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259.jpg" ContentType="image/jpg"/>
  <Override PartName="/ppt/media/image260.jpg" ContentType="image/jpg"/>
  <Override PartName="/ppt/media/image261.jpg" ContentType="image/jpg"/>
  <Override PartName="/ppt/media/image262.jpg" ContentType="image/jpg"/>
  <Override PartName="/ppt/media/image263.jpg" ContentType="image/jpg"/>
  <Override PartName="/ppt/media/image264.jpg" ContentType="image/jpg"/>
  <Override PartName="/ppt/media/image265.jpg" ContentType="image/jpg"/>
  <Override PartName="/ppt/media/image266.jpg" ContentType="image/jpg"/>
  <Override PartName="/ppt/media/image267.jpg" ContentType="image/jpg"/>
  <Override PartName="/ppt/media/image268.jpg" ContentType="image/jpg"/>
  <Override PartName="/ppt/media/image269.jpg" ContentType="image/jpg"/>
  <Override PartName="/ppt/media/image270.jpg" ContentType="image/jpg"/>
  <Override PartName="/ppt/media/image285.jpg" ContentType="image/jpg"/>
  <Override PartName="/ppt/media/image309.jpg" ContentType="image/jpg"/>
  <Override PartName="/ppt/media/image319.jpg" ContentType="image/jpg"/>
  <Override PartName="/ppt/media/image320.jpg" ContentType="image/jpg"/>
  <Override PartName="/ppt/media/image325.jpg" ContentType="image/jp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11"/>
  </p:notesMasterIdLst>
  <p:sldIdLst>
    <p:sldId id="468" r:id="rId2"/>
    <p:sldId id="467" r:id="rId3"/>
    <p:sldId id="425" r:id="rId4"/>
    <p:sldId id="415" r:id="rId5"/>
    <p:sldId id="386" r:id="rId6"/>
    <p:sldId id="388" r:id="rId7"/>
    <p:sldId id="389" r:id="rId8"/>
    <p:sldId id="390" r:id="rId9"/>
    <p:sldId id="391" r:id="rId10"/>
    <p:sldId id="416" r:id="rId11"/>
    <p:sldId id="294" r:id="rId12"/>
    <p:sldId id="295" r:id="rId13"/>
    <p:sldId id="296" r:id="rId14"/>
    <p:sldId id="298" r:id="rId15"/>
    <p:sldId id="299" r:id="rId16"/>
    <p:sldId id="300" r:id="rId17"/>
    <p:sldId id="301" r:id="rId18"/>
    <p:sldId id="481" r:id="rId19"/>
    <p:sldId id="482" r:id="rId20"/>
    <p:sldId id="483" r:id="rId21"/>
    <p:sldId id="303" r:id="rId22"/>
    <p:sldId id="304" r:id="rId23"/>
    <p:sldId id="305" r:id="rId24"/>
    <p:sldId id="306" r:id="rId25"/>
    <p:sldId id="307" r:id="rId26"/>
    <p:sldId id="308" r:id="rId27"/>
    <p:sldId id="447" r:id="rId28"/>
    <p:sldId id="448" r:id="rId29"/>
    <p:sldId id="449" r:id="rId30"/>
    <p:sldId id="450" r:id="rId31"/>
    <p:sldId id="414" r:id="rId32"/>
    <p:sldId id="413" r:id="rId33"/>
    <p:sldId id="375" r:id="rId34"/>
    <p:sldId id="376" r:id="rId35"/>
    <p:sldId id="377" r:id="rId36"/>
    <p:sldId id="378" r:id="rId37"/>
    <p:sldId id="379" r:id="rId38"/>
    <p:sldId id="380" r:id="rId39"/>
    <p:sldId id="381" r:id="rId40"/>
    <p:sldId id="382" r:id="rId41"/>
    <p:sldId id="420" r:id="rId42"/>
    <p:sldId id="474" r:id="rId43"/>
    <p:sldId id="335" r:id="rId44"/>
    <p:sldId id="336" r:id="rId45"/>
    <p:sldId id="417" r:id="rId46"/>
    <p:sldId id="476" r:id="rId47"/>
    <p:sldId id="477" r:id="rId48"/>
    <p:sldId id="479" r:id="rId49"/>
    <p:sldId id="451" r:id="rId50"/>
    <p:sldId id="475" r:id="rId51"/>
    <p:sldId id="452" r:id="rId52"/>
    <p:sldId id="453" r:id="rId53"/>
    <p:sldId id="454" r:id="rId54"/>
    <p:sldId id="455" r:id="rId55"/>
    <p:sldId id="456" r:id="rId56"/>
    <p:sldId id="457" r:id="rId57"/>
    <p:sldId id="458" r:id="rId58"/>
    <p:sldId id="459" r:id="rId59"/>
    <p:sldId id="460" r:id="rId60"/>
    <p:sldId id="461" r:id="rId61"/>
    <p:sldId id="462" r:id="rId62"/>
    <p:sldId id="463" r:id="rId63"/>
    <p:sldId id="427" r:id="rId64"/>
    <p:sldId id="428" r:id="rId65"/>
    <p:sldId id="432" r:id="rId66"/>
    <p:sldId id="430" r:id="rId67"/>
    <p:sldId id="433" r:id="rId68"/>
    <p:sldId id="434" r:id="rId69"/>
    <p:sldId id="435" r:id="rId70"/>
    <p:sldId id="436" r:id="rId71"/>
    <p:sldId id="437" r:id="rId72"/>
    <p:sldId id="438" r:id="rId73"/>
    <p:sldId id="439" r:id="rId74"/>
    <p:sldId id="440" r:id="rId75"/>
    <p:sldId id="441" r:id="rId76"/>
    <p:sldId id="421" r:id="rId77"/>
    <p:sldId id="484" r:id="rId78"/>
    <p:sldId id="337" r:id="rId79"/>
    <p:sldId id="338" r:id="rId80"/>
    <p:sldId id="339" r:id="rId81"/>
    <p:sldId id="340" r:id="rId82"/>
    <p:sldId id="341" r:id="rId83"/>
    <p:sldId id="342" r:id="rId84"/>
    <p:sldId id="343" r:id="rId85"/>
    <p:sldId id="344" r:id="rId86"/>
    <p:sldId id="345" r:id="rId87"/>
    <p:sldId id="346" r:id="rId88"/>
    <p:sldId id="347" r:id="rId89"/>
    <p:sldId id="349" r:id="rId90"/>
    <p:sldId id="350" r:id="rId91"/>
    <p:sldId id="351" r:id="rId92"/>
    <p:sldId id="352" r:id="rId93"/>
    <p:sldId id="424" r:id="rId94"/>
    <p:sldId id="443" r:id="rId95"/>
    <p:sldId id="444" r:id="rId96"/>
    <p:sldId id="445" r:id="rId97"/>
    <p:sldId id="442" r:id="rId98"/>
    <p:sldId id="470" r:id="rId99"/>
    <p:sldId id="471" r:id="rId100"/>
    <p:sldId id="355" r:id="rId101"/>
    <p:sldId id="469" r:id="rId102"/>
    <p:sldId id="348" r:id="rId103"/>
    <p:sldId id="411" r:id="rId104"/>
    <p:sldId id="485" r:id="rId105"/>
    <p:sldId id="410" r:id="rId106"/>
    <p:sldId id="409" r:id="rId107"/>
    <p:sldId id="423" r:id="rId108"/>
    <p:sldId id="480" r:id="rId109"/>
    <p:sldId id="464" r:id="rId110"/>
  </p:sldIdLst>
  <p:sldSz cx="7556500" cy="10693400"/>
  <p:notesSz cx="7556500" cy="10693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A9E1"/>
    <a:srgbClr val="ED3F5C"/>
    <a:srgbClr val="1C5B77"/>
    <a:srgbClr val="DADADA"/>
    <a:srgbClr val="0092D0"/>
    <a:srgbClr val="BFB7B4"/>
    <a:srgbClr val="E1D8BB"/>
    <a:srgbClr val="1D257A"/>
    <a:srgbClr val="F0F0F0"/>
    <a:srgbClr val="E5F0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211" autoAdjust="0"/>
  </p:normalViewPr>
  <p:slideViewPr>
    <p:cSldViewPr>
      <p:cViewPr varScale="1">
        <p:scale>
          <a:sx n="57" d="100"/>
          <a:sy n="57" d="100"/>
        </p:scale>
        <p:origin x="2477" y="48"/>
      </p:cViewPr>
      <p:guideLst>
        <p:guide orient="horz" pos="2880"/>
        <p:guide pos="2160"/>
      </p:guideLst>
    </p:cSldViewPr>
  </p:slideViewPr>
  <p:notesTextViewPr>
    <p:cViewPr>
      <p:scale>
        <a:sx n="100" d="100"/>
        <a:sy n="100" d="100"/>
      </p:scale>
      <p:origin x="0" y="0"/>
    </p:cViewPr>
  </p:notesTextViewPr>
  <p:sorterViewPr>
    <p:cViewPr>
      <p:scale>
        <a:sx n="100" d="100"/>
        <a:sy n="100" d="100"/>
      </p:scale>
      <p:origin x="0" y="-2533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275013" cy="5365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279900" y="0"/>
            <a:ext cx="3275013" cy="536575"/>
          </a:xfrm>
          <a:prstGeom prst="rect">
            <a:avLst/>
          </a:prstGeom>
        </p:spPr>
        <p:txBody>
          <a:bodyPr vert="horz" lIns="91440" tIns="45720" rIns="91440" bIns="45720" rtlCol="0"/>
          <a:lstStyle>
            <a:lvl1pPr algn="r">
              <a:defRPr sz="1200"/>
            </a:lvl1pPr>
          </a:lstStyle>
          <a:p>
            <a:fld id="{A560291A-7764-4AD8-89D6-01F594D9B56C}" type="datetimeFigureOut">
              <a:rPr lang="en-US" smtClean="0"/>
              <a:t>3/3/2024</a:t>
            </a:fld>
            <a:endParaRPr lang="en-US"/>
          </a:p>
        </p:txBody>
      </p:sp>
      <p:sp>
        <p:nvSpPr>
          <p:cNvPr id="4" name="Slide Image Placeholder 3"/>
          <p:cNvSpPr>
            <a:spLocks noGrp="1" noRot="1" noChangeAspect="1"/>
          </p:cNvSpPr>
          <p:nvPr>
            <p:ph type="sldImg" idx="2"/>
          </p:nvPr>
        </p:nvSpPr>
        <p:spPr>
          <a:xfrm>
            <a:off x="2503488" y="1336675"/>
            <a:ext cx="2549525" cy="36083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55650" y="5146675"/>
            <a:ext cx="6045200" cy="42100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156825"/>
            <a:ext cx="3275013" cy="53657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279900" y="10156825"/>
            <a:ext cx="3275013" cy="536575"/>
          </a:xfrm>
          <a:prstGeom prst="rect">
            <a:avLst/>
          </a:prstGeom>
        </p:spPr>
        <p:txBody>
          <a:bodyPr vert="horz" lIns="91440" tIns="45720" rIns="91440" bIns="45720" rtlCol="0" anchor="b"/>
          <a:lstStyle>
            <a:lvl1pPr algn="r">
              <a:defRPr sz="1200"/>
            </a:lvl1pPr>
          </a:lstStyle>
          <a:p>
            <a:fld id="{FC177721-B7C2-4F13-8C8F-E140052D9311}" type="slidenum">
              <a:rPr lang="en-US" smtClean="0"/>
              <a:t>‹#›</a:t>
            </a:fld>
            <a:endParaRPr lang="en-US"/>
          </a:p>
        </p:txBody>
      </p:sp>
    </p:spTree>
    <p:extLst>
      <p:ext uri="{BB962C8B-B14F-4D97-AF65-F5344CB8AC3E}">
        <p14:creationId xmlns:p14="http://schemas.microsoft.com/office/powerpoint/2010/main" val="21504896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177721-B7C2-4F13-8C8F-E140052D9311}" type="slidenum">
              <a:rPr lang="en-US" smtClean="0"/>
              <a:t>2</a:t>
            </a:fld>
            <a:endParaRPr lang="en-US"/>
          </a:p>
        </p:txBody>
      </p:sp>
    </p:spTree>
    <p:extLst>
      <p:ext uri="{BB962C8B-B14F-4D97-AF65-F5344CB8AC3E}">
        <p14:creationId xmlns:p14="http://schemas.microsoft.com/office/powerpoint/2010/main" val="1281571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67213" y="3314954"/>
            <a:ext cx="6428422" cy="224561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134427" y="5988304"/>
            <a:ext cx="5293995" cy="267335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3/3/2024</a:t>
            </a:fld>
            <a:endParaRPr lang="en-US"/>
          </a:p>
        </p:txBody>
      </p:sp>
      <p:sp>
        <p:nvSpPr>
          <p:cNvPr id="6" name="Holder 6"/>
          <p:cNvSpPr>
            <a:spLocks noGrp="1"/>
          </p:cNvSpPr>
          <p:nvPr>
            <p:ph type="sldNum" sz="quarter" idx="7"/>
          </p:nvPr>
        </p:nvSpPr>
        <p:spPr/>
        <p:txBody>
          <a:bodyPr lIns="0" tIns="0" rIns="0" bIns="0"/>
          <a:lstStyle>
            <a:lvl1pPr>
              <a:defRPr sz="2800" b="1" i="0">
                <a:solidFill>
                  <a:schemeClr val="bg1"/>
                </a:solidFill>
                <a:latin typeface="Tahoma"/>
                <a:cs typeface="Tahoma"/>
              </a:defRPr>
            </a:lvl1pPr>
          </a:lstStyle>
          <a:p>
            <a:pPr marL="38100">
              <a:lnSpc>
                <a:spcPct val="100000"/>
              </a:lnSpc>
              <a:spcBef>
                <a:spcPts val="95"/>
              </a:spcBef>
            </a:pPr>
            <a:fld id="{81D60167-4931-47E6-BA6A-407CBD079E47}" type="slidenum">
              <a:rPr spc="-215" dirty="0"/>
              <a:t>‹#›</a:t>
            </a:fld>
            <a:endParaRPr spc="-215"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1_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7251433" y="1206715"/>
            <a:ext cx="305435" cy="2078989"/>
          </a:xfrm>
          <a:custGeom>
            <a:avLst/>
            <a:gdLst/>
            <a:ahLst/>
            <a:cxnLst/>
            <a:rect l="l" t="t" r="r" b="b"/>
            <a:pathLst>
              <a:path w="305434" h="2078989">
                <a:moveTo>
                  <a:pt x="305358" y="240919"/>
                </a:moveTo>
                <a:lnTo>
                  <a:pt x="0" y="0"/>
                </a:lnTo>
                <a:lnTo>
                  <a:pt x="0" y="1039317"/>
                </a:lnTo>
                <a:lnTo>
                  <a:pt x="0" y="2078647"/>
                </a:lnTo>
                <a:lnTo>
                  <a:pt x="305358" y="1837740"/>
                </a:lnTo>
                <a:lnTo>
                  <a:pt x="305358" y="1280274"/>
                </a:lnTo>
                <a:lnTo>
                  <a:pt x="50" y="1039368"/>
                </a:lnTo>
                <a:lnTo>
                  <a:pt x="305358" y="798423"/>
                </a:lnTo>
                <a:lnTo>
                  <a:pt x="305358" y="240919"/>
                </a:lnTo>
                <a:close/>
              </a:path>
            </a:pathLst>
          </a:custGeom>
          <a:solidFill>
            <a:srgbClr val="60605F">
              <a:alpha val="9999"/>
            </a:srgbClr>
          </a:solidFill>
        </p:spPr>
        <p:txBody>
          <a:bodyPr wrap="square" lIns="0" tIns="0" rIns="0" bIns="0" rtlCol="0"/>
          <a:lstStyle/>
          <a:p>
            <a:endParaRPr/>
          </a:p>
        </p:txBody>
      </p:sp>
      <p:sp>
        <p:nvSpPr>
          <p:cNvPr id="17" name="bg object 17"/>
          <p:cNvSpPr/>
          <p:nvPr/>
        </p:nvSpPr>
        <p:spPr>
          <a:xfrm>
            <a:off x="7251439" y="3285360"/>
            <a:ext cx="305435" cy="1039494"/>
          </a:xfrm>
          <a:custGeom>
            <a:avLst/>
            <a:gdLst/>
            <a:ahLst/>
            <a:cxnLst/>
            <a:rect l="l" t="t" r="r" b="b"/>
            <a:pathLst>
              <a:path w="305434" h="1039495">
                <a:moveTo>
                  <a:pt x="0" y="0"/>
                </a:moveTo>
                <a:lnTo>
                  <a:pt x="0" y="1039380"/>
                </a:lnTo>
                <a:lnTo>
                  <a:pt x="305352" y="798391"/>
                </a:lnTo>
                <a:lnTo>
                  <a:pt x="305352" y="240901"/>
                </a:lnTo>
                <a:lnTo>
                  <a:pt x="0" y="0"/>
                </a:lnTo>
                <a:close/>
              </a:path>
            </a:pathLst>
          </a:custGeom>
          <a:solidFill>
            <a:srgbClr val="B2B2B1">
              <a:alpha val="9999"/>
            </a:srgbClr>
          </a:solidFill>
        </p:spPr>
        <p:txBody>
          <a:bodyPr wrap="square" lIns="0" tIns="0" rIns="0" bIns="0" rtlCol="0"/>
          <a:lstStyle/>
          <a:p>
            <a:endParaRPr/>
          </a:p>
        </p:txBody>
      </p:sp>
      <p:sp>
        <p:nvSpPr>
          <p:cNvPr id="18" name="bg object 18"/>
          <p:cNvSpPr/>
          <p:nvPr/>
        </p:nvSpPr>
        <p:spPr>
          <a:xfrm>
            <a:off x="7251439" y="4324589"/>
            <a:ext cx="305435" cy="1039494"/>
          </a:xfrm>
          <a:custGeom>
            <a:avLst/>
            <a:gdLst/>
            <a:ahLst/>
            <a:cxnLst/>
            <a:rect l="l" t="t" r="r" b="b"/>
            <a:pathLst>
              <a:path w="305434" h="1039495">
                <a:moveTo>
                  <a:pt x="0" y="0"/>
                </a:moveTo>
                <a:lnTo>
                  <a:pt x="0" y="1039406"/>
                </a:lnTo>
                <a:lnTo>
                  <a:pt x="305352" y="798487"/>
                </a:lnTo>
                <a:lnTo>
                  <a:pt x="305352" y="240983"/>
                </a:lnTo>
                <a:lnTo>
                  <a:pt x="0" y="0"/>
                </a:lnTo>
                <a:close/>
              </a:path>
            </a:pathLst>
          </a:custGeom>
          <a:solidFill>
            <a:srgbClr val="1D1D1B">
              <a:alpha val="9999"/>
            </a:srgbClr>
          </a:solidFill>
        </p:spPr>
        <p:txBody>
          <a:bodyPr wrap="square" lIns="0" tIns="0" rIns="0" bIns="0" rtlCol="0"/>
          <a:lstStyle/>
          <a:p>
            <a:endParaRPr/>
          </a:p>
        </p:txBody>
      </p:sp>
      <p:sp>
        <p:nvSpPr>
          <p:cNvPr id="19" name="bg object 19"/>
          <p:cNvSpPr/>
          <p:nvPr/>
        </p:nvSpPr>
        <p:spPr>
          <a:xfrm>
            <a:off x="7251433" y="5363996"/>
            <a:ext cx="305435" cy="5196840"/>
          </a:xfrm>
          <a:custGeom>
            <a:avLst/>
            <a:gdLst/>
            <a:ahLst/>
            <a:cxnLst/>
            <a:rect l="l" t="t" r="r" b="b"/>
            <a:pathLst>
              <a:path w="305434" h="5196840">
                <a:moveTo>
                  <a:pt x="305358" y="240957"/>
                </a:moveTo>
                <a:lnTo>
                  <a:pt x="0" y="0"/>
                </a:lnTo>
                <a:lnTo>
                  <a:pt x="0" y="1039304"/>
                </a:lnTo>
                <a:lnTo>
                  <a:pt x="0" y="1039406"/>
                </a:lnTo>
                <a:lnTo>
                  <a:pt x="0" y="5196649"/>
                </a:lnTo>
                <a:lnTo>
                  <a:pt x="305358" y="4955705"/>
                </a:lnTo>
                <a:lnTo>
                  <a:pt x="305358" y="4398213"/>
                </a:lnTo>
                <a:lnTo>
                  <a:pt x="63" y="4157307"/>
                </a:lnTo>
                <a:lnTo>
                  <a:pt x="305358" y="3916400"/>
                </a:lnTo>
                <a:lnTo>
                  <a:pt x="305358" y="3358896"/>
                </a:lnTo>
                <a:lnTo>
                  <a:pt x="38" y="3117989"/>
                </a:lnTo>
                <a:lnTo>
                  <a:pt x="305358" y="2877070"/>
                </a:lnTo>
                <a:lnTo>
                  <a:pt x="305358" y="2319578"/>
                </a:lnTo>
                <a:lnTo>
                  <a:pt x="38" y="2078672"/>
                </a:lnTo>
                <a:lnTo>
                  <a:pt x="305358" y="1837753"/>
                </a:lnTo>
                <a:lnTo>
                  <a:pt x="305358" y="1280248"/>
                </a:lnTo>
                <a:lnTo>
                  <a:pt x="63" y="1039355"/>
                </a:lnTo>
                <a:lnTo>
                  <a:pt x="305358" y="798461"/>
                </a:lnTo>
                <a:lnTo>
                  <a:pt x="305358" y="240957"/>
                </a:lnTo>
                <a:close/>
              </a:path>
            </a:pathLst>
          </a:custGeom>
          <a:solidFill>
            <a:srgbClr val="60605F">
              <a:alpha val="9999"/>
            </a:srgbClr>
          </a:solidFill>
        </p:spPr>
        <p:txBody>
          <a:bodyPr wrap="square" lIns="0" tIns="0" rIns="0" bIns="0" rtlCol="0"/>
          <a:lstStyle/>
          <a:p>
            <a:endParaRPr/>
          </a:p>
        </p:txBody>
      </p:sp>
      <p:sp>
        <p:nvSpPr>
          <p:cNvPr id="20" name="bg object 20"/>
          <p:cNvSpPr/>
          <p:nvPr/>
        </p:nvSpPr>
        <p:spPr>
          <a:xfrm>
            <a:off x="6592919" y="1206711"/>
            <a:ext cx="659130" cy="1039494"/>
          </a:xfrm>
          <a:custGeom>
            <a:avLst/>
            <a:gdLst/>
            <a:ahLst/>
            <a:cxnLst/>
            <a:rect l="l" t="t" r="r" b="b"/>
            <a:pathLst>
              <a:path w="659129" h="1039494">
                <a:moveTo>
                  <a:pt x="658520" y="0"/>
                </a:moveTo>
                <a:lnTo>
                  <a:pt x="0" y="519620"/>
                </a:lnTo>
                <a:lnTo>
                  <a:pt x="658520" y="1039406"/>
                </a:lnTo>
                <a:lnTo>
                  <a:pt x="658520" y="0"/>
                </a:lnTo>
                <a:close/>
              </a:path>
            </a:pathLst>
          </a:custGeom>
          <a:solidFill>
            <a:srgbClr val="1D1D1B">
              <a:alpha val="9999"/>
            </a:srgbClr>
          </a:solidFill>
        </p:spPr>
        <p:txBody>
          <a:bodyPr wrap="square" lIns="0" tIns="0" rIns="0" bIns="0" rtlCol="0"/>
          <a:lstStyle/>
          <a:p>
            <a:endParaRPr/>
          </a:p>
        </p:txBody>
      </p:sp>
      <p:sp>
        <p:nvSpPr>
          <p:cNvPr id="21" name="bg object 21"/>
          <p:cNvSpPr/>
          <p:nvPr/>
        </p:nvSpPr>
        <p:spPr>
          <a:xfrm>
            <a:off x="7251439" y="167324"/>
            <a:ext cx="305435" cy="1039494"/>
          </a:xfrm>
          <a:custGeom>
            <a:avLst/>
            <a:gdLst/>
            <a:ahLst/>
            <a:cxnLst/>
            <a:rect l="l" t="t" r="r" b="b"/>
            <a:pathLst>
              <a:path w="305434" h="1039494">
                <a:moveTo>
                  <a:pt x="0" y="0"/>
                </a:moveTo>
                <a:lnTo>
                  <a:pt x="0" y="1039393"/>
                </a:lnTo>
                <a:lnTo>
                  <a:pt x="305352" y="798445"/>
                </a:lnTo>
                <a:lnTo>
                  <a:pt x="305352" y="240948"/>
                </a:lnTo>
                <a:lnTo>
                  <a:pt x="0" y="0"/>
                </a:lnTo>
                <a:close/>
              </a:path>
            </a:pathLst>
          </a:custGeom>
          <a:solidFill>
            <a:srgbClr val="B2B2B1">
              <a:alpha val="9999"/>
            </a:srgbClr>
          </a:solidFill>
        </p:spPr>
        <p:txBody>
          <a:bodyPr wrap="square" lIns="0" tIns="0" rIns="0" bIns="0" rtlCol="0"/>
          <a:lstStyle/>
          <a:p>
            <a:endParaRPr/>
          </a:p>
        </p:txBody>
      </p:sp>
      <p:sp>
        <p:nvSpPr>
          <p:cNvPr id="22" name="bg object 22"/>
          <p:cNvSpPr/>
          <p:nvPr/>
        </p:nvSpPr>
        <p:spPr>
          <a:xfrm>
            <a:off x="7251433" y="12"/>
            <a:ext cx="305435" cy="1447800"/>
          </a:xfrm>
          <a:custGeom>
            <a:avLst/>
            <a:gdLst/>
            <a:ahLst/>
            <a:cxnLst/>
            <a:rect l="l" t="t" r="r" b="b"/>
            <a:pathLst>
              <a:path w="305434" h="1447800">
                <a:moveTo>
                  <a:pt x="305346" y="965771"/>
                </a:moveTo>
                <a:lnTo>
                  <a:pt x="0" y="1206703"/>
                </a:lnTo>
                <a:lnTo>
                  <a:pt x="305346" y="1447622"/>
                </a:lnTo>
                <a:lnTo>
                  <a:pt x="305346" y="965771"/>
                </a:lnTo>
                <a:close/>
              </a:path>
              <a:path w="305434" h="1447800">
                <a:moveTo>
                  <a:pt x="305346" y="0"/>
                </a:moveTo>
                <a:lnTo>
                  <a:pt x="212077" y="0"/>
                </a:lnTo>
                <a:lnTo>
                  <a:pt x="0" y="167322"/>
                </a:lnTo>
                <a:lnTo>
                  <a:pt x="305346" y="408266"/>
                </a:lnTo>
                <a:lnTo>
                  <a:pt x="305346" y="0"/>
                </a:lnTo>
                <a:close/>
              </a:path>
            </a:pathLst>
          </a:custGeom>
          <a:solidFill>
            <a:srgbClr val="AEAEAE">
              <a:alpha val="9999"/>
            </a:srgbClr>
          </a:solidFill>
        </p:spPr>
        <p:txBody>
          <a:bodyPr wrap="square" lIns="0" tIns="0" rIns="0" bIns="0" rtlCol="0"/>
          <a:lstStyle/>
          <a:p>
            <a:endParaRPr/>
          </a:p>
        </p:txBody>
      </p:sp>
      <p:sp>
        <p:nvSpPr>
          <p:cNvPr id="23" name="bg object 23"/>
          <p:cNvSpPr/>
          <p:nvPr/>
        </p:nvSpPr>
        <p:spPr>
          <a:xfrm>
            <a:off x="7251444" y="2005134"/>
            <a:ext cx="305435" cy="481965"/>
          </a:xfrm>
          <a:custGeom>
            <a:avLst/>
            <a:gdLst/>
            <a:ahLst/>
            <a:cxnLst/>
            <a:rect l="l" t="t" r="r" b="b"/>
            <a:pathLst>
              <a:path w="305434" h="481964">
                <a:moveTo>
                  <a:pt x="305347" y="0"/>
                </a:moveTo>
                <a:lnTo>
                  <a:pt x="0" y="240985"/>
                </a:lnTo>
                <a:lnTo>
                  <a:pt x="305347" y="481893"/>
                </a:lnTo>
                <a:lnTo>
                  <a:pt x="305347" y="0"/>
                </a:lnTo>
                <a:close/>
              </a:path>
            </a:pathLst>
          </a:custGeom>
          <a:solidFill>
            <a:srgbClr val="1D1D1B">
              <a:alpha val="9999"/>
            </a:srgbClr>
          </a:solidFill>
        </p:spPr>
        <p:txBody>
          <a:bodyPr wrap="square" lIns="0" tIns="0" rIns="0" bIns="0" rtlCol="0"/>
          <a:lstStyle/>
          <a:p>
            <a:endParaRPr/>
          </a:p>
        </p:txBody>
      </p:sp>
      <p:sp>
        <p:nvSpPr>
          <p:cNvPr id="24" name="bg object 24"/>
          <p:cNvSpPr/>
          <p:nvPr/>
        </p:nvSpPr>
        <p:spPr>
          <a:xfrm>
            <a:off x="7251444" y="4083801"/>
            <a:ext cx="305435" cy="481965"/>
          </a:xfrm>
          <a:custGeom>
            <a:avLst/>
            <a:gdLst/>
            <a:ahLst/>
            <a:cxnLst/>
            <a:rect l="l" t="t" r="r" b="b"/>
            <a:pathLst>
              <a:path w="305434" h="481964">
                <a:moveTo>
                  <a:pt x="305347" y="0"/>
                </a:moveTo>
                <a:lnTo>
                  <a:pt x="0" y="240937"/>
                </a:lnTo>
                <a:lnTo>
                  <a:pt x="305347" y="481846"/>
                </a:lnTo>
                <a:lnTo>
                  <a:pt x="305347" y="0"/>
                </a:lnTo>
                <a:close/>
              </a:path>
            </a:pathLst>
          </a:custGeom>
          <a:solidFill>
            <a:srgbClr val="60605F">
              <a:alpha val="9999"/>
            </a:srgbClr>
          </a:solidFill>
        </p:spPr>
        <p:txBody>
          <a:bodyPr wrap="square" lIns="0" tIns="0" rIns="0" bIns="0" rtlCol="0"/>
          <a:lstStyle/>
          <a:p>
            <a:endParaRPr/>
          </a:p>
        </p:txBody>
      </p:sp>
      <p:sp>
        <p:nvSpPr>
          <p:cNvPr id="25" name="bg object 25"/>
          <p:cNvSpPr/>
          <p:nvPr/>
        </p:nvSpPr>
        <p:spPr>
          <a:xfrm>
            <a:off x="7251444" y="5123124"/>
            <a:ext cx="305435" cy="481965"/>
          </a:xfrm>
          <a:custGeom>
            <a:avLst/>
            <a:gdLst/>
            <a:ahLst/>
            <a:cxnLst/>
            <a:rect l="l" t="t" r="r" b="b"/>
            <a:pathLst>
              <a:path w="305434" h="481964">
                <a:moveTo>
                  <a:pt x="305347" y="0"/>
                </a:moveTo>
                <a:lnTo>
                  <a:pt x="0" y="240955"/>
                </a:lnTo>
                <a:lnTo>
                  <a:pt x="305347" y="481893"/>
                </a:lnTo>
                <a:lnTo>
                  <a:pt x="305347" y="0"/>
                </a:lnTo>
                <a:close/>
              </a:path>
            </a:pathLst>
          </a:custGeom>
          <a:solidFill>
            <a:srgbClr val="AEAEAE">
              <a:alpha val="9999"/>
            </a:srgbClr>
          </a:solidFill>
        </p:spPr>
        <p:txBody>
          <a:bodyPr wrap="square" lIns="0" tIns="0" rIns="0" bIns="0" rtlCol="0"/>
          <a:lstStyle/>
          <a:p>
            <a:endParaRPr/>
          </a:p>
        </p:txBody>
      </p:sp>
      <p:sp>
        <p:nvSpPr>
          <p:cNvPr id="26" name="bg object 26"/>
          <p:cNvSpPr/>
          <p:nvPr/>
        </p:nvSpPr>
        <p:spPr>
          <a:xfrm>
            <a:off x="7251444" y="6162522"/>
            <a:ext cx="305435" cy="481965"/>
          </a:xfrm>
          <a:custGeom>
            <a:avLst/>
            <a:gdLst/>
            <a:ahLst/>
            <a:cxnLst/>
            <a:rect l="l" t="t" r="r" b="b"/>
            <a:pathLst>
              <a:path w="305434" h="481965">
                <a:moveTo>
                  <a:pt x="305347" y="0"/>
                </a:moveTo>
                <a:lnTo>
                  <a:pt x="0" y="240949"/>
                </a:lnTo>
                <a:lnTo>
                  <a:pt x="305347" y="481846"/>
                </a:lnTo>
                <a:lnTo>
                  <a:pt x="305347" y="0"/>
                </a:lnTo>
                <a:close/>
              </a:path>
            </a:pathLst>
          </a:custGeom>
          <a:solidFill>
            <a:srgbClr val="1D1D1B">
              <a:alpha val="9999"/>
            </a:srgbClr>
          </a:solidFill>
        </p:spPr>
        <p:txBody>
          <a:bodyPr wrap="square" lIns="0" tIns="0" rIns="0" bIns="0" rtlCol="0"/>
          <a:lstStyle/>
          <a:p>
            <a:endParaRPr/>
          </a:p>
        </p:txBody>
      </p:sp>
      <p:sp>
        <p:nvSpPr>
          <p:cNvPr id="27" name="bg object 27"/>
          <p:cNvSpPr/>
          <p:nvPr/>
        </p:nvSpPr>
        <p:spPr>
          <a:xfrm>
            <a:off x="7251444" y="7201831"/>
            <a:ext cx="305435" cy="481965"/>
          </a:xfrm>
          <a:custGeom>
            <a:avLst/>
            <a:gdLst/>
            <a:ahLst/>
            <a:cxnLst/>
            <a:rect l="l" t="t" r="r" b="b"/>
            <a:pathLst>
              <a:path w="305434" h="481965">
                <a:moveTo>
                  <a:pt x="305347" y="0"/>
                </a:moveTo>
                <a:lnTo>
                  <a:pt x="0" y="240955"/>
                </a:lnTo>
                <a:lnTo>
                  <a:pt x="305347" y="481893"/>
                </a:lnTo>
                <a:lnTo>
                  <a:pt x="305347" y="0"/>
                </a:lnTo>
                <a:close/>
              </a:path>
            </a:pathLst>
          </a:custGeom>
          <a:solidFill>
            <a:srgbClr val="AEAEAE">
              <a:alpha val="9999"/>
            </a:srgbClr>
          </a:solidFill>
        </p:spPr>
        <p:txBody>
          <a:bodyPr wrap="square" lIns="0" tIns="0" rIns="0" bIns="0" rtlCol="0"/>
          <a:lstStyle/>
          <a:p>
            <a:endParaRPr/>
          </a:p>
        </p:txBody>
      </p:sp>
      <p:sp>
        <p:nvSpPr>
          <p:cNvPr id="28" name="bg object 28"/>
          <p:cNvSpPr/>
          <p:nvPr/>
        </p:nvSpPr>
        <p:spPr>
          <a:xfrm>
            <a:off x="7251444" y="8241187"/>
            <a:ext cx="305435" cy="481965"/>
          </a:xfrm>
          <a:custGeom>
            <a:avLst/>
            <a:gdLst/>
            <a:ahLst/>
            <a:cxnLst/>
            <a:rect l="l" t="t" r="r" b="b"/>
            <a:pathLst>
              <a:path w="305434" h="481965">
                <a:moveTo>
                  <a:pt x="305347" y="0"/>
                </a:moveTo>
                <a:lnTo>
                  <a:pt x="0" y="240914"/>
                </a:lnTo>
                <a:lnTo>
                  <a:pt x="305347" y="481864"/>
                </a:lnTo>
                <a:lnTo>
                  <a:pt x="305347" y="0"/>
                </a:lnTo>
                <a:close/>
              </a:path>
            </a:pathLst>
          </a:custGeom>
          <a:solidFill>
            <a:srgbClr val="1D1D1B">
              <a:alpha val="9999"/>
            </a:srgbClr>
          </a:solidFill>
        </p:spPr>
        <p:txBody>
          <a:bodyPr wrap="square" lIns="0" tIns="0" rIns="0" bIns="0" rtlCol="0"/>
          <a:lstStyle/>
          <a:p>
            <a:endParaRPr/>
          </a:p>
        </p:txBody>
      </p:sp>
      <p:sp>
        <p:nvSpPr>
          <p:cNvPr id="29" name="bg object 29"/>
          <p:cNvSpPr/>
          <p:nvPr userDrawn="1"/>
        </p:nvSpPr>
        <p:spPr>
          <a:xfrm>
            <a:off x="7251444" y="9280557"/>
            <a:ext cx="305435" cy="481965"/>
          </a:xfrm>
          <a:custGeom>
            <a:avLst/>
            <a:gdLst/>
            <a:ahLst/>
            <a:cxnLst/>
            <a:rect l="l" t="t" r="r" b="b"/>
            <a:pathLst>
              <a:path w="305434" h="481965">
                <a:moveTo>
                  <a:pt x="305347" y="0"/>
                </a:moveTo>
                <a:lnTo>
                  <a:pt x="0" y="240937"/>
                </a:lnTo>
                <a:lnTo>
                  <a:pt x="305347" y="481852"/>
                </a:lnTo>
                <a:lnTo>
                  <a:pt x="305347" y="0"/>
                </a:lnTo>
                <a:close/>
              </a:path>
            </a:pathLst>
          </a:custGeom>
          <a:solidFill>
            <a:srgbClr val="AEAEAE">
              <a:alpha val="9999"/>
            </a:srgbClr>
          </a:solidFill>
        </p:spPr>
        <p:txBody>
          <a:bodyPr wrap="square" lIns="0" tIns="0" rIns="0" bIns="0" rtlCol="0"/>
          <a:lstStyle/>
          <a:p>
            <a:endParaRPr/>
          </a:p>
        </p:txBody>
      </p:sp>
      <p:sp>
        <p:nvSpPr>
          <p:cNvPr id="30" name="bg object 30"/>
          <p:cNvSpPr/>
          <p:nvPr userDrawn="1"/>
        </p:nvSpPr>
        <p:spPr>
          <a:xfrm>
            <a:off x="7251444" y="10319830"/>
            <a:ext cx="305435" cy="372745"/>
          </a:xfrm>
          <a:custGeom>
            <a:avLst/>
            <a:gdLst/>
            <a:ahLst/>
            <a:cxnLst/>
            <a:rect l="l" t="t" r="r" b="b"/>
            <a:pathLst>
              <a:path w="305434" h="372745">
                <a:moveTo>
                  <a:pt x="305347" y="0"/>
                </a:moveTo>
                <a:lnTo>
                  <a:pt x="0" y="240902"/>
                </a:lnTo>
                <a:lnTo>
                  <a:pt x="166345" y="372185"/>
                </a:lnTo>
                <a:lnTo>
                  <a:pt x="305347" y="372185"/>
                </a:lnTo>
                <a:lnTo>
                  <a:pt x="305347" y="0"/>
                </a:lnTo>
                <a:close/>
              </a:path>
            </a:pathLst>
          </a:custGeom>
          <a:solidFill>
            <a:srgbClr val="1D1D1B">
              <a:alpha val="9999"/>
            </a:srgbClr>
          </a:solidFill>
        </p:spPr>
        <p:txBody>
          <a:bodyPr wrap="square" lIns="0" tIns="0" rIns="0" bIns="0" rtlCol="0"/>
          <a:lstStyle/>
          <a:p>
            <a:endParaRPr/>
          </a:p>
        </p:txBody>
      </p:sp>
      <p:sp>
        <p:nvSpPr>
          <p:cNvPr id="31" name="bg object 31"/>
          <p:cNvSpPr/>
          <p:nvPr/>
        </p:nvSpPr>
        <p:spPr>
          <a:xfrm>
            <a:off x="7251444" y="3044450"/>
            <a:ext cx="305435" cy="481965"/>
          </a:xfrm>
          <a:custGeom>
            <a:avLst/>
            <a:gdLst/>
            <a:ahLst/>
            <a:cxnLst/>
            <a:rect l="l" t="t" r="r" b="b"/>
            <a:pathLst>
              <a:path w="305434" h="481964">
                <a:moveTo>
                  <a:pt x="305347" y="0"/>
                </a:moveTo>
                <a:lnTo>
                  <a:pt x="0" y="240908"/>
                </a:lnTo>
                <a:lnTo>
                  <a:pt x="305347" y="481852"/>
                </a:lnTo>
                <a:lnTo>
                  <a:pt x="305347" y="0"/>
                </a:lnTo>
                <a:close/>
              </a:path>
            </a:pathLst>
          </a:custGeom>
          <a:solidFill>
            <a:srgbClr val="AEAEAE">
              <a:alpha val="9999"/>
            </a:srgbClr>
          </a:solidFill>
        </p:spPr>
        <p:txBody>
          <a:bodyPr wrap="square" lIns="0" tIns="0" rIns="0" bIns="0" rtlCol="0"/>
          <a:lstStyle/>
          <a:p>
            <a:endParaRPr/>
          </a:p>
        </p:txBody>
      </p:sp>
      <p:sp>
        <p:nvSpPr>
          <p:cNvPr id="32" name="bg object 32"/>
          <p:cNvSpPr/>
          <p:nvPr/>
        </p:nvSpPr>
        <p:spPr>
          <a:xfrm>
            <a:off x="6592924" y="687020"/>
            <a:ext cx="659130" cy="1039494"/>
          </a:xfrm>
          <a:custGeom>
            <a:avLst/>
            <a:gdLst/>
            <a:ahLst/>
            <a:cxnLst/>
            <a:rect l="l" t="t" r="r" b="b"/>
            <a:pathLst>
              <a:path w="659129" h="1039494">
                <a:moveTo>
                  <a:pt x="0" y="0"/>
                </a:moveTo>
                <a:lnTo>
                  <a:pt x="0" y="1039317"/>
                </a:lnTo>
                <a:lnTo>
                  <a:pt x="658558" y="519696"/>
                </a:lnTo>
                <a:lnTo>
                  <a:pt x="0" y="0"/>
                </a:lnTo>
                <a:close/>
              </a:path>
            </a:pathLst>
          </a:custGeom>
          <a:solidFill>
            <a:srgbClr val="60605F">
              <a:alpha val="9999"/>
            </a:srgbClr>
          </a:solidFill>
        </p:spPr>
        <p:txBody>
          <a:bodyPr wrap="square" lIns="0" tIns="0" rIns="0" bIns="0" rtlCol="0"/>
          <a:lstStyle/>
          <a:p>
            <a:endParaRPr/>
          </a:p>
        </p:txBody>
      </p:sp>
      <p:sp>
        <p:nvSpPr>
          <p:cNvPr id="33" name="bg object 33"/>
          <p:cNvSpPr/>
          <p:nvPr/>
        </p:nvSpPr>
        <p:spPr>
          <a:xfrm>
            <a:off x="6592919" y="2246118"/>
            <a:ext cx="659130" cy="1039494"/>
          </a:xfrm>
          <a:custGeom>
            <a:avLst/>
            <a:gdLst/>
            <a:ahLst/>
            <a:cxnLst/>
            <a:rect l="l" t="t" r="r" b="b"/>
            <a:pathLst>
              <a:path w="659129" h="1039495">
                <a:moveTo>
                  <a:pt x="658520" y="0"/>
                </a:moveTo>
                <a:lnTo>
                  <a:pt x="0" y="519620"/>
                </a:lnTo>
                <a:lnTo>
                  <a:pt x="658520" y="1039317"/>
                </a:lnTo>
                <a:lnTo>
                  <a:pt x="658520" y="0"/>
                </a:lnTo>
                <a:close/>
              </a:path>
            </a:pathLst>
          </a:custGeom>
          <a:solidFill>
            <a:srgbClr val="1D1D1B">
              <a:alpha val="9999"/>
            </a:srgbClr>
          </a:solidFill>
        </p:spPr>
        <p:txBody>
          <a:bodyPr wrap="square" lIns="0" tIns="0" rIns="0" bIns="0" rtlCol="0"/>
          <a:lstStyle/>
          <a:p>
            <a:endParaRPr/>
          </a:p>
        </p:txBody>
      </p:sp>
      <p:sp>
        <p:nvSpPr>
          <p:cNvPr id="34" name="bg object 34"/>
          <p:cNvSpPr/>
          <p:nvPr/>
        </p:nvSpPr>
        <p:spPr>
          <a:xfrm>
            <a:off x="6592924" y="1726336"/>
            <a:ext cx="659130" cy="1039494"/>
          </a:xfrm>
          <a:custGeom>
            <a:avLst/>
            <a:gdLst/>
            <a:ahLst/>
            <a:cxnLst/>
            <a:rect l="l" t="t" r="r" b="b"/>
            <a:pathLst>
              <a:path w="659129" h="1039494">
                <a:moveTo>
                  <a:pt x="0" y="0"/>
                </a:moveTo>
                <a:lnTo>
                  <a:pt x="0" y="1039406"/>
                </a:lnTo>
                <a:lnTo>
                  <a:pt x="658558" y="519785"/>
                </a:lnTo>
                <a:lnTo>
                  <a:pt x="0" y="0"/>
                </a:lnTo>
                <a:close/>
              </a:path>
            </a:pathLst>
          </a:custGeom>
          <a:solidFill>
            <a:srgbClr val="AEAEAE">
              <a:alpha val="9999"/>
            </a:srgbClr>
          </a:solidFill>
        </p:spPr>
        <p:txBody>
          <a:bodyPr wrap="square" lIns="0" tIns="0" rIns="0" bIns="0" rtlCol="0"/>
          <a:lstStyle/>
          <a:p>
            <a:endParaRPr/>
          </a:p>
        </p:txBody>
      </p:sp>
      <p:sp>
        <p:nvSpPr>
          <p:cNvPr id="35" name="bg object 35"/>
          <p:cNvSpPr/>
          <p:nvPr/>
        </p:nvSpPr>
        <p:spPr>
          <a:xfrm>
            <a:off x="6592919" y="3285357"/>
            <a:ext cx="659130" cy="1039494"/>
          </a:xfrm>
          <a:custGeom>
            <a:avLst/>
            <a:gdLst/>
            <a:ahLst/>
            <a:cxnLst/>
            <a:rect l="l" t="t" r="r" b="b"/>
            <a:pathLst>
              <a:path w="659129" h="1039495">
                <a:moveTo>
                  <a:pt x="658520" y="0"/>
                </a:moveTo>
                <a:lnTo>
                  <a:pt x="0" y="519696"/>
                </a:lnTo>
                <a:lnTo>
                  <a:pt x="658520" y="1039380"/>
                </a:lnTo>
                <a:lnTo>
                  <a:pt x="658520" y="0"/>
                </a:lnTo>
                <a:close/>
              </a:path>
            </a:pathLst>
          </a:custGeom>
          <a:solidFill>
            <a:srgbClr val="60605F">
              <a:alpha val="9999"/>
            </a:srgbClr>
          </a:solidFill>
        </p:spPr>
        <p:txBody>
          <a:bodyPr wrap="square" lIns="0" tIns="0" rIns="0" bIns="0" rtlCol="0"/>
          <a:lstStyle/>
          <a:p>
            <a:endParaRPr/>
          </a:p>
        </p:txBody>
      </p:sp>
      <p:sp>
        <p:nvSpPr>
          <p:cNvPr id="36" name="bg object 36"/>
          <p:cNvSpPr/>
          <p:nvPr/>
        </p:nvSpPr>
        <p:spPr>
          <a:xfrm>
            <a:off x="6592924" y="2765739"/>
            <a:ext cx="659130" cy="1039494"/>
          </a:xfrm>
          <a:custGeom>
            <a:avLst/>
            <a:gdLst/>
            <a:ahLst/>
            <a:cxnLst/>
            <a:rect l="l" t="t" r="r" b="b"/>
            <a:pathLst>
              <a:path w="659129" h="1039495">
                <a:moveTo>
                  <a:pt x="0" y="0"/>
                </a:moveTo>
                <a:lnTo>
                  <a:pt x="0" y="1039317"/>
                </a:lnTo>
                <a:lnTo>
                  <a:pt x="658558" y="519620"/>
                </a:lnTo>
                <a:lnTo>
                  <a:pt x="0" y="0"/>
                </a:lnTo>
                <a:close/>
              </a:path>
            </a:pathLst>
          </a:custGeom>
          <a:solidFill>
            <a:srgbClr val="E7E7E7">
              <a:alpha val="9999"/>
            </a:srgbClr>
          </a:solidFill>
        </p:spPr>
        <p:txBody>
          <a:bodyPr wrap="square" lIns="0" tIns="0" rIns="0" bIns="0" rtlCol="0"/>
          <a:lstStyle/>
          <a:p>
            <a:endParaRPr/>
          </a:p>
        </p:txBody>
      </p:sp>
      <p:sp>
        <p:nvSpPr>
          <p:cNvPr id="37" name="bg object 37"/>
          <p:cNvSpPr/>
          <p:nvPr/>
        </p:nvSpPr>
        <p:spPr>
          <a:xfrm>
            <a:off x="6592919" y="4324735"/>
            <a:ext cx="659130" cy="1039494"/>
          </a:xfrm>
          <a:custGeom>
            <a:avLst/>
            <a:gdLst/>
            <a:ahLst/>
            <a:cxnLst/>
            <a:rect l="l" t="t" r="r" b="b"/>
            <a:pathLst>
              <a:path w="659129" h="1039495">
                <a:moveTo>
                  <a:pt x="658520" y="0"/>
                </a:moveTo>
                <a:lnTo>
                  <a:pt x="0" y="519620"/>
                </a:lnTo>
                <a:lnTo>
                  <a:pt x="658520" y="1039393"/>
                </a:lnTo>
                <a:lnTo>
                  <a:pt x="658520" y="0"/>
                </a:lnTo>
                <a:close/>
              </a:path>
            </a:pathLst>
          </a:custGeom>
          <a:solidFill>
            <a:srgbClr val="60605F">
              <a:alpha val="9999"/>
            </a:srgbClr>
          </a:solidFill>
        </p:spPr>
        <p:txBody>
          <a:bodyPr wrap="square" lIns="0" tIns="0" rIns="0" bIns="0" rtlCol="0"/>
          <a:lstStyle/>
          <a:p>
            <a:endParaRPr/>
          </a:p>
        </p:txBody>
      </p:sp>
      <p:sp>
        <p:nvSpPr>
          <p:cNvPr id="38" name="bg object 38"/>
          <p:cNvSpPr/>
          <p:nvPr/>
        </p:nvSpPr>
        <p:spPr>
          <a:xfrm>
            <a:off x="6592924" y="3805055"/>
            <a:ext cx="659130" cy="1039494"/>
          </a:xfrm>
          <a:custGeom>
            <a:avLst/>
            <a:gdLst/>
            <a:ahLst/>
            <a:cxnLst/>
            <a:rect l="l" t="t" r="r" b="b"/>
            <a:pathLst>
              <a:path w="659129" h="1039495">
                <a:moveTo>
                  <a:pt x="0" y="0"/>
                </a:moveTo>
                <a:lnTo>
                  <a:pt x="0" y="1039304"/>
                </a:lnTo>
                <a:lnTo>
                  <a:pt x="658558" y="519684"/>
                </a:lnTo>
                <a:lnTo>
                  <a:pt x="0" y="0"/>
                </a:lnTo>
                <a:close/>
              </a:path>
            </a:pathLst>
          </a:custGeom>
          <a:solidFill>
            <a:srgbClr val="AEAEAE">
              <a:alpha val="9999"/>
            </a:srgbClr>
          </a:solidFill>
        </p:spPr>
        <p:txBody>
          <a:bodyPr wrap="square" lIns="0" tIns="0" rIns="0" bIns="0" rtlCol="0"/>
          <a:lstStyle/>
          <a:p>
            <a:endParaRPr/>
          </a:p>
        </p:txBody>
      </p:sp>
      <p:sp>
        <p:nvSpPr>
          <p:cNvPr id="39" name="bg object 39"/>
          <p:cNvSpPr/>
          <p:nvPr/>
        </p:nvSpPr>
        <p:spPr>
          <a:xfrm>
            <a:off x="6592919" y="5364077"/>
            <a:ext cx="659130" cy="1039494"/>
          </a:xfrm>
          <a:custGeom>
            <a:avLst/>
            <a:gdLst/>
            <a:ahLst/>
            <a:cxnLst/>
            <a:rect l="l" t="t" r="r" b="b"/>
            <a:pathLst>
              <a:path w="659129" h="1039495">
                <a:moveTo>
                  <a:pt x="658520" y="0"/>
                </a:moveTo>
                <a:lnTo>
                  <a:pt x="0" y="519683"/>
                </a:lnTo>
                <a:lnTo>
                  <a:pt x="658520" y="1039393"/>
                </a:lnTo>
                <a:lnTo>
                  <a:pt x="658520" y="0"/>
                </a:lnTo>
                <a:close/>
              </a:path>
            </a:pathLst>
          </a:custGeom>
          <a:solidFill>
            <a:srgbClr val="D6D6D5">
              <a:alpha val="9999"/>
            </a:srgbClr>
          </a:solidFill>
        </p:spPr>
        <p:txBody>
          <a:bodyPr wrap="square" lIns="0" tIns="0" rIns="0" bIns="0" rtlCol="0"/>
          <a:lstStyle/>
          <a:p>
            <a:endParaRPr/>
          </a:p>
        </p:txBody>
      </p:sp>
      <p:sp>
        <p:nvSpPr>
          <p:cNvPr id="40" name="bg object 40"/>
          <p:cNvSpPr/>
          <p:nvPr/>
        </p:nvSpPr>
        <p:spPr>
          <a:xfrm>
            <a:off x="6592924" y="4844360"/>
            <a:ext cx="659130" cy="1039494"/>
          </a:xfrm>
          <a:custGeom>
            <a:avLst/>
            <a:gdLst/>
            <a:ahLst/>
            <a:cxnLst/>
            <a:rect l="l" t="t" r="r" b="b"/>
            <a:pathLst>
              <a:path w="659129" h="1039495">
                <a:moveTo>
                  <a:pt x="0" y="0"/>
                </a:moveTo>
                <a:lnTo>
                  <a:pt x="0" y="1039406"/>
                </a:lnTo>
                <a:lnTo>
                  <a:pt x="658558" y="519722"/>
                </a:lnTo>
                <a:lnTo>
                  <a:pt x="0" y="0"/>
                </a:lnTo>
                <a:close/>
              </a:path>
            </a:pathLst>
          </a:custGeom>
          <a:solidFill>
            <a:srgbClr val="1D1D1B">
              <a:alpha val="9999"/>
            </a:srgbClr>
          </a:solidFill>
        </p:spPr>
        <p:txBody>
          <a:bodyPr wrap="square" lIns="0" tIns="0" rIns="0" bIns="0" rtlCol="0"/>
          <a:lstStyle/>
          <a:p>
            <a:endParaRPr/>
          </a:p>
        </p:txBody>
      </p:sp>
      <p:sp>
        <p:nvSpPr>
          <p:cNvPr id="41" name="bg object 41"/>
          <p:cNvSpPr/>
          <p:nvPr/>
        </p:nvSpPr>
        <p:spPr>
          <a:xfrm>
            <a:off x="6592919" y="6403468"/>
            <a:ext cx="659130" cy="1039494"/>
          </a:xfrm>
          <a:custGeom>
            <a:avLst/>
            <a:gdLst/>
            <a:ahLst/>
            <a:cxnLst/>
            <a:rect l="l" t="t" r="r" b="b"/>
            <a:pathLst>
              <a:path w="659129" h="1039495">
                <a:moveTo>
                  <a:pt x="658520" y="0"/>
                </a:moveTo>
                <a:lnTo>
                  <a:pt x="0" y="519595"/>
                </a:lnTo>
                <a:lnTo>
                  <a:pt x="658520" y="1039393"/>
                </a:lnTo>
                <a:lnTo>
                  <a:pt x="658520" y="0"/>
                </a:lnTo>
                <a:close/>
              </a:path>
            </a:pathLst>
          </a:custGeom>
          <a:solidFill>
            <a:srgbClr val="D6D6D5">
              <a:alpha val="9999"/>
            </a:srgbClr>
          </a:solidFill>
        </p:spPr>
        <p:txBody>
          <a:bodyPr wrap="square" lIns="0" tIns="0" rIns="0" bIns="0" rtlCol="0"/>
          <a:lstStyle/>
          <a:p>
            <a:endParaRPr/>
          </a:p>
        </p:txBody>
      </p:sp>
      <p:sp>
        <p:nvSpPr>
          <p:cNvPr id="42" name="bg object 42"/>
          <p:cNvSpPr/>
          <p:nvPr/>
        </p:nvSpPr>
        <p:spPr>
          <a:xfrm>
            <a:off x="6592924" y="5883764"/>
            <a:ext cx="659130" cy="1039494"/>
          </a:xfrm>
          <a:custGeom>
            <a:avLst/>
            <a:gdLst/>
            <a:ahLst/>
            <a:cxnLst/>
            <a:rect l="l" t="t" r="r" b="b"/>
            <a:pathLst>
              <a:path w="659129" h="1039495">
                <a:moveTo>
                  <a:pt x="0" y="0"/>
                </a:moveTo>
                <a:lnTo>
                  <a:pt x="0" y="1039304"/>
                </a:lnTo>
                <a:lnTo>
                  <a:pt x="658558" y="519709"/>
                </a:lnTo>
                <a:lnTo>
                  <a:pt x="0" y="0"/>
                </a:lnTo>
                <a:close/>
              </a:path>
            </a:pathLst>
          </a:custGeom>
          <a:solidFill>
            <a:srgbClr val="60605F">
              <a:alpha val="9999"/>
            </a:srgbClr>
          </a:solidFill>
        </p:spPr>
        <p:txBody>
          <a:bodyPr wrap="square" lIns="0" tIns="0" rIns="0" bIns="0" rtlCol="0"/>
          <a:lstStyle/>
          <a:p>
            <a:endParaRPr/>
          </a:p>
        </p:txBody>
      </p:sp>
      <p:sp>
        <p:nvSpPr>
          <p:cNvPr id="43" name="bg object 43"/>
          <p:cNvSpPr/>
          <p:nvPr/>
        </p:nvSpPr>
        <p:spPr>
          <a:xfrm>
            <a:off x="6592919" y="7442786"/>
            <a:ext cx="659130" cy="1039494"/>
          </a:xfrm>
          <a:custGeom>
            <a:avLst/>
            <a:gdLst/>
            <a:ahLst/>
            <a:cxnLst/>
            <a:rect l="l" t="t" r="r" b="b"/>
            <a:pathLst>
              <a:path w="659129" h="1039495">
                <a:moveTo>
                  <a:pt x="658520" y="0"/>
                </a:moveTo>
                <a:lnTo>
                  <a:pt x="0" y="519684"/>
                </a:lnTo>
                <a:lnTo>
                  <a:pt x="658520" y="1039317"/>
                </a:lnTo>
                <a:lnTo>
                  <a:pt x="658520" y="0"/>
                </a:lnTo>
                <a:close/>
              </a:path>
            </a:pathLst>
          </a:custGeom>
          <a:solidFill>
            <a:srgbClr val="D6D6D5">
              <a:alpha val="9999"/>
            </a:srgbClr>
          </a:solidFill>
        </p:spPr>
        <p:txBody>
          <a:bodyPr wrap="square" lIns="0" tIns="0" rIns="0" bIns="0" rtlCol="0"/>
          <a:lstStyle/>
          <a:p>
            <a:endParaRPr/>
          </a:p>
        </p:txBody>
      </p:sp>
      <p:sp>
        <p:nvSpPr>
          <p:cNvPr id="44" name="bg object 44"/>
          <p:cNvSpPr/>
          <p:nvPr/>
        </p:nvSpPr>
        <p:spPr>
          <a:xfrm>
            <a:off x="6592924" y="6923066"/>
            <a:ext cx="659130" cy="1039494"/>
          </a:xfrm>
          <a:custGeom>
            <a:avLst/>
            <a:gdLst/>
            <a:ahLst/>
            <a:cxnLst/>
            <a:rect l="l" t="t" r="r" b="b"/>
            <a:pathLst>
              <a:path w="659129" h="1039495">
                <a:moveTo>
                  <a:pt x="0" y="0"/>
                </a:moveTo>
                <a:lnTo>
                  <a:pt x="0" y="1039406"/>
                </a:lnTo>
                <a:lnTo>
                  <a:pt x="658558" y="519722"/>
                </a:lnTo>
                <a:lnTo>
                  <a:pt x="0" y="0"/>
                </a:lnTo>
                <a:close/>
              </a:path>
            </a:pathLst>
          </a:custGeom>
          <a:solidFill>
            <a:srgbClr val="1D1D1B">
              <a:alpha val="9999"/>
            </a:srgbClr>
          </a:solidFill>
        </p:spPr>
        <p:txBody>
          <a:bodyPr wrap="square" lIns="0" tIns="0" rIns="0" bIns="0" rtlCol="0"/>
          <a:lstStyle/>
          <a:p>
            <a:endParaRPr/>
          </a:p>
        </p:txBody>
      </p:sp>
      <p:sp>
        <p:nvSpPr>
          <p:cNvPr id="45" name="bg object 45"/>
          <p:cNvSpPr/>
          <p:nvPr/>
        </p:nvSpPr>
        <p:spPr>
          <a:xfrm>
            <a:off x="6592919" y="8482101"/>
            <a:ext cx="659130" cy="1039494"/>
          </a:xfrm>
          <a:custGeom>
            <a:avLst/>
            <a:gdLst/>
            <a:ahLst/>
            <a:cxnLst/>
            <a:rect l="l" t="t" r="r" b="b"/>
            <a:pathLst>
              <a:path w="659129" h="1039495">
                <a:moveTo>
                  <a:pt x="658520" y="0"/>
                </a:moveTo>
                <a:lnTo>
                  <a:pt x="0" y="519709"/>
                </a:lnTo>
                <a:lnTo>
                  <a:pt x="658520" y="1039393"/>
                </a:lnTo>
                <a:lnTo>
                  <a:pt x="658520" y="0"/>
                </a:lnTo>
                <a:close/>
              </a:path>
            </a:pathLst>
          </a:custGeom>
          <a:solidFill>
            <a:srgbClr val="AEAEAE">
              <a:alpha val="9999"/>
            </a:srgbClr>
          </a:solidFill>
        </p:spPr>
        <p:txBody>
          <a:bodyPr wrap="square" lIns="0" tIns="0" rIns="0" bIns="0" rtlCol="0"/>
          <a:lstStyle/>
          <a:p>
            <a:endParaRPr/>
          </a:p>
        </p:txBody>
      </p:sp>
      <p:sp>
        <p:nvSpPr>
          <p:cNvPr id="46" name="bg object 46"/>
          <p:cNvSpPr/>
          <p:nvPr/>
        </p:nvSpPr>
        <p:spPr>
          <a:xfrm>
            <a:off x="6592924" y="7962470"/>
            <a:ext cx="659130" cy="1039494"/>
          </a:xfrm>
          <a:custGeom>
            <a:avLst/>
            <a:gdLst/>
            <a:ahLst/>
            <a:cxnLst/>
            <a:rect l="l" t="t" r="r" b="b"/>
            <a:pathLst>
              <a:path w="659129" h="1039495">
                <a:moveTo>
                  <a:pt x="0" y="0"/>
                </a:moveTo>
                <a:lnTo>
                  <a:pt x="0" y="1039342"/>
                </a:lnTo>
                <a:lnTo>
                  <a:pt x="658558" y="519633"/>
                </a:lnTo>
                <a:lnTo>
                  <a:pt x="0" y="0"/>
                </a:lnTo>
                <a:close/>
              </a:path>
            </a:pathLst>
          </a:custGeom>
          <a:solidFill>
            <a:srgbClr val="60605F">
              <a:alpha val="9999"/>
            </a:srgbClr>
          </a:solidFill>
        </p:spPr>
        <p:txBody>
          <a:bodyPr wrap="square" lIns="0" tIns="0" rIns="0" bIns="0" rtlCol="0"/>
          <a:lstStyle/>
          <a:p>
            <a:endParaRPr/>
          </a:p>
        </p:txBody>
      </p:sp>
      <p:sp>
        <p:nvSpPr>
          <p:cNvPr id="47" name="bg object 47"/>
          <p:cNvSpPr/>
          <p:nvPr userDrawn="1"/>
        </p:nvSpPr>
        <p:spPr>
          <a:xfrm>
            <a:off x="6592919" y="9521495"/>
            <a:ext cx="659130" cy="1039494"/>
          </a:xfrm>
          <a:custGeom>
            <a:avLst/>
            <a:gdLst/>
            <a:ahLst/>
            <a:cxnLst/>
            <a:rect l="l" t="t" r="r" b="b"/>
            <a:pathLst>
              <a:path w="659129" h="1039495">
                <a:moveTo>
                  <a:pt x="658520" y="0"/>
                </a:moveTo>
                <a:lnTo>
                  <a:pt x="0" y="519633"/>
                </a:lnTo>
                <a:lnTo>
                  <a:pt x="658520" y="1039291"/>
                </a:lnTo>
                <a:lnTo>
                  <a:pt x="658520" y="0"/>
                </a:lnTo>
                <a:close/>
              </a:path>
            </a:pathLst>
          </a:custGeom>
          <a:solidFill>
            <a:srgbClr val="D6D6D5">
              <a:alpha val="9999"/>
            </a:srgbClr>
          </a:solidFill>
        </p:spPr>
        <p:txBody>
          <a:bodyPr wrap="square" lIns="0" tIns="0" rIns="0" bIns="0" rtlCol="0"/>
          <a:lstStyle/>
          <a:p>
            <a:endParaRPr/>
          </a:p>
        </p:txBody>
      </p:sp>
      <p:sp>
        <p:nvSpPr>
          <p:cNvPr id="48" name="bg object 48"/>
          <p:cNvSpPr/>
          <p:nvPr userDrawn="1"/>
        </p:nvSpPr>
        <p:spPr>
          <a:xfrm>
            <a:off x="6592924" y="9001812"/>
            <a:ext cx="659130" cy="1039494"/>
          </a:xfrm>
          <a:custGeom>
            <a:avLst/>
            <a:gdLst/>
            <a:ahLst/>
            <a:cxnLst/>
            <a:rect l="l" t="t" r="r" b="b"/>
            <a:pathLst>
              <a:path w="659129" h="1039495">
                <a:moveTo>
                  <a:pt x="0" y="0"/>
                </a:moveTo>
                <a:lnTo>
                  <a:pt x="0" y="1039317"/>
                </a:lnTo>
                <a:lnTo>
                  <a:pt x="658558" y="519684"/>
                </a:lnTo>
                <a:lnTo>
                  <a:pt x="0" y="0"/>
                </a:lnTo>
                <a:close/>
              </a:path>
            </a:pathLst>
          </a:custGeom>
          <a:solidFill>
            <a:srgbClr val="1D1D1B">
              <a:alpha val="9999"/>
            </a:srgbClr>
          </a:solidFill>
        </p:spPr>
        <p:txBody>
          <a:bodyPr wrap="square" lIns="0" tIns="0" rIns="0" bIns="0" rtlCol="0"/>
          <a:lstStyle/>
          <a:p>
            <a:endParaRPr/>
          </a:p>
        </p:txBody>
      </p:sp>
      <p:sp>
        <p:nvSpPr>
          <p:cNvPr id="49" name="bg object 49"/>
          <p:cNvSpPr/>
          <p:nvPr/>
        </p:nvSpPr>
        <p:spPr>
          <a:xfrm>
            <a:off x="5934290" y="1726333"/>
            <a:ext cx="659130" cy="1039494"/>
          </a:xfrm>
          <a:custGeom>
            <a:avLst/>
            <a:gdLst/>
            <a:ahLst/>
            <a:cxnLst/>
            <a:rect l="l" t="t" r="r" b="b"/>
            <a:pathLst>
              <a:path w="659129" h="1039494">
                <a:moveTo>
                  <a:pt x="658583" y="0"/>
                </a:moveTo>
                <a:lnTo>
                  <a:pt x="0" y="519785"/>
                </a:lnTo>
                <a:lnTo>
                  <a:pt x="658583" y="1039406"/>
                </a:lnTo>
                <a:lnTo>
                  <a:pt x="658583" y="0"/>
                </a:lnTo>
                <a:close/>
              </a:path>
            </a:pathLst>
          </a:custGeom>
          <a:solidFill>
            <a:srgbClr val="D6D6D5">
              <a:alpha val="9999"/>
            </a:srgbClr>
          </a:solidFill>
        </p:spPr>
        <p:txBody>
          <a:bodyPr wrap="square" lIns="0" tIns="0" rIns="0" bIns="0" rtlCol="0"/>
          <a:lstStyle/>
          <a:p>
            <a:endParaRPr/>
          </a:p>
        </p:txBody>
      </p:sp>
      <p:sp>
        <p:nvSpPr>
          <p:cNvPr id="50" name="bg object 50"/>
          <p:cNvSpPr/>
          <p:nvPr/>
        </p:nvSpPr>
        <p:spPr>
          <a:xfrm>
            <a:off x="5934290" y="687019"/>
            <a:ext cx="659130" cy="1039494"/>
          </a:xfrm>
          <a:custGeom>
            <a:avLst/>
            <a:gdLst/>
            <a:ahLst/>
            <a:cxnLst/>
            <a:rect l="l" t="t" r="r" b="b"/>
            <a:pathLst>
              <a:path w="659129" h="1039494">
                <a:moveTo>
                  <a:pt x="658583" y="0"/>
                </a:moveTo>
                <a:lnTo>
                  <a:pt x="0" y="519696"/>
                </a:lnTo>
                <a:lnTo>
                  <a:pt x="658583" y="1039317"/>
                </a:lnTo>
                <a:lnTo>
                  <a:pt x="658583" y="0"/>
                </a:lnTo>
                <a:close/>
              </a:path>
            </a:pathLst>
          </a:custGeom>
          <a:solidFill>
            <a:srgbClr val="AEAEAE">
              <a:alpha val="9999"/>
            </a:srgbClr>
          </a:solidFill>
        </p:spPr>
        <p:txBody>
          <a:bodyPr wrap="square" lIns="0" tIns="0" rIns="0" bIns="0" rtlCol="0"/>
          <a:lstStyle/>
          <a:p>
            <a:endParaRPr/>
          </a:p>
        </p:txBody>
      </p:sp>
      <p:sp>
        <p:nvSpPr>
          <p:cNvPr id="51" name="bg object 51"/>
          <p:cNvSpPr/>
          <p:nvPr/>
        </p:nvSpPr>
        <p:spPr>
          <a:xfrm>
            <a:off x="5934285" y="1206715"/>
            <a:ext cx="659130" cy="1039494"/>
          </a:xfrm>
          <a:custGeom>
            <a:avLst/>
            <a:gdLst/>
            <a:ahLst/>
            <a:cxnLst/>
            <a:rect l="l" t="t" r="r" b="b"/>
            <a:pathLst>
              <a:path w="659129" h="1039494">
                <a:moveTo>
                  <a:pt x="0" y="0"/>
                </a:moveTo>
                <a:lnTo>
                  <a:pt x="0" y="1039406"/>
                </a:lnTo>
                <a:lnTo>
                  <a:pt x="658634" y="519620"/>
                </a:lnTo>
                <a:lnTo>
                  <a:pt x="0" y="0"/>
                </a:lnTo>
                <a:close/>
              </a:path>
            </a:pathLst>
          </a:custGeom>
          <a:solidFill>
            <a:srgbClr val="E7E7E7">
              <a:alpha val="9999"/>
            </a:srgbClr>
          </a:solidFill>
        </p:spPr>
        <p:txBody>
          <a:bodyPr wrap="square" lIns="0" tIns="0" rIns="0" bIns="0" rtlCol="0"/>
          <a:lstStyle/>
          <a:p>
            <a:endParaRPr/>
          </a:p>
        </p:txBody>
      </p:sp>
      <p:sp>
        <p:nvSpPr>
          <p:cNvPr id="52" name="bg object 52"/>
          <p:cNvSpPr/>
          <p:nvPr/>
        </p:nvSpPr>
        <p:spPr>
          <a:xfrm>
            <a:off x="5934291" y="2765737"/>
            <a:ext cx="659130" cy="1039494"/>
          </a:xfrm>
          <a:custGeom>
            <a:avLst/>
            <a:gdLst/>
            <a:ahLst/>
            <a:cxnLst/>
            <a:rect l="l" t="t" r="r" b="b"/>
            <a:pathLst>
              <a:path w="659129" h="1039495">
                <a:moveTo>
                  <a:pt x="658583" y="0"/>
                </a:moveTo>
                <a:lnTo>
                  <a:pt x="0" y="519696"/>
                </a:lnTo>
                <a:lnTo>
                  <a:pt x="658583" y="1039393"/>
                </a:lnTo>
                <a:lnTo>
                  <a:pt x="658583" y="0"/>
                </a:lnTo>
                <a:close/>
              </a:path>
            </a:pathLst>
          </a:custGeom>
          <a:solidFill>
            <a:srgbClr val="60605F">
              <a:alpha val="9999"/>
            </a:srgbClr>
          </a:solidFill>
        </p:spPr>
        <p:txBody>
          <a:bodyPr wrap="square" lIns="0" tIns="0" rIns="0" bIns="0" rtlCol="0"/>
          <a:lstStyle/>
          <a:p>
            <a:endParaRPr/>
          </a:p>
        </p:txBody>
      </p:sp>
      <p:sp>
        <p:nvSpPr>
          <p:cNvPr id="53" name="bg object 53"/>
          <p:cNvSpPr/>
          <p:nvPr/>
        </p:nvSpPr>
        <p:spPr>
          <a:xfrm>
            <a:off x="5934285" y="2246118"/>
            <a:ext cx="659130" cy="1039494"/>
          </a:xfrm>
          <a:custGeom>
            <a:avLst/>
            <a:gdLst/>
            <a:ahLst/>
            <a:cxnLst/>
            <a:rect l="l" t="t" r="r" b="b"/>
            <a:pathLst>
              <a:path w="659129" h="1039495">
                <a:moveTo>
                  <a:pt x="0" y="0"/>
                </a:moveTo>
                <a:lnTo>
                  <a:pt x="0" y="1039317"/>
                </a:lnTo>
                <a:lnTo>
                  <a:pt x="658634" y="519620"/>
                </a:lnTo>
                <a:lnTo>
                  <a:pt x="0" y="0"/>
                </a:lnTo>
                <a:close/>
              </a:path>
            </a:pathLst>
          </a:custGeom>
          <a:solidFill>
            <a:srgbClr val="AEAEAE">
              <a:alpha val="9999"/>
            </a:srgbClr>
          </a:solidFill>
        </p:spPr>
        <p:txBody>
          <a:bodyPr wrap="square" lIns="0" tIns="0" rIns="0" bIns="0" rtlCol="0"/>
          <a:lstStyle/>
          <a:p>
            <a:endParaRPr/>
          </a:p>
        </p:txBody>
      </p:sp>
      <p:sp>
        <p:nvSpPr>
          <p:cNvPr id="54" name="bg object 54"/>
          <p:cNvSpPr/>
          <p:nvPr/>
        </p:nvSpPr>
        <p:spPr>
          <a:xfrm>
            <a:off x="5934291" y="3805129"/>
            <a:ext cx="659130" cy="1039494"/>
          </a:xfrm>
          <a:custGeom>
            <a:avLst/>
            <a:gdLst/>
            <a:ahLst/>
            <a:cxnLst/>
            <a:rect l="l" t="t" r="r" b="b"/>
            <a:pathLst>
              <a:path w="659129" h="1039495">
                <a:moveTo>
                  <a:pt x="658583" y="0"/>
                </a:moveTo>
                <a:lnTo>
                  <a:pt x="0" y="519607"/>
                </a:lnTo>
                <a:lnTo>
                  <a:pt x="658583" y="1039304"/>
                </a:lnTo>
                <a:lnTo>
                  <a:pt x="658583" y="0"/>
                </a:lnTo>
                <a:close/>
              </a:path>
            </a:pathLst>
          </a:custGeom>
          <a:solidFill>
            <a:srgbClr val="60605F">
              <a:alpha val="9999"/>
            </a:srgbClr>
          </a:solidFill>
        </p:spPr>
        <p:txBody>
          <a:bodyPr wrap="square" lIns="0" tIns="0" rIns="0" bIns="0" rtlCol="0"/>
          <a:lstStyle/>
          <a:p>
            <a:endParaRPr/>
          </a:p>
        </p:txBody>
      </p:sp>
      <p:sp>
        <p:nvSpPr>
          <p:cNvPr id="55" name="bg object 55"/>
          <p:cNvSpPr/>
          <p:nvPr/>
        </p:nvSpPr>
        <p:spPr>
          <a:xfrm>
            <a:off x="5934285" y="3285435"/>
            <a:ext cx="659130" cy="1039494"/>
          </a:xfrm>
          <a:custGeom>
            <a:avLst/>
            <a:gdLst/>
            <a:ahLst/>
            <a:cxnLst/>
            <a:rect l="l" t="t" r="r" b="b"/>
            <a:pathLst>
              <a:path w="659129" h="1039495">
                <a:moveTo>
                  <a:pt x="0" y="0"/>
                </a:moveTo>
                <a:lnTo>
                  <a:pt x="0" y="1039304"/>
                </a:lnTo>
                <a:lnTo>
                  <a:pt x="658634" y="519696"/>
                </a:lnTo>
                <a:lnTo>
                  <a:pt x="0" y="0"/>
                </a:lnTo>
                <a:close/>
              </a:path>
            </a:pathLst>
          </a:custGeom>
          <a:solidFill>
            <a:srgbClr val="E7E7E7">
              <a:alpha val="9999"/>
            </a:srgbClr>
          </a:solidFill>
        </p:spPr>
        <p:txBody>
          <a:bodyPr wrap="square" lIns="0" tIns="0" rIns="0" bIns="0" rtlCol="0"/>
          <a:lstStyle/>
          <a:p>
            <a:endParaRPr/>
          </a:p>
        </p:txBody>
      </p:sp>
      <p:sp>
        <p:nvSpPr>
          <p:cNvPr id="56" name="bg object 56"/>
          <p:cNvSpPr/>
          <p:nvPr/>
        </p:nvSpPr>
        <p:spPr>
          <a:xfrm>
            <a:off x="5934291" y="4844434"/>
            <a:ext cx="659130" cy="1039494"/>
          </a:xfrm>
          <a:custGeom>
            <a:avLst/>
            <a:gdLst/>
            <a:ahLst/>
            <a:cxnLst/>
            <a:rect l="l" t="t" r="r" b="b"/>
            <a:pathLst>
              <a:path w="659129" h="1039495">
                <a:moveTo>
                  <a:pt x="658583" y="0"/>
                </a:moveTo>
                <a:lnTo>
                  <a:pt x="0" y="519696"/>
                </a:lnTo>
                <a:lnTo>
                  <a:pt x="658583" y="1039329"/>
                </a:lnTo>
                <a:lnTo>
                  <a:pt x="658583" y="0"/>
                </a:lnTo>
                <a:close/>
              </a:path>
            </a:pathLst>
          </a:custGeom>
          <a:solidFill>
            <a:srgbClr val="60605F">
              <a:alpha val="9999"/>
            </a:srgbClr>
          </a:solidFill>
        </p:spPr>
        <p:txBody>
          <a:bodyPr wrap="square" lIns="0" tIns="0" rIns="0" bIns="0" rtlCol="0"/>
          <a:lstStyle/>
          <a:p>
            <a:endParaRPr/>
          </a:p>
        </p:txBody>
      </p:sp>
      <p:sp>
        <p:nvSpPr>
          <p:cNvPr id="57" name="bg object 57"/>
          <p:cNvSpPr/>
          <p:nvPr/>
        </p:nvSpPr>
        <p:spPr>
          <a:xfrm>
            <a:off x="5934285" y="4324738"/>
            <a:ext cx="659130" cy="1039494"/>
          </a:xfrm>
          <a:custGeom>
            <a:avLst/>
            <a:gdLst/>
            <a:ahLst/>
            <a:cxnLst/>
            <a:rect l="l" t="t" r="r" b="b"/>
            <a:pathLst>
              <a:path w="659129" h="1039495">
                <a:moveTo>
                  <a:pt x="0" y="0"/>
                </a:moveTo>
                <a:lnTo>
                  <a:pt x="0" y="1039393"/>
                </a:lnTo>
                <a:lnTo>
                  <a:pt x="658634" y="519696"/>
                </a:lnTo>
                <a:lnTo>
                  <a:pt x="0" y="0"/>
                </a:lnTo>
                <a:close/>
              </a:path>
            </a:pathLst>
          </a:custGeom>
          <a:solidFill>
            <a:srgbClr val="AEAEAE">
              <a:alpha val="9999"/>
            </a:srgbClr>
          </a:solidFill>
        </p:spPr>
        <p:txBody>
          <a:bodyPr wrap="square" lIns="0" tIns="0" rIns="0" bIns="0" rtlCol="0"/>
          <a:lstStyle/>
          <a:p>
            <a:endParaRPr/>
          </a:p>
        </p:txBody>
      </p:sp>
      <p:sp>
        <p:nvSpPr>
          <p:cNvPr id="58" name="bg object 58"/>
          <p:cNvSpPr/>
          <p:nvPr/>
        </p:nvSpPr>
        <p:spPr>
          <a:xfrm>
            <a:off x="5934291" y="5883761"/>
            <a:ext cx="659130" cy="1039494"/>
          </a:xfrm>
          <a:custGeom>
            <a:avLst/>
            <a:gdLst/>
            <a:ahLst/>
            <a:cxnLst/>
            <a:rect l="l" t="t" r="r" b="b"/>
            <a:pathLst>
              <a:path w="659129" h="1039495">
                <a:moveTo>
                  <a:pt x="658583" y="0"/>
                </a:moveTo>
                <a:lnTo>
                  <a:pt x="0" y="519709"/>
                </a:lnTo>
                <a:lnTo>
                  <a:pt x="658583" y="1039380"/>
                </a:lnTo>
                <a:lnTo>
                  <a:pt x="658583" y="0"/>
                </a:lnTo>
                <a:close/>
              </a:path>
            </a:pathLst>
          </a:custGeom>
          <a:solidFill>
            <a:srgbClr val="D6D6D5">
              <a:alpha val="9999"/>
            </a:srgbClr>
          </a:solidFill>
        </p:spPr>
        <p:txBody>
          <a:bodyPr wrap="square" lIns="0" tIns="0" rIns="0" bIns="0" rtlCol="0"/>
          <a:lstStyle/>
          <a:p>
            <a:endParaRPr/>
          </a:p>
        </p:txBody>
      </p:sp>
      <p:sp>
        <p:nvSpPr>
          <p:cNvPr id="59" name="bg object 59"/>
          <p:cNvSpPr/>
          <p:nvPr/>
        </p:nvSpPr>
        <p:spPr>
          <a:xfrm>
            <a:off x="5934285" y="5364129"/>
            <a:ext cx="659130" cy="1039494"/>
          </a:xfrm>
          <a:custGeom>
            <a:avLst/>
            <a:gdLst/>
            <a:ahLst/>
            <a:cxnLst/>
            <a:rect l="l" t="t" r="r" b="b"/>
            <a:pathLst>
              <a:path w="659129" h="1039495">
                <a:moveTo>
                  <a:pt x="0" y="0"/>
                </a:moveTo>
                <a:lnTo>
                  <a:pt x="0" y="1039342"/>
                </a:lnTo>
                <a:lnTo>
                  <a:pt x="658634" y="519633"/>
                </a:lnTo>
                <a:lnTo>
                  <a:pt x="0" y="0"/>
                </a:lnTo>
                <a:close/>
              </a:path>
            </a:pathLst>
          </a:custGeom>
          <a:solidFill>
            <a:srgbClr val="AEAEAE">
              <a:alpha val="9999"/>
            </a:srgbClr>
          </a:solidFill>
        </p:spPr>
        <p:txBody>
          <a:bodyPr wrap="square" lIns="0" tIns="0" rIns="0" bIns="0" rtlCol="0"/>
          <a:lstStyle/>
          <a:p>
            <a:endParaRPr/>
          </a:p>
        </p:txBody>
      </p:sp>
      <p:sp>
        <p:nvSpPr>
          <p:cNvPr id="60" name="bg object 60"/>
          <p:cNvSpPr/>
          <p:nvPr/>
        </p:nvSpPr>
        <p:spPr>
          <a:xfrm>
            <a:off x="5934291" y="6923064"/>
            <a:ext cx="659130" cy="1039494"/>
          </a:xfrm>
          <a:custGeom>
            <a:avLst/>
            <a:gdLst/>
            <a:ahLst/>
            <a:cxnLst/>
            <a:rect l="l" t="t" r="r" b="b"/>
            <a:pathLst>
              <a:path w="659129" h="1039495">
                <a:moveTo>
                  <a:pt x="658583" y="0"/>
                </a:moveTo>
                <a:lnTo>
                  <a:pt x="0" y="519798"/>
                </a:lnTo>
                <a:lnTo>
                  <a:pt x="658583" y="1039406"/>
                </a:lnTo>
                <a:lnTo>
                  <a:pt x="658583" y="0"/>
                </a:lnTo>
                <a:close/>
              </a:path>
            </a:pathLst>
          </a:custGeom>
          <a:solidFill>
            <a:srgbClr val="D6D6D5">
              <a:alpha val="9999"/>
            </a:srgbClr>
          </a:solidFill>
        </p:spPr>
        <p:txBody>
          <a:bodyPr wrap="square" lIns="0" tIns="0" rIns="0" bIns="0" rtlCol="0"/>
          <a:lstStyle/>
          <a:p>
            <a:endParaRPr/>
          </a:p>
        </p:txBody>
      </p:sp>
      <p:sp>
        <p:nvSpPr>
          <p:cNvPr id="61" name="bg object 61"/>
          <p:cNvSpPr/>
          <p:nvPr/>
        </p:nvSpPr>
        <p:spPr>
          <a:xfrm>
            <a:off x="5934285" y="6403470"/>
            <a:ext cx="659130" cy="1039494"/>
          </a:xfrm>
          <a:custGeom>
            <a:avLst/>
            <a:gdLst/>
            <a:ahLst/>
            <a:cxnLst/>
            <a:rect l="l" t="t" r="r" b="b"/>
            <a:pathLst>
              <a:path w="659129" h="1039495">
                <a:moveTo>
                  <a:pt x="0" y="0"/>
                </a:moveTo>
                <a:lnTo>
                  <a:pt x="0" y="1039393"/>
                </a:lnTo>
                <a:lnTo>
                  <a:pt x="658634" y="519595"/>
                </a:lnTo>
                <a:lnTo>
                  <a:pt x="0" y="0"/>
                </a:lnTo>
                <a:close/>
              </a:path>
            </a:pathLst>
          </a:custGeom>
          <a:solidFill>
            <a:srgbClr val="60605F">
              <a:alpha val="9999"/>
            </a:srgbClr>
          </a:solidFill>
        </p:spPr>
        <p:txBody>
          <a:bodyPr wrap="square" lIns="0" tIns="0" rIns="0" bIns="0" rtlCol="0"/>
          <a:lstStyle/>
          <a:p>
            <a:endParaRPr/>
          </a:p>
        </p:txBody>
      </p:sp>
      <p:sp>
        <p:nvSpPr>
          <p:cNvPr id="62" name="bg object 62"/>
          <p:cNvSpPr/>
          <p:nvPr/>
        </p:nvSpPr>
        <p:spPr>
          <a:xfrm>
            <a:off x="5934291" y="7962469"/>
            <a:ext cx="659130" cy="1039494"/>
          </a:xfrm>
          <a:custGeom>
            <a:avLst/>
            <a:gdLst/>
            <a:ahLst/>
            <a:cxnLst/>
            <a:rect l="l" t="t" r="r" b="b"/>
            <a:pathLst>
              <a:path w="659129" h="1039495">
                <a:moveTo>
                  <a:pt x="658583" y="0"/>
                </a:moveTo>
                <a:lnTo>
                  <a:pt x="0" y="519633"/>
                </a:lnTo>
                <a:lnTo>
                  <a:pt x="658583" y="1039342"/>
                </a:lnTo>
                <a:lnTo>
                  <a:pt x="658583" y="0"/>
                </a:lnTo>
                <a:close/>
              </a:path>
            </a:pathLst>
          </a:custGeom>
          <a:solidFill>
            <a:srgbClr val="D6D6D5">
              <a:alpha val="9999"/>
            </a:srgbClr>
          </a:solidFill>
        </p:spPr>
        <p:txBody>
          <a:bodyPr wrap="square" lIns="0" tIns="0" rIns="0" bIns="0" rtlCol="0"/>
          <a:lstStyle/>
          <a:p>
            <a:endParaRPr/>
          </a:p>
        </p:txBody>
      </p:sp>
      <p:sp>
        <p:nvSpPr>
          <p:cNvPr id="63" name="bg object 63"/>
          <p:cNvSpPr/>
          <p:nvPr/>
        </p:nvSpPr>
        <p:spPr>
          <a:xfrm>
            <a:off x="5934285" y="7442861"/>
            <a:ext cx="659130" cy="1039494"/>
          </a:xfrm>
          <a:custGeom>
            <a:avLst/>
            <a:gdLst/>
            <a:ahLst/>
            <a:cxnLst/>
            <a:rect l="l" t="t" r="r" b="b"/>
            <a:pathLst>
              <a:path w="659129" h="1039495">
                <a:moveTo>
                  <a:pt x="0" y="0"/>
                </a:moveTo>
                <a:lnTo>
                  <a:pt x="0" y="1039240"/>
                </a:lnTo>
                <a:lnTo>
                  <a:pt x="658634" y="519607"/>
                </a:lnTo>
                <a:lnTo>
                  <a:pt x="0" y="0"/>
                </a:lnTo>
                <a:close/>
              </a:path>
            </a:pathLst>
          </a:custGeom>
          <a:solidFill>
            <a:srgbClr val="AEAEAE">
              <a:alpha val="9999"/>
            </a:srgbClr>
          </a:solidFill>
        </p:spPr>
        <p:txBody>
          <a:bodyPr wrap="square" lIns="0" tIns="0" rIns="0" bIns="0" rtlCol="0"/>
          <a:lstStyle/>
          <a:p>
            <a:endParaRPr/>
          </a:p>
        </p:txBody>
      </p:sp>
      <p:sp>
        <p:nvSpPr>
          <p:cNvPr id="64" name="bg object 64"/>
          <p:cNvSpPr/>
          <p:nvPr/>
        </p:nvSpPr>
        <p:spPr>
          <a:xfrm>
            <a:off x="5934285" y="8482103"/>
            <a:ext cx="659130" cy="1039494"/>
          </a:xfrm>
          <a:custGeom>
            <a:avLst/>
            <a:gdLst/>
            <a:ahLst/>
            <a:cxnLst/>
            <a:rect l="l" t="t" r="r" b="b"/>
            <a:pathLst>
              <a:path w="659129" h="1039495">
                <a:moveTo>
                  <a:pt x="0" y="0"/>
                </a:moveTo>
                <a:lnTo>
                  <a:pt x="0" y="1039393"/>
                </a:lnTo>
                <a:lnTo>
                  <a:pt x="658634" y="519709"/>
                </a:lnTo>
                <a:lnTo>
                  <a:pt x="0" y="0"/>
                </a:lnTo>
                <a:close/>
              </a:path>
            </a:pathLst>
          </a:custGeom>
          <a:solidFill>
            <a:srgbClr val="E7E7E7">
              <a:alpha val="9999"/>
            </a:srgbClr>
          </a:solidFill>
        </p:spPr>
        <p:txBody>
          <a:bodyPr wrap="square" lIns="0" tIns="0" rIns="0" bIns="0" rtlCol="0"/>
          <a:lstStyle/>
          <a:p>
            <a:endParaRPr/>
          </a:p>
        </p:txBody>
      </p:sp>
      <p:sp>
        <p:nvSpPr>
          <p:cNvPr id="65" name="bg object 65"/>
          <p:cNvSpPr/>
          <p:nvPr/>
        </p:nvSpPr>
        <p:spPr>
          <a:xfrm>
            <a:off x="5275702" y="2246118"/>
            <a:ext cx="659130" cy="1039494"/>
          </a:xfrm>
          <a:custGeom>
            <a:avLst/>
            <a:gdLst/>
            <a:ahLst/>
            <a:cxnLst/>
            <a:rect l="l" t="t" r="r" b="b"/>
            <a:pathLst>
              <a:path w="659129" h="1039495">
                <a:moveTo>
                  <a:pt x="658583" y="0"/>
                </a:moveTo>
                <a:lnTo>
                  <a:pt x="0" y="519620"/>
                </a:lnTo>
                <a:lnTo>
                  <a:pt x="658583" y="1039317"/>
                </a:lnTo>
                <a:lnTo>
                  <a:pt x="658583" y="0"/>
                </a:lnTo>
                <a:close/>
              </a:path>
            </a:pathLst>
          </a:custGeom>
          <a:solidFill>
            <a:srgbClr val="D6D6D5">
              <a:alpha val="9999"/>
            </a:srgbClr>
          </a:solidFill>
        </p:spPr>
        <p:txBody>
          <a:bodyPr wrap="square" lIns="0" tIns="0" rIns="0" bIns="0" rtlCol="0"/>
          <a:lstStyle/>
          <a:p>
            <a:endParaRPr/>
          </a:p>
        </p:txBody>
      </p:sp>
      <p:grpSp>
        <p:nvGrpSpPr>
          <p:cNvPr id="66" name="object 2">
            <a:extLst>
              <a:ext uri="{FF2B5EF4-FFF2-40B4-BE49-F238E27FC236}">
                <a16:creationId xmlns:a16="http://schemas.microsoft.com/office/drawing/2014/main" id="{6428D1DD-7349-4F0A-B8A4-7D3B5AA4B2C6}"/>
              </a:ext>
            </a:extLst>
          </p:cNvPr>
          <p:cNvGrpSpPr/>
          <p:nvPr userDrawn="1"/>
        </p:nvGrpSpPr>
        <p:grpSpPr>
          <a:xfrm>
            <a:off x="3300059" y="0"/>
            <a:ext cx="4257040" cy="10692130"/>
            <a:chOff x="3300059" y="0"/>
            <a:chExt cx="4257040" cy="10692130"/>
          </a:xfrm>
        </p:grpSpPr>
        <p:sp>
          <p:nvSpPr>
            <p:cNvPr id="67" name="object 3">
              <a:extLst>
                <a:ext uri="{FF2B5EF4-FFF2-40B4-BE49-F238E27FC236}">
                  <a16:creationId xmlns:a16="http://schemas.microsoft.com/office/drawing/2014/main" id="{B382C951-E5BC-43FC-8120-7A367429358B}"/>
                </a:ext>
              </a:extLst>
            </p:cNvPr>
            <p:cNvSpPr/>
            <p:nvPr/>
          </p:nvSpPr>
          <p:spPr>
            <a:xfrm>
              <a:off x="5275707" y="1726412"/>
              <a:ext cx="659130" cy="2598420"/>
            </a:xfrm>
            <a:custGeom>
              <a:avLst/>
              <a:gdLst/>
              <a:ahLst/>
              <a:cxnLst/>
              <a:rect l="l" t="t" r="r" b="b"/>
              <a:pathLst>
                <a:path w="659129" h="2598420">
                  <a:moveTo>
                    <a:pt x="658583" y="1559013"/>
                  </a:moveTo>
                  <a:lnTo>
                    <a:pt x="0" y="2078710"/>
                  </a:lnTo>
                  <a:lnTo>
                    <a:pt x="658583" y="2598318"/>
                  </a:lnTo>
                  <a:lnTo>
                    <a:pt x="658583" y="1559013"/>
                  </a:lnTo>
                  <a:close/>
                </a:path>
                <a:path w="659129" h="2598420">
                  <a:moveTo>
                    <a:pt x="658583" y="519696"/>
                  </a:moveTo>
                  <a:lnTo>
                    <a:pt x="0" y="0"/>
                  </a:lnTo>
                  <a:lnTo>
                    <a:pt x="0" y="1039317"/>
                  </a:lnTo>
                  <a:lnTo>
                    <a:pt x="658583" y="519696"/>
                  </a:lnTo>
                  <a:close/>
                </a:path>
              </a:pathLst>
            </a:custGeom>
            <a:solidFill>
              <a:srgbClr val="60605F">
                <a:alpha val="9999"/>
              </a:srgbClr>
            </a:solidFill>
          </p:spPr>
          <p:txBody>
            <a:bodyPr wrap="square" lIns="0" tIns="0" rIns="0" bIns="0" rtlCol="0"/>
            <a:lstStyle/>
            <a:p>
              <a:endParaRPr/>
            </a:p>
          </p:txBody>
        </p:sp>
        <p:sp>
          <p:nvSpPr>
            <p:cNvPr id="68" name="object 4">
              <a:extLst>
                <a:ext uri="{FF2B5EF4-FFF2-40B4-BE49-F238E27FC236}">
                  <a16:creationId xmlns:a16="http://schemas.microsoft.com/office/drawing/2014/main" id="{76E36B6E-E9D9-4A22-ACB4-A3B12EC590FB}"/>
                </a:ext>
              </a:extLst>
            </p:cNvPr>
            <p:cNvSpPr/>
            <p:nvPr/>
          </p:nvSpPr>
          <p:spPr>
            <a:xfrm>
              <a:off x="5275709" y="2765727"/>
              <a:ext cx="659130" cy="1039494"/>
            </a:xfrm>
            <a:custGeom>
              <a:avLst/>
              <a:gdLst/>
              <a:ahLst/>
              <a:cxnLst/>
              <a:rect l="l" t="t" r="r" b="b"/>
              <a:pathLst>
                <a:path w="659129" h="1039495">
                  <a:moveTo>
                    <a:pt x="0" y="0"/>
                  </a:moveTo>
                  <a:lnTo>
                    <a:pt x="0" y="1039393"/>
                  </a:lnTo>
                  <a:lnTo>
                    <a:pt x="658583" y="519696"/>
                  </a:lnTo>
                  <a:lnTo>
                    <a:pt x="0" y="0"/>
                  </a:lnTo>
                  <a:close/>
                </a:path>
              </a:pathLst>
            </a:custGeom>
            <a:solidFill>
              <a:srgbClr val="E7E7E7">
                <a:alpha val="9999"/>
              </a:srgbClr>
            </a:solidFill>
          </p:spPr>
          <p:txBody>
            <a:bodyPr wrap="square" lIns="0" tIns="0" rIns="0" bIns="0" rtlCol="0"/>
            <a:lstStyle/>
            <a:p>
              <a:endParaRPr/>
            </a:p>
          </p:txBody>
        </p:sp>
        <p:sp>
          <p:nvSpPr>
            <p:cNvPr id="69" name="object 5">
              <a:extLst>
                <a:ext uri="{FF2B5EF4-FFF2-40B4-BE49-F238E27FC236}">
                  <a16:creationId xmlns:a16="http://schemas.microsoft.com/office/drawing/2014/main" id="{8C6B99AD-DA6F-425E-B312-5E5A52B8D441}"/>
                </a:ext>
              </a:extLst>
            </p:cNvPr>
            <p:cNvSpPr/>
            <p:nvPr/>
          </p:nvSpPr>
          <p:spPr>
            <a:xfrm>
              <a:off x="5275714" y="4324723"/>
              <a:ext cx="659130" cy="1039494"/>
            </a:xfrm>
            <a:custGeom>
              <a:avLst/>
              <a:gdLst/>
              <a:ahLst/>
              <a:cxnLst/>
              <a:rect l="l" t="t" r="r" b="b"/>
              <a:pathLst>
                <a:path w="659129" h="1039495">
                  <a:moveTo>
                    <a:pt x="658583" y="0"/>
                  </a:moveTo>
                  <a:lnTo>
                    <a:pt x="0" y="519696"/>
                  </a:lnTo>
                  <a:lnTo>
                    <a:pt x="658583" y="1039393"/>
                  </a:lnTo>
                  <a:lnTo>
                    <a:pt x="658583" y="0"/>
                  </a:lnTo>
                  <a:close/>
                </a:path>
              </a:pathLst>
            </a:custGeom>
            <a:solidFill>
              <a:srgbClr val="B2B2B1">
                <a:alpha val="9999"/>
              </a:srgbClr>
            </a:solidFill>
          </p:spPr>
          <p:txBody>
            <a:bodyPr wrap="square" lIns="0" tIns="0" rIns="0" bIns="0" rtlCol="0"/>
            <a:lstStyle/>
            <a:p>
              <a:endParaRPr/>
            </a:p>
          </p:txBody>
        </p:sp>
        <p:sp>
          <p:nvSpPr>
            <p:cNvPr id="70" name="object 6">
              <a:extLst>
                <a:ext uri="{FF2B5EF4-FFF2-40B4-BE49-F238E27FC236}">
                  <a16:creationId xmlns:a16="http://schemas.microsoft.com/office/drawing/2014/main" id="{2F7BCDE2-C03E-468B-8E16-A0E6FB27110E}"/>
                </a:ext>
              </a:extLst>
            </p:cNvPr>
            <p:cNvSpPr/>
            <p:nvPr/>
          </p:nvSpPr>
          <p:spPr>
            <a:xfrm>
              <a:off x="5275709" y="3805118"/>
              <a:ext cx="659130" cy="1039494"/>
            </a:xfrm>
            <a:custGeom>
              <a:avLst/>
              <a:gdLst/>
              <a:ahLst/>
              <a:cxnLst/>
              <a:rect l="l" t="t" r="r" b="b"/>
              <a:pathLst>
                <a:path w="659129" h="1039495">
                  <a:moveTo>
                    <a:pt x="0" y="0"/>
                  </a:moveTo>
                  <a:lnTo>
                    <a:pt x="0" y="1039304"/>
                  </a:lnTo>
                  <a:lnTo>
                    <a:pt x="658583" y="519607"/>
                  </a:lnTo>
                  <a:lnTo>
                    <a:pt x="0" y="0"/>
                  </a:lnTo>
                  <a:close/>
                </a:path>
              </a:pathLst>
            </a:custGeom>
            <a:solidFill>
              <a:srgbClr val="D6D6D5">
                <a:alpha val="9999"/>
              </a:srgbClr>
            </a:solidFill>
          </p:spPr>
          <p:txBody>
            <a:bodyPr wrap="square" lIns="0" tIns="0" rIns="0" bIns="0" rtlCol="0"/>
            <a:lstStyle/>
            <a:p>
              <a:endParaRPr dirty="0"/>
            </a:p>
          </p:txBody>
        </p:sp>
        <p:sp>
          <p:nvSpPr>
            <p:cNvPr id="71" name="object 7">
              <a:extLst>
                <a:ext uri="{FF2B5EF4-FFF2-40B4-BE49-F238E27FC236}">
                  <a16:creationId xmlns:a16="http://schemas.microsoft.com/office/drawing/2014/main" id="{5F663463-E3E1-4940-88F5-8E21A0B1D8A5}"/>
                </a:ext>
              </a:extLst>
            </p:cNvPr>
            <p:cNvSpPr/>
            <p:nvPr/>
          </p:nvSpPr>
          <p:spPr>
            <a:xfrm>
              <a:off x="5275709" y="9001786"/>
              <a:ext cx="659130" cy="1039494"/>
            </a:xfrm>
            <a:custGeom>
              <a:avLst/>
              <a:gdLst/>
              <a:ahLst/>
              <a:cxnLst/>
              <a:rect l="l" t="t" r="r" b="b"/>
              <a:pathLst>
                <a:path w="659129" h="1039495">
                  <a:moveTo>
                    <a:pt x="0" y="0"/>
                  </a:moveTo>
                  <a:lnTo>
                    <a:pt x="0" y="1039368"/>
                  </a:lnTo>
                  <a:lnTo>
                    <a:pt x="658583" y="519684"/>
                  </a:lnTo>
                  <a:lnTo>
                    <a:pt x="0" y="0"/>
                  </a:lnTo>
                  <a:close/>
                </a:path>
              </a:pathLst>
            </a:custGeom>
            <a:solidFill>
              <a:srgbClr val="AEAEAE">
                <a:alpha val="9999"/>
              </a:srgbClr>
            </a:solidFill>
          </p:spPr>
          <p:txBody>
            <a:bodyPr wrap="square" lIns="0" tIns="0" rIns="0" bIns="0" rtlCol="0"/>
            <a:lstStyle/>
            <a:p>
              <a:endParaRPr/>
            </a:p>
          </p:txBody>
        </p:sp>
        <p:sp>
          <p:nvSpPr>
            <p:cNvPr id="72" name="object 8">
              <a:extLst>
                <a:ext uri="{FF2B5EF4-FFF2-40B4-BE49-F238E27FC236}">
                  <a16:creationId xmlns:a16="http://schemas.microsoft.com/office/drawing/2014/main" id="{0EA74910-6695-44E9-8EC6-670312827DAD}"/>
                </a:ext>
              </a:extLst>
            </p:cNvPr>
            <p:cNvSpPr/>
            <p:nvPr/>
          </p:nvSpPr>
          <p:spPr>
            <a:xfrm>
              <a:off x="5275707" y="687082"/>
              <a:ext cx="659130" cy="5716905"/>
            </a:xfrm>
            <a:custGeom>
              <a:avLst/>
              <a:gdLst/>
              <a:ahLst/>
              <a:cxnLst/>
              <a:rect l="l" t="t" r="r" b="b"/>
              <a:pathLst>
                <a:path w="659129" h="5716905">
                  <a:moveTo>
                    <a:pt x="658583" y="4677041"/>
                  </a:moveTo>
                  <a:lnTo>
                    <a:pt x="0" y="5196675"/>
                  </a:lnTo>
                  <a:lnTo>
                    <a:pt x="658583" y="5716384"/>
                  </a:lnTo>
                  <a:lnTo>
                    <a:pt x="658583" y="4677041"/>
                  </a:lnTo>
                  <a:close/>
                </a:path>
                <a:path w="659129" h="5716905">
                  <a:moveTo>
                    <a:pt x="658583" y="519620"/>
                  </a:moveTo>
                  <a:lnTo>
                    <a:pt x="0" y="0"/>
                  </a:lnTo>
                  <a:lnTo>
                    <a:pt x="0" y="1039241"/>
                  </a:lnTo>
                  <a:lnTo>
                    <a:pt x="658583" y="519620"/>
                  </a:lnTo>
                  <a:close/>
                </a:path>
              </a:pathLst>
            </a:custGeom>
            <a:solidFill>
              <a:srgbClr val="D6D6D5">
                <a:alpha val="9999"/>
              </a:srgbClr>
            </a:solidFill>
          </p:spPr>
          <p:txBody>
            <a:bodyPr wrap="square" lIns="0" tIns="0" rIns="0" bIns="0" rtlCol="0"/>
            <a:lstStyle/>
            <a:p>
              <a:endParaRPr/>
            </a:p>
          </p:txBody>
        </p:sp>
        <p:sp>
          <p:nvSpPr>
            <p:cNvPr id="73" name="object 9">
              <a:extLst>
                <a:ext uri="{FF2B5EF4-FFF2-40B4-BE49-F238E27FC236}">
                  <a16:creationId xmlns:a16="http://schemas.microsoft.com/office/drawing/2014/main" id="{D532AF07-0EDA-4678-A7FB-CA14A01442D4}"/>
                </a:ext>
              </a:extLst>
            </p:cNvPr>
            <p:cNvSpPr/>
            <p:nvPr/>
          </p:nvSpPr>
          <p:spPr>
            <a:xfrm>
              <a:off x="5275709" y="4844421"/>
              <a:ext cx="659130" cy="1039494"/>
            </a:xfrm>
            <a:custGeom>
              <a:avLst/>
              <a:gdLst/>
              <a:ahLst/>
              <a:cxnLst/>
              <a:rect l="l" t="t" r="r" b="b"/>
              <a:pathLst>
                <a:path w="659129" h="1039495">
                  <a:moveTo>
                    <a:pt x="0" y="0"/>
                  </a:moveTo>
                  <a:lnTo>
                    <a:pt x="0" y="1039329"/>
                  </a:lnTo>
                  <a:lnTo>
                    <a:pt x="658583" y="519696"/>
                  </a:lnTo>
                  <a:lnTo>
                    <a:pt x="0" y="0"/>
                  </a:lnTo>
                  <a:close/>
                </a:path>
              </a:pathLst>
            </a:custGeom>
            <a:solidFill>
              <a:srgbClr val="E7E7E7">
                <a:alpha val="9999"/>
              </a:srgbClr>
            </a:solidFill>
          </p:spPr>
          <p:txBody>
            <a:bodyPr wrap="square" lIns="0" tIns="0" rIns="0" bIns="0" rtlCol="0"/>
            <a:lstStyle/>
            <a:p>
              <a:endParaRPr/>
            </a:p>
          </p:txBody>
        </p:sp>
        <p:sp>
          <p:nvSpPr>
            <p:cNvPr id="74" name="object 10">
              <a:extLst>
                <a:ext uri="{FF2B5EF4-FFF2-40B4-BE49-F238E27FC236}">
                  <a16:creationId xmlns:a16="http://schemas.microsoft.com/office/drawing/2014/main" id="{E32F8EF5-069E-47EA-8BDF-B86F29AC1585}"/>
                </a:ext>
              </a:extLst>
            </p:cNvPr>
            <p:cNvSpPr/>
            <p:nvPr/>
          </p:nvSpPr>
          <p:spPr>
            <a:xfrm>
              <a:off x="5275714" y="6403456"/>
              <a:ext cx="659130" cy="1039494"/>
            </a:xfrm>
            <a:custGeom>
              <a:avLst/>
              <a:gdLst/>
              <a:ahLst/>
              <a:cxnLst/>
              <a:rect l="l" t="t" r="r" b="b"/>
              <a:pathLst>
                <a:path w="659129" h="1039495">
                  <a:moveTo>
                    <a:pt x="658583" y="0"/>
                  </a:moveTo>
                  <a:lnTo>
                    <a:pt x="0" y="519683"/>
                  </a:lnTo>
                  <a:lnTo>
                    <a:pt x="658583" y="1039380"/>
                  </a:lnTo>
                  <a:lnTo>
                    <a:pt x="658583" y="0"/>
                  </a:lnTo>
                  <a:close/>
                </a:path>
              </a:pathLst>
            </a:custGeom>
            <a:solidFill>
              <a:srgbClr val="D6D6D5">
                <a:alpha val="9999"/>
              </a:srgbClr>
            </a:solidFill>
          </p:spPr>
          <p:txBody>
            <a:bodyPr wrap="square" lIns="0" tIns="0" rIns="0" bIns="0" rtlCol="0"/>
            <a:lstStyle/>
            <a:p>
              <a:endParaRPr/>
            </a:p>
          </p:txBody>
        </p:sp>
        <p:sp>
          <p:nvSpPr>
            <p:cNvPr id="75" name="object 11">
              <a:extLst>
                <a:ext uri="{FF2B5EF4-FFF2-40B4-BE49-F238E27FC236}">
                  <a16:creationId xmlns:a16="http://schemas.microsoft.com/office/drawing/2014/main" id="{7B2789B5-B03A-418D-8E3D-9D63C180DAD9}"/>
                </a:ext>
              </a:extLst>
            </p:cNvPr>
            <p:cNvSpPr/>
            <p:nvPr/>
          </p:nvSpPr>
          <p:spPr>
            <a:xfrm>
              <a:off x="5275707" y="5883757"/>
              <a:ext cx="659130" cy="2598420"/>
            </a:xfrm>
            <a:custGeom>
              <a:avLst/>
              <a:gdLst/>
              <a:ahLst/>
              <a:cxnLst/>
              <a:rect l="l" t="t" r="r" b="b"/>
              <a:pathLst>
                <a:path w="659129" h="2598420">
                  <a:moveTo>
                    <a:pt x="658583" y="1559090"/>
                  </a:moveTo>
                  <a:lnTo>
                    <a:pt x="0" y="2078697"/>
                  </a:lnTo>
                  <a:lnTo>
                    <a:pt x="658583" y="2598407"/>
                  </a:lnTo>
                  <a:lnTo>
                    <a:pt x="658583" y="1559090"/>
                  </a:lnTo>
                  <a:close/>
                </a:path>
                <a:path w="659129" h="2598420">
                  <a:moveTo>
                    <a:pt x="658583" y="519709"/>
                  </a:moveTo>
                  <a:lnTo>
                    <a:pt x="0" y="0"/>
                  </a:lnTo>
                  <a:lnTo>
                    <a:pt x="0" y="1039393"/>
                  </a:lnTo>
                  <a:lnTo>
                    <a:pt x="658583" y="519709"/>
                  </a:lnTo>
                  <a:close/>
                </a:path>
              </a:pathLst>
            </a:custGeom>
            <a:solidFill>
              <a:srgbClr val="60605F">
                <a:alpha val="9999"/>
              </a:srgbClr>
            </a:solidFill>
          </p:spPr>
          <p:txBody>
            <a:bodyPr wrap="square" lIns="0" tIns="0" rIns="0" bIns="0" rtlCol="0"/>
            <a:lstStyle/>
            <a:p>
              <a:endParaRPr/>
            </a:p>
          </p:txBody>
        </p:sp>
        <p:sp>
          <p:nvSpPr>
            <p:cNvPr id="76" name="object 12">
              <a:extLst>
                <a:ext uri="{FF2B5EF4-FFF2-40B4-BE49-F238E27FC236}">
                  <a16:creationId xmlns:a16="http://schemas.microsoft.com/office/drawing/2014/main" id="{EDED81E0-C171-442D-9A5C-4F19D603B5E7}"/>
                </a:ext>
              </a:extLst>
            </p:cNvPr>
            <p:cNvSpPr/>
            <p:nvPr/>
          </p:nvSpPr>
          <p:spPr>
            <a:xfrm>
              <a:off x="5275709" y="6923142"/>
              <a:ext cx="659130" cy="1039494"/>
            </a:xfrm>
            <a:custGeom>
              <a:avLst/>
              <a:gdLst/>
              <a:ahLst/>
              <a:cxnLst/>
              <a:rect l="l" t="t" r="r" b="b"/>
              <a:pathLst>
                <a:path w="659129" h="1039495">
                  <a:moveTo>
                    <a:pt x="0" y="0"/>
                  </a:moveTo>
                  <a:lnTo>
                    <a:pt x="0" y="1039304"/>
                  </a:lnTo>
                  <a:lnTo>
                    <a:pt x="658583" y="519696"/>
                  </a:lnTo>
                  <a:lnTo>
                    <a:pt x="0" y="0"/>
                  </a:lnTo>
                  <a:close/>
                </a:path>
              </a:pathLst>
            </a:custGeom>
            <a:solidFill>
              <a:srgbClr val="E7E7E7">
                <a:alpha val="9999"/>
              </a:srgbClr>
            </a:solidFill>
          </p:spPr>
          <p:txBody>
            <a:bodyPr wrap="square" lIns="0" tIns="0" rIns="0" bIns="0" rtlCol="0"/>
            <a:lstStyle/>
            <a:p>
              <a:endParaRPr/>
            </a:p>
          </p:txBody>
        </p:sp>
        <p:sp>
          <p:nvSpPr>
            <p:cNvPr id="77" name="object 13">
              <a:extLst>
                <a:ext uri="{FF2B5EF4-FFF2-40B4-BE49-F238E27FC236}">
                  <a16:creationId xmlns:a16="http://schemas.microsoft.com/office/drawing/2014/main" id="{54A932B9-F9F3-45D7-9FFC-281DB8F7D7B5}"/>
                </a:ext>
              </a:extLst>
            </p:cNvPr>
            <p:cNvSpPr/>
            <p:nvPr/>
          </p:nvSpPr>
          <p:spPr>
            <a:xfrm>
              <a:off x="5275714" y="8482152"/>
              <a:ext cx="659130" cy="1039494"/>
            </a:xfrm>
            <a:custGeom>
              <a:avLst/>
              <a:gdLst/>
              <a:ahLst/>
              <a:cxnLst/>
              <a:rect l="l" t="t" r="r" b="b"/>
              <a:pathLst>
                <a:path w="659129" h="1039495">
                  <a:moveTo>
                    <a:pt x="658583" y="0"/>
                  </a:moveTo>
                  <a:lnTo>
                    <a:pt x="0" y="519633"/>
                  </a:lnTo>
                  <a:lnTo>
                    <a:pt x="658583" y="1039317"/>
                  </a:lnTo>
                  <a:lnTo>
                    <a:pt x="658583" y="0"/>
                  </a:lnTo>
                  <a:close/>
                </a:path>
              </a:pathLst>
            </a:custGeom>
            <a:solidFill>
              <a:srgbClr val="D6D6D5">
                <a:alpha val="9999"/>
              </a:srgbClr>
            </a:solidFill>
          </p:spPr>
          <p:txBody>
            <a:bodyPr wrap="square" lIns="0" tIns="0" rIns="0" bIns="0" rtlCol="0"/>
            <a:lstStyle/>
            <a:p>
              <a:endParaRPr/>
            </a:p>
          </p:txBody>
        </p:sp>
        <p:sp>
          <p:nvSpPr>
            <p:cNvPr id="78" name="object 14">
              <a:extLst>
                <a:ext uri="{FF2B5EF4-FFF2-40B4-BE49-F238E27FC236}">
                  <a16:creationId xmlns:a16="http://schemas.microsoft.com/office/drawing/2014/main" id="{A67A5EFF-6ADE-4C18-B075-A5C0990A6635}"/>
                </a:ext>
              </a:extLst>
            </p:cNvPr>
            <p:cNvSpPr/>
            <p:nvPr/>
          </p:nvSpPr>
          <p:spPr>
            <a:xfrm>
              <a:off x="5275709" y="7962445"/>
              <a:ext cx="659130" cy="1039494"/>
            </a:xfrm>
            <a:custGeom>
              <a:avLst/>
              <a:gdLst/>
              <a:ahLst/>
              <a:cxnLst/>
              <a:rect l="l" t="t" r="r" b="b"/>
              <a:pathLst>
                <a:path w="659129" h="1039495">
                  <a:moveTo>
                    <a:pt x="0" y="0"/>
                  </a:moveTo>
                  <a:lnTo>
                    <a:pt x="0" y="1039342"/>
                  </a:lnTo>
                  <a:lnTo>
                    <a:pt x="658583" y="519709"/>
                  </a:lnTo>
                  <a:lnTo>
                    <a:pt x="0" y="0"/>
                  </a:lnTo>
                  <a:close/>
                </a:path>
              </a:pathLst>
            </a:custGeom>
            <a:solidFill>
              <a:srgbClr val="E7E7E7">
                <a:alpha val="9999"/>
              </a:srgbClr>
            </a:solidFill>
          </p:spPr>
          <p:txBody>
            <a:bodyPr wrap="square" lIns="0" tIns="0" rIns="0" bIns="0" rtlCol="0"/>
            <a:lstStyle/>
            <a:p>
              <a:endParaRPr/>
            </a:p>
          </p:txBody>
        </p:sp>
        <p:sp>
          <p:nvSpPr>
            <p:cNvPr id="79" name="object 15">
              <a:extLst>
                <a:ext uri="{FF2B5EF4-FFF2-40B4-BE49-F238E27FC236}">
                  <a16:creationId xmlns:a16="http://schemas.microsoft.com/office/drawing/2014/main" id="{3B5EEC6F-63E8-42C6-AD2A-BB04936ABBCD}"/>
                </a:ext>
              </a:extLst>
            </p:cNvPr>
            <p:cNvSpPr/>
            <p:nvPr/>
          </p:nvSpPr>
          <p:spPr>
            <a:xfrm>
              <a:off x="4617151" y="2765724"/>
              <a:ext cx="659130" cy="1039494"/>
            </a:xfrm>
            <a:custGeom>
              <a:avLst/>
              <a:gdLst/>
              <a:ahLst/>
              <a:cxnLst/>
              <a:rect l="l" t="t" r="r" b="b"/>
              <a:pathLst>
                <a:path w="659129" h="1039495">
                  <a:moveTo>
                    <a:pt x="658558" y="0"/>
                  </a:moveTo>
                  <a:lnTo>
                    <a:pt x="0" y="519696"/>
                  </a:lnTo>
                  <a:lnTo>
                    <a:pt x="658558" y="1039393"/>
                  </a:lnTo>
                  <a:lnTo>
                    <a:pt x="658558" y="0"/>
                  </a:lnTo>
                  <a:close/>
                </a:path>
              </a:pathLst>
            </a:custGeom>
            <a:solidFill>
              <a:srgbClr val="D6D6D5">
                <a:alpha val="9999"/>
              </a:srgbClr>
            </a:solidFill>
          </p:spPr>
          <p:txBody>
            <a:bodyPr wrap="square" lIns="0" tIns="0" rIns="0" bIns="0" rtlCol="0"/>
            <a:lstStyle/>
            <a:p>
              <a:endParaRPr/>
            </a:p>
          </p:txBody>
        </p:sp>
        <p:sp>
          <p:nvSpPr>
            <p:cNvPr id="80" name="object 16">
              <a:extLst>
                <a:ext uri="{FF2B5EF4-FFF2-40B4-BE49-F238E27FC236}">
                  <a16:creationId xmlns:a16="http://schemas.microsoft.com/office/drawing/2014/main" id="{4FFE919D-C083-43F8-8080-AF9C800622B3}"/>
                </a:ext>
              </a:extLst>
            </p:cNvPr>
            <p:cNvSpPr/>
            <p:nvPr/>
          </p:nvSpPr>
          <p:spPr>
            <a:xfrm>
              <a:off x="4617151" y="1726410"/>
              <a:ext cx="659130" cy="1039494"/>
            </a:xfrm>
            <a:custGeom>
              <a:avLst/>
              <a:gdLst/>
              <a:ahLst/>
              <a:cxnLst/>
              <a:rect l="l" t="t" r="r" b="b"/>
              <a:pathLst>
                <a:path w="659129" h="1039494">
                  <a:moveTo>
                    <a:pt x="658558" y="0"/>
                  </a:moveTo>
                  <a:lnTo>
                    <a:pt x="0" y="519696"/>
                  </a:lnTo>
                  <a:lnTo>
                    <a:pt x="658558" y="1039317"/>
                  </a:lnTo>
                  <a:lnTo>
                    <a:pt x="658558" y="0"/>
                  </a:lnTo>
                  <a:close/>
                </a:path>
              </a:pathLst>
            </a:custGeom>
            <a:solidFill>
              <a:srgbClr val="E1E1E1">
                <a:alpha val="9999"/>
              </a:srgbClr>
            </a:solidFill>
          </p:spPr>
          <p:txBody>
            <a:bodyPr wrap="square" lIns="0" tIns="0" rIns="0" bIns="0" rtlCol="0"/>
            <a:lstStyle/>
            <a:p>
              <a:endParaRPr/>
            </a:p>
          </p:txBody>
        </p:sp>
        <p:sp>
          <p:nvSpPr>
            <p:cNvPr id="81" name="object 17">
              <a:extLst>
                <a:ext uri="{FF2B5EF4-FFF2-40B4-BE49-F238E27FC236}">
                  <a16:creationId xmlns:a16="http://schemas.microsoft.com/office/drawing/2014/main" id="{3F070AF7-087F-4FC4-B9A7-1D7B5132E387}"/>
                </a:ext>
              </a:extLst>
            </p:cNvPr>
            <p:cNvSpPr/>
            <p:nvPr/>
          </p:nvSpPr>
          <p:spPr>
            <a:xfrm>
              <a:off x="4617144" y="2246105"/>
              <a:ext cx="659130" cy="1039494"/>
            </a:xfrm>
            <a:custGeom>
              <a:avLst/>
              <a:gdLst/>
              <a:ahLst/>
              <a:cxnLst/>
              <a:rect l="l" t="t" r="r" b="b"/>
              <a:pathLst>
                <a:path w="659129" h="1039495">
                  <a:moveTo>
                    <a:pt x="0" y="0"/>
                  </a:moveTo>
                  <a:lnTo>
                    <a:pt x="0" y="1039317"/>
                  </a:lnTo>
                  <a:lnTo>
                    <a:pt x="658634" y="519620"/>
                  </a:lnTo>
                  <a:lnTo>
                    <a:pt x="0" y="0"/>
                  </a:lnTo>
                  <a:close/>
                </a:path>
              </a:pathLst>
            </a:custGeom>
            <a:solidFill>
              <a:srgbClr val="E7E7E7">
                <a:alpha val="9999"/>
              </a:srgbClr>
            </a:solidFill>
          </p:spPr>
          <p:txBody>
            <a:bodyPr wrap="square" lIns="0" tIns="0" rIns="0" bIns="0" rtlCol="0"/>
            <a:lstStyle/>
            <a:p>
              <a:endParaRPr/>
            </a:p>
          </p:txBody>
        </p:sp>
        <p:sp>
          <p:nvSpPr>
            <p:cNvPr id="82" name="object 18">
              <a:extLst>
                <a:ext uri="{FF2B5EF4-FFF2-40B4-BE49-F238E27FC236}">
                  <a16:creationId xmlns:a16="http://schemas.microsoft.com/office/drawing/2014/main" id="{BF2861CB-EFE0-4558-B54B-8705AC1984CF}"/>
                </a:ext>
              </a:extLst>
            </p:cNvPr>
            <p:cNvSpPr/>
            <p:nvPr/>
          </p:nvSpPr>
          <p:spPr>
            <a:xfrm>
              <a:off x="4617151" y="3805117"/>
              <a:ext cx="659130" cy="1039494"/>
            </a:xfrm>
            <a:custGeom>
              <a:avLst/>
              <a:gdLst/>
              <a:ahLst/>
              <a:cxnLst/>
              <a:rect l="l" t="t" r="r" b="b"/>
              <a:pathLst>
                <a:path w="659129" h="1039495">
                  <a:moveTo>
                    <a:pt x="658558" y="0"/>
                  </a:moveTo>
                  <a:lnTo>
                    <a:pt x="0" y="519607"/>
                  </a:lnTo>
                  <a:lnTo>
                    <a:pt x="658558" y="1039304"/>
                  </a:lnTo>
                  <a:lnTo>
                    <a:pt x="658558" y="0"/>
                  </a:lnTo>
                  <a:close/>
                </a:path>
              </a:pathLst>
            </a:custGeom>
            <a:solidFill>
              <a:srgbClr val="B2B2B1">
                <a:alpha val="9999"/>
              </a:srgbClr>
            </a:solidFill>
          </p:spPr>
          <p:txBody>
            <a:bodyPr wrap="square" lIns="0" tIns="0" rIns="0" bIns="0" rtlCol="0"/>
            <a:lstStyle/>
            <a:p>
              <a:endParaRPr/>
            </a:p>
          </p:txBody>
        </p:sp>
        <p:sp>
          <p:nvSpPr>
            <p:cNvPr id="83" name="object 19">
              <a:extLst>
                <a:ext uri="{FF2B5EF4-FFF2-40B4-BE49-F238E27FC236}">
                  <a16:creationId xmlns:a16="http://schemas.microsoft.com/office/drawing/2014/main" id="{0CBA2081-E902-4C29-810D-4B1F03835480}"/>
                </a:ext>
              </a:extLst>
            </p:cNvPr>
            <p:cNvSpPr/>
            <p:nvPr/>
          </p:nvSpPr>
          <p:spPr>
            <a:xfrm>
              <a:off x="4617136" y="3285426"/>
              <a:ext cx="659130" cy="2598420"/>
            </a:xfrm>
            <a:custGeom>
              <a:avLst/>
              <a:gdLst/>
              <a:ahLst/>
              <a:cxnLst/>
              <a:rect l="l" t="t" r="r" b="b"/>
              <a:pathLst>
                <a:path w="659129" h="2598420">
                  <a:moveTo>
                    <a:pt x="658571" y="1559001"/>
                  </a:moveTo>
                  <a:lnTo>
                    <a:pt x="12" y="2078697"/>
                  </a:lnTo>
                  <a:lnTo>
                    <a:pt x="658571" y="2598331"/>
                  </a:lnTo>
                  <a:lnTo>
                    <a:pt x="658571" y="1559001"/>
                  </a:lnTo>
                  <a:close/>
                </a:path>
                <a:path w="659129" h="2598420">
                  <a:moveTo>
                    <a:pt x="658634" y="519696"/>
                  </a:moveTo>
                  <a:lnTo>
                    <a:pt x="0" y="0"/>
                  </a:lnTo>
                  <a:lnTo>
                    <a:pt x="0" y="1039304"/>
                  </a:lnTo>
                  <a:lnTo>
                    <a:pt x="658634" y="519696"/>
                  </a:lnTo>
                  <a:close/>
                </a:path>
              </a:pathLst>
            </a:custGeom>
            <a:solidFill>
              <a:srgbClr val="60605F">
                <a:alpha val="9999"/>
              </a:srgbClr>
            </a:solidFill>
          </p:spPr>
          <p:txBody>
            <a:bodyPr wrap="square" lIns="0" tIns="0" rIns="0" bIns="0" rtlCol="0"/>
            <a:lstStyle/>
            <a:p>
              <a:endParaRPr/>
            </a:p>
          </p:txBody>
        </p:sp>
        <p:sp>
          <p:nvSpPr>
            <p:cNvPr id="84" name="object 20">
              <a:extLst>
                <a:ext uri="{FF2B5EF4-FFF2-40B4-BE49-F238E27FC236}">
                  <a16:creationId xmlns:a16="http://schemas.microsoft.com/office/drawing/2014/main" id="{8FBF0ED2-294E-4DD3-AE64-2D262A159024}"/>
                </a:ext>
              </a:extLst>
            </p:cNvPr>
            <p:cNvSpPr/>
            <p:nvPr/>
          </p:nvSpPr>
          <p:spPr>
            <a:xfrm>
              <a:off x="4617151" y="5883749"/>
              <a:ext cx="659130" cy="1039494"/>
            </a:xfrm>
            <a:custGeom>
              <a:avLst/>
              <a:gdLst/>
              <a:ahLst/>
              <a:cxnLst/>
              <a:rect l="l" t="t" r="r" b="b"/>
              <a:pathLst>
                <a:path w="659129" h="1039495">
                  <a:moveTo>
                    <a:pt x="658558" y="0"/>
                  </a:moveTo>
                  <a:lnTo>
                    <a:pt x="0" y="519709"/>
                  </a:lnTo>
                  <a:lnTo>
                    <a:pt x="658558" y="1039393"/>
                  </a:lnTo>
                  <a:lnTo>
                    <a:pt x="658558" y="0"/>
                  </a:lnTo>
                  <a:close/>
                </a:path>
              </a:pathLst>
            </a:custGeom>
            <a:solidFill>
              <a:srgbClr val="D6D6D5">
                <a:alpha val="9999"/>
              </a:srgbClr>
            </a:solidFill>
          </p:spPr>
          <p:txBody>
            <a:bodyPr wrap="square" lIns="0" tIns="0" rIns="0" bIns="0" rtlCol="0"/>
            <a:lstStyle/>
            <a:p>
              <a:endParaRPr/>
            </a:p>
          </p:txBody>
        </p:sp>
        <p:sp>
          <p:nvSpPr>
            <p:cNvPr id="85" name="object 21">
              <a:extLst>
                <a:ext uri="{FF2B5EF4-FFF2-40B4-BE49-F238E27FC236}">
                  <a16:creationId xmlns:a16="http://schemas.microsoft.com/office/drawing/2014/main" id="{24D30A51-15C9-4A42-9DBE-67D732EBCBEA}"/>
                </a:ext>
              </a:extLst>
            </p:cNvPr>
            <p:cNvSpPr/>
            <p:nvPr/>
          </p:nvSpPr>
          <p:spPr>
            <a:xfrm>
              <a:off x="4617144" y="5364116"/>
              <a:ext cx="659130" cy="1039494"/>
            </a:xfrm>
            <a:custGeom>
              <a:avLst/>
              <a:gdLst/>
              <a:ahLst/>
              <a:cxnLst/>
              <a:rect l="l" t="t" r="r" b="b"/>
              <a:pathLst>
                <a:path w="659129" h="1039495">
                  <a:moveTo>
                    <a:pt x="0" y="0"/>
                  </a:moveTo>
                  <a:lnTo>
                    <a:pt x="0" y="1039342"/>
                  </a:lnTo>
                  <a:lnTo>
                    <a:pt x="658634" y="519633"/>
                  </a:lnTo>
                  <a:lnTo>
                    <a:pt x="0" y="0"/>
                  </a:lnTo>
                  <a:close/>
                </a:path>
              </a:pathLst>
            </a:custGeom>
            <a:solidFill>
              <a:srgbClr val="B2B2B1">
                <a:alpha val="9999"/>
              </a:srgbClr>
            </a:solidFill>
          </p:spPr>
          <p:txBody>
            <a:bodyPr wrap="square" lIns="0" tIns="0" rIns="0" bIns="0" rtlCol="0"/>
            <a:lstStyle/>
            <a:p>
              <a:endParaRPr/>
            </a:p>
          </p:txBody>
        </p:sp>
        <p:sp>
          <p:nvSpPr>
            <p:cNvPr id="86" name="object 22">
              <a:extLst>
                <a:ext uri="{FF2B5EF4-FFF2-40B4-BE49-F238E27FC236}">
                  <a16:creationId xmlns:a16="http://schemas.microsoft.com/office/drawing/2014/main" id="{14679901-7FD7-4381-A92E-8339ABD2B325}"/>
                </a:ext>
              </a:extLst>
            </p:cNvPr>
            <p:cNvSpPr/>
            <p:nvPr/>
          </p:nvSpPr>
          <p:spPr>
            <a:xfrm>
              <a:off x="4617151" y="6923139"/>
              <a:ext cx="659130" cy="1039494"/>
            </a:xfrm>
            <a:custGeom>
              <a:avLst/>
              <a:gdLst/>
              <a:ahLst/>
              <a:cxnLst/>
              <a:rect l="l" t="t" r="r" b="b"/>
              <a:pathLst>
                <a:path w="659129" h="1039495">
                  <a:moveTo>
                    <a:pt x="658558" y="0"/>
                  </a:moveTo>
                  <a:lnTo>
                    <a:pt x="0" y="519696"/>
                  </a:lnTo>
                  <a:lnTo>
                    <a:pt x="658558" y="1039380"/>
                  </a:lnTo>
                  <a:lnTo>
                    <a:pt x="658558" y="0"/>
                  </a:lnTo>
                  <a:close/>
                </a:path>
              </a:pathLst>
            </a:custGeom>
            <a:solidFill>
              <a:srgbClr val="60605F">
                <a:alpha val="9999"/>
              </a:srgbClr>
            </a:solidFill>
          </p:spPr>
          <p:txBody>
            <a:bodyPr wrap="square" lIns="0" tIns="0" rIns="0" bIns="0" rtlCol="0"/>
            <a:lstStyle/>
            <a:p>
              <a:endParaRPr/>
            </a:p>
          </p:txBody>
        </p:sp>
        <p:sp>
          <p:nvSpPr>
            <p:cNvPr id="87" name="object 23">
              <a:extLst>
                <a:ext uri="{FF2B5EF4-FFF2-40B4-BE49-F238E27FC236}">
                  <a16:creationId xmlns:a16="http://schemas.microsoft.com/office/drawing/2014/main" id="{53E5169C-85B5-4382-AEE3-A4A00DC213E4}"/>
                </a:ext>
              </a:extLst>
            </p:cNvPr>
            <p:cNvSpPr/>
            <p:nvPr/>
          </p:nvSpPr>
          <p:spPr>
            <a:xfrm>
              <a:off x="4617144" y="6403458"/>
              <a:ext cx="659130" cy="1039494"/>
            </a:xfrm>
            <a:custGeom>
              <a:avLst/>
              <a:gdLst/>
              <a:ahLst/>
              <a:cxnLst/>
              <a:rect l="l" t="t" r="r" b="b"/>
              <a:pathLst>
                <a:path w="659129" h="1039495">
                  <a:moveTo>
                    <a:pt x="0" y="0"/>
                  </a:moveTo>
                  <a:lnTo>
                    <a:pt x="0" y="1039380"/>
                  </a:lnTo>
                  <a:lnTo>
                    <a:pt x="658634" y="519684"/>
                  </a:lnTo>
                  <a:lnTo>
                    <a:pt x="0" y="0"/>
                  </a:lnTo>
                  <a:close/>
                </a:path>
              </a:pathLst>
            </a:custGeom>
            <a:solidFill>
              <a:srgbClr val="E7E7E7">
                <a:alpha val="9999"/>
              </a:srgbClr>
            </a:solidFill>
          </p:spPr>
          <p:txBody>
            <a:bodyPr wrap="square" lIns="0" tIns="0" rIns="0" bIns="0" rtlCol="0"/>
            <a:lstStyle/>
            <a:p>
              <a:endParaRPr/>
            </a:p>
          </p:txBody>
        </p:sp>
        <p:sp>
          <p:nvSpPr>
            <p:cNvPr id="88" name="object 24">
              <a:extLst>
                <a:ext uri="{FF2B5EF4-FFF2-40B4-BE49-F238E27FC236}">
                  <a16:creationId xmlns:a16="http://schemas.microsoft.com/office/drawing/2014/main" id="{E5E95954-F364-4771-AD37-0EF621A1272B}"/>
                </a:ext>
              </a:extLst>
            </p:cNvPr>
            <p:cNvSpPr/>
            <p:nvPr/>
          </p:nvSpPr>
          <p:spPr>
            <a:xfrm>
              <a:off x="4617151" y="7962443"/>
              <a:ext cx="659130" cy="1039494"/>
            </a:xfrm>
            <a:custGeom>
              <a:avLst/>
              <a:gdLst/>
              <a:ahLst/>
              <a:cxnLst/>
              <a:rect l="l" t="t" r="r" b="b"/>
              <a:pathLst>
                <a:path w="659129" h="1039495">
                  <a:moveTo>
                    <a:pt x="658558" y="0"/>
                  </a:moveTo>
                  <a:lnTo>
                    <a:pt x="0" y="519709"/>
                  </a:lnTo>
                  <a:lnTo>
                    <a:pt x="658558" y="1039393"/>
                  </a:lnTo>
                  <a:lnTo>
                    <a:pt x="658558" y="0"/>
                  </a:lnTo>
                  <a:close/>
                </a:path>
              </a:pathLst>
            </a:custGeom>
            <a:solidFill>
              <a:srgbClr val="60605F">
                <a:alpha val="9999"/>
              </a:srgbClr>
            </a:solidFill>
          </p:spPr>
          <p:txBody>
            <a:bodyPr wrap="square" lIns="0" tIns="0" rIns="0" bIns="0" rtlCol="0"/>
            <a:lstStyle/>
            <a:p>
              <a:endParaRPr/>
            </a:p>
          </p:txBody>
        </p:sp>
        <p:sp>
          <p:nvSpPr>
            <p:cNvPr id="89" name="object 25">
              <a:extLst>
                <a:ext uri="{FF2B5EF4-FFF2-40B4-BE49-F238E27FC236}">
                  <a16:creationId xmlns:a16="http://schemas.microsoft.com/office/drawing/2014/main" id="{C70AA654-8B47-4FAF-A4E7-E3789CB2C231}"/>
                </a:ext>
              </a:extLst>
            </p:cNvPr>
            <p:cNvSpPr/>
            <p:nvPr/>
          </p:nvSpPr>
          <p:spPr>
            <a:xfrm>
              <a:off x="4617144" y="7442837"/>
              <a:ext cx="659130" cy="1039494"/>
            </a:xfrm>
            <a:custGeom>
              <a:avLst/>
              <a:gdLst/>
              <a:ahLst/>
              <a:cxnLst/>
              <a:rect l="l" t="t" r="r" b="b"/>
              <a:pathLst>
                <a:path w="659129" h="1039495">
                  <a:moveTo>
                    <a:pt x="0" y="0"/>
                  </a:moveTo>
                  <a:lnTo>
                    <a:pt x="0" y="1039317"/>
                  </a:lnTo>
                  <a:lnTo>
                    <a:pt x="658634" y="519607"/>
                  </a:lnTo>
                  <a:lnTo>
                    <a:pt x="0" y="0"/>
                  </a:lnTo>
                  <a:close/>
                </a:path>
              </a:pathLst>
            </a:custGeom>
            <a:solidFill>
              <a:srgbClr val="E7E7E7">
                <a:alpha val="9999"/>
              </a:srgbClr>
            </a:solidFill>
          </p:spPr>
          <p:txBody>
            <a:bodyPr wrap="square" lIns="0" tIns="0" rIns="0" bIns="0" rtlCol="0"/>
            <a:lstStyle/>
            <a:p>
              <a:endParaRPr/>
            </a:p>
          </p:txBody>
        </p:sp>
        <p:sp>
          <p:nvSpPr>
            <p:cNvPr id="90" name="object 26">
              <a:extLst>
                <a:ext uri="{FF2B5EF4-FFF2-40B4-BE49-F238E27FC236}">
                  <a16:creationId xmlns:a16="http://schemas.microsoft.com/office/drawing/2014/main" id="{BD868C95-A05C-4F05-8F82-3DFF53B0F466}"/>
                </a:ext>
              </a:extLst>
            </p:cNvPr>
            <p:cNvSpPr/>
            <p:nvPr/>
          </p:nvSpPr>
          <p:spPr>
            <a:xfrm>
              <a:off x="3958586" y="3285421"/>
              <a:ext cx="659130" cy="1039494"/>
            </a:xfrm>
            <a:custGeom>
              <a:avLst/>
              <a:gdLst/>
              <a:ahLst/>
              <a:cxnLst/>
              <a:rect l="l" t="t" r="r" b="b"/>
              <a:pathLst>
                <a:path w="659129" h="1039495">
                  <a:moveTo>
                    <a:pt x="658558" y="0"/>
                  </a:moveTo>
                  <a:lnTo>
                    <a:pt x="0" y="519696"/>
                  </a:lnTo>
                  <a:lnTo>
                    <a:pt x="658558" y="1039304"/>
                  </a:lnTo>
                  <a:lnTo>
                    <a:pt x="658558" y="0"/>
                  </a:lnTo>
                  <a:close/>
                </a:path>
              </a:pathLst>
            </a:custGeom>
            <a:solidFill>
              <a:srgbClr val="D6D6D5">
                <a:alpha val="9999"/>
              </a:srgbClr>
            </a:solidFill>
          </p:spPr>
          <p:txBody>
            <a:bodyPr wrap="square" lIns="0" tIns="0" rIns="0" bIns="0" rtlCol="0"/>
            <a:lstStyle/>
            <a:p>
              <a:endParaRPr/>
            </a:p>
          </p:txBody>
        </p:sp>
        <p:sp>
          <p:nvSpPr>
            <p:cNvPr id="91" name="object 27">
              <a:extLst>
                <a:ext uri="{FF2B5EF4-FFF2-40B4-BE49-F238E27FC236}">
                  <a16:creationId xmlns:a16="http://schemas.microsoft.com/office/drawing/2014/main" id="{1240989B-3D20-4D70-9C42-90391C5CAADE}"/>
                </a:ext>
              </a:extLst>
            </p:cNvPr>
            <p:cNvSpPr/>
            <p:nvPr/>
          </p:nvSpPr>
          <p:spPr>
            <a:xfrm>
              <a:off x="3958526" y="1726412"/>
              <a:ext cx="659130" cy="2078989"/>
            </a:xfrm>
            <a:custGeom>
              <a:avLst/>
              <a:gdLst/>
              <a:ahLst/>
              <a:cxnLst/>
              <a:rect l="l" t="t" r="r" b="b"/>
              <a:pathLst>
                <a:path w="659129" h="2078989">
                  <a:moveTo>
                    <a:pt x="658609" y="519696"/>
                  </a:moveTo>
                  <a:lnTo>
                    <a:pt x="0" y="0"/>
                  </a:lnTo>
                  <a:lnTo>
                    <a:pt x="0" y="1039317"/>
                  </a:lnTo>
                  <a:lnTo>
                    <a:pt x="658609" y="519696"/>
                  </a:lnTo>
                  <a:close/>
                </a:path>
                <a:path w="659129" h="2078989">
                  <a:moveTo>
                    <a:pt x="658685" y="1559013"/>
                  </a:moveTo>
                  <a:lnTo>
                    <a:pt x="50" y="1039380"/>
                  </a:lnTo>
                  <a:lnTo>
                    <a:pt x="50" y="2078710"/>
                  </a:lnTo>
                  <a:lnTo>
                    <a:pt x="658685" y="1559013"/>
                  </a:lnTo>
                  <a:close/>
                </a:path>
              </a:pathLst>
            </a:custGeom>
            <a:solidFill>
              <a:srgbClr val="E7E7E7">
                <a:alpha val="9999"/>
              </a:srgbClr>
            </a:solidFill>
          </p:spPr>
          <p:txBody>
            <a:bodyPr wrap="square" lIns="0" tIns="0" rIns="0" bIns="0" rtlCol="0"/>
            <a:lstStyle/>
            <a:p>
              <a:endParaRPr/>
            </a:p>
          </p:txBody>
        </p:sp>
        <p:sp>
          <p:nvSpPr>
            <p:cNvPr id="92" name="object 28">
              <a:extLst>
                <a:ext uri="{FF2B5EF4-FFF2-40B4-BE49-F238E27FC236}">
                  <a16:creationId xmlns:a16="http://schemas.microsoft.com/office/drawing/2014/main" id="{13FDE1E6-9C9D-4EA2-B079-34CAEE96C30B}"/>
                </a:ext>
              </a:extLst>
            </p:cNvPr>
            <p:cNvSpPr/>
            <p:nvPr/>
          </p:nvSpPr>
          <p:spPr>
            <a:xfrm>
              <a:off x="3958586" y="4324723"/>
              <a:ext cx="659130" cy="1039494"/>
            </a:xfrm>
            <a:custGeom>
              <a:avLst/>
              <a:gdLst/>
              <a:ahLst/>
              <a:cxnLst/>
              <a:rect l="l" t="t" r="r" b="b"/>
              <a:pathLst>
                <a:path w="659129" h="1039495">
                  <a:moveTo>
                    <a:pt x="658558" y="0"/>
                  </a:moveTo>
                  <a:lnTo>
                    <a:pt x="0" y="519696"/>
                  </a:lnTo>
                  <a:lnTo>
                    <a:pt x="658558" y="1039393"/>
                  </a:lnTo>
                  <a:lnTo>
                    <a:pt x="658558" y="0"/>
                  </a:lnTo>
                  <a:close/>
                </a:path>
              </a:pathLst>
            </a:custGeom>
            <a:solidFill>
              <a:srgbClr val="B2B2B1">
                <a:alpha val="9999"/>
              </a:srgbClr>
            </a:solidFill>
          </p:spPr>
          <p:txBody>
            <a:bodyPr wrap="square" lIns="0" tIns="0" rIns="0" bIns="0" rtlCol="0"/>
            <a:lstStyle/>
            <a:p>
              <a:endParaRPr/>
            </a:p>
          </p:txBody>
        </p:sp>
        <p:sp>
          <p:nvSpPr>
            <p:cNvPr id="93" name="object 29">
              <a:extLst>
                <a:ext uri="{FF2B5EF4-FFF2-40B4-BE49-F238E27FC236}">
                  <a16:creationId xmlns:a16="http://schemas.microsoft.com/office/drawing/2014/main" id="{76AD13B0-D49A-4337-8D11-31168576E948}"/>
                </a:ext>
              </a:extLst>
            </p:cNvPr>
            <p:cNvSpPr/>
            <p:nvPr/>
          </p:nvSpPr>
          <p:spPr>
            <a:xfrm>
              <a:off x="3958579" y="3805118"/>
              <a:ext cx="659130" cy="1039494"/>
            </a:xfrm>
            <a:custGeom>
              <a:avLst/>
              <a:gdLst/>
              <a:ahLst/>
              <a:cxnLst/>
              <a:rect l="l" t="t" r="r" b="b"/>
              <a:pathLst>
                <a:path w="659129" h="1039495">
                  <a:moveTo>
                    <a:pt x="0" y="0"/>
                  </a:moveTo>
                  <a:lnTo>
                    <a:pt x="0" y="1039304"/>
                  </a:lnTo>
                  <a:lnTo>
                    <a:pt x="658634" y="519607"/>
                  </a:lnTo>
                  <a:lnTo>
                    <a:pt x="0" y="0"/>
                  </a:lnTo>
                  <a:close/>
                </a:path>
              </a:pathLst>
            </a:custGeom>
            <a:solidFill>
              <a:srgbClr val="E7E7E7">
                <a:alpha val="9999"/>
              </a:srgbClr>
            </a:solidFill>
          </p:spPr>
          <p:txBody>
            <a:bodyPr wrap="square" lIns="0" tIns="0" rIns="0" bIns="0" rtlCol="0"/>
            <a:lstStyle/>
            <a:p>
              <a:endParaRPr/>
            </a:p>
          </p:txBody>
        </p:sp>
        <p:sp>
          <p:nvSpPr>
            <p:cNvPr id="94" name="object 30">
              <a:extLst>
                <a:ext uri="{FF2B5EF4-FFF2-40B4-BE49-F238E27FC236}">
                  <a16:creationId xmlns:a16="http://schemas.microsoft.com/office/drawing/2014/main" id="{7C0292FC-A3C5-4809-8A56-46ABB0E8B953}"/>
                </a:ext>
              </a:extLst>
            </p:cNvPr>
            <p:cNvSpPr/>
            <p:nvPr/>
          </p:nvSpPr>
          <p:spPr>
            <a:xfrm>
              <a:off x="3958586" y="5364115"/>
              <a:ext cx="659130" cy="1039494"/>
            </a:xfrm>
            <a:custGeom>
              <a:avLst/>
              <a:gdLst/>
              <a:ahLst/>
              <a:cxnLst/>
              <a:rect l="l" t="t" r="r" b="b"/>
              <a:pathLst>
                <a:path w="659129" h="1039495">
                  <a:moveTo>
                    <a:pt x="658558" y="0"/>
                  </a:moveTo>
                  <a:lnTo>
                    <a:pt x="0" y="519633"/>
                  </a:lnTo>
                  <a:lnTo>
                    <a:pt x="658558" y="1039342"/>
                  </a:lnTo>
                  <a:lnTo>
                    <a:pt x="658558" y="0"/>
                  </a:lnTo>
                  <a:close/>
                </a:path>
              </a:pathLst>
            </a:custGeom>
            <a:solidFill>
              <a:srgbClr val="E1E1E1">
                <a:alpha val="9999"/>
              </a:srgbClr>
            </a:solidFill>
          </p:spPr>
          <p:txBody>
            <a:bodyPr wrap="square" lIns="0" tIns="0" rIns="0" bIns="0" rtlCol="0"/>
            <a:lstStyle/>
            <a:p>
              <a:endParaRPr/>
            </a:p>
          </p:txBody>
        </p:sp>
        <p:sp>
          <p:nvSpPr>
            <p:cNvPr id="95" name="object 31">
              <a:extLst>
                <a:ext uri="{FF2B5EF4-FFF2-40B4-BE49-F238E27FC236}">
                  <a16:creationId xmlns:a16="http://schemas.microsoft.com/office/drawing/2014/main" id="{599011AB-BCCE-4746-B710-7A9549629A3B}"/>
                </a:ext>
              </a:extLst>
            </p:cNvPr>
            <p:cNvSpPr/>
            <p:nvPr/>
          </p:nvSpPr>
          <p:spPr>
            <a:xfrm>
              <a:off x="3958577" y="4844427"/>
              <a:ext cx="659130" cy="2598420"/>
            </a:xfrm>
            <a:custGeom>
              <a:avLst/>
              <a:gdLst/>
              <a:ahLst/>
              <a:cxnLst/>
              <a:rect l="l" t="t" r="r" b="b"/>
              <a:pathLst>
                <a:path w="659129" h="2598420">
                  <a:moveTo>
                    <a:pt x="658558" y="1559039"/>
                  </a:moveTo>
                  <a:lnTo>
                    <a:pt x="0" y="2078723"/>
                  </a:lnTo>
                  <a:lnTo>
                    <a:pt x="658558" y="2598420"/>
                  </a:lnTo>
                  <a:lnTo>
                    <a:pt x="658558" y="1559039"/>
                  </a:lnTo>
                  <a:close/>
                </a:path>
                <a:path w="659129" h="2598420">
                  <a:moveTo>
                    <a:pt x="658634" y="519696"/>
                  </a:moveTo>
                  <a:lnTo>
                    <a:pt x="0" y="0"/>
                  </a:lnTo>
                  <a:lnTo>
                    <a:pt x="0" y="1039329"/>
                  </a:lnTo>
                  <a:lnTo>
                    <a:pt x="658634" y="519696"/>
                  </a:lnTo>
                  <a:close/>
                </a:path>
              </a:pathLst>
            </a:custGeom>
            <a:solidFill>
              <a:srgbClr val="D6D6D5">
                <a:alpha val="9999"/>
              </a:srgbClr>
            </a:solidFill>
          </p:spPr>
          <p:txBody>
            <a:bodyPr wrap="square" lIns="0" tIns="0" rIns="0" bIns="0" rtlCol="0"/>
            <a:lstStyle/>
            <a:p>
              <a:endParaRPr/>
            </a:p>
          </p:txBody>
        </p:sp>
        <p:sp>
          <p:nvSpPr>
            <p:cNvPr id="96" name="object 32">
              <a:extLst>
                <a:ext uri="{FF2B5EF4-FFF2-40B4-BE49-F238E27FC236}">
                  <a16:creationId xmlns:a16="http://schemas.microsoft.com/office/drawing/2014/main" id="{9D029A7E-2715-4E15-A695-B7CE2A686A1E}"/>
                </a:ext>
              </a:extLst>
            </p:cNvPr>
            <p:cNvSpPr/>
            <p:nvPr/>
          </p:nvSpPr>
          <p:spPr>
            <a:xfrm>
              <a:off x="3958579" y="5883751"/>
              <a:ext cx="659130" cy="1039494"/>
            </a:xfrm>
            <a:custGeom>
              <a:avLst/>
              <a:gdLst/>
              <a:ahLst/>
              <a:cxnLst/>
              <a:rect l="l" t="t" r="r" b="b"/>
              <a:pathLst>
                <a:path w="659129" h="1039495">
                  <a:moveTo>
                    <a:pt x="0" y="0"/>
                  </a:moveTo>
                  <a:lnTo>
                    <a:pt x="0" y="1039393"/>
                  </a:lnTo>
                  <a:lnTo>
                    <a:pt x="658634" y="519709"/>
                  </a:lnTo>
                  <a:lnTo>
                    <a:pt x="0" y="0"/>
                  </a:lnTo>
                  <a:close/>
                </a:path>
              </a:pathLst>
            </a:custGeom>
            <a:solidFill>
              <a:srgbClr val="B2B2B1">
                <a:alpha val="9999"/>
              </a:srgbClr>
            </a:solidFill>
          </p:spPr>
          <p:txBody>
            <a:bodyPr wrap="square" lIns="0" tIns="0" rIns="0" bIns="0" rtlCol="0"/>
            <a:lstStyle/>
            <a:p>
              <a:endParaRPr/>
            </a:p>
          </p:txBody>
        </p:sp>
        <p:sp>
          <p:nvSpPr>
            <p:cNvPr id="97" name="object 33">
              <a:extLst>
                <a:ext uri="{FF2B5EF4-FFF2-40B4-BE49-F238E27FC236}">
                  <a16:creationId xmlns:a16="http://schemas.microsoft.com/office/drawing/2014/main" id="{1607B8A2-2640-48AB-8327-F2D036B69CA0}"/>
                </a:ext>
              </a:extLst>
            </p:cNvPr>
            <p:cNvSpPr/>
            <p:nvPr/>
          </p:nvSpPr>
          <p:spPr>
            <a:xfrm>
              <a:off x="3958579" y="6923142"/>
              <a:ext cx="659130" cy="1039494"/>
            </a:xfrm>
            <a:custGeom>
              <a:avLst/>
              <a:gdLst/>
              <a:ahLst/>
              <a:cxnLst/>
              <a:rect l="l" t="t" r="r" b="b"/>
              <a:pathLst>
                <a:path w="659129" h="1039495">
                  <a:moveTo>
                    <a:pt x="0" y="0"/>
                  </a:moveTo>
                  <a:lnTo>
                    <a:pt x="0" y="1039380"/>
                  </a:lnTo>
                  <a:lnTo>
                    <a:pt x="658634" y="519696"/>
                  </a:lnTo>
                  <a:lnTo>
                    <a:pt x="0" y="0"/>
                  </a:lnTo>
                  <a:close/>
                </a:path>
              </a:pathLst>
            </a:custGeom>
            <a:solidFill>
              <a:srgbClr val="E7E7E7">
                <a:alpha val="9999"/>
              </a:srgbClr>
            </a:solidFill>
          </p:spPr>
          <p:txBody>
            <a:bodyPr wrap="square" lIns="0" tIns="0" rIns="0" bIns="0" rtlCol="0"/>
            <a:lstStyle/>
            <a:p>
              <a:endParaRPr/>
            </a:p>
          </p:txBody>
        </p:sp>
        <p:sp>
          <p:nvSpPr>
            <p:cNvPr id="98" name="object 34">
              <a:extLst>
                <a:ext uri="{FF2B5EF4-FFF2-40B4-BE49-F238E27FC236}">
                  <a16:creationId xmlns:a16="http://schemas.microsoft.com/office/drawing/2014/main" id="{1DC93D43-CD96-4337-9FEE-804A8F74B453}"/>
                </a:ext>
              </a:extLst>
            </p:cNvPr>
            <p:cNvSpPr/>
            <p:nvPr/>
          </p:nvSpPr>
          <p:spPr>
            <a:xfrm>
              <a:off x="3300059" y="3805115"/>
              <a:ext cx="659130" cy="1039494"/>
            </a:xfrm>
            <a:custGeom>
              <a:avLst/>
              <a:gdLst/>
              <a:ahLst/>
              <a:cxnLst/>
              <a:rect l="l" t="t" r="r" b="b"/>
              <a:pathLst>
                <a:path w="659129" h="1039495">
                  <a:moveTo>
                    <a:pt x="658520" y="0"/>
                  </a:moveTo>
                  <a:lnTo>
                    <a:pt x="0" y="519607"/>
                  </a:lnTo>
                  <a:lnTo>
                    <a:pt x="658520" y="1039406"/>
                  </a:lnTo>
                  <a:lnTo>
                    <a:pt x="658520" y="0"/>
                  </a:lnTo>
                  <a:close/>
                </a:path>
              </a:pathLst>
            </a:custGeom>
            <a:solidFill>
              <a:srgbClr val="D6D6D5">
                <a:alpha val="9999"/>
              </a:srgbClr>
            </a:solidFill>
          </p:spPr>
          <p:txBody>
            <a:bodyPr wrap="square" lIns="0" tIns="0" rIns="0" bIns="0" rtlCol="0"/>
            <a:lstStyle/>
            <a:p>
              <a:endParaRPr/>
            </a:p>
          </p:txBody>
        </p:sp>
        <p:sp>
          <p:nvSpPr>
            <p:cNvPr id="99" name="object 35">
              <a:extLst>
                <a:ext uri="{FF2B5EF4-FFF2-40B4-BE49-F238E27FC236}">
                  <a16:creationId xmlns:a16="http://schemas.microsoft.com/office/drawing/2014/main" id="{BFD899DC-14FD-4C0A-B5BA-9D411E2991E4}"/>
                </a:ext>
              </a:extLst>
            </p:cNvPr>
            <p:cNvSpPr/>
            <p:nvPr/>
          </p:nvSpPr>
          <p:spPr>
            <a:xfrm>
              <a:off x="3300059" y="2765788"/>
              <a:ext cx="659130" cy="1039494"/>
            </a:xfrm>
            <a:custGeom>
              <a:avLst/>
              <a:gdLst/>
              <a:ahLst/>
              <a:cxnLst/>
              <a:rect l="l" t="t" r="r" b="b"/>
              <a:pathLst>
                <a:path w="659129" h="1039495">
                  <a:moveTo>
                    <a:pt x="658520" y="0"/>
                  </a:moveTo>
                  <a:lnTo>
                    <a:pt x="0" y="519709"/>
                  </a:lnTo>
                  <a:lnTo>
                    <a:pt x="658520" y="1039329"/>
                  </a:lnTo>
                  <a:lnTo>
                    <a:pt x="658520" y="0"/>
                  </a:lnTo>
                  <a:close/>
                </a:path>
              </a:pathLst>
            </a:custGeom>
            <a:solidFill>
              <a:srgbClr val="B2B2B1">
                <a:alpha val="9999"/>
              </a:srgbClr>
            </a:solidFill>
          </p:spPr>
          <p:txBody>
            <a:bodyPr wrap="square" lIns="0" tIns="0" rIns="0" bIns="0" rtlCol="0"/>
            <a:lstStyle/>
            <a:p>
              <a:endParaRPr/>
            </a:p>
          </p:txBody>
        </p:sp>
        <p:sp>
          <p:nvSpPr>
            <p:cNvPr id="100" name="object 36">
              <a:extLst>
                <a:ext uri="{FF2B5EF4-FFF2-40B4-BE49-F238E27FC236}">
                  <a16:creationId xmlns:a16="http://schemas.microsoft.com/office/drawing/2014/main" id="{C46A66E3-4C6F-4569-900E-8EAF341E0BD7}"/>
                </a:ext>
              </a:extLst>
            </p:cNvPr>
            <p:cNvSpPr/>
            <p:nvPr/>
          </p:nvSpPr>
          <p:spPr>
            <a:xfrm>
              <a:off x="3300057" y="2246109"/>
              <a:ext cx="659130" cy="3118485"/>
            </a:xfrm>
            <a:custGeom>
              <a:avLst/>
              <a:gdLst/>
              <a:ahLst/>
              <a:cxnLst/>
              <a:rect l="l" t="t" r="r" b="b"/>
              <a:pathLst>
                <a:path w="659129" h="3118485">
                  <a:moveTo>
                    <a:pt x="658558" y="2598318"/>
                  </a:moveTo>
                  <a:lnTo>
                    <a:pt x="0" y="2078621"/>
                  </a:lnTo>
                  <a:lnTo>
                    <a:pt x="0" y="3118015"/>
                  </a:lnTo>
                  <a:lnTo>
                    <a:pt x="658558" y="2598318"/>
                  </a:lnTo>
                  <a:close/>
                </a:path>
                <a:path w="659129" h="3118485">
                  <a:moveTo>
                    <a:pt x="658558" y="519684"/>
                  </a:moveTo>
                  <a:lnTo>
                    <a:pt x="0" y="0"/>
                  </a:lnTo>
                  <a:lnTo>
                    <a:pt x="0" y="1039393"/>
                  </a:lnTo>
                  <a:lnTo>
                    <a:pt x="658558" y="519684"/>
                  </a:lnTo>
                  <a:close/>
                </a:path>
              </a:pathLst>
            </a:custGeom>
            <a:solidFill>
              <a:srgbClr val="F0F0F0">
                <a:alpha val="9999"/>
              </a:srgbClr>
            </a:solidFill>
          </p:spPr>
          <p:txBody>
            <a:bodyPr wrap="square" lIns="0" tIns="0" rIns="0" bIns="0" rtlCol="0"/>
            <a:lstStyle/>
            <a:p>
              <a:endParaRPr/>
            </a:p>
          </p:txBody>
        </p:sp>
        <p:sp>
          <p:nvSpPr>
            <p:cNvPr id="101" name="object 37">
              <a:extLst>
                <a:ext uri="{FF2B5EF4-FFF2-40B4-BE49-F238E27FC236}">
                  <a16:creationId xmlns:a16="http://schemas.microsoft.com/office/drawing/2014/main" id="{9F1FB10C-D19A-4D92-B13F-56E6031D6F3B}"/>
                </a:ext>
              </a:extLst>
            </p:cNvPr>
            <p:cNvSpPr/>
            <p:nvPr/>
          </p:nvSpPr>
          <p:spPr>
            <a:xfrm>
              <a:off x="3300059" y="5883835"/>
              <a:ext cx="659130" cy="1039494"/>
            </a:xfrm>
            <a:custGeom>
              <a:avLst/>
              <a:gdLst/>
              <a:ahLst/>
              <a:cxnLst/>
              <a:rect l="l" t="t" r="r" b="b"/>
              <a:pathLst>
                <a:path w="659129" h="1039495">
                  <a:moveTo>
                    <a:pt x="658520" y="0"/>
                  </a:moveTo>
                  <a:lnTo>
                    <a:pt x="0" y="519620"/>
                  </a:lnTo>
                  <a:lnTo>
                    <a:pt x="658520" y="1039393"/>
                  </a:lnTo>
                  <a:lnTo>
                    <a:pt x="658520" y="0"/>
                  </a:lnTo>
                  <a:close/>
                </a:path>
              </a:pathLst>
            </a:custGeom>
            <a:solidFill>
              <a:srgbClr val="D6D6D5">
                <a:alpha val="9999"/>
              </a:srgbClr>
            </a:solidFill>
          </p:spPr>
          <p:txBody>
            <a:bodyPr wrap="square" lIns="0" tIns="0" rIns="0" bIns="0" rtlCol="0"/>
            <a:lstStyle/>
            <a:p>
              <a:endParaRPr/>
            </a:p>
          </p:txBody>
        </p:sp>
        <p:sp>
          <p:nvSpPr>
            <p:cNvPr id="102" name="object 38">
              <a:extLst>
                <a:ext uri="{FF2B5EF4-FFF2-40B4-BE49-F238E27FC236}">
                  <a16:creationId xmlns:a16="http://schemas.microsoft.com/office/drawing/2014/main" id="{DD362345-93B1-474F-93A2-CCE2156D3E95}"/>
                </a:ext>
              </a:extLst>
            </p:cNvPr>
            <p:cNvSpPr/>
            <p:nvPr/>
          </p:nvSpPr>
          <p:spPr>
            <a:xfrm>
              <a:off x="3300065" y="5364116"/>
              <a:ext cx="659130" cy="1039494"/>
            </a:xfrm>
            <a:custGeom>
              <a:avLst/>
              <a:gdLst/>
              <a:ahLst/>
              <a:cxnLst/>
              <a:rect l="l" t="t" r="r" b="b"/>
              <a:pathLst>
                <a:path w="659129" h="1039495">
                  <a:moveTo>
                    <a:pt x="0" y="0"/>
                  </a:moveTo>
                  <a:lnTo>
                    <a:pt x="0" y="1039342"/>
                  </a:lnTo>
                  <a:lnTo>
                    <a:pt x="658558" y="519722"/>
                  </a:lnTo>
                  <a:lnTo>
                    <a:pt x="0" y="0"/>
                  </a:lnTo>
                  <a:close/>
                </a:path>
              </a:pathLst>
            </a:custGeom>
            <a:solidFill>
              <a:srgbClr val="E7E7E7">
                <a:alpha val="9999"/>
              </a:srgbClr>
            </a:solidFill>
          </p:spPr>
          <p:txBody>
            <a:bodyPr wrap="square" lIns="0" tIns="0" rIns="0" bIns="0" rtlCol="0"/>
            <a:lstStyle/>
            <a:p>
              <a:endParaRPr/>
            </a:p>
          </p:txBody>
        </p:sp>
        <p:sp>
          <p:nvSpPr>
            <p:cNvPr id="103" name="object 39">
              <a:extLst>
                <a:ext uri="{FF2B5EF4-FFF2-40B4-BE49-F238E27FC236}">
                  <a16:creationId xmlns:a16="http://schemas.microsoft.com/office/drawing/2014/main" id="{760E6C20-BA05-45F0-BB93-FAFFA3CED34F}"/>
                </a:ext>
              </a:extLst>
            </p:cNvPr>
            <p:cNvSpPr/>
            <p:nvPr/>
          </p:nvSpPr>
          <p:spPr>
            <a:xfrm>
              <a:off x="3300059" y="6923139"/>
              <a:ext cx="659130" cy="1039494"/>
            </a:xfrm>
            <a:custGeom>
              <a:avLst/>
              <a:gdLst/>
              <a:ahLst/>
              <a:cxnLst/>
              <a:rect l="l" t="t" r="r" b="b"/>
              <a:pathLst>
                <a:path w="659129" h="1039495">
                  <a:moveTo>
                    <a:pt x="658520" y="0"/>
                  </a:moveTo>
                  <a:lnTo>
                    <a:pt x="0" y="519696"/>
                  </a:lnTo>
                  <a:lnTo>
                    <a:pt x="658520" y="1039380"/>
                  </a:lnTo>
                  <a:lnTo>
                    <a:pt x="658520" y="0"/>
                  </a:lnTo>
                  <a:close/>
                </a:path>
              </a:pathLst>
            </a:custGeom>
            <a:solidFill>
              <a:srgbClr val="B2B2B1">
                <a:alpha val="9999"/>
              </a:srgbClr>
            </a:solidFill>
          </p:spPr>
          <p:txBody>
            <a:bodyPr wrap="square" lIns="0" tIns="0" rIns="0" bIns="0" rtlCol="0"/>
            <a:lstStyle/>
            <a:p>
              <a:endParaRPr/>
            </a:p>
          </p:txBody>
        </p:sp>
        <p:sp>
          <p:nvSpPr>
            <p:cNvPr id="104" name="object 40">
              <a:extLst>
                <a:ext uri="{FF2B5EF4-FFF2-40B4-BE49-F238E27FC236}">
                  <a16:creationId xmlns:a16="http://schemas.microsoft.com/office/drawing/2014/main" id="{3CA4847C-D938-4B96-AC35-33F25526EC44}"/>
                </a:ext>
              </a:extLst>
            </p:cNvPr>
            <p:cNvSpPr/>
            <p:nvPr/>
          </p:nvSpPr>
          <p:spPr>
            <a:xfrm>
              <a:off x="3300065" y="6403458"/>
              <a:ext cx="659130" cy="1039494"/>
            </a:xfrm>
            <a:custGeom>
              <a:avLst/>
              <a:gdLst/>
              <a:ahLst/>
              <a:cxnLst/>
              <a:rect l="l" t="t" r="r" b="b"/>
              <a:pathLst>
                <a:path w="659129" h="1039495">
                  <a:moveTo>
                    <a:pt x="0" y="0"/>
                  </a:moveTo>
                  <a:lnTo>
                    <a:pt x="0" y="1039380"/>
                  </a:lnTo>
                  <a:lnTo>
                    <a:pt x="658558" y="519684"/>
                  </a:lnTo>
                  <a:lnTo>
                    <a:pt x="0" y="0"/>
                  </a:lnTo>
                  <a:close/>
                </a:path>
              </a:pathLst>
            </a:custGeom>
            <a:solidFill>
              <a:srgbClr val="E7E7E7">
                <a:alpha val="9999"/>
              </a:srgbClr>
            </a:solidFill>
          </p:spPr>
          <p:txBody>
            <a:bodyPr wrap="square" lIns="0" tIns="0" rIns="0" bIns="0" rtlCol="0"/>
            <a:lstStyle/>
            <a:p>
              <a:endParaRPr/>
            </a:p>
          </p:txBody>
        </p:sp>
      </p:grpSp>
      <p:grpSp>
        <p:nvGrpSpPr>
          <p:cNvPr id="110" name="object 70">
            <a:extLst>
              <a:ext uri="{FF2B5EF4-FFF2-40B4-BE49-F238E27FC236}">
                <a16:creationId xmlns:a16="http://schemas.microsoft.com/office/drawing/2014/main" id="{08D21201-6B12-46BF-8D57-14950221E22C}"/>
              </a:ext>
            </a:extLst>
          </p:cNvPr>
          <p:cNvGrpSpPr/>
          <p:nvPr userDrawn="1"/>
        </p:nvGrpSpPr>
        <p:grpSpPr>
          <a:xfrm>
            <a:off x="0" y="420"/>
            <a:ext cx="2303505" cy="1551934"/>
            <a:chOff x="0" y="352013"/>
            <a:chExt cx="3298190" cy="2222080"/>
          </a:xfrm>
        </p:grpSpPr>
        <p:sp>
          <p:nvSpPr>
            <p:cNvPr id="111" name="object 75">
              <a:extLst>
                <a:ext uri="{FF2B5EF4-FFF2-40B4-BE49-F238E27FC236}">
                  <a16:creationId xmlns:a16="http://schemas.microsoft.com/office/drawing/2014/main" id="{87B9344C-6B03-42FA-BCC8-9C598BBF525A}"/>
                </a:ext>
              </a:extLst>
            </p:cNvPr>
            <p:cNvSpPr/>
            <p:nvPr/>
          </p:nvSpPr>
          <p:spPr>
            <a:xfrm>
              <a:off x="0" y="1634293"/>
              <a:ext cx="2299335" cy="939800"/>
            </a:xfrm>
            <a:custGeom>
              <a:avLst/>
              <a:gdLst/>
              <a:ahLst/>
              <a:cxnLst/>
              <a:rect l="l" t="t" r="r" b="b"/>
              <a:pathLst>
                <a:path w="2299335" h="939800">
                  <a:moveTo>
                    <a:pt x="793508" y="0"/>
                  </a:moveTo>
                  <a:lnTo>
                    <a:pt x="0" y="378688"/>
                  </a:lnTo>
                  <a:lnTo>
                    <a:pt x="0" y="380212"/>
                  </a:lnTo>
                  <a:lnTo>
                    <a:pt x="1530819" y="939520"/>
                  </a:lnTo>
                  <a:lnTo>
                    <a:pt x="2299042" y="150507"/>
                  </a:lnTo>
                  <a:lnTo>
                    <a:pt x="793508" y="0"/>
                  </a:lnTo>
                  <a:close/>
                </a:path>
              </a:pathLst>
            </a:custGeom>
            <a:solidFill>
              <a:srgbClr val="36A9E1"/>
            </a:solidFill>
          </p:spPr>
          <p:txBody>
            <a:bodyPr wrap="square" lIns="0" tIns="0" rIns="0" bIns="0" rtlCol="0"/>
            <a:lstStyle/>
            <a:p>
              <a:endParaRPr/>
            </a:p>
          </p:txBody>
        </p:sp>
        <p:sp>
          <p:nvSpPr>
            <p:cNvPr id="112" name="object 77">
              <a:extLst>
                <a:ext uri="{FF2B5EF4-FFF2-40B4-BE49-F238E27FC236}">
                  <a16:creationId xmlns:a16="http://schemas.microsoft.com/office/drawing/2014/main" id="{096FF512-D917-4FD9-B54F-6304A015E1B0}"/>
                </a:ext>
              </a:extLst>
            </p:cNvPr>
            <p:cNvSpPr/>
            <p:nvPr/>
          </p:nvSpPr>
          <p:spPr>
            <a:xfrm>
              <a:off x="0" y="352013"/>
              <a:ext cx="3298190" cy="1662430"/>
            </a:xfrm>
            <a:custGeom>
              <a:avLst/>
              <a:gdLst/>
              <a:ahLst/>
              <a:cxnLst/>
              <a:rect l="l" t="t" r="r" b="b"/>
              <a:pathLst>
                <a:path w="3298190" h="1662430">
                  <a:moveTo>
                    <a:pt x="2789707" y="0"/>
                  </a:moveTo>
                  <a:lnTo>
                    <a:pt x="0" y="0"/>
                  </a:lnTo>
                  <a:lnTo>
                    <a:pt x="0" y="1661833"/>
                  </a:lnTo>
                  <a:lnTo>
                    <a:pt x="2789707" y="1661833"/>
                  </a:lnTo>
                  <a:lnTo>
                    <a:pt x="3297707" y="788060"/>
                  </a:lnTo>
                  <a:lnTo>
                    <a:pt x="2789707" y="0"/>
                  </a:lnTo>
                  <a:close/>
                </a:path>
              </a:pathLst>
            </a:custGeom>
            <a:solidFill>
              <a:srgbClr val="1C5B77"/>
            </a:solidFill>
          </p:spPr>
          <p:txBody>
            <a:bodyPr wrap="square" lIns="0" tIns="0" rIns="0" bIns="0" rtlCol="0"/>
            <a:lstStyle/>
            <a:p>
              <a:endParaRPr/>
            </a:p>
          </p:txBody>
        </p:sp>
      </p:grpSp>
    </p:spTree>
    <p:extLst>
      <p:ext uri="{BB962C8B-B14F-4D97-AF65-F5344CB8AC3E}">
        <p14:creationId xmlns:p14="http://schemas.microsoft.com/office/powerpoint/2010/main" val="4011412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7251433" y="1206715"/>
            <a:ext cx="305435" cy="2078989"/>
          </a:xfrm>
          <a:custGeom>
            <a:avLst/>
            <a:gdLst/>
            <a:ahLst/>
            <a:cxnLst/>
            <a:rect l="l" t="t" r="r" b="b"/>
            <a:pathLst>
              <a:path w="305434" h="2078989">
                <a:moveTo>
                  <a:pt x="305358" y="240919"/>
                </a:moveTo>
                <a:lnTo>
                  <a:pt x="0" y="0"/>
                </a:lnTo>
                <a:lnTo>
                  <a:pt x="0" y="1039317"/>
                </a:lnTo>
                <a:lnTo>
                  <a:pt x="0" y="2078647"/>
                </a:lnTo>
                <a:lnTo>
                  <a:pt x="305358" y="1837740"/>
                </a:lnTo>
                <a:lnTo>
                  <a:pt x="305358" y="1280274"/>
                </a:lnTo>
                <a:lnTo>
                  <a:pt x="50" y="1039368"/>
                </a:lnTo>
                <a:lnTo>
                  <a:pt x="305358" y="798423"/>
                </a:lnTo>
                <a:lnTo>
                  <a:pt x="305358" y="240919"/>
                </a:lnTo>
                <a:close/>
              </a:path>
            </a:pathLst>
          </a:custGeom>
          <a:solidFill>
            <a:srgbClr val="60605F">
              <a:alpha val="9999"/>
            </a:srgbClr>
          </a:solidFill>
        </p:spPr>
        <p:txBody>
          <a:bodyPr wrap="square" lIns="0" tIns="0" rIns="0" bIns="0" rtlCol="0"/>
          <a:lstStyle/>
          <a:p>
            <a:endParaRPr/>
          </a:p>
        </p:txBody>
      </p:sp>
      <p:sp>
        <p:nvSpPr>
          <p:cNvPr id="17" name="bg object 17"/>
          <p:cNvSpPr/>
          <p:nvPr/>
        </p:nvSpPr>
        <p:spPr>
          <a:xfrm>
            <a:off x="7251439" y="3285360"/>
            <a:ext cx="305435" cy="1039494"/>
          </a:xfrm>
          <a:custGeom>
            <a:avLst/>
            <a:gdLst/>
            <a:ahLst/>
            <a:cxnLst/>
            <a:rect l="l" t="t" r="r" b="b"/>
            <a:pathLst>
              <a:path w="305434" h="1039495">
                <a:moveTo>
                  <a:pt x="0" y="0"/>
                </a:moveTo>
                <a:lnTo>
                  <a:pt x="0" y="1039380"/>
                </a:lnTo>
                <a:lnTo>
                  <a:pt x="305352" y="798391"/>
                </a:lnTo>
                <a:lnTo>
                  <a:pt x="305352" y="240901"/>
                </a:lnTo>
                <a:lnTo>
                  <a:pt x="0" y="0"/>
                </a:lnTo>
                <a:close/>
              </a:path>
            </a:pathLst>
          </a:custGeom>
          <a:solidFill>
            <a:srgbClr val="B2B2B1">
              <a:alpha val="9999"/>
            </a:srgbClr>
          </a:solidFill>
        </p:spPr>
        <p:txBody>
          <a:bodyPr wrap="square" lIns="0" tIns="0" rIns="0" bIns="0" rtlCol="0"/>
          <a:lstStyle/>
          <a:p>
            <a:endParaRPr/>
          </a:p>
        </p:txBody>
      </p:sp>
      <p:sp>
        <p:nvSpPr>
          <p:cNvPr id="18" name="bg object 18"/>
          <p:cNvSpPr/>
          <p:nvPr/>
        </p:nvSpPr>
        <p:spPr>
          <a:xfrm>
            <a:off x="7251439" y="4324589"/>
            <a:ext cx="305435" cy="1039494"/>
          </a:xfrm>
          <a:custGeom>
            <a:avLst/>
            <a:gdLst/>
            <a:ahLst/>
            <a:cxnLst/>
            <a:rect l="l" t="t" r="r" b="b"/>
            <a:pathLst>
              <a:path w="305434" h="1039495">
                <a:moveTo>
                  <a:pt x="0" y="0"/>
                </a:moveTo>
                <a:lnTo>
                  <a:pt x="0" y="1039406"/>
                </a:lnTo>
                <a:lnTo>
                  <a:pt x="305352" y="798487"/>
                </a:lnTo>
                <a:lnTo>
                  <a:pt x="305352" y="240983"/>
                </a:lnTo>
                <a:lnTo>
                  <a:pt x="0" y="0"/>
                </a:lnTo>
                <a:close/>
              </a:path>
            </a:pathLst>
          </a:custGeom>
          <a:solidFill>
            <a:srgbClr val="1D1D1B">
              <a:alpha val="9999"/>
            </a:srgbClr>
          </a:solidFill>
        </p:spPr>
        <p:txBody>
          <a:bodyPr wrap="square" lIns="0" tIns="0" rIns="0" bIns="0" rtlCol="0"/>
          <a:lstStyle/>
          <a:p>
            <a:endParaRPr/>
          </a:p>
        </p:txBody>
      </p:sp>
      <p:sp>
        <p:nvSpPr>
          <p:cNvPr id="19" name="bg object 19"/>
          <p:cNvSpPr/>
          <p:nvPr/>
        </p:nvSpPr>
        <p:spPr>
          <a:xfrm>
            <a:off x="7251433" y="5363996"/>
            <a:ext cx="305435" cy="5196840"/>
          </a:xfrm>
          <a:custGeom>
            <a:avLst/>
            <a:gdLst/>
            <a:ahLst/>
            <a:cxnLst/>
            <a:rect l="l" t="t" r="r" b="b"/>
            <a:pathLst>
              <a:path w="305434" h="5196840">
                <a:moveTo>
                  <a:pt x="305358" y="240957"/>
                </a:moveTo>
                <a:lnTo>
                  <a:pt x="0" y="0"/>
                </a:lnTo>
                <a:lnTo>
                  <a:pt x="0" y="1039304"/>
                </a:lnTo>
                <a:lnTo>
                  <a:pt x="0" y="1039406"/>
                </a:lnTo>
                <a:lnTo>
                  <a:pt x="0" y="5196649"/>
                </a:lnTo>
                <a:lnTo>
                  <a:pt x="305358" y="4955705"/>
                </a:lnTo>
                <a:lnTo>
                  <a:pt x="305358" y="4398213"/>
                </a:lnTo>
                <a:lnTo>
                  <a:pt x="63" y="4157307"/>
                </a:lnTo>
                <a:lnTo>
                  <a:pt x="305358" y="3916400"/>
                </a:lnTo>
                <a:lnTo>
                  <a:pt x="305358" y="3358896"/>
                </a:lnTo>
                <a:lnTo>
                  <a:pt x="38" y="3117989"/>
                </a:lnTo>
                <a:lnTo>
                  <a:pt x="305358" y="2877070"/>
                </a:lnTo>
                <a:lnTo>
                  <a:pt x="305358" y="2319578"/>
                </a:lnTo>
                <a:lnTo>
                  <a:pt x="38" y="2078672"/>
                </a:lnTo>
                <a:lnTo>
                  <a:pt x="305358" y="1837753"/>
                </a:lnTo>
                <a:lnTo>
                  <a:pt x="305358" y="1280248"/>
                </a:lnTo>
                <a:lnTo>
                  <a:pt x="63" y="1039355"/>
                </a:lnTo>
                <a:lnTo>
                  <a:pt x="305358" y="798461"/>
                </a:lnTo>
                <a:lnTo>
                  <a:pt x="305358" y="240957"/>
                </a:lnTo>
                <a:close/>
              </a:path>
            </a:pathLst>
          </a:custGeom>
          <a:solidFill>
            <a:srgbClr val="60605F">
              <a:alpha val="9999"/>
            </a:srgbClr>
          </a:solidFill>
        </p:spPr>
        <p:txBody>
          <a:bodyPr wrap="square" lIns="0" tIns="0" rIns="0" bIns="0" rtlCol="0"/>
          <a:lstStyle/>
          <a:p>
            <a:endParaRPr/>
          </a:p>
        </p:txBody>
      </p:sp>
      <p:sp>
        <p:nvSpPr>
          <p:cNvPr id="20" name="bg object 20"/>
          <p:cNvSpPr/>
          <p:nvPr/>
        </p:nvSpPr>
        <p:spPr>
          <a:xfrm>
            <a:off x="6592919" y="1206711"/>
            <a:ext cx="659130" cy="1039494"/>
          </a:xfrm>
          <a:custGeom>
            <a:avLst/>
            <a:gdLst/>
            <a:ahLst/>
            <a:cxnLst/>
            <a:rect l="l" t="t" r="r" b="b"/>
            <a:pathLst>
              <a:path w="659129" h="1039494">
                <a:moveTo>
                  <a:pt x="658520" y="0"/>
                </a:moveTo>
                <a:lnTo>
                  <a:pt x="0" y="519620"/>
                </a:lnTo>
                <a:lnTo>
                  <a:pt x="658520" y="1039406"/>
                </a:lnTo>
                <a:lnTo>
                  <a:pt x="658520" y="0"/>
                </a:lnTo>
                <a:close/>
              </a:path>
            </a:pathLst>
          </a:custGeom>
          <a:solidFill>
            <a:srgbClr val="1D1D1B">
              <a:alpha val="9999"/>
            </a:srgbClr>
          </a:solidFill>
        </p:spPr>
        <p:txBody>
          <a:bodyPr wrap="square" lIns="0" tIns="0" rIns="0" bIns="0" rtlCol="0"/>
          <a:lstStyle/>
          <a:p>
            <a:endParaRPr/>
          </a:p>
        </p:txBody>
      </p:sp>
      <p:sp>
        <p:nvSpPr>
          <p:cNvPr id="21" name="bg object 21"/>
          <p:cNvSpPr/>
          <p:nvPr/>
        </p:nvSpPr>
        <p:spPr>
          <a:xfrm>
            <a:off x="7251439" y="167324"/>
            <a:ext cx="305435" cy="1039494"/>
          </a:xfrm>
          <a:custGeom>
            <a:avLst/>
            <a:gdLst/>
            <a:ahLst/>
            <a:cxnLst/>
            <a:rect l="l" t="t" r="r" b="b"/>
            <a:pathLst>
              <a:path w="305434" h="1039494">
                <a:moveTo>
                  <a:pt x="0" y="0"/>
                </a:moveTo>
                <a:lnTo>
                  <a:pt x="0" y="1039393"/>
                </a:lnTo>
                <a:lnTo>
                  <a:pt x="305352" y="798445"/>
                </a:lnTo>
                <a:lnTo>
                  <a:pt x="305352" y="240948"/>
                </a:lnTo>
                <a:lnTo>
                  <a:pt x="0" y="0"/>
                </a:lnTo>
                <a:close/>
              </a:path>
            </a:pathLst>
          </a:custGeom>
          <a:solidFill>
            <a:srgbClr val="B2B2B1">
              <a:alpha val="9999"/>
            </a:srgbClr>
          </a:solidFill>
        </p:spPr>
        <p:txBody>
          <a:bodyPr wrap="square" lIns="0" tIns="0" rIns="0" bIns="0" rtlCol="0"/>
          <a:lstStyle/>
          <a:p>
            <a:endParaRPr/>
          </a:p>
        </p:txBody>
      </p:sp>
      <p:sp>
        <p:nvSpPr>
          <p:cNvPr id="22" name="bg object 22"/>
          <p:cNvSpPr/>
          <p:nvPr/>
        </p:nvSpPr>
        <p:spPr>
          <a:xfrm>
            <a:off x="7251433" y="12"/>
            <a:ext cx="305435" cy="1447800"/>
          </a:xfrm>
          <a:custGeom>
            <a:avLst/>
            <a:gdLst/>
            <a:ahLst/>
            <a:cxnLst/>
            <a:rect l="l" t="t" r="r" b="b"/>
            <a:pathLst>
              <a:path w="305434" h="1447800">
                <a:moveTo>
                  <a:pt x="305346" y="965771"/>
                </a:moveTo>
                <a:lnTo>
                  <a:pt x="0" y="1206703"/>
                </a:lnTo>
                <a:lnTo>
                  <a:pt x="305346" y="1447622"/>
                </a:lnTo>
                <a:lnTo>
                  <a:pt x="305346" y="965771"/>
                </a:lnTo>
                <a:close/>
              </a:path>
              <a:path w="305434" h="1447800">
                <a:moveTo>
                  <a:pt x="305346" y="0"/>
                </a:moveTo>
                <a:lnTo>
                  <a:pt x="212077" y="0"/>
                </a:lnTo>
                <a:lnTo>
                  <a:pt x="0" y="167322"/>
                </a:lnTo>
                <a:lnTo>
                  <a:pt x="305346" y="408266"/>
                </a:lnTo>
                <a:lnTo>
                  <a:pt x="305346" y="0"/>
                </a:lnTo>
                <a:close/>
              </a:path>
            </a:pathLst>
          </a:custGeom>
          <a:solidFill>
            <a:srgbClr val="AEAEAE">
              <a:alpha val="9999"/>
            </a:srgbClr>
          </a:solidFill>
        </p:spPr>
        <p:txBody>
          <a:bodyPr wrap="square" lIns="0" tIns="0" rIns="0" bIns="0" rtlCol="0"/>
          <a:lstStyle/>
          <a:p>
            <a:endParaRPr/>
          </a:p>
        </p:txBody>
      </p:sp>
      <p:sp>
        <p:nvSpPr>
          <p:cNvPr id="23" name="bg object 23"/>
          <p:cNvSpPr/>
          <p:nvPr/>
        </p:nvSpPr>
        <p:spPr>
          <a:xfrm>
            <a:off x="7251444" y="2005134"/>
            <a:ext cx="305435" cy="481965"/>
          </a:xfrm>
          <a:custGeom>
            <a:avLst/>
            <a:gdLst/>
            <a:ahLst/>
            <a:cxnLst/>
            <a:rect l="l" t="t" r="r" b="b"/>
            <a:pathLst>
              <a:path w="305434" h="481964">
                <a:moveTo>
                  <a:pt x="305347" y="0"/>
                </a:moveTo>
                <a:lnTo>
                  <a:pt x="0" y="240985"/>
                </a:lnTo>
                <a:lnTo>
                  <a:pt x="305347" y="481893"/>
                </a:lnTo>
                <a:lnTo>
                  <a:pt x="305347" y="0"/>
                </a:lnTo>
                <a:close/>
              </a:path>
            </a:pathLst>
          </a:custGeom>
          <a:solidFill>
            <a:srgbClr val="1D1D1B">
              <a:alpha val="9999"/>
            </a:srgbClr>
          </a:solidFill>
        </p:spPr>
        <p:txBody>
          <a:bodyPr wrap="square" lIns="0" tIns="0" rIns="0" bIns="0" rtlCol="0"/>
          <a:lstStyle/>
          <a:p>
            <a:endParaRPr/>
          </a:p>
        </p:txBody>
      </p:sp>
      <p:sp>
        <p:nvSpPr>
          <p:cNvPr id="24" name="bg object 24"/>
          <p:cNvSpPr/>
          <p:nvPr/>
        </p:nvSpPr>
        <p:spPr>
          <a:xfrm>
            <a:off x="7251444" y="4083801"/>
            <a:ext cx="305435" cy="481965"/>
          </a:xfrm>
          <a:custGeom>
            <a:avLst/>
            <a:gdLst/>
            <a:ahLst/>
            <a:cxnLst/>
            <a:rect l="l" t="t" r="r" b="b"/>
            <a:pathLst>
              <a:path w="305434" h="481964">
                <a:moveTo>
                  <a:pt x="305347" y="0"/>
                </a:moveTo>
                <a:lnTo>
                  <a:pt x="0" y="240937"/>
                </a:lnTo>
                <a:lnTo>
                  <a:pt x="305347" y="481846"/>
                </a:lnTo>
                <a:lnTo>
                  <a:pt x="305347" y="0"/>
                </a:lnTo>
                <a:close/>
              </a:path>
            </a:pathLst>
          </a:custGeom>
          <a:solidFill>
            <a:srgbClr val="60605F">
              <a:alpha val="9999"/>
            </a:srgbClr>
          </a:solidFill>
        </p:spPr>
        <p:txBody>
          <a:bodyPr wrap="square" lIns="0" tIns="0" rIns="0" bIns="0" rtlCol="0"/>
          <a:lstStyle/>
          <a:p>
            <a:endParaRPr/>
          </a:p>
        </p:txBody>
      </p:sp>
      <p:sp>
        <p:nvSpPr>
          <p:cNvPr id="25" name="bg object 25"/>
          <p:cNvSpPr/>
          <p:nvPr/>
        </p:nvSpPr>
        <p:spPr>
          <a:xfrm>
            <a:off x="7251444" y="5123124"/>
            <a:ext cx="305435" cy="481965"/>
          </a:xfrm>
          <a:custGeom>
            <a:avLst/>
            <a:gdLst/>
            <a:ahLst/>
            <a:cxnLst/>
            <a:rect l="l" t="t" r="r" b="b"/>
            <a:pathLst>
              <a:path w="305434" h="481964">
                <a:moveTo>
                  <a:pt x="305347" y="0"/>
                </a:moveTo>
                <a:lnTo>
                  <a:pt x="0" y="240955"/>
                </a:lnTo>
                <a:lnTo>
                  <a:pt x="305347" y="481893"/>
                </a:lnTo>
                <a:lnTo>
                  <a:pt x="305347" y="0"/>
                </a:lnTo>
                <a:close/>
              </a:path>
            </a:pathLst>
          </a:custGeom>
          <a:solidFill>
            <a:srgbClr val="AEAEAE">
              <a:alpha val="9999"/>
            </a:srgbClr>
          </a:solidFill>
        </p:spPr>
        <p:txBody>
          <a:bodyPr wrap="square" lIns="0" tIns="0" rIns="0" bIns="0" rtlCol="0"/>
          <a:lstStyle/>
          <a:p>
            <a:endParaRPr/>
          </a:p>
        </p:txBody>
      </p:sp>
      <p:sp>
        <p:nvSpPr>
          <p:cNvPr id="26" name="bg object 26"/>
          <p:cNvSpPr/>
          <p:nvPr/>
        </p:nvSpPr>
        <p:spPr>
          <a:xfrm>
            <a:off x="7251444" y="6162522"/>
            <a:ext cx="305435" cy="481965"/>
          </a:xfrm>
          <a:custGeom>
            <a:avLst/>
            <a:gdLst/>
            <a:ahLst/>
            <a:cxnLst/>
            <a:rect l="l" t="t" r="r" b="b"/>
            <a:pathLst>
              <a:path w="305434" h="481965">
                <a:moveTo>
                  <a:pt x="305347" y="0"/>
                </a:moveTo>
                <a:lnTo>
                  <a:pt x="0" y="240949"/>
                </a:lnTo>
                <a:lnTo>
                  <a:pt x="305347" y="481846"/>
                </a:lnTo>
                <a:lnTo>
                  <a:pt x="305347" y="0"/>
                </a:lnTo>
                <a:close/>
              </a:path>
            </a:pathLst>
          </a:custGeom>
          <a:solidFill>
            <a:srgbClr val="1D1D1B">
              <a:alpha val="9999"/>
            </a:srgbClr>
          </a:solidFill>
        </p:spPr>
        <p:txBody>
          <a:bodyPr wrap="square" lIns="0" tIns="0" rIns="0" bIns="0" rtlCol="0"/>
          <a:lstStyle/>
          <a:p>
            <a:endParaRPr/>
          </a:p>
        </p:txBody>
      </p:sp>
      <p:sp>
        <p:nvSpPr>
          <p:cNvPr id="27" name="bg object 27"/>
          <p:cNvSpPr/>
          <p:nvPr/>
        </p:nvSpPr>
        <p:spPr>
          <a:xfrm>
            <a:off x="7251444" y="7201831"/>
            <a:ext cx="305435" cy="481965"/>
          </a:xfrm>
          <a:custGeom>
            <a:avLst/>
            <a:gdLst/>
            <a:ahLst/>
            <a:cxnLst/>
            <a:rect l="l" t="t" r="r" b="b"/>
            <a:pathLst>
              <a:path w="305434" h="481965">
                <a:moveTo>
                  <a:pt x="305347" y="0"/>
                </a:moveTo>
                <a:lnTo>
                  <a:pt x="0" y="240955"/>
                </a:lnTo>
                <a:lnTo>
                  <a:pt x="305347" y="481893"/>
                </a:lnTo>
                <a:lnTo>
                  <a:pt x="305347" y="0"/>
                </a:lnTo>
                <a:close/>
              </a:path>
            </a:pathLst>
          </a:custGeom>
          <a:solidFill>
            <a:srgbClr val="AEAEAE">
              <a:alpha val="9999"/>
            </a:srgbClr>
          </a:solidFill>
        </p:spPr>
        <p:txBody>
          <a:bodyPr wrap="square" lIns="0" tIns="0" rIns="0" bIns="0" rtlCol="0"/>
          <a:lstStyle/>
          <a:p>
            <a:endParaRPr/>
          </a:p>
        </p:txBody>
      </p:sp>
      <p:sp>
        <p:nvSpPr>
          <p:cNvPr id="28" name="bg object 28"/>
          <p:cNvSpPr/>
          <p:nvPr/>
        </p:nvSpPr>
        <p:spPr>
          <a:xfrm>
            <a:off x="7251444" y="8241187"/>
            <a:ext cx="305435" cy="481965"/>
          </a:xfrm>
          <a:custGeom>
            <a:avLst/>
            <a:gdLst/>
            <a:ahLst/>
            <a:cxnLst/>
            <a:rect l="l" t="t" r="r" b="b"/>
            <a:pathLst>
              <a:path w="305434" h="481965">
                <a:moveTo>
                  <a:pt x="305347" y="0"/>
                </a:moveTo>
                <a:lnTo>
                  <a:pt x="0" y="240914"/>
                </a:lnTo>
                <a:lnTo>
                  <a:pt x="305347" y="481864"/>
                </a:lnTo>
                <a:lnTo>
                  <a:pt x="305347" y="0"/>
                </a:lnTo>
                <a:close/>
              </a:path>
            </a:pathLst>
          </a:custGeom>
          <a:solidFill>
            <a:srgbClr val="1D1D1B">
              <a:alpha val="9999"/>
            </a:srgbClr>
          </a:solidFill>
        </p:spPr>
        <p:txBody>
          <a:bodyPr wrap="square" lIns="0" tIns="0" rIns="0" bIns="0" rtlCol="0"/>
          <a:lstStyle/>
          <a:p>
            <a:endParaRPr/>
          </a:p>
        </p:txBody>
      </p:sp>
      <p:sp>
        <p:nvSpPr>
          <p:cNvPr id="29" name="bg object 29"/>
          <p:cNvSpPr/>
          <p:nvPr userDrawn="1"/>
        </p:nvSpPr>
        <p:spPr>
          <a:xfrm>
            <a:off x="7251444" y="9280557"/>
            <a:ext cx="305435" cy="481965"/>
          </a:xfrm>
          <a:custGeom>
            <a:avLst/>
            <a:gdLst/>
            <a:ahLst/>
            <a:cxnLst/>
            <a:rect l="l" t="t" r="r" b="b"/>
            <a:pathLst>
              <a:path w="305434" h="481965">
                <a:moveTo>
                  <a:pt x="305347" y="0"/>
                </a:moveTo>
                <a:lnTo>
                  <a:pt x="0" y="240937"/>
                </a:lnTo>
                <a:lnTo>
                  <a:pt x="305347" y="481852"/>
                </a:lnTo>
                <a:lnTo>
                  <a:pt x="305347" y="0"/>
                </a:lnTo>
                <a:close/>
              </a:path>
            </a:pathLst>
          </a:custGeom>
          <a:solidFill>
            <a:srgbClr val="AEAEAE">
              <a:alpha val="9999"/>
            </a:srgbClr>
          </a:solidFill>
        </p:spPr>
        <p:txBody>
          <a:bodyPr wrap="square" lIns="0" tIns="0" rIns="0" bIns="0" rtlCol="0"/>
          <a:lstStyle/>
          <a:p>
            <a:endParaRPr/>
          </a:p>
        </p:txBody>
      </p:sp>
      <p:sp>
        <p:nvSpPr>
          <p:cNvPr id="30" name="bg object 30"/>
          <p:cNvSpPr/>
          <p:nvPr userDrawn="1"/>
        </p:nvSpPr>
        <p:spPr>
          <a:xfrm>
            <a:off x="7251444" y="10319830"/>
            <a:ext cx="305435" cy="372745"/>
          </a:xfrm>
          <a:custGeom>
            <a:avLst/>
            <a:gdLst/>
            <a:ahLst/>
            <a:cxnLst/>
            <a:rect l="l" t="t" r="r" b="b"/>
            <a:pathLst>
              <a:path w="305434" h="372745">
                <a:moveTo>
                  <a:pt x="305347" y="0"/>
                </a:moveTo>
                <a:lnTo>
                  <a:pt x="0" y="240902"/>
                </a:lnTo>
                <a:lnTo>
                  <a:pt x="166345" y="372185"/>
                </a:lnTo>
                <a:lnTo>
                  <a:pt x="305347" y="372185"/>
                </a:lnTo>
                <a:lnTo>
                  <a:pt x="305347" y="0"/>
                </a:lnTo>
                <a:close/>
              </a:path>
            </a:pathLst>
          </a:custGeom>
          <a:solidFill>
            <a:srgbClr val="1D1D1B">
              <a:alpha val="9999"/>
            </a:srgbClr>
          </a:solidFill>
        </p:spPr>
        <p:txBody>
          <a:bodyPr wrap="square" lIns="0" tIns="0" rIns="0" bIns="0" rtlCol="0"/>
          <a:lstStyle/>
          <a:p>
            <a:endParaRPr/>
          </a:p>
        </p:txBody>
      </p:sp>
      <p:sp>
        <p:nvSpPr>
          <p:cNvPr id="31" name="bg object 31"/>
          <p:cNvSpPr/>
          <p:nvPr/>
        </p:nvSpPr>
        <p:spPr>
          <a:xfrm>
            <a:off x="7251444" y="3044450"/>
            <a:ext cx="305435" cy="481965"/>
          </a:xfrm>
          <a:custGeom>
            <a:avLst/>
            <a:gdLst/>
            <a:ahLst/>
            <a:cxnLst/>
            <a:rect l="l" t="t" r="r" b="b"/>
            <a:pathLst>
              <a:path w="305434" h="481964">
                <a:moveTo>
                  <a:pt x="305347" y="0"/>
                </a:moveTo>
                <a:lnTo>
                  <a:pt x="0" y="240908"/>
                </a:lnTo>
                <a:lnTo>
                  <a:pt x="305347" y="481852"/>
                </a:lnTo>
                <a:lnTo>
                  <a:pt x="305347" y="0"/>
                </a:lnTo>
                <a:close/>
              </a:path>
            </a:pathLst>
          </a:custGeom>
          <a:solidFill>
            <a:srgbClr val="AEAEAE">
              <a:alpha val="9999"/>
            </a:srgbClr>
          </a:solidFill>
        </p:spPr>
        <p:txBody>
          <a:bodyPr wrap="square" lIns="0" tIns="0" rIns="0" bIns="0" rtlCol="0"/>
          <a:lstStyle/>
          <a:p>
            <a:endParaRPr/>
          </a:p>
        </p:txBody>
      </p:sp>
      <p:sp>
        <p:nvSpPr>
          <p:cNvPr id="32" name="bg object 32"/>
          <p:cNvSpPr/>
          <p:nvPr/>
        </p:nvSpPr>
        <p:spPr>
          <a:xfrm>
            <a:off x="6592924" y="687020"/>
            <a:ext cx="659130" cy="1039494"/>
          </a:xfrm>
          <a:custGeom>
            <a:avLst/>
            <a:gdLst/>
            <a:ahLst/>
            <a:cxnLst/>
            <a:rect l="l" t="t" r="r" b="b"/>
            <a:pathLst>
              <a:path w="659129" h="1039494">
                <a:moveTo>
                  <a:pt x="0" y="0"/>
                </a:moveTo>
                <a:lnTo>
                  <a:pt x="0" y="1039317"/>
                </a:lnTo>
                <a:lnTo>
                  <a:pt x="658558" y="519696"/>
                </a:lnTo>
                <a:lnTo>
                  <a:pt x="0" y="0"/>
                </a:lnTo>
                <a:close/>
              </a:path>
            </a:pathLst>
          </a:custGeom>
          <a:solidFill>
            <a:srgbClr val="60605F">
              <a:alpha val="9999"/>
            </a:srgbClr>
          </a:solidFill>
        </p:spPr>
        <p:txBody>
          <a:bodyPr wrap="square" lIns="0" tIns="0" rIns="0" bIns="0" rtlCol="0"/>
          <a:lstStyle/>
          <a:p>
            <a:endParaRPr/>
          </a:p>
        </p:txBody>
      </p:sp>
      <p:sp>
        <p:nvSpPr>
          <p:cNvPr id="33" name="bg object 33"/>
          <p:cNvSpPr/>
          <p:nvPr/>
        </p:nvSpPr>
        <p:spPr>
          <a:xfrm>
            <a:off x="6592919" y="2246118"/>
            <a:ext cx="659130" cy="1039494"/>
          </a:xfrm>
          <a:custGeom>
            <a:avLst/>
            <a:gdLst/>
            <a:ahLst/>
            <a:cxnLst/>
            <a:rect l="l" t="t" r="r" b="b"/>
            <a:pathLst>
              <a:path w="659129" h="1039495">
                <a:moveTo>
                  <a:pt x="658520" y="0"/>
                </a:moveTo>
                <a:lnTo>
                  <a:pt x="0" y="519620"/>
                </a:lnTo>
                <a:lnTo>
                  <a:pt x="658520" y="1039317"/>
                </a:lnTo>
                <a:lnTo>
                  <a:pt x="658520" y="0"/>
                </a:lnTo>
                <a:close/>
              </a:path>
            </a:pathLst>
          </a:custGeom>
          <a:solidFill>
            <a:srgbClr val="1D1D1B">
              <a:alpha val="9999"/>
            </a:srgbClr>
          </a:solidFill>
        </p:spPr>
        <p:txBody>
          <a:bodyPr wrap="square" lIns="0" tIns="0" rIns="0" bIns="0" rtlCol="0"/>
          <a:lstStyle/>
          <a:p>
            <a:endParaRPr/>
          </a:p>
        </p:txBody>
      </p:sp>
      <p:sp>
        <p:nvSpPr>
          <p:cNvPr id="34" name="bg object 34"/>
          <p:cNvSpPr/>
          <p:nvPr/>
        </p:nvSpPr>
        <p:spPr>
          <a:xfrm>
            <a:off x="6592924" y="1726336"/>
            <a:ext cx="659130" cy="1039494"/>
          </a:xfrm>
          <a:custGeom>
            <a:avLst/>
            <a:gdLst/>
            <a:ahLst/>
            <a:cxnLst/>
            <a:rect l="l" t="t" r="r" b="b"/>
            <a:pathLst>
              <a:path w="659129" h="1039494">
                <a:moveTo>
                  <a:pt x="0" y="0"/>
                </a:moveTo>
                <a:lnTo>
                  <a:pt x="0" y="1039406"/>
                </a:lnTo>
                <a:lnTo>
                  <a:pt x="658558" y="519785"/>
                </a:lnTo>
                <a:lnTo>
                  <a:pt x="0" y="0"/>
                </a:lnTo>
                <a:close/>
              </a:path>
            </a:pathLst>
          </a:custGeom>
          <a:solidFill>
            <a:srgbClr val="AEAEAE">
              <a:alpha val="9999"/>
            </a:srgbClr>
          </a:solidFill>
        </p:spPr>
        <p:txBody>
          <a:bodyPr wrap="square" lIns="0" tIns="0" rIns="0" bIns="0" rtlCol="0"/>
          <a:lstStyle/>
          <a:p>
            <a:endParaRPr/>
          </a:p>
        </p:txBody>
      </p:sp>
      <p:sp>
        <p:nvSpPr>
          <p:cNvPr id="35" name="bg object 35"/>
          <p:cNvSpPr/>
          <p:nvPr/>
        </p:nvSpPr>
        <p:spPr>
          <a:xfrm>
            <a:off x="6592919" y="3285357"/>
            <a:ext cx="659130" cy="1039494"/>
          </a:xfrm>
          <a:custGeom>
            <a:avLst/>
            <a:gdLst/>
            <a:ahLst/>
            <a:cxnLst/>
            <a:rect l="l" t="t" r="r" b="b"/>
            <a:pathLst>
              <a:path w="659129" h="1039495">
                <a:moveTo>
                  <a:pt x="658520" y="0"/>
                </a:moveTo>
                <a:lnTo>
                  <a:pt x="0" y="519696"/>
                </a:lnTo>
                <a:lnTo>
                  <a:pt x="658520" y="1039380"/>
                </a:lnTo>
                <a:lnTo>
                  <a:pt x="658520" y="0"/>
                </a:lnTo>
                <a:close/>
              </a:path>
            </a:pathLst>
          </a:custGeom>
          <a:solidFill>
            <a:srgbClr val="60605F">
              <a:alpha val="9999"/>
            </a:srgbClr>
          </a:solidFill>
        </p:spPr>
        <p:txBody>
          <a:bodyPr wrap="square" lIns="0" tIns="0" rIns="0" bIns="0" rtlCol="0"/>
          <a:lstStyle/>
          <a:p>
            <a:endParaRPr/>
          </a:p>
        </p:txBody>
      </p:sp>
      <p:sp>
        <p:nvSpPr>
          <p:cNvPr id="36" name="bg object 36"/>
          <p:cNvSpPr/>
          <p:nvPr/>
        </p:nvSpPr>
        <p:spPr>
          <a:xfrm>
            <a:off x="6592924" y="2765739"/>
            <a:ext cx="659130" cy="1039494"/>
          </a:xfrm>
          <a:custGeom>
            <a:avLst/>
            <a:gdLst/>
            <a:ahLst/>
            <a:cxnLst/>
            <a:rect l="l" t="t" r="r" b="b"/>
            <a:pathLst>
              <a:path w="659129" h="1039495">
                <a:moveTo>
                  <a:pt x="0" y="0"/>
                </a:moveTo>
                <a:lnTo>
                  <a:pt x="0" y="1039317"/>
                </a:lnTo>
                <a:lnTo>
                  <a:pt x="658558" y="519620"/>
                </a:lnTo>
                <a:lnTo>
                  <a:pt x="0" y="0"/>
                </a:lnTo>
                <a:close/>
              </a:path>
            </a:pathLst>
          </a:custGeom>
          <a:solidFill>
            <a:srgbClr val="E7E7E7">
              <a:alpha val="9999"/>
            </a:srgbClr>
          </a:solidFill>
        </p:spPr>
        <p:txBody>
          <a:bodyPr wrap="square" lIns="0" tIns="0" rIns="0" bIns="0" rtlCol="0"/>
          <a:lstStyle/>
          <a:p>
            <a:endParaRPr/>
          </a:p>
        </p:txBody>
      </p:sp>
      <p:sp>
        <p:nvSpPr>
          <p:cNvPr id="37" name="bg object 37"/>
          <p:cNvSpPr/>
          <p:nvPr/>
        </p:nvSpPr>
        <p:spPr>
          <a:xfrm>
            <a:off x="6592919" y="4324735"/>
            <a:ext cx="659130" cy="1039494"/>
          </a:xfrm>
          <a:custGeom>
            <a:avLst/>
            <a:gdLst/>
            <a:ahLst/>
            <a:cxnLst/>
            <a:rect l="l" t="t" r="r" b="b"/>
            <a:pathLst>
              <a:path w="659129" h="1039495">
                <a:moveTo>
                  <a:pt x="658520" y="0"/>
                </a:moveTo>
                <a:lnTo>
                  <a:pt x="0" y="519620"/>
                </a:lnTo>
                <a:lnTo>
                  <a:pt x="658520" y="1039393"/>
                </a:lnTo>
                <a:lnTo>
                  <a:pt x="658520" y="0"/>
                </a:lnTo>
                <a:close/>
              </a:path>
            </a:pathLst>
          </a:custGeom>
          <a:solidFill>
            <a:srgbClr val="60605F">
              <a:alpha val="9999"/>
            </a:srgbClr>
          </a:solidFill>
        </p:spPr>
        <p:txBody>
          <a:bodyPr wrap="square" lIns="0" tIns="0" rIns="0" bIns="0" rtlCol="0"/>
          <a:lstStyle/>
          <a:p>
            <a:endParaRPr/>
          </a:p>
        </p:txBody>
      </p:sp>
      <p:sp>
        <p:nvSpPr>
          <p:cNvPr id="38" name="bg object 38"/>
          <p:cNvSpPr/>
          <p:nvPr/>
        </p:nvSpPr>
        <p:spPr>
          <a:xfrm>
            <a:off x="6592924" y="3805055"/>
            <a:ext cx="659130" cy="1039494"/>
          </a:xfrm>
          <a:custGeom>
            <a:avLst/>
            <a:gdLst/>
            <a:ahLst/>
            <a:cxnLst/>
            <a:rect l="l" t="t" r="r" b="b"/>
            <a:pathLst>
              <a:path w="659129" h="1039495">
                <a:moveTo>
                  <a:pt x="0" y="0"/>
                </a:moveTo>
                <a:lnTo>
                  <a:pt x="0" y="1039304"/>
                </a:lnTo>
                <a:lnTo>
                  <a:pt x="658558" y="519684"/>
                </a:lnTo>
                <a:lnTo>
                  <a:pt x="0" y="0"/>
                </a:lnTo>
                <a:close/>
              </a:path>
            </a:pathLst>
          </a:custGeom>
          <a:solidFill>
            <a:srgbClr val="AEAEAE">
              <a:alpha val="9999"/>
            </a:srgbClr>
          </a:solidFill>
        </p:spPr>
        <p:txBody>
          <a:bodyPr wrap="square" lIns="0" tIns="0" rIns="0" bIns="0" rtlCol="0"/>
          <a:lstStyle/>
          <a:p>
            <a:endParaRPr/>
          </a:p>
        </p:txBody>
      </p:sp>
      <p:sp>
        <p:nvSpPr>
          <p:cNvPr id="39" name="bg object 39"/>
          <p:cNvSpPr/>
          <p:nvPr/>
        </p:nvSpPr>
        <p:spPr>
          <a:xfrm>
            <a:off x="6592919" y="5364077"/>
            <a:ext cx="659130" cy="1039494"/>
          </a:xfrm>
          <a:custGeom>
            <a:avLst/>
            <a:gdLst/>
            <a:ahLst/>
            <a:cxnLst/>
            <a:rect l="l" t="t" r="r" b="b"/>
            <a:pathLst>
              <a:path w="659129" h="1039495">
                <a:moveTo>
                  <a:pt x="658520" y="0"/>
                </a:moveTo>
                <a:lnTo>
                  <a:pt x="0" y="519683"/>
                </a:lnTo>
                <a:lnTo>
                  <a:pt x="658520" y="1039393"/>
                </a:lnTo>
                <a:lnTo>
                  <a:pt x="658520" y="0"/>
                </a:lnTo>
                <a:close/>
              </a:path>
            </a:pathLst>
          </a:custGeom>
          <a:solidFill>
            <a:srgbClr val="D6D6D5">
              <a:alpha val="9999"/>
            </a:srgbClr>
          </a:solidFill>
        </p:spPr>
        <p:txBody>
          <a:bodyPr wrap="square" lIns="0" tIns="0" rIns="0" bIns="0" rtlCol="0"/>
          <a:lstStyle/>
          <a:p>
            <a:endParaRPr/>
          </a:p>
        </p:txBody>
      </p:sp>
      <p:sp>
        <p:nvSpPr>
          <p:cNvPr id="40" name="bg object 40"/>
          <p:cNvSpPr/>
          <p:nvPr/>
        </p:nvSpPr>
        <p:spPr>
          <a:xfrm>
            <a:off x="6592924" y="4844360"/>
            <a:ext cx="659130" cy="1039494"/>
          </a:xfrm>
          <a:custGeom>
            <a:avLst/>
            <a:gdLst/>
            <a:ahLst/>
            <a:cxnLst/>
            <a:rect l="l" t="t" r="r" b="b"/>
            <a:pathLst>
              <a:path w="659129" h="1039495">
                <a:moveTo>
                  <a:pt x="0" y="0"/>
                </a:moveTo>
                <a:lnTo>
                  <a:pt x="0" y="1039406"/>
                </a:lnTo>
                <a:lnTo>
                  <a:pt x="658558" y="519722"/>
                </a:lnTo>
                <a:lnTo>
                  <a:pt x="0" y="0"/>
                </a:lnTo>
                <a:close/>
              </a:path>
            </a:pathLst>
          </a:custGeom>
          <a:solidFill>
            <a:srgbClr val="1D1D1B">
              <a:alpha val="9999"/>
            </a:srgbClr>
          </a:solidFill>
        </p:spPr>
        <p:txBody>
          <a:bodyPr wrap="square" lIns="0" tIns="0" rIns="0" bIns="0" rtlCol="0"/>
          <a:lstStyle/>
          <a:p>
            <a:endParaRPr/>
          </a:p>
        </p:txBody>
      </p:sp>
      <p:sp>
        <p:nvSpPr>
          <p:cNvPr id="41" name="bg object 41"/>
          <p:cNvSpPr/>
          <p:nvPr/>
        </p:nvSpPr>
        <p:spPr>
          <a:xfrm>
            <a:off x="6592919" y="6403468"/>
            <a:ext cx="659130" cy="1039494"/>
          </a:xfrm>
          <a:custGeom>
            <a:avLst/>
            <a:gdLst/>
            <a:ahLst/>
            <a:cxnLst/>
            <a:rect l="l" t="t" r="r" b="b"/>
            <a:pathLst>
              <a:path w="659129" h="1039495">
                <a:moveTo>
                  <a:pt x="658520" y="0"/>
                </a:moveTo>
                <a:lnTo>
                  <a:pt x="0" y="519595"/>
                </a:lnTo>
                <a:lnTo>
                  <a:pt x="658520" y="1039393"/>
                </a:lnTo>
                <a:lnTo>
                  <a:pt x="658520" y="0"/>
                </a:lnTo>
                <a:close/>
              </a:path>
            </a:pathLst>
          </a:custGeom>
          <a:solidFill>
            <a:srgbClr val="D6D6D5">
              <a:alpha val="9999"/>
            </a:srgbClr>
          </a:solidFill>
        </p:spPr>
        <p:txBody>
          <a:bodyPr wrap="square" lIns="0" tIns="0" rIns="0" bIns="0" rtlCol="0"/>
          <a:lstStyle/>
          <a:p>
            <a:endParaRPr/>
          </a:p>
        </p:txBody>
      </p:sp>
      <p:sp>
        <p:nvSpPr>
          <p:cNvPr id="42" name="bg object 42"/>
          <p:cNvSpPr/>
          <p:nvPr/>
        </p:nvSpPr>
        <p:spPr>
          <a:xfrm>
            <a:off x="6592924" y="5883764"/>
            <a:ext cx="659130" cy="1039494"/>
          </a:xfrm>
          <a:custGeom>
            <a:avLst/>
            <a:gdLst/>
            <a:ahLst/>
            <a:cxnLst/>
            <a:rect l="l" t="t" r="r" b="b"/>
            <a:pathLst>
              <a:path w="659129" h="1039495">
                <a:moveTo>
                  <a:pt x="0" y="0"/>
                </a:moveTo>
                <a:lnTo>
                  <a:pt x="0" y="1039304"/>
                </a:lnTo>
                <a:lnTo>
                  <a:pt x="658558" y="519709"/>
                </a:lnTo>
                <a:lnTo>
                  <a:pt x="0" y="0"/>
                </a:lnTo>
                <a:close/>
              </a:path>
            </a:pathLst>
          </a:custGeom>
          <a:solidFill>
            <a:srgbClr val="60605F">
              <a:alpha val="9999"/>
            </a:srgbClr>
          </a:solidFill>
        </p:spPr>
        <p:txBody>
          <a:bodyPr wrap="square" lIns="0" tIns="0" rIns="0" bIns="0" rtlCol="0"/>
          <a:lstStyle/>
          <a:p>
            <a:endParaRPr/>
          </a:p>
        </p:txBody>
      </p:sp>
      <p:sp>
        <p:nvSpPr>
          <p:cNvPr id="43" name="bg object 43"/>
          <p:cNvSpPr/>
          <p:nvPr/>
        </p:nvSpPr>
        <p:spPr>
          <a:xfrm>
            <a:off x="6592919" y="7442786"/>
            <a:ext cx="659130" cy="1039494"/>
          </a:xfrm>
          <a:custGeom>
            <a:avLst/>
            <a:gdLst/>
            <a:ahLst/>
            <a:cxnLst/>
            <a:rect l="l" t="t" r="r" b="b"/>
            <a:pathLst>
              <a:path w="659129" h="1039495">
                <a:moveTo>
                  <a:pt x="658520" y="0"/>
                </a:moveTo>
                <a:lnTo>
                  <a:pt x="0" y="519684"/>
                </a:lnTo>
                <a:lnTo>
                  <a:pt x="658520" y="1039317"/>
                </a:lnTo>
                <a:lnTo>
                  <a:pt x="658520" y="0"/>
                </a:lnTo>
                <a:close/>
              </a:path>
            </a:pathLst>
          </a:custGeom>
          <a:solidFill>
            <a:srgbClr val="D6D6D5">
              <a:alpha val="9999"/>
            </a:srgbClr>
          </a:solidFill>
        </p:spPr>
        <p:txBody>
          <a:bodyPr wrap="square" lIns="0" tIns="0" rIns="0" bIns="0" rtlCol="0"/>
          <a:lstStyle/>
          <a:p>
            <a:endParaRPr/>
          </a:p>
        </p:txBody>
      </p:sp>
      <p:sp>
        <p:nvSpPr>
          <p:cNvPr id="44" name="bg object 44"/>
          <p:cNvSpPr/>
          <p:nvPr/>
        </p:nvSpPr>
        <p:spPr>
          <a:xfrm>
            <a:off x="6592924" y="6923066"/>
            <a:ext cx="659130" cy="1039494"/>
          </a:xfrm>
          <a:custGeom>
            <a:avLst/>
            <a:gdLst/>
            <a:ahLst/>
            <a:cxnLst/>
            <a:rect l="l" t="t" r="r" b="b"/>
            <a:pathLst>
              <a:path w="659129" h="1039495">
                <a:moveTo>
                  <a:pt x="0" y="0"/>
                </a:moveTo>
                <a:lnTo>
                  <a:pt x="0" y="1039406"/>
                </a:lnTo>
                <a:lnTo>
                  <a:pt x="658558" y="519722"/>
                </a:lnTo>
                <a:lnTo>
                  <a:pt x="0" y="0"/>
                </a:lnTo>
                <a:close/>
              </a:path>
            </a:pathLst>
          </a:custGeom>
          <a:solidFill>
            <a:srgbClr val="1D1D1B">
              <a:alpha val="9999"/>
            </a:srgbClr>
          </a:solidFill>
        </p:spPr>
        <p:txBody>
          <a:bodyPr wrap="square" lIns="0" tIns="0" rIns="0" bIns="0" rtlCol="0"/>
          <a:lstStyle/>
          <a:p>
            <a:endParaRPr/>
          </a:p>
        </p:txBody>
      </p:sp>
      <p:sp>
        <p:nvSpPr>
          <p:cNvPr id="45" name="bg object 45"/>
          <p:cNvSpPr/>
          <p:nvPr/>
        </p:nvSpPr>
        <p:spPr>
          <a:xfrm>
            <a:off x="6592919" y="8482101"/>
            <a:ext cx="659130" cy="1039494"/>
          </a:xfrm>
          <a:custGeom>
            <a:avLst/>
            <a:gdLst/>
            <a:ahLst/>
            <a:cxnLst/>
            <a:rect l="l" t="t" r="r" b="b"/>
            <a:pathLst>
              <a:path w="659129" h="1039495">
                <a:moveTo>
                  <a:pt x="658520" y="0"/>
                </a:moveTo>
                <a:lnTo>
                  <a:pt x="0" y="519709"/>
                </a:lnTo>
                <a:lnTo>
                  <a:pt x="658520" y="1039393"/>
                </a:lnTo>
                <a:lnTo>
                  <a:pt x="658520" y="0"/>
                </a:lnTo>
                <a:close/>
              </a:path>
            </a:pathLst>
          </a:custGeom>
          <a:solidFill>
            <a:srgbClr val="AEAEAE">
              <a:alpha val="9999"/>
            </a:srgbClr>
          </a:solidFill>
        </p:spPr>
        <p:txBody>
          <a:bodyPr wrap="square" lIns="0" tIns="0" rIns="0" bIns="0" rtlCol="0"/>
          <a:lstStyle/>
          <a:p>
            <a:endParaRPr/>
          </a:p>
        </p:txBody>
      </p:sp>
      <p:sp>
        <p:nvSpPr>
          <p:cNvPr id="46" name="bg object 46"/>
          <p:cNvSpPr/>
          <p:nvPr/>
        </p:nvSpPr>
        <p:spPr>
          <a:xfrm>
            <a:off x="6592924" y="7962470"/>
            <a:ext cx="659130" cy="1039494"/>
          </a:xfrm>
          <a:custGeom>
            <a:avLst/>
            <a:gdLst/>
            <a:ahLst/>
            <a:cxnLst/>
            <a:rect l="l" t="t" r="r" b="b"/>
            <a:pathLst>
              <a:path w="659129" h="1039495">
                <a:moveTo>
                  <a:pt x="0" y="0"/>
                </a:moveTo>
                <a:lnTo>
                  <a:pt x="0" y="1039342"/>
                </a:lnTo>
                <a:lnTo>
                  <a:pt x="658558" y="519633"/>
                </a:lnTo>
                <a:lnTo>
                  <a:pt x="0" y="0"/>
                </a:lnTo>
                <a:close/>
              </a:path>
            </a:pathLst>
          </a:custGeom>
          <a:solidFill>
            <a:srgbClr val="60605F">
              <a:alpha val="9999"/>
            </a:srgbClr>
          </a:solidFill>
        </p:spPr>
        <p:txBody>
          <a:bodyPr wrap="square" lIns="0" tIns="0" rIns="0" bIns="0" rtlCol="0"/>
          <a:lstStyle/>
          <a:p>
            <a:endParaRPr/>
          </a:p>
        </p:txBody>
      </p:sp>
      <p:sp>
        <p:nvSpPr>
          <p:cNvPr id="47" name="bg object 47"/>
          <p:cNvSpPr/>
          <p:nvPr userDrawn="1"/>
        </p:nvSpPr>
        <p:spPr>
          <a:xfrm>
            <a:off x="6592919" y="9521495"/>
            <a:ext cx="659130" cy="1039494"/>
          </a:xfrm>
          <a:custGeom>
            <a:avLst/>
            <a:gdLst/>
            <a:ahLst/>
            <a:cxnLst/>
            <a:rect l="l" t="t" r="r" b="b"/>
            <a:pathLst>
              <a:path w="659129" h="1039495">
                <a:moveTo>
                  <a:pt x="658520" y="0"/>
                </a:moveTo>
                <a:lnTo>
                  <a:pt x="0" y="519633"/>
                </a:lnTo>
                <a:lnTo>
                  <a:pt x="658520" y="1039291"/>
                </a:lnTo>
                <a:lnTo>
                  <a:pt x="658520" y="0"/>
                </a:lnTo>
                <a:close/>
              </a:path>
            </a:pathLst>
          </a:custGeom>
          <a:solidFill>
            <a:srgbClr val="D6D6D5">
              <a:alpha val="9999"/>
            </a:srgbClr>
          </a:solidFill>
        </p:spPr>
        <p:txBody>
          <a:bodyPr wrap="square" lIns="0" tIns="0" rIns="0" bIns="0" rtlCol="0"/>
          <a:lstStyle/>
          <a:p>
            <a:endParaRPr/>
          </a:p>
        </p:txBody>
      </p:sp>
      <p:sp>
        <p:nvSpPr>
          <p:cNvPr id="48" name="bg object 48"/>
          <p:cNvSpPr/>
          <p:nvPr userDrawn="1"/>
        </p:nvSpPr>
        <p:spPr>
          <a:xfrm>
            <a:off x="6592924" y="9001812"/>
            <a:ext cx="659130" cy="1039494"/>
          </a:xfrm>
          <a:custGeom>
            <a:avLst/>
            <a:gdLst/>
            <a:ahLst/>
            <a:cxnLst/>
            <a:rect l="l" t="t" r="r" b="b"/>
            <a:pathLst>
              <a:path w="659129" h="1039495">
                <a:moveTo>
                  <a:pt x="0" y="0"/>
                </a:moveTo>
                <a:lnTo>
                  <a:pt x="0" y="1039317"/>
                </a:lnTo>
                <a:lnTo>
                  <a:pt x="658558" y="519684"/>
                </a:lnTo>
                <a:lnTo>
                  <a:pt x="0" y="0"/>
                </a:lnTo>
                <a:close/>
              </a:path>
            </a:pathLst>
          </a:custGeom>
          <a:solidFill>
            <a:srgbClr val="1D1D1B">
              <a:alpha val="9999"/>
            </a:srgbClr>
          </a:solidFill>
        </p:spPr>
        <p:txBody>
          <a:bodyPr wrap="square" lIns="0" tIns="0" rIns="0" bIns="0" rtlCol="0"/>
          <a:lstStyle/>
          <a:p>
            <a:endParaRPr/>
          </a:p>
        </p:txBody>
      </p:sp>
      <p:sp>
        <p:nvSpPr>
          <p:cNvPr id="49" name="bg object 49"/>
          <p:cNvSpPr/>
          <p:nvPr/>
        </p:nvSpPr>
        <p:spPr>
          <a:xfrm>
            <a:off x="5934290" y="1726333"/>
            <a:ext cx="659130" cy="1039494"/>
          </a:xfrm>
          <a:custGeom>
            <a:avLst/>
            <a:gdLst/>
            <a:ahLst/>
            <a:cxnLst/>
            <a:rect l="l" t="t" r="r" b="b"/>
            <a:pathLst>
              <a:path w="659129" h="1039494">
                <a:moveTo>
                  <a:pt x="658583" y="0"/>
                </a:moveTo>
                <a:lnTo>
                  <a:pt x="0" y="519785"/>
                </a:lnTo>
                <a:lnTo>
                  <a:pt x="658583" y="1039406"/>
                </a:lnTo>
                <a:lnTo>
                  <a:pt x="658583" y="0"/>
                </a:lnTo>
                <a:close/>
              </a:path>
            </a:pathLst>
          </a:custGeom>
          <a:solidFill>
            <a:srgbClr val="D6D6D5">
              <a:alpha val="9999"/>
            </a:srgbClr>
          </a:solidFill>
        </p:spPr>
        <p:txBody>
          <a:bodyPr wrap="square" lIns="0" tIns="0" rIns="0" bIns="0" rtlCol="0"/>
          <a:lstStyle/>
          <a:p>
            <a:endParaRPr/>
          </a:p>
        </p:txBody>
      </p:sp>
      <p:sp>
        <p:nvSpPr>
          <p:cNvPr id="50" name="bg object 50"/>
          <p:cNvSpPr/>
          <p:nvPr/>
        </p:nvSpPr>
        <p:spPr>
          <a:xfrm>
            <a:off x="5934290" y="687019"/>
            <a:ext cx="659130" cy="1039494"/>
          </a:xfrm>
          <a:custGeom>
            <a:avLst/>
            <a:gdLst/>
            <a:ahLst/>
            <a:cxnLst/>
            <a:rect l="l" t="t" r="r" b="b"/>
            <a:pathLst>
              <a:path w="659129" h="1039494">
                <a:moveTo>
                  <a:pt x="658583" y="0"/>
                </a:moveTo>
                <a:lnTo>
                  <a:pt x="0" y="519696"/>
                </a:lnTo>
                <a:lnTo>
                  <a:pt x="658583" y="1039317"/>
                </a:lnTo>
                <a:lnTo>
                  <a:pt x="658583" y="0"/>
                </a:lnTo>
                <a:close/>
              </a:path>
            </a:pathLst>
          </a:custGeom>
          <a:solidFill>
            <a:srgbClr val="AEAEAE">
              <a:alpha val="9999"/>
            </a:srgbClr>
          </a:solidFill>
        </p:spPr>
        <p:txBody>
          <a:bodyPr wrap="square" lIns="0" tIns="0" rIns="0" bIns="0" rtlCol="0"/>
          <a:lstStyle/>
          <a:p>
            <a:endParaRPr/>
          </a:p>
        </p:txBody>
      </p:sp>
      <p:sp>
        <p:nvSpPr>
          <p:cNvPr id="51" name="bg object 51"/>
          <p:cNvSpPr/>
          <p:nvPr/>
        </p:nvSpPr>
        <p:spPr>
          <a:xfrm>
            <a:off x="5934285" y="1206715"/>
            <a:ext cx="659130" cy="1039494"/>
          </a:xfrm>
          <a:custGeom>
            <a:avLst/>
            <a:gdLst/>
            <a:ahLst/>
            <a:cxnLst/>
            <a:rect l="l" t="t" r="r" b="b"/>
            <a:pathLst>
              <a:path w="659129" h="1039494">
                <a:moveTo>
                  <a:pt x="0" y="0"/>
                </a:moveTo>
                <a:lnTo>
                  <a:pt x="0" y="1039406"/>
                </a:lnTo>
                <a:lnTo>
                  <a:pt x="658634" y="519620"/>
                </a:lnTo>
                <a:lnTo>
                  <a:pt x="0" y="0"/>
                </a:lnTo>
                <a:close/>
              </a:path>
            </a:pathLst>
          </a:custGeom>
          <a:solidFill>
            <a:srgbClr val="E7E7E7">
              <a:alpha val="9999"/>
            </a:srgbClr>
          </a:solidFill>
        </p:spPr>
        <p:txBody>
          <a:bodyPr wrap="square" lIns="0" tIns="0" rIns="0" bIns="0" rtlCol="0"/>
          <a:lstStyle/>
          <a:p>
            <a:endParaRPr/>
          </a:p>
        </p:txBody>
      </p:sp>
      <p:sp>
        <p:nvSpPr>
          <p:cNvPr id="52" name="bg object 52"/>
          <p:cNvSpPr/>
          <p:nvPr/>
        </p:nvSpPr>
        <p:spPr>
          <a:xfrm>
            <a:off x="5934291" y="2765737"/>
            <a:ext cx="659130" cy="1039494"/>
          </a:xfrm>
          <a:custGeom>
            <a:avLst/>
            <a:gdLst/>
            <a:ahLst/>
            <a:cxnLst/>
            <a:rect l="l" t="t" r="r" b="b"/>
            <a:pathLst>
              <a:path w="659129" h="1039495">
                <a:moveTo>
                  <a:pt x="658583" y="0"/>
                </a:moveTo>
                <a:lnTo>
                  <a:pt x="0" y="519696"/>
                </a:lnTo>
                <a:lnTo>
                  <a:pt x="658583" y="1039393"/>
                </a:lnTo>
                <a:lnTo>
                  <a:pt x="658583" y="0"/>
                </a:lnTo>
                <a:close/>
              </a:path>
            </a:pathLst>
          </a:custGeom>
          <a:solidFill>
            <a:srgbClr val="60605F">
              <a:alpha val="9999"/>
            </a:srgbClr>
          </a:solidFill>
        </p:spPr>
        <p:txBody>
          <a:bodyPr wrap="square" lIns="0" tIns="0" rIns="0" bIns="0" rtlCol="0"/>
          <a:lstStyle/>
          <a:p>
            <a:endParaRPr/>
          </a:p>
        </p:txBody>
      </p:sp>
      <p:sp>
        <p:nvSpPr>
          <p:cNvPr id="53" name="bg object 53"/>
          <p:cNvSpPr/>
          <p:nvPr/>
        </p:nvSpPr>
        <p:spPr>
          <a:xfrm>
            <a:off x="5934285" y="2246118"/>
            <a:ext cx="659130" cy="1039494"/>
          </a:xfrm>
          <a:custGeom>
            <a:avLst/>
            <a:gdLst/>
            <a:ahLst/>
            <a:cxnLst/>
            <a:rect l="l" t="t" r="r" b="b"/>
            <a:pathLst>
              <a:path w="659129" h="1039495">
                <a:moveTo>
                  <a:pt x="0" y="0"/>
                </a:moveTo>
                <a:lnTo>
                  <a:pt x="0" y="1039317"/>
                </a:lnTo>
                <a:lnTo>
                  <a:pt x="658634" y="519620"/>
                </a:lnTo>
                <a:lnTo>
                  <a:pt x="0" y="0"/>
                </a:lnTo>
                <a:close/>
              </a:path>
            </a:pathLst>
          </a:custGeom>
          <a:solidFill>
            <a:srgbClr val="AEAEAE">
              <a:alpha val="9999"/>
            </a:srgbClr>
          </a:solidFill>
        </p:spPr>
        <p:txBody>
          <a:bodyPr wrap="square" lIns="0" tIns="0" rIns="0" bIns="0" rtlCol="0"/>
          <a:lstStyle/>
          <a:p>
            <a:endParaRPr/>
          </a:p>
        </p:txBody>
      </p:sp>
      <p:sp>
        <p:nvSpPr>
          <p:cNvPr id="54" name="bg object 54"/>
          <p:cNvSpPr/>
          <p:nvPr/>
        </p:nvSpPr>
        <p:spPr>
          <a:xfrm>
            <a:off x="5934291" y="3805129"/>
            <a:ext cx="659130" cy="1039494"/>
          </a:xfrm>
          <a:custGeom>
            <a:avLst/>
            <a:gdLst/>
            <a:ahLst/>
            <a:cxnLst/>
            <a:rect l="l" t="t" r="r" b="b"/>
            <a:pathLst>
              <a:path w="659129" h="1039495">
                <a:moveTo>
                  <a:pt x="658583" y="0"/>
                </a:moveTo>
                <a:lnTo>
                  <a:pt x="0" y="519607"/>
                </a:lnTo>
                <a:lnTo>
                  <a:pt x="658583" y="1039304"/>
                </a:lnTo>
                <a:lnTo>
                  <a:pt x="658583" y="0"/>
                </a:lnTo>
                <a:close/>
              </a:path>
            </a:pathLst>
          </a:custGeom>
          <a:solidFill>
            <a:srgbClr val="60605F">
              <a:alpha val="9999"/>
            </a:srgbClr>
          </a:solidFill>
        </p:spPr>
        <p:txBody>
          <a:bodyPr wrap="square" lIns="0" tIns="0" rIns="0" bIns="0" rtlCol="0"/>
          <a:lstStyle/>
          <a:p>
            <a:endParaRPr/>
          </a:p>
        </p:txBody>
      </p:sp>
      <p:sp>
        <p:nvSpPr>
          <p:cNvPr id="55" name="bg object 55"/>
          <p:cNvSpPr/>
          <p:nvPr/>
        </p:nvSpPr>
        <p:spPr>
          <a:xfrm>
            <a:off x="5934285" y="3285435"/>
            <a:ext cx="659130" cy="1039494"/>
          </a:xfrm>
          <a:custGeom>
            <a:avLst/>
            <a:gdLst/>
            <a:ahLst/>
            <a:cxnLst/>
            <a:rect l="l" t="t" r="r" b="b"/>
            <a:pathLst>
              <a:path w="659129" h="1039495">
                <a:moveTo>
                  <a:pt x="0" y="0"/>
                </a:moveTo>
                <a:lnTo>
                  <a:pt x="0" y="1039304"/>
                </a:lnTo>
                <a:lnTo>
                  <a:pt x="658634" y="519696"/>
                </a:lnTo>
                <a:lnTo>
                  <a:pt x="0" y="0"/>
                </a:lnTo>
                <a:close/>
              </a:path>
            </a:pathLst>
          </a:custGeom>
          <a:solidFill>
            <a:srgbClr val="E7E7E7">
              <a:alpha val="9999"/>
            </a:srgbClr>
          </a:solidFill>
        </p:spPr>
        <p:txBody>
          <a:bodyPr wrap="square" lIns="0" tIns="0" rIns="0" bIns="0" rtlCol="0"/>
          <a:lstStyle/>
          <a:p>
            <a:endParaRPr/>
          </a:p>
        </p:txBody>
      </p:sp>
      <p:sp>
        <p:nvSpPr>
          <p:cNvPr id="56" name="bg object 56"/>
          <p:cNvSpPr/>
          <p:nvPr/>
        </p:nvSpPr>
        <p:spPr>
          <a:xfrm>
            <a:off x="5934291" y="4844434"/>
            <a:ext cx="659130" cy="1039494"/>
          </a:xfrm>
          <a:custGeom>
            <a:avLst/>
            <a:gdLst/>
            <a:ahLst/>
            <a:cxnLst/>
            <a:rect l="l" t="t" r="r" b="b"/>
            <a:pathLst>
              <a:path w="659129" h="1039495">
                <a:moveTo>
                  <a:pt x="658583" y="0"/>
                </a:moveTo>
                <a:lnTo>
                  <a:pt x="0" y="519696"/>
                </a:lnTo>
                <a:lnTo>
                  <a:pt x="658583" y="1039329"/>
                </a:lnTo>
                <a:lnTo>
                  <a:pt x="658583" y="0"/>
                </a:lnTo>
                <a:close/>
              </a:path>
            </a:pathLst>
          </a:custGeom>
          <a:solidFill>
            <a:srgbClr val="60605F">
              <a:alpha val="9999"/>
            </a:srgbClr>
          </a:solidFill>
        </p:spPr>
        <p:txBody>
          <a:bodyPr wrap="square" lIns="0" tIns="0" rIns="0" bIns="0" rtlCol="0"/>
          <a:lstStyle/>
          <a:p>
            <a:endParaRPr/>
          </a:p>
        </p:txBody>
      </p:sp>
      <p:sp>
        <p:nvSpPr>
          <p:cNvPr id="57" name="bg object 57"/>
          <p:cNvSpPr/>
          <p:nvPr/>
        </p:nvSpPr>
        <p:spPr>
          <a:xfrm>
            <a:off x="5934285" y="4324738"/>
            <a:ext cx="659130" cy="1039494"/>
          </a:xfrm>
          <a:custGeom>
            <a:avLst/>
            <a:gdLst/>
            <a:ahLst/>
            <a:cxnLst/>
            <a:rect l="l" t="t" r="r" b="b"/>
            <a:pathLst>
              <a:path w="659129" h="1039495">
                <a:moveTo>
                  <a:pt x="0" y="0"/>
                </a:moveTo>
                <a:lnTo>
                  <a:pt x="0" y="1039393"/>
                </a:lnTo>
                <a:lnTo>
                  <a:pt x="658634" y="519696"/>
                </a:lnTo>
                <a:lnTo>
                  <a:pt x="0" y="0"/>
                </a:lnTo>
                <a:close/>
              </a:path>
            </a:pathLst>
          </a:custGeom>
          <a:solidFill>
            <a:srgbClr val="AEAEAE">
              <a:alpha val="9999"/>
            </a:srgbClr>
          </a:solidFill>
        </p:spPr>
        <p:txBody>
          <a:bodyPr wrap="square" lIns="0" tIns="0" rIns="0" bIns="0" rtlCol="0"/>
          <a:lstStyle/>
          <a:p>
            <a:endParaRPr/>
          </a:p>
        </p:txBody>
      </p:sp>
      <p:sp>
        <p:nvSpPr>
          <p:cNvPr id="58" name="bg object 58"/>
          <p:cNvSpPr/>
          <p:nvPr/>
        </p:nvSpPr>
        <p:spPr>
          <a:xfrm>
            <a:off x="5934291" y="5883761"/>
            <a:ext cx="659130" cy="1039494"/>
          </a:xfrm>
          <a:custGeom>
            <a:avLst/>
            <a:gdLst/>
            <a:ahLst/>
            <a:cxnLst/>
            <a:rect l="l" t="t" r="r" b="b"/>
            <a:pathLst>
              <a:path w="659129" h="1039495">
                <a:moveTo>
                  <a:pt x="658583" y="0"/>
                </a:moveTo>
                <a:lnTo>
                  <a:pt x="0" y="519709"/>
                </a:lnTo>
                <a:lnTo>
                  <a:pt x="658583" y="1039380"/>
                </a:lnTo>
                <a:lnTo>
                  <a:pt x="658583" y="0"/>
                </a:lnTo>
                <a:close/>
              </a:path>
            </a:pathLst>
          </a:custGeom>
          <a:solidFill>
            <a:srgbClr val="D6D6D5">
              <a:alpha val="9999"/>
            </a:srgbClr>
          </a:solidFill>
        </p:spPr>
        <p:txBody>
          <a:bodyPr wrap="square" lIns="0" tIns="0" rIns="0" bIns="0" rtlCol="0"/>
          <a:lstStyle/>
          <a:p>
            <a:endParaRPr/>
          </a:p>
        </p:txBody>
      </p:sp>
      <p:sp>
        <p:nvSpPr>
          <p:cNvPr id="59" name="bg object 59"/>
          <p:cNvSpPr/>
          <p:nvPr/>
        </p:nvSpPr>
        <p:spPr>
          <a:xfrm>
            <a:off x="5934285" y="5364129"/>
            <a:ext cx="659130" cy="1039494"/>
          </a:xfrm>
          <a:custGeom>
            <a:avLst/>
            <a:gdLst/>
            <a:ahLst/>
            <a:cxnLst/>
            <a:rect l="l" t="t" r="r" b="b"/>
            <a:pathLst>
              <a:path w="659129" h="1039495">
                <a:moveTo>
                  <a:pt x="0" y="0"/>
                </a:moveTo>
                <a:lnTo>
                  <a:pt x="0" y="1039342"/>
                </a:lnTo>
                <a:lnTo>
                  <a:pt x="658634" y="519633"/>
                </a:lnTo>
                <a:lnTo>
                  <a:pt x="0" y="0"/>
                </a:lnTo>
                <a:close/>
              </a:path>
            </a:pathLst>
          </a:custGeom>
          <a:solidFill>
            <a:srgbClr val="AEAEAE">
              <a:alpha val="9999"/>
            </a:srgbClr>
          </a:solidFill>
        </p:spPr>
        <p:txBody>
          <a:bodyPr wrap="square" lIns="0" tIns="0" rIns="0" bIns="0" rtlCol="0"/>
          <a:lstStyle/>
          <a:p>
            <a:endParaRPr/>
          </a:p>
        </p:txBody>
      </p:sp>
      <p:sp>
        <p:nvSpPr>
          <p:cNvPr id="60" name="bg object 60"/>
          <p:cNvSpPr/>
          <p:nvPr/>
        </p:nvSpPr>
        <p:spPr>
          <a:xfrm>
            <a:off x="5934291" y="6923064"/>
            <a:ext cx="659130" cy="1039494"/>
          </a:xfrm>
          <a:custGeom>
            <a:avLst/>
            <a:gdLst/>
            <a:ahLst/>
            <a:cxnLst/>
            <a:rect l="l" t="t" r="r" b="b"/>
            <a:pathLst>
              <a:path w="659129" h="1039495">
                <a:moveTo>
                  <a:pt x="658583" y="0"/>
                </a:moveTo>
                <a:lnTo>
                  <a:pt x="0" y="519798"/>
                </a:lnTo>
                <a:lnTo>
                  <a:pt x="658583" y="1039406"/>
                </a:lnTo>
                <a:lnTo>
                  <a:pt x="658583" y="0"/>
                </a:lnTo>
                <a:close/>
              </a:path>
            </a:pathLst>
          </a:custGeom>
          <a:solidFill>
            <a:srgbClr val="D6D6D5">
              <a:alpha val="9999"/>
            </a:srgbClr>
          </a:solidFill>
        </p:spPr>
        <p:txBody>
          <a:bodyPr wrap="square" lIns="0" tIns="0" rIns="0" bIns="0" rtlCol="0"/>
          <a:lstStyle/>
          <a:p>
            <a:endParaRPr/>
          </a:p>
        </p:txBody>
      </p:sp>
      <p:sp>
        <p:nvSpPr>
          <p:cNvPr id="61" name="bg object 61"/>
          <p:cNvSpPr/>
          <p:nvPr/>
        </p:nvSpPr>
        <p:spPr>
          <a:xfrm>
            <a:off x="5934285" y="6403470"/>
            <a:ext cx="659130" cy="1039494"/>
          </a:xfrm>
          <a:custGeom>
            <a:avLst/>
            <a:gdLst/>
            <a:ahLst/>
            <a:cxnLst/>
            <a:rect l="l" t="t" r="r" b="b"/>
            <a:pathLst>
              <a:path w="659129" h="1039495">
                <a:moveTo>
                  <a:pt x="0" y="0"/>
                </a:moveTo>
                <a:lnTo>
                  <a:pt x="0" y="1039393"/>
                </a:lnTo>
                <a:lnTo>
                  <a:pt x="658634" y="519595"/>
                </a:lnTo>
                <a:lnTo>
                  <a:pt x="0" y="0"/>
                </a:lnTo>
                <a:close/>
              </a:path>
            </a:pathLst>
          </a:custGeom>
          <a:solidFill>
            <a:srgbClr val="60605F">
              <a:alpha val="9999"/>
            </a:srgbClr>
          </a:solidFill>
        </p:spPr>
        <p:txBody>
          <a:bodyPr wrap="square" lIns="0" tIns="0" rIns="0" bIns="0" rtlCol="0"/>
          <a:lstStyle/>
          <a:p>
            <a:endParaRPr/>
          </a:p>
        </p:txBody>
      </p:sp>
      <p:sp>
        <p:nvSpPr>
          <p:cNvPr id="62" name="bg object 62"/>
          <p:cNvSpPr/>
          <p:nvPr/>
        </p:nvSpPr>
        <p:spPr>
          <a:xfrm>
            <a:off x="5934291" y="7962469"/>
            <a:ext cx="659130" cy="1039494"/>
          </a:xfrm>
          <a:custGeom>
            <a:avLst/>
            <a:gdLst/>
            <a:ahLst/>
            <a:cxnLst/>
            <a:rect l="l" t="t" r="r" b="b"/>
            <a:pathLst>
              <a:path w="659129" h="1039495">
                <a:moveTo>
                  <a:pt x="658583" y="0"/>
                </a:moveTo>
                <a:lnTo>
                  <a:pt x="0" y="519633"/>
                </a:lnTo>
                <a:lnTo>
                  <a:pt x="658583" y="1039342"/>
                </a:lnTo>
                <a:lnTo>
                  <a:pt x="658583" y="0"/>
                </a:lnTo>
                <a:close/>
              </a:path>
            </a:pathLst>
          </a:custGeom>
          <a:solidFill>
            <a:srgbClr val="D6D6D5">
              <a:alpha val="9999"/>
            </a:srgbClr>
          </a:solidFill>
        </p:spPr>
        <p:txBody>
          <a:bodyPr wrap="square" lIns="0" tIns="0" rIns="0" bIns="0" rtlCol="0"/>
          <a:lstStyle/>
          <a:p>
            <a:endParaRPr/>
          </a:p>
        </p:txBody>
      </p:sp>
      <p:sp>
        <p:nvSpPr>
          <p:cNvPr id="63" name="bg object 63"/>
          <p:cNvSpPr/>
          <p:nvPr/>
        </p:nvSpPr>
        <p:spPr>
          <a:xfrm>
            <a:off x="5934285" y="7442861"/>
            <a:ext cx="659130" cy="1039494"/>
          </a:xfrm>
          <a:custGeom>
            <a:avLst/>
            <a:gdLst/>
            <a:ahLst/>
            <a:cxnLst/>
            <a:rect l="l" t="t" r="r" b="b"/>
            <a:pathLst>
              <a:path w="659129" h="1039495">
                <a:moveTo>
                  <a:pt x="0" y="0"/>
                </a:moveTo>
                <a:lnTo>
                  <a:pt x="0" y="1039240"/>
                </a:lnTo>
                <a:lnTo>
                  <a:pt x="658634" y="519607"/>
                </a:lnTo>
                <a:lnTo>
                  <a:pt x="0" y="0"/>
                </a:lnTo>
                <a:close/>
              </a:path>
            </a:pathLst>
          </a:custGeom>
          <a:solidFill>
            <a:srgbClr val="AEAEAE">
              <a:alpha val="9999"/>
            </a:srgbClr>
          </a:solidFill>
        </p:spPr>
        <p:txBody>
          <a:bodyPr wrap="square" lIns="0" tIns="0" rIns="0" bIns="0" rtlCol="0"/>
          <a:lstStyle/>
          <a:p>
            <a:endParaRPr/>
          </a:p>
        </p:txBody>
      </p:sp>
      <p:sp>
        <p:nvSpPr>
          <p:cNvPr id="64" name="bg object 64"/>
          <p:cNvSpPr/>
          <p:nvPr/>
        </p:nvSpPr>
        <p:spPr>
          <a:xfrm>
            <a:off x="5934285" y="8482103"/>
            <a:ext cx="659130" cy="1039494"/>
          </a:xfrm>
          <a:custGeom>
            <a:avLst/>
            <a:gdLst/>
            <a:ahLst/>
            <a:cxnLst/>
            <a:rect l="l" t="t" r="r" b="b"/>
            <a:pathLst>
              <a:path w="659129" h="1039495">
                <a:moveTo>
                  <a:pt x="0" y="0"/>
                </a:moveTo>
                <a:lnTo>
                  <a:pt x="0" y="1039393"/>
                </a:lnTo>
                <a:lnTo>
                  <a:pt x="658634" y="519709"/>
                </a:lnTo>
                <a:lnTo>
                  <a:pt x="0" y="0"/>
                </a:lnTo>
                <a:close/>
              </a:path>
            </a:pathLst>
          </a:custGeom>
          <a:solidFill>
            <a:srgbClr val="E7E7E7">
              <a:alpha val="9999"/>
            </a:srgbClr>
          </a:solidFill>
        </p:spPr>
        <p:txBody>
          <a:bodyPr wrap="square" lIns="0" tIns="0" rIns="0" bIns="0" rtlCol="0"/>
          <a:lstStyle/>
          <a:p>
            <a:endParaRPr/>
          </a:p>
        </p:txBody>
      </p:sp>
      <p:sp>
        <p:nvSpPr>
          <p:cNvPr id="65" name="bg object 65"/>
          <p:cNvSpPr/>
          <p:nvPr/>
        </p:nvSpPr>
        <p:spPr>
          <a:xfrm>
            <a:off x="5275702" y="2246118"/>
            <a:ext cx="659130" cy="1039494"/>
          </a:xfrm>
          <a:custGeom>
            <a:avLst/>
            <a:gdLst/>
            <a:ahLst/>
            <a:cxnLst/>
            <a:rect l="l" t="t" r="r" b="b"/>
            <a:pathLst>
              <a:path w="659129" h="1039495">
                <a:moveTo>
                  <a:pt x="658583" y="0"/>
                </a:moveTo>
                <a:lnTo>
                  <a:pt x="0" y="519620"/>
                </a:lnTo>
                <a:lnTo>
                  <a:pt x="658583" y="1039317"/>
                </a:lnTo>
                <a:lnTo>
                  <a:pt x="658583" y="0"/>
                </a:lnTo>
                <a:close/>
              </a:path>
            </a:pathLst>
          </a:custGeom>
          <a:solidFill>
            <a:srgbClr val="D6D6D5">
              <a:alpha val="9999"/>
            </a:srgbClr>
          </a:solidFill>
        </p:spPr>
        <p:txBody>
          <a:bodyPr wrap="square" lIns="0" tIns="0" rIns="0" bIns="0" rtlCol="0"/>
          <a:lstStyle/>
          <a:p>
            <a:endParaRPr/>
          </a:p>
        </p:txBody>
      </p:sp>
      <p:grpSp>
        <p:nvGrpSpPr>
          <p:cNvPr id="66" name="object 2">
            <a:extLst>
              <a:ext uri="{FF2B5EF4-FFF2-40B4-BE49-F238E27FC236}">
                <a16:creationId xmlns:a16="http://schemas.microsoft.com/office/drawing/2014/main" id="{6428D1DD-7349-4F0A-B8A4-7D3B5AA4B2C6}"/>
              </a:ext>
            </a:extLst>
          </p:cNvPr>
          <p:cNvGrpSpPr/>
          <p:nvPr userDrawn="1"/>
        </p:nvGrpSpPr>
        <p:grpSpPr>
          <a:xfrm>
            <a:off x="3300059" y="0"/>
            <a:ext cx="4257040" cy="10692130"/>
            <a:chOff x="3300059" y="0"/>
            <a:chExt cx="4257040" cy="10692130"/>
          </a:xfrm>
        </p:grpSpPr>
        <p:sp>
          <p:nvSpPr>
            <p:cNvPr id="67" name="object 3">
              <a:extLst>
                <a:ext uri="{FF2B5EF4-FFF2-40B4-BE49-F238E27FC236}">
                  <a16:creationId xmlns:a16="http://schemas.microsoft.com/office/drawing/2014/main" id="{B382C951-E5BC-43FC-8120-7A367429358B}"/>
                </a:ext>
              </a:extLst>
            </p:cNvPr>
            <p:cNvSpPr/>
            <p:nvPr/>
          </p:nvSpPr>
          <p:spPr>
            <a:xfrm>
              <a:off x="5275707" y="1726412"/>
              <a:ext cx="659130" cy="2598420"/>
            </a:xfrm>
            <a:custGeom>
              <a:avLst/>
              <a:gdLst/>
              <a:ahLst/>
              <a:cxnLst/>
              <a:rect l="l" t="t" r="r" b="b"/>
              <a:pathLst>
                <a:path w="659129" h="2598420">
                  <a:moveTo>
                    <a:pt x="658583" y="1559013"/>
                  </a:moveTo>
                  <a:lnTo>
                    <a:pt x="0" y="2078710"/>
                  </a:lnTo>
                  <a:lnTo>
                    <a:pt x="658583" y="2598318"/>
                  </a:lnTo>
                  <a:lnTo>
                    <a:pt x="658583" y="1559013"/>
                  </a:lnTo>
                  <a:close/>
                </a:path>
                <a:path w="659129" h="2598420">
                  <a:moveTo>
                    <a:pt x="658583" y="519696"/>
                  </a:moveTo>
                  <a:lnTo>
                    <a:pt x="0" y="0"/>
                  </a:lnTo>
                  <a:lnTo>
                    <a:pt x="0" y="1039317"/>
                  </a:lnTo>
                  <a:lnTo>
                    <a:pt x="658583" y="519696"/>
                  </a:lnTo>
                  <a:close/>
                </a:path>
              </a:pathLst>
            </a:custGeom>
            <a:solidFill>
              <a:srgbClr val="60605F">
                <a:alpha val="9999"/>
              </a:srgbClr>
            </a:solidFill>
          </p:spPr>
          <p:txBody>
            <a:bodyPr wrap="square" lIns="0" tIns="0" rIns="0" bIns="0" rtlCol="0"/>
            <a:lstStyle/>
            <a:p>
              <a:endParaRPr/>
            </a:p>
          </p:txBody>
        </p:sp>
        <p:sp>
          <p:nvSpPr>
            <p:cNvPr id="68" name="object 4">
              <a:extLst>
                <a:ext uri="{FF2B5EF4-FFF2-40B4-BE49-F238E27FC236}">
                  <a16:creationId xmlns:a16="http://schemas.microsoft.com/office/drawing/2014/main" id="{76E36B6E-E9D9-4A22-ACB4-A3B12EC590FB}"/>
                </a:ext>
              </a:extLst>
            </p:cNvPr>
            <p:cNvSpPr/>
            <p:nvPr/>
          </p:nvSpPr>
          <p:spPr>
            <a:xfrm>
              <a:off x="5275709" y="2765727"/>
              <a:ext cx="659130" cy="1039494"/>
            </a:xfrm>
            <a:custGeom>
              <a:avLst/>
              <a:gdLst/>
              <a:ahLst/>
              <a:cxnLst/>
              <a:rect l="l" t="t" r="r" b="b"/>
              <a:pathLst>
                <a:path w="659129" h="1039495">
                  <a:moveTo>
                    <a:pt x="0" y="0"/>
                  </a:moveTo>
                  <a:lnTo>
                    <a:pt x="0" y="1039393"/>
                  </a:lnTo>
                  <a:lnTo>
                    <a:pt x="658583" y="519696"/>
                  </a:lnTo>
                  <a:lnTo>
                    <a:pt x="0" y="0"/>
                  </a:lnTo>
                  <a:close/>
                </a:path>
              </a:pathLst>
            </a:custGeom>
            <a:solidFill>
              <a:srgbClr val="E7E7E7">
                <a:alpha val="9999"/>
              </a:srgbClr>
            </a:solidFill>
          </p:spPr>
          <p:txBody>
            <a:bodyPr wrap="square" lIns="0" tIns="0" rIns="0" bIns="0" rtlCol="0"/>
            <a:lstStyle/>
            <a:p>
              <a:endParaRPr/>
            </a:p>
          </p:txBody>
        </p:sp>
        <p:sp>
          <p:nvSpPr>
            <p:cNvPr id="69" name="object 5">
              <a:extLst>
                <a:ext uri="{FF2B5EF4-FFF2-40B4-BE49-F238E27FC236}">
                  <a16:creationId xmlns:a16="http://schemas.microsoft.com/office/drawing/2014/main" id="{8C6B99AD-DA6F-425E-B312-5E5A52B8D441}"/>
                </a:ext>
              </a:extLst>
            </p:cNvPr>
            <p:cNvSpPr/>
            <p:nvPr/>
          </p:nvSpPr>
          <p:spPr>
            <a:xfrm>
              <a:off x="5275714" y="4324723"/>
              <a:ext cx="659130" cy="1039494"/>
            </a:xfrm>
            <a:custGeom>
              <a:avLst/>
              <a:gdLst/>
              <a:ahLst/>
              <a:cxnLst/>
              <a:rect l="l" t="t" r="r" b="b"/>
              <a:pathLst>
                <a:path w="659129" h="1039495">
                  <a:moveTo>
                    <a:pt x="658583" y="0"/>
                  </a:moveTo>
                  <a:lnTo>
                    <a:pt x="0" y="519696"/>
                  </a:lnTo>
                  <a:lnTo>
                    <a:pt x="658583" y="1039393"/>
                  </a:lnTo>
                  <a:lnTo>
                    <a:pt x="658583" y="0"/>
                  </a:lnTo>
                  <a:close/>
                </a:path>
              </a:pathLst>
            </a:custGeom>
            <a:solidFill>
              <a:srgbClr val="B2B2B1">
                <a:alpha val="9999"/>
              </a:srgbClr>
            </a:solidFill>
          </p:spPr>
          <p:txBody>
            <a:bodyPr wrap="square" lIns="0" tIns="0" rIns="0" bIns="0" rtlCol="0"/>
            <a:lstStyle/>
            <a:p>
              <a:endParaRPr/>
            </a:p>
          </p:txBody>
        </p:sp>
        <p:sp>
          <p:nvSpPr>
            <p:cNvPr id="70" name="object 6">
              <a:extLst>
                <a:ext uri="{FF2B5EF4-FFF2-40B4-BE49-F238E27FC236}">
                  <a16:creationId xmlns:a16="http://schemas.microsoft.com/office/drawing/2014/main" id="{2F7BCDE2-C03E-468B-8E16-A0E6FB27110E}"/>
                </a:ext>
              </a:extLst>
            </p:cNvPr>
            <p:cNvSpPr/>
            <p:nvPr/>
          </p:nvSpPr>
          <p:spPr>
            <a:xfrm>
              <a:off x="5275709" y="3805118"/>
              <a:ext cx="659130" cy="1039494"/>
            </a:xfrm>
            <a:custGeom>
              <a:avLst/>
              <a:gdLst/>
              <a:ahLst/>
              <a:cxnLst/>
              <a:rect l="l" t="t" r="r" b="b"/>
              <a:pathLst>
                <a:path w="659129" h="1039495">
                  <a:moveTo>
                    <a:pt x="0" y="0"/>
                  </a:moveTo>
                  <a:lnTo>
                    <a:pt x="0" y="1039304"/>
                  </a:lnTo>
                  <a:lnTo>
                    <a:pt x="658583" y="519607"/>
                  </a:lnTo>
                  <a:lnTo>
                    <a:pt x="0" y="0"/>
                  </a:lnTo>
                  <a:close/>
                </a:path>
              </a:pathLst>
            </a:custGeom>
            <a:solidFill>
              <a:srgbClr val="D6D6D5">
                <a:alpha val="9999"/>
              </a:srgbClr>
            </a:solidFill>
          </p:spPr>
          <p:txBody>
            <a:bodyPr wrap="square" lIns="0" tIns="0" rIns="0" bIns="0" rtlCol="0"/>
            <a:lstStyle/>
            <a:p>
              <a:endParaRPr dirty="0"/>
            </a:p>
          </p:txBody>
        </p:sp>
        <p:sp>
          <p:nvSpPr>
            <p:cNvPr id="71" name="object 7">
              <a:extLst>
                <a:ext uri="{FF2B5EF4-FFF2-40B4-BE49-F238E27FC236}">
                  <a16:creationId xmlns:a16="http://schemas.microsoft.com/office/drawing/2014/main" id="{5F663463-E3E1-4940-88F5-8E21A0B1D8A5}"/>
                </a:ext>
              </a:extLst>
            </p:cNvPr>
            <p:cNvSpPr/>
            <p:nvPr/>
          </p:nvSpPr>
          <p:spPr>
            <a:xfrm>
              <a:off x="5275709" y="9001786"/>
              <a:ext cx="659130" cy="1039494"/>
            </a:xfrm>
            <a:custGeom>
              <a:avLst/>
              <a:gdLst/>
              <a:ahLst/>
              <a:cxnLst/>
              <a:rect l="l" t="t" r="r" b="b"/>
              <a:pathLst>
                <a:path w="659129" h="1039495">
                  <a:moveTo>
                    <a:pt x="0" y="0"/>
                  </a:moveTo>
                  <a:lnTo>
                    <a:pt x="0" y="1039368"/>
                  </a:lnTo>
                  <a:lnTo>
                    <a:pt x="658583" y="519684"/>
                  </a:lnTo>
                  <a:lnTo>
                    <a:pt x="0" y="0"/>
                  </a:lnTo>
                  <a:close/>
                </a:path>
              </a:pathLst>
            </a:custGeom>
            <a:solidFill>
              <a:srgbClr val="AEAEAE">
                <a:alpha val="9999"/>
              </a:srgbClr>
            </a:solidFill>
          </p:spPr>
          <p:txBody>
            <a:bodyPr wrap="square" lIns="0" tIns="0" rIns="0" bIns="0" rtlCol="0"/>
            <a:lstStyle/>
            <a:p>
              <a:endParaRPr/>
            </a:p>
          </p:txBody>
        </p:sp>
        <p:sp>
          <p:nvSpPr>
            <p:cNvPr id="72" name="object 8">
              <a:extLst>
                <a:ext uri="{FF2B5EF4-FFF2-40B4-BE49-F238E27FC236}">
                  <a16:creationId xmlns:a16="http://schemas.microsoft.com/office/drawing/2014/main" id="{0EA74910-6695-44E9-8EC6-670312827DAD}"/>
                </a:ext>
              </a:extLst>
            </p:cNvPr>
            <p:cNvSpPr/>
            <p:nvPr/>
          </p:nvSpPr>
          <p:spPr>
            <a:xfrm>
              <a:off x="5275707" y="687082"/>
              <a:ext cx="659130" cy="5716905"/>
            </a:xfrm>
            <a:custGeom>
              <a:avLst/>
              <a:gdLst/>
              <a:ahLst/>
              <a:cxnLst/>
              <a:rect l="l" t="t" r="r" b="b"/>
              <a:pathLst>
                <a:path w="659129" h="5716905">
                  <a:moveTo>
                    <a:pt x="658583" y="4677041"/>
                  </a:moveTo>
                  <a:lnTo>
                    <a:pt x="0" y="5196675"/>
                  </a:lnTo>
                  <a:lnTo>
                    <a:pt x="658583" y="5716384"/>
                  </a:lnTo>
                  <a:lnTo>
                    <a:pt x="658583" y="4677041"/>
                  </a:lnTo>
                  <a:close/>
                </a:path>
                <a:path w="659129" h="5716905">
                  <a:moveTo>
                    <a:pt x="658583" y="519620"/>
                  </a:moveTo>
                  <a:lnTo>
                    <a:pt x="0" y="0"/>
                  </a:lnTo>
                  <a:lnTo>
                    <a:pt x="0" y="1039241"/>
                  </a:lnTo>
                  <a:lnTo>
                    <a:pt x="658583" y="519620"/>
                  </a:lnTo>
                  <a:close/>
                </a:path>
              </a:pathLst>
            </a:custGeom>
            <a:solidFill>
              <a:srgbClr val="D6D6D5">
                <a:alpha val="9999"/>
              </a:srgbClr>
            </a:solidFill>
          </p:spPr>
          <p:txBody>
            <a:bodyPr wrap="square" lIns="0" tIns="0" rIns="0" bIns="0" rtlCol="0"/>
            <a:lstStyle/>
            <a:p>
              <a:endParaRPr/>
            </a:p>
          </p:txBody>
        </p:sp>
        <p:sp>
          <p:nvSpPr>
            <p:cNvPr id="73" name="object 9">
              <a:extLst>
                <a:ext uri="{FF2B5EF4-FFF2-40B4-BE49-F238E27FC236}">
                  <a16:creationId xmlns:a16="http://schemas.microsoft.com/office/drawing/2014/main" id="{D532AF07-0EDA-4678-A7FB-CA14A01442D4}"/>
                </a:ext>
              </a:extLst>
            </p:cNvPr>
            <p:cNvSpPr/>
            <p:nvPr/>
          </p:nvSpPr>
          <p:spPr>
            <a:xfrm>
              <a:off x="5275709" y="4844421"/>
              <a:ext cx="659130" cy="1039494"/>
            </a:xfrm>
            <a:custGeom>
              <a:avLst/>
              <a:gdLst/>
              <a:ahLst/>
              <a:cxnLst/>
              <a:rect l="l" t="t" r="r" b="b"/>
              <a:pathLst>
                <a:path w="659129" h="1039495">
                  <a:moveTo>
                    <a:pt x="0" y="0"/>
                  </a:moveTo>
                  <a:lnTo>
                    <a:pt x="0" y="1039329"/>
                  </a:lnTo>
                  <a:lnTo>
                    <a:pt x="658583" y="519696"/>
                  </a:lnTo>
                  <a:lnTo>
                    <a:pt x="0" y="0"/>
                  </a:lnTo>
                  <a:close/>
                </a:path>
              </a:pathLst>
            </a:custGeom>
            <a:solidFill>
              <a:srgbClr val="E7E7E7">
                <a:alpha val="9999"/>
              </a:srgbClr>
            </a:solidFill>
          </p:spPr>
          <p:txBody>
            <a:bodyPr wrap="square" lIns="0" tIns="0" rIns="0" bIns="0" rtlCol="0"/>
            <a:lstStyle/>
            <a:p>
              <a:endParaRPr/>
            </a:p>
          </p:txBody>
        </p:sp>
        <p:sp>
          <p:nvSpPr>
            <p:cNvPr id="74" name="object 10">
              <a:extLst>
                <a:ext uri="{FF2B5EF4-FFF2-40B4-BE49-F238E27FC236}">
                  <a16:creationId xmlns:a16="http://schemas.microsoft.com/office/drawing/2014/main" id="{E32F8EF5-069E-47EA-8BDF-B86F29AC1585}"/>
                </a:ext>
              </a:extLst>
            </p:cNvPr>
            <p:cNvSpPr/>
            <p:nvPr/>
          </p:nvSpPr>
          <p:spPr>
            <a:xfrm>
              <a:off x="5275714" y="6403456"/>
              <a:ext cx="659130" cy="1039494"/>
            </a:xfrm>
            <a:custGeom>
              <a:avLst/>
              <a:gdLst/>
              <a:ahLst/>
              <a:cxnLst/>
              <a:rect l="l" t="t" r="r" b="b"/>
              <a:pathLst>
                <a:path w="659129" h="1039495">
                  <a:moveTo>
                    <a:pt x="658583" y="0"/>
                  </a:moveTo>
                  <a:lnTo>
                    <a:pt x="0" y="519683"/>
                  </a:lnTo>
                  <a:lnTo>
                    <a:pt x="658583" y="1039380"/>
                  </a:lnTo>
                  <a:lnTo>
                    <a:pt x="658583" y="0"/>
                  </a:lnTo>
                  <a:close/>
                </a:path>
              </a:pathLst>
            </a:custGeom>
            <a:solidFill>
              <a:srgbClr val="D6D6D5">
                <a:alpha val="9999"/>
              </a:srgbClr>
            </a:solidFill>
          </p:spPr>
          <p:txBody>
            <a:bodyPr wrap="square" lIns="0" tIns="0" rIns="0" bIns="0" rtlCol="0"/>
            <a:lstStyle/>
            <a:p>
              <a:endParaRPr/>
            </a:p>
          </p:txBody>
        </p:sp>
        <p:sp>
          <p:nvSpPr>
            <p:cNvPr id="75" name="object 11">
              <a:extLst>
                <a:ext uri="{FF2B5EF4-FFF2-40B4-BE49-F238E27FC236}">
                  <a16:creationId xmlns:a16="http://schemas.microsoft.com/office/drawing/2014/main" id="{7B2789B5-B03A-418D-8E3D-9D63C180DAD9}"/>
                </a:ext>
              </a:extLst>
            </p:cNvPr>
            <p:cNvSpPr/>
            <p:nvPr/>
          </p:nvSpPr>
          <p:spPr>
            <a:xfrm>
              <a:off x="5275707" y="5883757"/>
              <a:ext cx="659130" cy="2598420"/>
            </a:xfrm>
            <a:custGeom>
              <a:avLst/>
              <a:gdLst/>
              <a:ahLst/>
              <a:cxnLst/>
              <a:rect l="l" t="t" r="r" b="b"/>
              <a:pathLst>
                <a:path w="659129" h="2598420">
                  <a:moveTo>
                    <a:pt x="658583" y="1559090"/>
                  </a:moveTo>
                  <a:lnTo>
                    <a:pt x="0" y="2078697"/>
                  </a:lnTo>
                  <a:lnTo>
                    <a:pt x="658583" y="2598407"/>
                  </a:lnTo>
                  <a:lnTo>
                    <a:pt x="658583" y="1559090"/>
                  </a:lnTo>
                  <a:close/>
                </a:path>
                <a:path w="659129" h="2598420">
                  <a:moveTo>
                    <a:pt x="658583" y="519709"/>
                  </a:moveTo>
                  <a:lnTo>
                    <a:pt x="0" y="0"/>
                  </a:lnTo>
                  <a:lnTo>
                    <a:pt x="0" y="1039393"/>
                  </a:lnTo>
                  <a:lnTo>
                    <a:pt x="658583" y="519709"/>
                  </a:lnTo>
                  <a:close/>
                </a:path>
              </a:pathLst>
            </a:custGeom>
            <a:solidFill>
              <a:srgbClr val="60605F">
                <a:alpha val="9999"/>
              </a:srgbClr>
            </a:solidFill>
          </p:spPr>
          <p:txBody>
            <a:bodyPr wrap="square" lIns="0" tIns="0" rIns="0" bIns="0" rtlCol="0"/>
            <a:lstStyle/>
            <a:p>
              <a:endParaRPr/>
            </a:p>
          </p:txBody>
        </p:sp>
        <p:sp>
          <p:nvSpPr>
            <p:cNvPr id="76" name="object 12">
              <a:extLst>
                <a:ext uri="{FF2B5EF4-FFF2-40B4-BE49-F238E27FC236}">
                  <a16:creationId xmlns:a16="http://schemas.microsoft.com/office/drawing/2014/main" id="{EDED81E0-C171-442D-9A5C-4F19D603B5E7}"/>
                </a:ext>
              </a:extLst>
            </p:cNvPr>
            <p:cNvSpPr/>
            <p:nvPr/>
          </p:nvSpPr>
          <p:spPr>
            <a:xfrm>
              <a:off x="5275709" y="6923142"/>
              <a:ext cx="659130" cy="1039494"/>
            </a:xfrm>
            <a:custGeom>
              <a:avLst/>
              <a:gdLst/>
              <a:ahLst/>
              <a:cxnLst/>
              <a:rect l="l" t="t" r="r" b="b"/>
              <a:pathLst>
                <a:path w="659129" h="1039495">
                  <a:moveTo>
                    <a:pt x="0" y="0"/>
                  </a:moveTo>
                  <a:lnTo>
                    <a:pt x="0" y="1039304"/>
                  </a:lnTo>
                  <a:lnTo>
                    <a:pt x="658583" y="519696"/>
                  </a:lnTo>
                  <a:lnTo>
                    <a:pt x="0" y="0"/>
                  </a:lnTo>
                  <a:close/>
                </a:path>
              </a:pathLst>
            </a:custGeom>
            <a:solidFill>
              <a:srgbClr val="E7E7E7">
                <a:alpha val="9999"/>
              </a:srgbClr>
            </a:solidFill>
          </p:spPr>
          <p:txBody>
            <a:bodyPr wrap="square" lIns="0" tIns="0" rIns="0" bIns="0" rtlCol="0"/>
            <a:lstStyle/>
            <a:p>
              <a:endParaRPr/>
            </a:p>
          </p:txBody>
        </p:sp>
        <p:sp>
          <p:nvSpPr>
            <p:cNvPr id="77" name="object 13">
              <a:extLst>
                <a:ext uri="{FF2B5EF4-FFF2-40B4-BE49-F238E27FC236}">
                  <a16:creationId xmlns:a16="http://schemas.microsoft.com/office/drawing/2014/main" id="{54A932B9-F9F3-45D7-9FFC-281DB8F7D7B5}"/>
                </a:ext>
              </a:extLst>
            </p:cNvPr>
            <p:cNvSpPr/>
            <p:nvPr/>
          </p:nvSpPr>
          <p:spPr>
            <a:xfrm>
              <a:off x="5275714" y="8482152"/>
              <a:ext cx="659130" cy="1039494"/>
            </a:xfrm>
            <a:custGeom>
              <a:avLst/>
              <a:gdLst/>
              <a:ahLst/>
              <a:cxnLst/>
              <a:rect l="l" t="t" r="r" b="b"/>
              <a:pathLst>
                <a:path w="659129" h="1039495">
                  <a:moveTo>
                    <a:pt x="658583" y="0"/>
                  </a:moveTo>
                  <a:lnTo>
                    <a:pt x="0" y="519633"/>
                  </a:lnTo>
                  <a:lnTo>
                    <a:pt x="658583" y="1039317"/>
                  </a:lnTo>
                  <a:lnTo>
                    <a:pt x="658583" y="0"/>
                  </a:lnTo>
                  <a:close/>
                </a:path>
              </a:pathLst>
            </a:custGeom>
            <a:solidFill>
              <a:srgbClr val="D6D6D5">
                <a:alpha val="9999"/>
              </a:srgbClr>
            </a:solidFill>
          </p:spPr>
          <p:txBody>
            <a:bodyPr wrap="square" lIns="0" tIns="0" rIns="0" bIns="0" rtlCol="0"/>
            <a:lstStyle/>
            <a:p>
              <a:endParaRPr/>
            </a:p>
          </p:txBody>
        </p:sp>
        <p:sp>
          <p:nvSpPr>
            <p:cNvPr id="78" name="object 14">
              <a:extLst>
                <a:ext uri="{FF2B5EF4-FFF2-40B4-BE49-F238E27FC236}">
                  <a16:creationId xmlns:a16="http://schemas.microsoft.com/office/drawing/2014/main" id="{A67A5EFF-6ADE-4C18-B075-A5C0990A6635}"/>
                </a:ext>
              </a:extLst>
            </p:cNvPr>
            <p:cNvSpPr/>
            <p:nvPr/>
          </p:nvSpPr>
          <p:spPr>
            <a:xfrm>
              <a:off x="5275709" y="7962445"/>
              <a:ext cx="659130" cy="1039494"/>
            </a:xfrm>
            <a:custGeom>
              <a:avLst/>
              <a:gdLst/>
              <a:ahLst/>
              <a:cxnLst/>
              <a:rect l="l" t="t" r="r" b="b"/>
              <a:pathLst>
                <a:path w="659129" h="1039495">
                  <a:moveTo>
                    <a:pt x="0" y="0"/>
                  </a:moveTo>
                  <a:lnTo>
                    <a:pt x="0" y="1039342"/>
                  </a:lnTo>
                  <a:lnTo>
                    <a:pt x="658583" y="519709"/>
                  </a:lnTo>
                  <a:lnTo>
                    <a:pt x="0" y="0"/>
                  </a:lnTo>
                  <a:close/>
                </a:path>
              </a:pathLst>
            </a:custGeom>
            <a:solidFill>
              <a:srgbClr val="E7E7E7">
                <a:alpha val="9999"/>
              </a:srgbClr>
            </a:solidFill>
          </p:spPr>
          <p:txBody>
            <a:bodyPr wrap="square" lIns="0" tIns="0" rIns="0" bIns="0" rtlCol="0"/>
            <a:lstStyle/>
            <a:p>
              <a:endParaRPr/>
            </a:p>
          </p:txBody>
        </p:sp>
        <p:sp>
          <p:nvSpPr>
            <p:cNvPr id="79" name="object 15">
              <a:extLst>
                <a:ext uri="{FF2B5EF4-FFF2-40B4-BE49-F238E27FC236}">
                  <a16:creationId xmlns:a16="http://schemas.microsoft.com/office/drawing/2014/main" id="{3B5EEC6F-63E8-42C6-AD2A-BB04936ABBCD}"/>
                </a:ext>
              </a:extLst>
            </p:cNvPr>
            <p:cNvSpPr/>
            <p:nvPr/>
          </p:nvSpPr>
          <p:spPr>
            <a:xfrm>
              <a:off x="4617151" y="2765724"/>
              <a:ext cx="659130" cy="1039494"/>
            </a:xfrm>
            <a:custGeom>
              <a:avLst/>
              <a:gdLst/>
              <a:ahLst/>
              <a:cxnLst/>
              <a:rect l="l" t="t" r="r" b="b"/>
              <a:pathLst>
                <a:path w="659129" h="1039495">
                  <a:moveTo>
                    <a:pt x="658558" y="0"/>
                  </a:moveTo>
                  <a:lnTo>
                    <a:pt x="0" y="519696"/>
                  </a:lnTo>
                  <a:lnTo>
                    <a:pt x="658558" y="1039393"/>
                  </a:lnTo>
                  <a:lnTo>
                    <a:pt x="658558" y="0"/>
                  </a:lnTo>
                  <a:close/>
                </a:path>
              </a:pathLst>
            </a:custGeom>
            <a:solidFill>
              <a:srgbClr val="D6D6D5">
                <a:alpha val="9999"/>
              </a:srgbClr>
            </a:solidFill>
          </p:spPr>
          <p:txBody>
            <a:bodyPr wrap="square" lIns="0" tIns="0" rIns="0" bIns="0" rtlCol="0"/>
            <a:lstStyle/>
            <a:p>
              <a:endParaRPr/>
            </a:p>
          </p:txBody>
        </p:sp>
        <p:sp>
          <p:nvSpPr>
            <p:cNvPr id="80" name="object 16">
              <a:extLst>
                <a:ext uri="{FF2B5EF4-FFF2-40B4-BE49-F238E27FC236}">
                  <a16:creationId xmlns:a16="http://schemas.microsoft.com/office/drawing/2014/main" id="{4FFE919D-C083-43F8-8080-AF9C800622B3}"/>
                </a:ext>
              </a:extLst>
            </p:cNvPr>
            <p:cNvSpPr/>
            <p:nvPr/>
          </p:nvSpPr>
          <p:spPr>
            <a:xfrm>
              <a:off x="4617151" y="1726410"/>
              <a:ext cx="659130" cy="1039494"/>
            </a:xfrm>
            <a:custGeom>
              <a:avLst/>
              <a:gdLst/>
              <a:ahLst/>
              <a:cxnLst/>
              <a:rect l="l" t="t" r="r" b="b"/>
              <a:pathLst>
                <a:path w="659129" h="1039494">
                  <a:moveTo>
                    <a:pt x="658558" y="0"/>
                  </a:moveTo>
                  <a:lnTo>
                    <a:pt x="0" y="519696"/>
                  </a:lnTo>
                  <a:lnTo>
                    <a:pt x="658558" y="1039317"/>
                  </a:lnTo>
                  <a:lnTo>
                    <a:pt x="658558" y="0"/>
                  </a:lnTo>
                  <a:close/>
                </a:path>
              </a:pathLst>
            </a:custGeom>
            <a:solidFill>
              <a:srgbClr val="E1E1E1">
                <a:alpha val="9999"/>
              </a:srgbClr>
            </a:solidFill>
          </p:spPr>
          <p:txBody>
            <a:bodyPr wrap="square" lIns="0" tIns="0" rIns="0" bIns="0" rtlCol="0"/>
            <a:lstStyle/>
            <a:p>
              <a:endParaRPr/>
            </a:p>
          </p:txBody>
        </p:sp>
        <p:sp>
          <p:nvSpPr>
            <p:cNvPr id="81" name="object 17">
              <a:extLst>
                <a:ext uri="{FF2B5EF4-FFF2-40B4-BE49-F238E27FC236}">
                  <a16:creationId xmlns:a16="http://schemas.microsoft.com/office/drawing/2014/main" id="{3F070AF7-087F-4FC4-B9A7-1D7B5132E387}"/>
                </a:ext>
              </a:extLst>
            </p:cNvPr>
            <p:cNvSpPr/>
            <p:nvPr/>
          </p:nvSpPr>
          <p:spPr>
            <a:xfrm>
              <a:off x="4617144" y="2246105"/>
              <a:ext cx="659130" cy="1039494"/>
            </a:xfrm>
            <a:custGeom>
              <a:avLst/>
              <a:gdLst/>
              <a:ahLst/>
              <a:cxnLst/>
              <a:rect l="l" t="t" r="r" b="b"/>
              <a:pathLst>
                <a:path w="659129" h="1039495">
                  <a:moveTo>
                    <a:pt x="0" y="0"/>
                  </a:moveTo>
                  <a:lnTo>
                    <a:pt x="0" y="1039317"/>
                  </a:lnTo>
                  <a:lnTo>
                    <a:pt x="658634" y="519620"/>
                  </a:lnTo>
                  <a:lnTo>
                    <a:pt x="0" y="0"/>
                  </a:lnTo>
                  <a:close/>
                </a:path>
              </a:pathLst>
            </a:custGeom>
            <a:solidFill>
              <a:srgbClr val="E7E7E7">
                <a:alpha val="9999"/>
              </a:srgbClr>
            </a:solidFill>
          </p:spPr>
          <p:txBody>
            <a:bodyPr wrap="square" lIns="0" tIns="0" rIns="0" bIns="0" rtlCol="0"/>
            <a:lstStyle/>
            <a:p>
              <a:endParaRPr/>
            </a:p>
          </p:txBody>
        </p:sp>
        <p:sp>
          <p:nvSpPr>
            <p:cNvPr id="82" name="object 18">
              <a:extLst>
                <a:ext uri="{FF2B5EF4-FFF2-40B4-BE49-F238E27FC236}">
                  <a16:creationId xmlns:a16="http://schemas.microsoft.com/office/drawing/2014/main" id="{BF2861CB-EFE0-4558-B54B-8705AC1984CF}"/>
                </a:ext>
              </a:extLst>
            </p:cNvPr>
            <p:cNvSpPr/>
            <p:nvPr/>
          </p:nvSpPr>
          <p:spPr>
            <a:xfrm>
              <a:off x="4617151" y="3805117"/>
              <a:ext cx="659130" cy="1039494"/>
            </a:xfrm>
            <a:custGeom>
              <a:avLst/>
              <a:gdLst/>
              <a:ahLst/>
              <a:cxnLst/>
              <a:rect l="l" t="t" r="r" b="b"/>
              <a:pathLst>
                <a:path w="659129" h="1039495">
                  <a:moveTo>
                    <a:pt x="658558" y="0"/>
                  </a:moveTo>
                  <a:lnTo>
                    <a:pt x="0" y="519607"/>
                  </a:lnTo>
                  <a:lnTo>
                    <a:pt x="658558" y="1039304"/>
                  </a:lnTo>
                  <a:lnTo>
                    <a:pt x="658558" y="0"/>
                  </a:lnTo>
                  <a:close/>
                </a:path>
              </a:pathLst>
            </a:custGeom>
            <a:solidFill>
              <a:srgbClr val="B2B2B1">
                <a:alpha val="9999"/>
              </a:srgbClr>
            </a:solidFill>
          </p:spPr>
          <p:txBody>
            <a:bodyPr wrap="square" lIns="0" tIns="0" rIns="0" bIns="0" rtlCol="0"/>
            <a:lstStyle/>
            <a:p>
              <a:endParaRPr/>
            </a:p>
          </p:txBody>
        </p:sp>
        <p:sp>
          <p:nvSpPr>
            <p:cNvPr id="83" name="object 19">
              <a:extLst>
                <a:ext uri="{FF2B5EF4-FFF2-40B4-BE49-F238E27FC236}">
                  <a16:creationId xmlns:a16="http://schemas.microsoft.com/office/drawing/2014/main" id="{0CBA2081-E902-4C29-810D-4B1F03835480}"/>
                </a:ext>
              </a:extLst>
            </p:cNvPr>
            <p:cNvSpPr/>
            <p:nvPr/>
          </p:nvSpPr>
          <p:spPr>
            <a:xfrm>
              <a:off x="4617136" y="3285426"/>
              <a:ext cx="659130" cy="2598420"/>
            </a:xfrm>
            <a:custGeom>
              <a:avLst/>
              <a:gdLst/>
              <a:ahLst/>
              <a:cxnLst/>
              <a:rect l="l" t="t" r="r" b="b"/>
              <a:pathLst>
                <a:path w="659129" h="2598420">
                  <a:moveTo>
                    <a:pt x="658571" y="1559001"/>
                  </a:moveTo>
                  <a:lnTo>
                    <a:pt x="12" y="2078697"/>
                  </a:lnTo>
                  <a:lnTo>
                    <a:pt x="658571" y="2598331"/>
                  </a:lnTo>
                  <a:lnTo>
                    <a:pt x="658571" y="1559001"/>
                  </a:lnTo>
                  <a:close/>
                </a:path>
                <a:path w="659129" h="2598420">
                  <a:moveTo>
                    <a:pt x="658634" y="519696"/>
                  </a:moveTo>
                  <a:lnTo>
                    <a:pt x="0" y="0"/>
                  </a:lnTo>
                  <a:lnTo>
                    <a:pt x="0" y="1039304"/>
                  </a:lnTo>
                  <a:lnTo>
                    <a:pt x="658634" y="519696"/>
                  </a:lnTo>
                  <a:close/>
                </a:path>
              </a:pathLst>
            </a:custGeom>
            <a:solidFill>
              <a:srgbClr val="60605F">
                <a:alpha val="9999"/>
              </a:srgbClr>
            </a:solidFill>
          </p:spPr>
          <p:txBody>
            <a:bodyPr wrap="square" lIns="0" tIns="0" rIns="0" bIns="0" rtlCol="0"/>
            <a:lstStyle/>
            <a:p>
              <a:endParaRPr/>
            </a:p>
          </p:txBody>
        </p:sp>
        <p:sp>
          <p:nvSpPr>
            <p:cNvPr id="84" name="object 20">
              <a:extLst>
                <a:ext uri="{FF2B5EF4-FFF2-40B4-BE49-F238E27FC236}">
                  <a16:creationId xmlns:a16="http://schemas.microsoft.com/office/drawing/2014/main" id="{8FBF0ED2-294E-4DD3-AE64-2D262A159024}"/>
                </a:ext>
              </a:extLst>
            </p:cNvPr>
            <p:cNvSpPr/>
            <p:nvPr/>
          </p:nvSpPr>
          <p:spPr>
            <a:xfrm>
              <a:off x="4617151" y="5883749"/>
              <a:ext cx="659130" cy="1039494"/>
            </a:xfrm>
            <a:custGeom>
              <a:avLst/>
              <a:gdLst/>
              <a:ahLst/>
              <a:cxnLst/>
              <a:rect l="l" t="t" r="r" b="b"/>
              <a:pathLst>
                <a:path w="659129" h="1039495">
                  <a:moveTo>
                    <a:pt x="658558" y="0"/>
                  </a:moveTo>
                  <a:lnTo>
                    <a:pt x="0" y="519709"/>
                  </a:lnTo>
                  <a:lnTo>
                    <a:pt x="658558" y="1039393"/>
                  </a:lnTo>
                  <a:lnTo>
                    <a:pt x="658558" y="0"/>
                  </a:lnTo>
                  <a:close/>
                </a:path>
              </a:pathLst>
            </a:custGeom>
            <a:solidFill>
              <a:srgbClr val="D6D6D5">
                <a:alpha val="9999"/>
              </a:srgbClr>
            </a:solidFill>
          </p:spPr>
          <p:txBody>
            <a:bodyPr wrap="square" lIns="0" tIns="0" rIns="0" bIns="0" rtlCol="0"/>
            <a:lstStyle/>
            <a:p>
              <a:endParaRPr/>
            </a:p>
          </p:txBody>
        </p:sp>
        <p:sp>
          <p:nvSpPr>
            <p:cNvPr id="85" name="object 21">
              <a:extLst>
                <a:ext uri="{FF2B5EF4-FFF2-40B4-BE49-F238E27FC236}">
                  <a16:creationId xmlns:a16="http://schemas.microsoft.com/office/drawing/2014/main" id="{24D30A51-15C9-4A42-9DBE-67D732EBCBEA}"/>
                </a:ext>
              </a:extLst>
            </p:cNvPr>
            <p:cNvSpPr/>
            <p:nvPr/>
          </p:nvSpPr>
          <p:spPr>
            <a:xfrm>
              <a:off x="4617144" y="5364116"/>
              <a:ext cx="659130" cy="1039494"/>
            </a:xfrm>
            <a:custGeom>
              <a:avLst/>
              <a:gdLst/>
              <a:ahLst/>
              <a:cxnLst/>
              <a:rect l="l" t="t" r="r" b="b"/>
              <a:pathLst>
                <a:path w="659129" h="1039495">
                  <a:moveTo>
                    <a:pt x="0" y="0"/>
                  </a:moveTo>
                  <a:lnTo>
                    <a:pt x="0" y="1039342"/>
                  </a:lnTo>
                  <a:lnTo>
                    <a:pt x="658634" y="519633"/>
                  </a:lnTo>
                  <a:lnTo>
                    <a:pt x="0" y="0"/>
                  </a:lnTo>
                  <a:close/>
                </a:path>
              </a:pathLst>
            </a:custGeom>
            <a:solidFill>
              <a:srgbClr val="B2B2B1">
                <a:alpha val="9999"/>
              </a:srgbClr>
            </a:solidFill>
          </p:spPr>
          <p:txBody>
            <a:bodyPr wrap="square" lIns="0" tIns="0" rIns="0" bIns="0" rtlCol="0"/>
            <a:lstStyle/>
            <a:p>
              <a:endParaRPr/>
            </a:p>
          </p:txBody>
        </p:sp>
        <p:sp>
          <p:nvSpPr>
            <p:cNvPr id="86" name="object 22">
              <a:extLst>
                <a:ext uri="{FF2B5EF4-FFF2-40B4-BE49-F238E27FC236}">
                  <a16:creationId xmlns:a16="http://schemas.microsoft.com/office/drawing/2014/main" id="{14679901-7FD7-4381-A92E-8339ABD2B325}"/>
                </a:ext>
              </a:extLst>
            </p:cNvPr>
            <p:cNvSpPr/>
            <p:nvPr/>
          </p:nvSpPr>
          <p:spPr>
            <a:xfrm>
              <a:off x="4617151" y="6923139"/>
              <a:ext cx="659130" cy="1039494"/>
            </a:xfrm>
            <a:custGeom>
              <a:avLst/>
              <a:gdLst/>
              <a:ahLst/>
              <a:cxnLst/>
              <a:rect l="l" t="t" r="r" b="b"/>
              <a:pathLst>
                <a:path w="659129" h="1039495">
                  <a:moveTo>
                    <a:pt x="658558" y="0"/>
                  </a:moveTo>
                  <a:lnTo>
                    <a:pt x="0" y="519696"/>
                  </a:lnTo>
                  <a:lnTo>
                    <a:pt x="658558" y="1039380"/>
                  </a:lnTo>
                  <a:lnTo>
                    <a:pt x="658558" y="0"/>
                  </a:lnTo>
                  <a:close/>
                </a:path>
              </a:pathLst>
            </a:custGeom>
            <a:solidFill>
              <a:srgbClr val="60605F">
                <a:alpha val="9999"/>
              </a:srgbClr>
            </a:solidFill>
          </p:spPr>
          <p:txBody>
            <a:bodyPr wrap="square" lIns="0" tIns="0" rIns="0" bIns="0" rtlCol="0"/>
            <a:lstStyle/>
            <a:p>
              <a:endParaRPr/>
            </a:p>
          </p:txBody>
        </p:sp>
        <p:sp>
          <p:nvSpPr>
            <p:cNvPr id="87" name="object 23">
              <a:extLst>
                <a:ext uri="{FF2B5EF4-FFF2-40B4-BE49-F238E27FC236}">
                  <a16:creationId xmlns:a16="http://schemas.microsoft.com/office/drawing/2014/main" id="{53E5169C-85B5-4382-AEE3-A4A00DC213E4}"/>
                </a:ext>
              </a:extLst>
            </p:cNvPr>
            <p:cNvSpPr/>
            <p:nvPr/>
          </p:nvSpPr>
          <p:spPr>
            <a:xfrm>
              <a:off x="4617144" y="6403458"/>
              <a:ext cx="659130" cy="1039494"/>
            </a:xfrm>
            <a:custGeom>
              <a:avLst/>
              <a:gdLst/>
              <a:ahLst/>
              <a:cxnLst/>
              <a:rect l="l" t="t" r="r" b="b"/>
              <a:pathLst>
                <a:path w="659129" h="1039495">
                  <a:moveTo>
                    <a:pt x="0" y="0"/>
                  </a:moveTo>
                  <a:lnTo>
                    <a:pt x="0" y="1039380"/>
                  </a:lnTo>
                  <a:lnTo>
                    <a:pt x="658634" y="519684"/>
                  </a:lnTo>
                  <a:lnTo>
                    <a:pt x="0" y="0"/>
                  </a:lnTo>
                  <a:close/>
                </a:path>
              </a:pathLst>
            </a:custGeom>
            <a:solidFill>
              <a:srgbClr val="E7E7E7">
                <a:alpha val="9999"/>
              </a:srgbClr>
            </a:solidFill>
          </p:spPr>
          <p:txBody>
            <a:bodyPr wrap="square" lIns="0" tIns="0" rIns="0" bIns="0" rtlCol="0"/>
            <a:lstStyle/>
            <a:p>
              <a:endParaRPr/>
            </a:p>
          </p:txBody>
        </p:sp>
        <p:sp>
          <p:nvSpPr>
            <p:cNvPr id="88" name="object 24">
              <a:extLst>
                <a:ext uri="{FF2B5EF4-FFF2-40B4-BE49-F238E27FC236}">
                  <a16:creationId xmlns:a16="http://schemas.microsoft.com/office/drawing/2014/main" id="{E5E95954-F364-4771-AD37-0EF621A1272B}"/>
                </a:ext>
              </a:extLst>
            </p:cNvPr>
            <p:cNvSpPr/>
            <p:nvPr/>
          </p:nvSpPr>
          <p:spPr>
            <a:xfrm>
              <a:off x="4617151" y="7962443"/>
              <a:ext cx="659130" cy="1039494"/>
            </a:xfrm>
            <a:custGeom>
              <a:avLst/>
              <a:gdLst/>
              <a:ahLst/>
              <a:cxnLst/>
              <a:rect l="l" t="t" r="r" b="b"/>
              <a:pathLst>
                <a:path w="659129" h="1039495">
                  <a:moveTo>
                    <a:pt x="658558" y="0"/>
                  </a:moveTo>
                  <a:lnTo>
                    <a:pt x="0" y="519709"/>
                  </a:lnTo>
                  <a:lnTo>
                    <a:pt x="658558" y="1039393"/>
                  </a:lnTo>
                  <a:lnTo>
                    <a:pt x="658558" y="0"/>
                  </a:lnTo>
                  <a:close/>
                </a:path>
              </a:pathLst>
            </a:custGeom>
            <a:solidFill>
              <a:srgbClr val="60605F">
                <a:alpha val="9999"/>
              </a:srgbClr>
            </a:solidFill>
          </p:spPr>
          <p:txBody>
            <a:bodyPr wrap="square" lIns="0" tIns="0" rIns="0" bIns="0" rtlCol="0"/>
            <a:lstStyle/>
            <a:p>
              <a:endParaRPr/>
            </a:p>
          </p:txBody>
        </p:sp>
        <p:sp>
          <p:nvSpPr>
            <p:cNvPr id="89" name="object 25">
              <a:extLst>
                <a:ext uri="{FF2B5EF4-FFF2-40B4-BE49-F238E27FC236}">
                  <a16:creationId xmlns:a16="http://schemas.microsoft.com/office/drawing/2014/main" id="{C70AA654-8B47-4FAF-A4E7-E3789CB2C231}"/>
                </a:ext>
              </a:extLst>
            </p:cNvPr>
            <p:cNvSpPr/>
            <p:nvPr/>
          </p:nvSpPr>
          <p:spPr>
            <a:xfrm>
              <a:off x="4617144" y="7442837"/>
              <a:ext cx="659130" cy="1039494"/>
            </a:xfrm>
            <a:custGeom>
              <a:avLst/>
              <a:gdLst/>
              <a:ahLst/>
              <a:cxnLst/>
              <a:rect l="l" t="t" r="r" b="b"/>
              <a:pathLst>
                <a:path w="659129" h="1039495">
                  <a:moveTo>
                    <a:pt x="0" y="0"/>
                  </a:moveTo>
                  <a:lnTo>
                    <a:pt x="0" y="1039317"/>
                  </a:lnTo>
                  <a:lnTo>
                    <a:pt x="658634" y="519607"/>
                  </a:lnTo>
                  <a:lnTo>
                    <a:pt x="0" y="0"/>
                  </a:lnTo>
                  <a:close/>
                </a:path>
              </a:pathLst>
            </a:custGeom>
            <a:solidFill>
              <a:srgbClr val="E7E7E7">
                <a:alpha val="9999"/>
              </a:srgbClr>
            </a:solidFill>
          </p:spPr>
          <p:txBody>
            <a:bodyPr wrap="square" lIns="0" tIns="0" rIns="0" bIns="0" rtlCol="0"/>
            <a:lstStyle/>
            <a:p>
              <a:endParaRPr/>
            </a:p>
          </p:txBody>
        </p:sp>
        <p:sp>
          <p:nvSpPr>
            <p:cNvPr id="90" name="object 26">
              <a:extLst>
                <a:ext uri="{FF2B5EF4-FFF2-40B4-BE49-F238E27FC236}">
                  <a16:creationId xmlns:a16="http://schemas.microsoft.com/office/drawing/2014/main" id="{BD868C95-A05C-4F05-8F82-3DFF53B0F466}"/>
                </a:ext>
              </a:extLst>
            </p:cNvPr>
            <p:cNvSpPr/>
            <p:nvPr/>
          </p:nvSpPr>
          <p:spPr>
            <a:xfrm>
              <a:off x="3958586" y="3285421"/>
              <a:ext cx="659130" cy="1039494"/>
            </a:xfrm>
            <a:custGeom>
              <a:avLst/>
              <a:gdLst/>
              <a:ahLst/>
              <a:cxnLst/>
              <a:rect l="l" t="t" r="r" b="b"/>
              <a:pathLst>
                <a:path w="659129" h="1039495">
                  <a:moveTo>
                    <a:pt x="658558" y="0"/>
                  </a:moveTo>
                  <a:lnTo>
                    <a:pt x="0" y="519696"/>
                  </a:lnTo>
                  <a:lnTo>
                    <a:pt x="658558" y="1039304"/>
                  </a:lnTo>
                  <a:lnTo>
                    <a:pt x="658558" y="0"/>
                  </a:lnTo>
                  <a:close/>
                </a:path>
              </a:pathLst>
            </a:custGeom>
            <a:solidFill>
              <a:srgbClr val="D6D6D5">
                <a:alpha val="9999"/>
              </a:srgbClr>
            </a:solidFill>
          </p:spPr>
          <p:txBody>
            <a:bodyPr wrap="square" lIns="0" tIns="0" rIns="0" bIns="0" rtlCol="0"/>
            <a:lstStyle/>
            <a:p>
              <a:endParaRPr/>
            </a:p>
          </p:txBody>
        </p:sp>
        <p:sp>
          <p:nvSpPr>
            <p:cNvPr id="91" name="object 27">
              <a:extLst>
                <a:ext uri="{FF2B5EF4-FFF2-40B4-BE49-F238E27FC236}">
                  <a16:creationId xmlns:a16="http://schemas.microsoft.com/office/drawing/2014/main" id="{1240989B-3D20-4D70-9C42-90391C5CAADE}"/>
                </a:ext>
              </a:extLst>
            </p:cNvPr>
            <p:cNvSpPr/>
            <p:nvPr/>
          </p:nvSpPr>
          <p:spPr>
            <a:xfrm>
              <a:off x="3958526" y="1726412"/>
              <a:ext cx="659130" cy="2078989"/>
            </a:xfrm>
            <a:custGeom>
              <a:avLst/>
              <a:gdLst/>
              <a:ahLst/>
              <a:cxnLst/>
              <a:rect l="l" t="t" r="r" b="b"/>
              <a:pathLst>
                <a:path w="659129" h="2078989">
                  <a:moveTo>
                    <a:pt x="658609" y="519696"/>
                  </a:moveTo>
                  <a:lnTo>
                    <a:pt x="0" y="0"/>
                  </a:lnTo>
                  <a:lnTo>
                    <a:pt x="0" y="1039317"/>
                  </a:lnTo>
                  <a:lnTo>
                    <a:pt x="658609" y="519696"/>
                  </a:lnTo>
                  <a:close/>
                </a:path>
                <a:path w="659129" h="2078989">
                  <a:moveTo>
                    <a:pt x="658685" y="1559013"/>
                  </a:moveTo>
                  <a:lnTo>
                    <a:pt x="50" y="1039380"/>
                  </a:lnTo>
                  <a:lnTo>
                    <a:pt x="50" y="2078710"/>
                  </a:lnTo>
                  <a:lnTo>
                    <a:pt x="658685" y="1559013"/>
                  </a:lnTo>
                  <a:close/>
                </a:path>
              </a:pathLst>
            </a:custGeom>
            <a:solidFill>
              <a:srgbClr val="E7E7E7">
                <a:alpha val="9999"/>
              </a:srgbClr>
            </a:solidFill>
          </p:spPr>
          <p:txBody>
            <a:bodyPr wrap="square" lIns="0" tIns="0" rIns="0" bIns="0" rtlCol="0"/>
            <a:lstStyle/>
            <a:p>
              <a:endParaRPr/>
            </a:p>
          </p:txBody>
        </p:sp>
        <p:sp>
          <p:nvSpPr>
            <p:cNvPr id="92" name="object 28">
              <a:extLst>
                <a:ext uri="{FF2B5EF4-FFF2-40B4-BE49-F238E27FC236}">
                  <a16:creationId xmlns:a16="http://schemas.microsoft.com/office/drawing/2014/main" id="{13FDE1E6-9C9D-4EA2-B079-34CAEE96C30B}"/>
                </a:ext>
              </a:extLst>
            </p:cNvPr>
            <p:cNvSpPr/>
            <p:nvPr/>
          </p:nvSpPr>
          <p:spPr>
            <a:xfrm>
              <a:off x="3958586" y="4324723"/>
              <a:ext cx="659130" cy="1039494"/>
            </a:xfrm>
            <a:custGeom>
              <a:avLst/>
              <a:gdLst/>
              <a:ahLst/>
              <a:cxnLst/>
              <a:rect l="l" t="t" r="r" b="b"/>
              <a:pathLst>
                <a:path w="659129" h="1039495">
                  <a:moveTo>
                    <a:pt x="658558" y="0"/>
                  </a:moveTo>
                  <a:lnTo>
                    <a:pt x="0" y="519696"/>
                  </a:lnTo>
                  <a:lnTo>
                    <a:pt x="658558" y="1039393"/>
                  </a:lnTo>
                  <a:lnTo>
                    <a:pt x="658558" y="0"/>
                  </a:lnTo>
                  <a:close/>
                </a:path>
              </a:pathLst>
            </a:custGeom>
            <a:solidFill>
              <a:srgbClr val="B2B2B1">
                <a:alpha val="9999"/>
              </a:srgbClr>
            </a:solidFill>
          </p:spPr>
          <p:txBody>
            <a:bodyPr wrap="square" lIns="0" tIns="0" rIns="0" bIns="0" rtlCol="0"/>
            <a:lstStyle/>
            <a:p>
              <a:endParaRPr/>
            </a:p>
          </p:txBody>
        </p:sp>
        <p:sp>
          <p:nvSpPr>
            <p:cNvPr id="93" name="object 29">
              <a:extLst>
                <a:ext uri="{FF2B5EF4-FFF2-40B4-BE49-F238E27FC236}">
                  <a16:creationId xmlns:a16="http://schemas.microsoft.com/office/drawing/2014/main" id="{76AD13B0-D49A-4337-8D11-31168576E948}"/>
                </a:ext>
              </a:extLst>
            </p:cNvPr>
            <p:cNvSpPr/>
            <p:nvPr/>
          </p:nvSpPr>
          <p:spPr>
            <a:xfrm>
              <a:off x="3958579" y="3805118"/>
              <a:ext cx="659130" cy="1039494"/>
            </a:xfrm>
            <a:custGeom>
              <a:avLst/>
              <a:gdLst/>
              <a:ahLst/>
              <a:cxnLst/>
              <a:rect l="l" t="t" r="r" b="b"/>
              <a:pathLst>
                <a:path w="659129" h="1039495">
                  <a:moveTo>
                    <a:pt x="0" y="0"/>
                  </a:moveTo>
                  <a:lnTo>
                    <a:pt x="0" y="1039304"/>
                  </a:lnTo>
                  <a:lnTo>
                    <a:pt x="658634" y="519607"/>
                  </a:lnTo>
                  <a:lnTo>
                    <a:pt x="0" y="0"/>
                  </a:lnTo>
                  <a:close/>
                </a:path>
              </a:pathLst>
            </a:custGeom>
            <a:solidFill>
              <a:srgbClr val="E7E7E7">
                <a:alpha val="9999"/>
              </a:srgbClr>
            </a:solidFill>
          </p:spPr>
          <p:txBody>
            <a:bodyPr wrap="square" lIns="0" tIns="0" rIns="0" bIns="0" rtlCol="0"/>
            <a:lstStyle/>
            <a:p>
              <a:endParaRPr/>
            </a:p>
          </p:txBody>
        </p:sp>
        <p:sp>
          <p:nvSpPr>
            <p:cNvPr id="94" name="object 30">
              <a:extLst>
                <a:ext uri="{FF2B5EF4-FFF2-40B4-BE49-F238E27FC236}">
                  <a16:creationId xmlns:a16="http://schemas.microsoft.com/office/drawing/2014/main" id="{7C0292FC-A3C5-4809-8A56-46ABB0E8B953}"/>
                </a:ext>
              </a:extLst>
            </p:cNvPr>
            <p:cNvSpPr/>
            <p:nvPr/>
          </p:nvSpPr>
          <p:spPr>
            <a:xfrm>
              <a:off x="3958586" y="5364115"/>
              <a:ext cx="659130" cy="1039494"/>
            </a:xfrm>
            <a:custGeom>
              <a:avLst/>
              <a:gdLst/>
              <a:ahLst/>
              <a:cxnLst/>
              <a:rect l="l" t="t" r="r" b="b"/>
              <a:pathLst>
                <a:path w="659129" h="1039495">
                  <a:moveTo>
                    <a:pt x="658558" y="0"/>
                  </a:moveTo>
                  <a:lnTo>
                    <a:pt x="0" y="519633"/>
                  </a:lnTo>
                  <a:lnTo>
                    <a:pt x="658558" y="1039342"/>
                  </a:lnTo>
                  <a:lnTo>
                    <a:pt x="658558" y="0"/>
                  </a:lnTo>
                  <a:close/>
                </a:path>
              </a:pathLst>
            </a:custGeom>
            <a:solidFill>
              <a:srgbClr val="E1E1E1">
                <a:alpha val="9999"/>
              </a:srgbClr>
            </a:solidFill>
          </p:spPr>
          <p:txBody>
            <a:bodyPr wrap="square" lIns="0" tIns="0" rIns="0" bIns="0" rtlCol="0"/>
            <a:lstStyle/>
            <a:p>
              <a:endParaRPr/>
            </a:p>
          </p:txBody>
        </p:sp>
        <p:sp>
          <p:nvSpPr>
            <p:cNvPr id="95" name="object 31">
              <a:extLst>
                <a:ext uri="{FF2B5EF4-FFF2-40B4-BE49-F238E27FC236}">
                  <a16:creationId xmlns:a16="http://schemas.microsoft.com/office/drawing/2014/main" id="{599011AB-BCCE-4746-B710-7A9549629A3B}"/>
                </a:ext>
              </a:extLst>
            </p:cNvPr>
            <p:cNvSpPr/>
            <p:nvPr/>
          </p:nvSpPr>
          <p:spPr>
            <a:xfrm>
              <a:off x="3958577" y="4844427"/>
              <a:ext cx="659130" cy="2598420"/>
            </a:xfrm>
            <a:custGeom>
              <a:avLst/>
              <a:gdLst/>
              <a:ahLst/>
              <a:cxnLst/>
              <a:rect l="l" t="t" r="r" b="b"/>
              <a:pathLst>
                <a:path w="659129" h="2598420">
                  <a:moveTo>
                    <a:pt x="658558" y="1559039"/>
                  </a:moveTo>
                  <a:lnTo>
                    <a:pt x="0" y="2078723"/>
                  </a:lnTo>
                  <a:lnTo>
                    <a:pt x="658558" y="2598420"/>
                  </a:lnTo>
                  <a:lnTo>
                    <a:pt x="658558" y="1559039"/>
                  </a:lnTo>
                  <a:close/>
                </a:path>
                <a:path w="659129" h="2598420">
                  <a:moveTo>
                    <a:pt x="658634" y="519696"/>
                  </a:moveTo>
                  <a:lnTo>
                    <a:pt x="0" y="0"/>
                  </a:lnTo>
                  <a:lnTo>
                    <a:pt x="0" y="1039329"/>
                  </a:lnTo>
                  <a:lnTo>
                    <a:pt x="658634" y="519696"/>
                  </a:lnTo>
                  <a:close/>
                </a:path>
              </a:pathLst>
            </a:custGeom>
            <a:solidFill>
              <a:srgbClr val="D6D6D5">
                <a:alpha val="9999"/>
              </a:srgbClr>
            </a:solidFill>
          </p:spPr>
          <p:txBody>
            <a:bodyPr wrap="square" lIns="0" tIns="0" rIns="0" bIns="0" rtlCol="0"/>
            <a:lstStyle/>
            <a:p>
              <a:endParaRPr/>
            </a:p>
          </p:txBody>
        </p:sp>
        <p:sp>
          <p:nvSpPr>
            <p:cNvPr id="96" name="object 32">
              <a:extLst>
                <a:ext uri="{FF2B5EF4-FFF2-40B4-BE49-F238E27FC236}">
                  <a16:creationId xmlns:a16="http://schemas.microsoft.com/office/drawing/2014/main" id="{9D029A7E-2715-4E15-A695-B7CE2A686A1E}"/>
                </a:ext>
              </a:extLst>
            </p:cNvPr>
            <p:cNvSpPr/>
            <p:nvPr/>
          </p:nvSpPr>
          <p:spPr>
            <a:xfrm>
              <a:off x="3958579" y="5883751"/>
              <a:ext cx="659130" cy="1039494"/>
            </a:xfrm>
            <a:custGeom>
              <a:avLst/>
              <a:gdLst/>
              <a:ahLst/>
              <a:cxnLst/>
              <a:rect l="l" t="t" r="r" b="b"/>
              <a:pathLst>
                <a:path w="659129" h="1039495">
                  <a:moveTo>
                    <a:pt x="0" y="0"/>
                  </a:moveTo>
                  <a:lnTo>
                    <a:pt x="0" y="1039393"/>
                  </a:lnTo>
                  <a:lnTo>
                    <a:pt x="658634" y="519709"/>
                  </a:lnTo>
                  <a:lnTo>
                    <a:pt x="0" y="0"/>
                  </a:lnTo>
                  <a:close/>
                </a:path>
              </a:pathLst>
            </a:custGeom>
            <a:solidFill>
              <a:srgbClr val="B2B2B1">
                <a:alpha val="9999"/>
              </a:srgbClr>
            </a:solidFill>
          </p:spPr>
          <p:txBody>
            <a:bodyPr wrap="square" lIns="0" tIns="0" rIns="0" bIns="0" rtlCol="0"/>
            <a:lstStyle/>
            <a:p>
              <a:endParaRPr/>
            </a:p>
          </p:txBody>
        </p:sp>
        <p:sp>
          <p:nvSpPr>
            <p:cNvPr id="97" name="object 33">
              <a:extLst>
                <a:ext uri="{FF2B5EF4-FFF2-40B4-BE49-F238E27FC236}">
                  <a16:creationId xmlns:a16="http://schemas.microsoft.com/office/drawing/2014/main" id="{1607B8A2-2640-48AB-8327-F2D036B69CA0}"/>
                </a:ext>
              </a:extLst>
            </p:cNvPr>
            <p:cNvSpPr/>
            <p:nvPr/>
          </p:nvSpPr>
          <p:spPr>
            <a:xfrm>
              <a:off x="3958579" y="6923142"/>
              <a:ext cx="659130" cy="1039494"/>
            </a:xfrm>
            <a:custGeom>
              <a:avLst/>
              <a:gdLst/>
              <a:ahLst/>
              <a:cxnLst/>
              <a:rect l="l" t="t" r="r" b="b"/>
              <a:pathLst>
                <a:path w="659129" h="1039495">
                  <a:moveTo>
                    <a:pt x="0" y="0"/>
                  </a:moveTo>
                  <a:lnTo>
                    <a:pt x="0" y="1039380"/>
                  </a:lnTo>
                  <a:lnTo>
                    <a:pt x="658634" y="519696"/>
                  </a:lnTo>
                  <a:lnTo>
                    <a:pt x="0" y="0"/>
                  </a:lnTo>
                  <a:close/>
                </a:path>
              </a:pathLst>
            </a:custGeom>
            <a:solidFill>
              <a:srgbClr val="E7E7E7">
                <a:alpha val="9999"/>
              </a:srgbClr>
            </a:solidFill>
          </p:spPr>
          <p:txBody>
            <a:bodyPr wrap="square" lIns="0" tIns="0" rIns="0" bIns="0" rtlCol="0"/>
            <a:lstStyle/>
            <a:p>
              <a:endParaRPr/>
            </a:p>
          </p:txBody>
        </p:sp>
        <p:sp>
          <p:nvSpPr>
            <p:cNvPr id="98" name="object 34">
              <a:extLst>
                <a:ext uri="{FF2B5EF4-FFF2-40B4-BE49-F238E27FC236}">
                  <a16:creationId xmlns:a16="http://schemas.microsoft.com/office/drawing/2014/main" id="{1DC93D43-CD96-4337-9FEE-804A8F74B453}"/>
                </a:ext>
              </a:extLst>
            </p:cNvPr>
            <p:cNvSpPr/>
            <p:nvPr/>
          </p:nvSpPr>
          <p:spPr>
            <a:xfrm>
              <a:off x="3300059" y="3805115"/>
              <a:ext cx="659130" cy="1039494"/>
            </a:xfrm>
            <a:custGeom>
              <a:avLst/>
              <a:gdLst/>
              <a:ahLst/>
              <a:cxnLst/>
              <a:rect l="l" t="t" r="r" b="b"/>
              <a:pathLst>
                <a:path w="659129" h="1039495">
                  <a:moveTo>
                    <a:pt x="658520" y="0"/>
                  </a:moveTo>
                  <a:lnTo>
                    <a:pt x="0" y="519607"/>
                  </a:lnTo>
                  <a:lnTo>
                    <a:pt x="658520" y="1039406"/>
                  </a:lnTo>
                  <a:lnTo>
                    <a:pt x="658520" y="0"/>
                  </a:lnTo>
                  <a:close/>
                </a:path>
              </a:pathLst>
            </a:custGeom>
            <a:solidFill>
              <a:srgbClr val="D6D6D5">
                <a:alpha val="9999"/>
              </a:srgbClr>
            </a:solidFill>
          </p:spPr>
          <p:txBody>
            <a:bodyPr wrap="square" lIns="0" tIns="0" rIns="0" bIns="0" rtlCol="0"/>
            <a:lstStyle/>
            <a:p>
              <a:endParaRPr/>
            </a:p>
          </p:txBody>
        </p:sp>
        <p:sp>
          <p:nvSpPr>
            <p:cNvPr id="99" name="object 35">
              <a:extLst>
                <a:ext uri="{FF2B5EF4-FFF2-40B4-BE49-F238E27FC236}">
                  <a16:creationId xmlns:a16="http://schemas.microsoft.com/office/drawing/2014/main" id="{BFD899DC-14FD-4C0A-B5BA-9D411E2991E4}"/>
                </a:ext>
              </a:extLst>
            </p:cNvPr>
            <p:cNvSpPr/>
            <p:nvPr/>
          </p:nvSpPr>
          <p:spPr>
            <a:xfrm>
              <a:off x="3300059" y="2765788"/>
              <a:ext cx="659130" cy="1039494"/>
            </a:xfrm>
            <a:custGeom>
              <a:avLst/>
              <a:gdLst/>
              <a:ahLst/>
              <a:cxnLst/>
              <a:rect l="l" t="t" r="r" b="b"/>
              <a:pathLst>
                <a:path w="659129" h="1039495">
                  <a:moveTo>
                    <a:pt x="658520" y="0"/>
                  </a:moveTo>
                  <a:lnTo>
                    <a:pt x="0" y="519709"/>
                  </a:lnTo>
                  <a:lnTo>
                    <a:pt x="658520" y="1039329"/>
                  </a:lnTo>
                  <a:lnTo>
                    <a:pt x="658520" y="0"/>
                  </a:lnTo>
                  <a:close/>
                </a:path>
              </a:pathLst>
            </a:custGeom>
            <a:solidFill>
              <a:srgbClr val="B2B2B1">
                <a:alpha val="9999"/>
              </a:srgbClr>
            </a:solidFill>
          </p:spPr>
          <p:txBody>
            <a:bodyPr wrap="square" lIns="0" tIns="0" rIns="0" bIns="0" rtlCol="0"/>
            <a:lstStyle/>
            <a:p>
              <a:endParaRPr/>
            </a:p>
          </p:txBody>
        </p:sp>
        <p:sp>
          <p:nvSpPr>
            <p:cNvPr id="100" name="object 36">
              <a:extLst>
                <a:ext uri="{FF2B5EF4-FFF2-40B4-BE49-F238E27FC236}">
                  <a16:creationId xmlns:a16="http://schemas.microsoft.com/office/drawing/2014/main" id="{C46A66E3-4C6F-4569-900E-8EAF341E0BD7}"/>
                </a:ext>
              </a:extLst>
            </p:cNvPr>
            <p:cNvSpPr/>
            <p:nvPr/>
          </p:nvSpPr>
          <p:spPr>
            <a:xfrm>
              <a:off x="3300057" y="2246109"/>
              <a:ext cx="659130" cy="3118485"/>
            </a:xfrm>
            <a:custGeom>
              <a:avLst/>
              <a:gdLst/>
              <a:ahLst/>
              <a:cxnLst/>
              <a:rect l="l" t="t" r="r" b="b"/>
              <a:pathLst>
                <a:path w="659129" h="3118485">
                  <a:moveTo>
                    <a:pt x="658558" y="2598318"/>
                  </a:moveTo>
                  <a:lnTo>
                    <a:pt x="0" y="2078621"/>
                  </a:lnTo>
                  <a:lnTo>
                    <a:pt x="0" y="3118015"/>
                  </a:lnTo>
                  <a:lnTo>
                    <a:pt x="658558" y="2598318"/>
                  </a:lnTo>
                  <a:close/>
                </a:path>
                <a:path w="659129" h="3118485">
                  <a:moveTo>
                    <a:pt x="658558" y="519684"/>
                  </a:moveTo>
                  <a:lnTo>
                    <a:pt x="0" y="0"/>
                  </a:lnTo>
                  <a:lnTo>
                    <a:pt x="0" y="1039393"/>
                  </a:lnTo>
                  <a:lnTo>
                    <a:pt x="658558" y="519684"/>
                  </a:lnTo>
                  <a:close/>
                </a:path>
              </a:pathLst>
            </a:custGeom>
            <a:solidFill>
              <a:srgbClr val="F0F0F0">
                <a:alpha val="9999"/>
              </a:srgbClr>
            </a:solidFill>
          </p:spPr>
          <p:txBody>
            <a:bodyPr wrap="square" lIns="0" tIns="0" rIns="0" bIns="0" rtlCol="0"/>
            <a:lstStyle/>
            <a:p>
              <a:endParaRPr/>
            </a:p>
          </p:txBody>
        </p:sp>
        <p:sp>
          <p:nvSpPr>
            <p:cNvPr id="101" name="object 37">
              <a:extLst>
                <a:ext uri="{FF2B5EF4-FFF2-40B4-BE49-F238E27FC236}">
                  <a16:creationId xmlns:a16="http://schemas.microsoft.com/office/drawing/2014/main" id="{9F1FB10C-D19A-4D92-B13F-56E6031D6F3B}"/>
                </a:ext>
              </a:extLst>
            </p:cNvPr>
            <p:cNvSpPr/>
            <p:nvPr/>
          </p:nvSpPr>
          <p:spPr>
            <a:xfrm>
              <a:off x="3300059" y="5883835"/>
              <a:ext cx="659130" cy="1039494"/>
            </a:xfrm>
            <a:custGeom>
              <a:avLst/>
              <a:gdLst/>
              <a:ahLst/>
              <a:cxnLst/>
              <a:rect l="l" t="t" r="r" b="b"/>
              <a:pathLst>
                <a:path w="659129" h="1039495">
                  <a:moveTo>
                    <a:pt x="658520" y="0"/>
                  </a:moveTo>
                  <a:lnTo>
                    <a:pt x="0" y="519620"/>
                  </a:lnTo>
                  <a:lnTo>
                    <a:pt x="658520" y="1039393"/>
                  </a:lnTo>
                  <a:lnTo>
                    <a:pt x="658520" y="0"/>
                  </a:lnTo>
                  <a:close/>
                </a:path>
              </a:pathLst>
            </a:custGeom>
            <a:solidFill>
              <a:srgbClr val="D6D6D5">
                <a:alpha val="9999"/>
              </a:srgbClr>
            </a:solidFill>
          </p:spPr>
          <p:txBody>
            <a:bodyPr wrap="square" lIns="0" tIns="0" rIns="0" bIns="0" rtlCol="0"/>
            <a:lstStyle/>
            <a:p>
              <a:endParaRPr/>
            </a:p>
          </p:txBody>
        </p:sp>
        <p:sp>
          <p:nvSpPr>
            <p:cNvPr id="102" name="object 38">
              <a:extLst>
                <a:ext uri="{FF2B5EF4-FFF2-40B4-BE49-F238E27FC236}">
                  <a16:creationId xmlns:a16="http://schemas.microsoft.com/office/drawing/2014/main" id="{DD362345-93B1-474F-93A2-CCE2156D3E95}"/>
                </a:ext>
              </a:extLst>
            </p:cNvPr>
            <p:cNvSpPr/>
            <p:nvPr/>
          </p:nvSpPr>
          <p:spPr>
            <a:xfrm>
              <a:off x="3300065" y="5364116"/>
              <a:ext cx="659130" cy="1039494"/>
            </a:xfrm>
            <a:custGeom>
              <a:avLst/>
              <a:gdLst/>
              <a:ahLst/>
              <a:cxnLst/>
              <a:rect l="l" t="t" r="r" b="b"/>
              <a:pathLst>
                <a:path w="659129" h="1039495">
                  <a:moveTo>
                    <a:pt x="0" y="0"/>
                  </a:moveTo>
                  <a:lnTo>
                    <a:pt x="0" y="1039342"/>
                  </a:lnTo>
                  <a:lnTo>
                    <a:pt x="658558" y="519722"/>
                  </a:lnTo>
                  <a:lnTo>
                    <a:pt x="0" y="0"/>
                  </a:lnTo>
                  <a:close/>
                </a:path>
              </a:pathLst>
            </a:custGeom>
            <a:solidFill>
              <a:srgbClr val="E7E7E7">
                <a:alpha val="9999"/>
              </a:srgbClr>
            </a:solidFill>
          </p:spPr>
          <p:txBody>
            <a:bodyPr wrap="square" lIns="0" tIns="0" rIns="0" bIns="0" rtlCol="0"/>
            <a:lstStyle/>
            <a:p>
              <a:endParaRPr/>
            </a:p>
          </p:txBody>
        </p:sp>
        <p:sp>
          <p:nvSpPr>
            <p:cNvPr id="103" name="object 39">
              <a:extLst>
                <a:ext uri="{FF2B5EF4-FFF2-40B4-BE49-F238E27FC236}">
                  <a16:creationId xmlns:a16="http://schemas.microsoft.com/office/drawing/2014/main" id="{760E6C20-BA05-45F0-BB93-FAFFA3CED34F}"/>
                </a:ext>
              </a:extLst>
            </p:cNvPr>
            <p:cNvSpPr/>
            <p:nvPr/>
          </p:nvSpPr>
          <p:spPr>
            <a:xfrm>
              <a:off x="3300059" y="6923139"/>
              <a:ext cx="659130" cy="1039494"/>
            </a:xfrm>
            <a:custGeom>
              <a:avLst/>
              <a:gdLst/>
              <a:ahLst/>
              <a:cxnLst/>
              <a:rect l="l" t="t" r="r" b="b"/>
              <a:pathLst>
                <a:path w="659129" h="1039495">
                  <a:moveTo>
                    <a:pt x="658520" y="0"/>
                  </a:moveTo>
                  <a:lnTo>
                    <a:pt x="0" y="519696"/>
                  </a:lnTo>
                  <a:lnTo>
                    <a:pt x="658520" y="1039380"/>
                  </a:lnTo>
                  <a:lnTo>
                    <a:pt x="658520" y="0"/>
                  </a:lnTo>
                  <a:close/>
                </a:path>
              </a:pathLst>
            </a:custGeom>
            <a:solidFill>
              <a:srgbClr val="B2B2B1">
                <a:alpha val="9999"/>
              </a:srgbClr>
            </a:solidFill>
          </p:spPr>
          <p:txBody>
            <a:bodyPr wrap="square" lIns="0" tIns="0" rIns="0" bIns="0" rtlCol="0"/>
            <a:lstStyle/>
            <a:p>
              <a:endParaRPr/>
            </a:p>
          </p:txBody>
        </p:sp>
        <p:sp>
          <p:nvSpPr>
            <p:cNvPr id="104" name="object 40">
              <a:extLst>
                <a:ext uri="{FF2B5EF4-FFF2-40B4-BE49-F238E27FC236}">
                  <a16:creationId xmlns:a16="http://schemas.microsoft.com/office/drawing/2014/main" id="{3CA4847C-D938-4B96-AC35-33F25526EC44}"/>
                </a:ext>
              </a:extLst>
            </p:cNvPr>
            <p:cNvSpPr/>
            <p:nvPr/>
          </p:nvSpPr>
          <p:spPr>
            <a:xfrm>
              <a:off x="3300065" y="6403458"/>
              <a:ext cx="659130" cy="1039494"/>
            </a:xfrm>
            <a:custGeom>
              <a:avLst/>
              <a:gdLst/>
              <a:ahLst/>
              <a:cxnLst/>
              <a:rect l="l" t="t" r="r" b="b"/>
              <a:pathLst>
                <a:path w="659129" h="1039495">
                  <a:moveTo>
                    <a:pt x="0" y="0"/>
                  </a:moveTo>
                  <a:lnTo>
                    <a:pt x="0" y="1039380"/>
                  </a:lnTo>
                  <a:lnTo>
                    <a:pt x="658558" y="519684"/>
                  </a:lnTo>
                  <a:lnTo>
                    <a:pt x="0" y="0"/>
                  </a:lnTo>
                  <a:close/>
                </a:path>
              </a:pathLst>
            </a:custGeom>
            <a:solidFill>
              <a:srgbClr val="E7E7E7">
                <a:alpha val="9999"/>
              </a:srgbClr>
            </a:solidFill>
          </p:spPr>
          <p:txBody>
            <a:bodyPr wrap="square" lIns="0" tIns="0" rIns="0" bIns="0" rtlCol="0"/>
            <a:lstStyle/>
            <a:p>
              <a:endParaRPr/>
            </a:p>
          </p:txBody>
        </p:sp>
      </p:grpSp>
      <p:sp>
        <p:nvSpPr>
          <p:cNvPr id="109" name="object 191">
            <a:extLst>
              <a:ext uri="{FF2B5EF4-FFF2-40B4-BE49-F238E27FC236}">
                <a16:creationId xmlns:a16="http://schemas.microsoft.com/office/drawing/2014/main" id="{4DEBDD86-E81F-4D0E-A38E-11E50922C398}"/>
              </a:ext>
            </a:extLst>
          </p:cNvPr>
          <p:cNvSpPr/>
          <p:nvPr userDrawn="1"/>
        </p:nvSpPr>
        <p:spPr>
          <a:xfrm>
            <a:off x="-3051" y="10061627"/>
            <a:ext cx="7557134" cy="352425"/>
          </a:xfrm>
          <a:custGeom>
            <a:avLst/>
            <a:gdLst/>
            <a:ahLst/>
            <a:cxnLst/>
            <a:rect l="l" t="t" r="r" b="b"/>
            <a:pathLst>
              <a:path w="7557134" h="352425">
                <a:moveTo>
                  <a:pt x="7556792" y="352005"/>
                </a:moveTo>
                <a:lnTo>
                  <a:pt x="0" y="352005"/>
                </a:lnTo>
                <a:lnTo>
                  <a:pt x="0" y="0"/>
                </a:lnTo>
                <a:lnTo>
                  <a:pt x="7556792" y="0"/>
                </a:lnTo>
                <a:lnTo>
                  <a:pt x="7556792" y="352005"/>
                </a:lnTo>
                <a:close/>
              </a:path>
            </a:pathLst>
          </a:custGeom>
          <a:solidFill>
            <a:srgbClr val="1C5B77"/>
          </a:solidFill>
        </p:spPr>
        <p:txBody>
          <a:bodyPr wrap="square" lIns="0" tIns="0" rIns="0" bIns="0" rtlCol="0"/>
          <a:lstStyle/>
          <a:p>
            <a:endParaRPr dirty="0"/>
          </a:p>
        </p:txBody>
      </p:sp>
      <p:sp>
        <p:nvSpPr>
          <p:cNvPr id="2" name="Rectangle: Top Corners One Rounded and One Snipped 1">
            <a:extLst>
              <a:ext uri="{FF2B5EF4-FFF2-40B4-BE49-F238E27FC236}">
                <a16:creationId xmlns:a16="http://schemas.microsoft.com/office/drawing/2014/main" id="{CB0E39CE-0F82-4B78-B3BA-2E6658924BDE}"/>
              </a:ext>
            </a:extLst>
          </p:cNvPr>
          <p:cNvSpPr/>
          <p:nvPr userDrawn="1"/>
        </p:nvSpPr>
        <p:spPr>
          <a:xfrm>
            <a:off x="-17080" y="325627"/>
            <a:ext cx="3670171" cy="1031366"/>
          </a:xfrm>
          <a:prstGeom prst="snipRoundRect">
            <a:avLst>
              <a:gd name="adj1" fmla="val 0"/>
              <a:gd name="adj2" fmla="val 0"/>
            </a:avLst>
          </a:prstGeom>
          <a:solidFill>
            <a:srgbClr val="2C9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bject 75">
            <a:extLst>
              <a:ext uri="{FF2B5EF4-FFF2-40B4-BE49-F238E27FC236}">
                <a16:creationId xmlns:a16="http://schemas.microsoft.com/office/drawing/2014/main" id="{2BF4074C-CF78-4C1D-910C-CF9AC7C550E4}"/>
              </a:ext>
            </a:extLst>
          </p:cNvPr>
          <p:cNvSpPr/>
          <p:nvPr userDrawn="1"/>
        </p:nvSpPr>
        <p:spPr>
          <a:xfrm>
            <a:off x="-3051" y="1073257"/>
            <a:ext cx="1706487" cy="728293"/>
          </a:xfrm>
          <a:custGeom>
            <a:avLst/>
            <a:gdLst/>
            <a:ahLst/>
            <a:cxnLst/>
            <a:rect l="l" t="t" r="r" b="b"/>
            <a:pathLst>
              <a:path w="2299335" h="939800">
                <a:moveTo>
                  <a:pt x="793508" y="0"/>
                </a:moveTo>
                <a:lnTo>
                  <a:pt x="0" y="378688"/>
                </a:lnTo>
                <a:lnTo>
                  <a:pt x="0" y="380212"/>
                </a:lnTo>
                <a:lnTo>
                  <a:pt x="1530819" y="939520"/>
                </a:lnTo>
                <a:lnTo>
                  <a:pt x="2299042" y="150507"/>
                </a:lnTo>
                <a:lnTo>
                  <a:pt x="793508" y="0"/>
                </a:lnTo>
                <a:close/>
              </a:path>
            </a:pathLst>
          </a:custGeom>
          <a:solidFill>
            <a:srgbClr val="36A9E1"/>
          </a:solidFill>
        </p:spPr>
        <p:txBody>
          <a:bodyPr wrap="square" lIns="0" tIns="0" rIns="0" bIns="0" rtlCol="0"/>
          <a:lstStyle/>
          <a:p>
            <a:endParaRPr/>
          </a:p>
        </p:txBody>
      </p:sp>
      <p:sp>
        <p:nvSpPr>
          <p:cNvPr id="3" name="Arrow: Pentagon 2">
            <a:extLst>
              <a:ext uri="{FF2B5EF4-FFF2-40B4-BE49-F238E27FC236}">
                <a16:creationId xmlns:a16="http://schemas.microsoft.com/office/drawing/2014/main" id="{2113363D-2FB3-4F67-A9B2-F1EC3269A2A3}"/>
              </a:ext>
            </a:extLst>
          </p:cNvPr>
          <p:cNvSpPr/>
          <p:nvPr userDrawn="1"/>
        </p:nvSpPr>
        <p:spPr>
          <a:xfrm>
            <a:off x="0" y="317499"/>
            <a:ext cx="7554083" cy="1039494"/>
          </a:xfrm>
          <a:prstGeom prst="homePlate">
            <a:avLst/>
          </a:prstGeom>
          <a:solidFill>
            <a:srgbClr val="1C5B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56504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6_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7251433" y="1206715"/>
            <a:ext cx="305435" cy="2078989"/>
          </a:xfrm>
          <a:custGeom>
            <a:avLst/>
            <a:gdLst/>
            <a:ahLst/>
            <a:cxnLst/>
            <a:rect l="l" t="t" r="r" b="b"/>
            <a:pathLst>
              <a:path w="305434" h="2078989">
                <a:moveTo>
                  <a:pt x="305358" y="240919"/>
                </a:moveTo>
                <a:lnTo>
                  <a:pt x="0" y="0"/>
                </a:lnTo>
                <a:lnTo>
                  <a:pt x="0" y="1039317"/>
                </a:lnTo>
                <a:lnTo>
                  <a:pt x="0" y="2078647"/>
                </a:lnTo>
                <a:lnTo>
                  <a:pt x="305358" y="1837740"/>
                </a:lnTo>
                <a:lnTo>
                  <a:pt x="305358" y="1280274"/>
                </a:lnTo>
                <a:lnTo>
                  <a:pt x="50" y="1039368"/>
                </a:lnTo>
                <a:lnTo>
                  <a:pt x="305358" y="798423"/>
                </a:lnTo>
                <a:lnTo>
                  <a:pt x="305358" y="240919"/>
                </a:lnTo>
                <a:close/>
              </a:path>
            </a:pathLst>
          </a:custGeom>
          <a:solidFill>
            <a:srgbClr val="60605F">
              <a:alpha val="9999"/>
            </a:srgbClr>
          </a:solidFill>
        </p:spPr>
        <p:txBody>
          <a:bodyPr wrap="square" lIns="0" tIns="0" rIns="0" bIns="0" rtlCol="0"/>
          <a:lstStyle/>
          <a:p>
            <a:endParaRPr/>
          </a:p>
        </p:txBody>
      </p:sp>
      <p:sp>
        <p:nvSpPr>
          <p:cNvPr id="17" name="bg object 17"/>
          <p:cNvSpPr/>
          <p:nvPr/>
        </p:nvSpPr>
        <p:spPr>
          <a:xfrm>
            <a:off x="7251439" y="3285360"/>
            <a:ext cx="305435" cy="1039494"/>
          </a:xfrm>
          <a:custGeom>
            <a:avLst/>
            <a:gdLst/>
            <a:ahLst/>
            <a:cxnLst/>
            <a:rect l="l" t="t" r="r" b="b"/>
            <a:pathLst>
              <a:path w="305434" h="1039495">
                <a:moveTo>
                  <a:pt x="0" y="0"/>
                </a:moveTo>
                <a:lnTo>
                  <a:pt x="0" y="1039380"/>
                </a:lnTo>
                <a:lnTo>
                  <a:pt x="305352" y="798391"/>
                </a:lnTo>
                <a:lnTo>
                  <a:pt x="305352" y="240901"/>
                </a:lnTo>
                <a:lnTo>
                  <a:pt x="0" y="0"/>
                </a:lnTo>
                <a:close/>
              </a:path>
            </a:pathLst>
          </a:custGeom>
          <a:solidFill>
            <a:srgbClr val="B2B2B1">
              <a:alpha val="9999"/>
            </a:srgbClr>
          </a:solidFill>
        </p:spPr>
        <p:txBody>
          <a:bodyPr wrap="square" lIns="0" tIns="0" rIns="0" bIns="0" rtlCol="0"/>
          <a:lstStyle/>
          <a:p>
            <a:endParaRPr/>
          </a:p>
        </p:txBody>
      </p:sp>
      <p:sp>
        <p:nvSpPr>
          <p:cNvPr id="18" name="bg object 18"/>
          <p:cNvSpPr/>
          <p:nvPr/>
        </p:nvSpPr>
        <p:spPr>
          <a:xfrm>
            <a:off x="7251439" y="4324589"/>
            <a:ext cx="305435" cy="1039494"/>
          </a:xfrm>
          <a:custGeom>
            <a:avLst/>
            <a:gdLst/>
            <a:ahLst/>
            <a:cxnLst/>
            <a:rect l="l" t="t" r="r" b="b"/>
            <a:pathLst>
              <a:path w="305434" h="1039495">
                <a:moveTo>
                  <a:pt x="0" y="0"/>
                </a:moveTo>
                <a:lnTo>
                  <a:pt x="0" y="1039406"/>
                </a:lnTo>
                <a:lnTo>
                  <a:pt x="305352" y="798487"/>
                </a:lnTo>
                <a:lnTo>
                  <a:pt x="305352" y="240983"/>
                </a:lnTo>
                <a:lnTo>
                  <a:pt x="0" y="0"/>
                </a:lnTo>
                <a:close/>
              </a:path>
            </a:pathLst>
          </a:custGeom>
          <a:solidFill>
            <a:srgbClr val="1D1D1B">
              <a:alpha val="9999"/>
            </a:srgbClr>
          </a:solidFill>
        </p:spPr>
        <p:txBody>
          <a:bodyPr wrap="square" lIns="0" tIns="0" rIns="0" bIns="0" rtlCol="0"/>
          <a:lstStyle/>
          <a:p>
            <a:endParaRPr/>
          </a:p>
        </p:txBody>
      </p:sp>
      <p:sp>
        <p:nvSpPr>
          <p:cNvPr id="19" name="bg object 19"/>
          <p:cNvSpPr/>
          <p:nvPr/>
        </p:nvSpPr>
        <p:spPr>
          <a:xfrm>
            <a:off x="7251433" y="5363996"/>
            <a:ext cx="305435" cy="5196840"/>
          </a:xfrm>
          <a:custGeom>
            <a:avLst/>
            <a:gdLst/>
            <a:ahLst/>
            <a:cxnLst/>
            <a:rect l="l" t="t" r="r" b="b"/>
            <a:pathLst>
              <a:path w="305434" h="5196840">
                <a:moveTo>
                  <a:pt x="305358" y="240957"/>
                </a:moveTo>
                <a:lnTo>
                  <a:pt x="0" y="0"/>
                </a:lnTo>
                <a:lnTo>
                  <a:pt x="0" y="1039304"/>
                </a:lnTo>
                <a:lnTo>
                  <a:pt x="0" y="1039406"/>
                </a:lnTo>
                <a:lnTo>
                  <a:pt x="0" y="5196649"/>
                </a:lnTo>
                <a:lnTo>
                  <a:pt x="305358" y="4955705"/>
                </a:lnTo>
                <a:lnTo>
                  <a:pt x="305358" y="4398213"/>
                </a:lnTo>
                <a:lnTo>
                  <a:pt x="63" y="4157307"/>
                </a:lnTo>
                <a:lnTo>
                  <a:pt x="305358" y="3916400"/>
                </a:lnTo>
                <a:lnTo>
                  <a:pt x="305358" y="3358896"/>
                </a:lnTo>
                <a:lnTo>
                  <a:pt x="38" y="3117989"/>
                </a:lnTo>
                <a:lnTo>
                  <a:pt x="305358" y="2877070"/>
                </a:lnTo>
                <a:lnTo>
                  <a:pt x="305358" y="2319578"/>
                </a:lnTo>
                <a:lnTo>
                  <a:pt x="38" y="2078672"/>
                </a:lnTo>
                <a:lnTo>
                  <a:pt x="305358" y="1837753"/>
                </a:lnTo>
                <a:lnTo>
                  <a:pt x="305358" y="1280248"/>
                </a:lnTo>
                <a:lnTo>
                  <a:pt x="63" y="1039355"/>
                </a:lnTo>
                <a:lnTo>
                  <a:pt x="305358" y="798461"/>
                </a:lnTo>
                <a:lnTo>
                  <a:pt x="305358" y="240957"/>
                </a:lnTo>
                <a:close/>
              </a:path>
            </a:pathLst>
          </a:custGeom>
          <a:solidFill>
            <a:srgbClr val="60605F">
              <a:alpha val="9999"/>
            </a:srgbClr>
          </a:solidFill>
        </p:spPr>
        <p:txBody>
          <a:bodyPr wrap="square" lIns="0" tIns="0" rIns="0" bIns="0" rtlCol="0"/>
          <a:lstStyle/>
          <a:p>
            <a:endParaRPr/>
          </a:p>
        </p:txBody>
      </p:sp>
      <p:sp>
        <p:nvSpPr>
          <p:cNvPr id="20" name="bg object 20"/>
          <p:cNvSpPr/>
          <p:nvPr/>
        </p:nvSpPr>
        <p:spPr>
          <a:xfrm>
            <a:off x="6592919" y="1206711"/>
            <a:ext cx="659130" cy="1039494"/>
          </a:xfrm>
          <a:custGeom>
            <a:avLst/>
            <a:gdLst/>
            <a:ahLst/>
            <a:cxnLst/>
            <a:rect l="l" t="t" r="r" b="b"/>
            <a:pathLst>
              <a:path w="659129" h="1039494">
                <a:moveTo>
                  <a:pt x="658520" y="0"/>
                </a:moveTo>
                <a:lnTo>
                  <a:pt x="0" y="519620"/>
                </a:lnTo>
                <a:lnTo>
                  <a:pt x="658520" y="1039406"/>
                </a:lnTo>
                <a:lnTo>
                  <a:pt x="658520" y="0"/>
                </a:lnTo>
                <a:close/>
              </a:path>
            </a:pathLst>
          </a:custGeom>
          <a:solidFill>
            <a:srgbClr val="1D1D1B">
              <a:alpha val="9999"/>
            </a:srgbClr>
          </a:solidFill>
        </p:spPr>
        <p:txBody>
          <a:bodyPr wrap="square" lIns="0" tIns="0" rIns="0" bIns="0" rtlCol="0"/>
          <a:lstStyle/>
          <a:p>
            <a:endParaRPr/>
          </a:p>
        </p:txBody>
      </p:sp>
      <p:sp>
        <p:nvSpPr>
          <p:cNvPr id="21" name="bg object 21"/>
          <p:cNvSpPr/>
          <p:nvPr/>
        </p:nvSpPr>
        <p:spPr>
          <a:xfrm>
            <a:off x="7251439" y="167324"/>
            <a:ext cx="305435" cy="1039494"/>
          </a:xfrm>
          <a:custGeom>
            <a:avLst/>
            <a:gdLst/>
            <a:ahLst/>
            <a:cxnLst/>
            <a:rect l="l" t="t" r="r" b="b"/>
            <a:pathLst>
              <a:path w="305434" h="1039494">
                <a:moveTo>
                  <a:pt x="0" y="0"/>
                </a:moveTo>
                <a:lnTo>
                  <a:pt x="0" y="1039393"/>
                </a:lnTo>
                <a:lnTo>
                  <a:pt x="305352" y="798445"/>
                </a:lnTo>
                <a:lnTo>
                  <a:pt x="305352" y="240948"/>
                </a:lnTo>
                <a:lnTo>
                  <a:pt x="0" y="0"/>
                </a:lnTo>
                <a:close/>
              </a:path>
            </a:pathLst>
          </a:custGeom>
          <a:solidFill>
            <a:srgbClr val="B2B2B1">
              <a:alpha val="9999"/>
            </a:srgbClr>
          </a:solidFill>
        </p:spPr>
        <p:txBody>
          <a:bodyPr wrap="square" lIns="0" tIns="0" rIns="0" bIns="0" rtlCol="0"/>
          <a:lstStyle/>
          <a:p>
            <a:endParaRPr/>
          </a:p>
        </p:txBody>
      </p:sp>
      <p:sp>
        <p:nvSpPr>
          <p:cNvPr id="22" name="bg object 22"/>
          <p:cNvSpPr/>
          <p:nvPr/>
        </p:nvSpPr>
        <p:spPr>
          <a:xfrm>
            <a:off x="7251433" y="12"/>
            <a:ext cx="305435" cy="1447800"/>
          </a:xfrm>
          <a:custGeom>
            <a:avLst/>
            <a:gdLst/>
            <a:ahLst/>
            <a:cxnLst/>
            <a:rect l="l" t="t" r="r" b="b"/>
            <a:pathLst>
              <a:path w="305434" h="1447800">
                <a:moveTo>
                  <a:pt x="305346" y="965771"/>
                </a:moveTo>
                <a:lnTo>
                  <a:pt x="0" y="1206703"/>
                </a:lnTo>
                <a:lnTo>
                  <a:pt x="305346" y="1447622"/>
                </a:lnTo>
                <a:lnTo>
                  <a:pt x="305346" y="965771"/>
                </a:lnTo>
                <a:close/>
              </a:path>
              <a:path w="305434" h="1447800">
                <a:moveTo>
                  <a:pt x="305346" y="0"/>
                </a:moveTo>
                <a:lnTo>
                  <a:pt x="212077" y="0"/>
                </a:lnTo>
                <a:lnTo>
                  <a:pt x="0" y="167322"/>
                </a:lnTo>
                <a:lnTo>
                  <a:pt x="305346" y="408266"/>
                </a:lnTo>
                <a:lnTo>
                  <a:pt x="305346" y="0"/>
                </a:lnTo>
                <a:close/>
              </a:path>
            </a:pathLst>
          </a:custGeom>
          <a:solidFill>
            <a:srgbClr val="AEAEAE">
              <a:alpha val="9999"/>
            </a:srgbClr>
          </a:solidFill>
        </p:spPr>
        <p:txBody>
          <a:bodyPr wrap="square" lIns="0" tIns="0" rIns="0" bIns="0" rtlCol="0"/>
          <a:lstStyle/>
          <a:p>
            <a:endParaRPr/>
          </a:p>
        </p:txBody>
      </p:sp>
      <p:sp>
        <p:nvSpPr>
          <p:cNvPr id="23" name="bg object 23"/>
          <p:cNvSpPr/>
          <p:nvPr/>
        </p:nvSpPr>
        <p:spPr>
          <a:xfrm>
            <a:off x="7251444" y="2005134"/>
            <a:ext cx="305435" cy="481965"/>
          </a:xfrm>
          <a:custGeom>
            <a:avLst/>
            <a:gdLst/>
            <a:ahLst/>
            <a:cxnLst/>
            <a:rect l="l" t="t" r="r" b="b"/>
            <a:pathLst>
              <a:path w="305434" h="481964">
                <a:moveTo>
                  <a:pt x="305347" y="0"/>
                </a:moveTo>
                <a:lnTo>
                  <a:pt x="0" y="240985"/>
                </a:lnTo>
                <a:lnTo>
                  <a:pt x="305347" y="481893"/>
                </a:lnTo>
                <a:lnTo>
                  <a:pt x="305347" y="0"/>
                </a:lnTo>
                <a:close/>
              </a:path>
            </a:pathLst>
          </a:custGeom>
          <a:solidFill>
            <a:srgbClr val="1D1D1B">
              <a:alpha val="9999"/>
            </a:srgbClr>
          </a:solidFill>
        </p:spPr>
        <p:txBody>
          <a:bodyPr wrap="square" lIns="0" tIns="0" rIns="0" bIns="0" rtlCol="0"/>
          <a:lstStyle/>
          <a:p>
            <a:endParaRPr/>
          </a:p>
        </p:txBody>
      </p:sp>
      <p:sp>
        <p:nvSpPr>
          <p:cNvPr id="24" name="bg object 24"/>
          <p:cNvSpPr/>
          <p:nvPr/>
        </p:nvSpPr>
        <p:spPr>
          <a:xfrm>
            <a:off x="7251444" y="4083801"/>
            <a:ext cx="305435" cy="481965"/>
          </a:xfrm>
          <a:custGeom>
            <a:avLst/>
            <a:gdLst/>
            <a:ahLst/>
            <a:cxnLst/>
            <a:rect l="l" t="t" r="r" b="b"/>
            <a:pathLst>
              <a:path w="305434" h="481964">
                <a:moveTo>
                  <a:pt x="305347" y="0"/>
                </a:moveTo>
                <a:lnTo>
                  <a:pt x="0" y="240937"/>
                </a:lnTo>
                <a:lnTo>
                  <a:pt x="305347" y="481846"/>
                </a:lnTo>
                <a:lnTo>
                  <a:pt x="305347" y="0"/>
                </a:lnTo>
                <a:close/>
              </a:path>
            </a:pathLst>
          </a:custGeom>
          <a:solidFill>
            <a:srgbClr val="60605F">
              <a:alpha val="9999"/>
            </a:srgbClr>
          </a:solidFill>
        </p:spPr>
        <p:txBody>
          <a:bodyPr wrap="square" lIns="0" tIns="0" rIns="0" bIns="0" rtlCol="0"/>
          <a:lstStyle/>
          <a:p>
            <a:endParaRPr/>
          </a:p>
        </p:txBody>
      </p:sp>
      <p:sp>
        <p:nvSpPr>
          <p:cNvPr id="25" name="bg object 25"/>
          <p:cNvSpPr/>
          <p:nvPr/>
        </p:nvSpPr>
        <p:spPr>
          <a:xfrm>
            <a:off x="7251444" y="5123124"/>
            <a:ext cx="305435" cy="481965"/>
          </a:xfrm>
          <a:custGeom>
            <a:avLst/>
            <a:gdLst/>
            <a:ahLst/>
            <a:cxnLst/>
            <a:rect l="l" t="t" r="r" b="b"/>
            <a:pathLst>
              <a:path w="305434" h="481964">
                <a:moveTo>
                  <a:pt x="305347" y="0"/>
                </a:moveTo>
                <a:lnTo>
                  <a:pt x="0" y="240955"/>
                </a:lnTo>
                <a:lnTo>
                  <a:pt x="305347" y="481893"/>
                </a:lnTo>
                <a:lnTo>
                  <a:pt x="305347" y="0"/>
                </a:lnTo>
                <a:close/>
              </a:path>
            </a:pathLst>
          </a:custGeom>
          <a:solidFill>
            <a:srgbClr val="AEAEAE">
              <a:alpha val="9999"/>
            </a:srgbClr>
          </a:solidFill>
        </p:spPr>
        <p:txBody>
          <a:bodyPr wrap="square" lIns="0" tIns="0" rIns="0" bIns="0" rtlCol="0"/>
          <a:lstStyle/>
          <a:p>
            <a:endParaRPr/>
          </a:p>
        </p:txBody>
      </p:sp>
      <p:sp>
        <p:nvSpPr>
          <p:cNvPr id="26" name="bg object 26"/>
          <p:cNvSpPr/>
          <p:nvPr/>
        </p:nvSpPr>
        <p:spPr>
          <a:xfrm>
            <a:off x="7251444" y="6162522"/>
            <a:ext cx="305435" cy="481965"/>
          </a:xfrm>
          <a:custGeom>
            <a:avLst/>
            <a:gdLst/>
            <a:ahLst/>
            <a:cxnLst/>
            <a:rect l="l" t="t" r="r" b="b"/>
            <a:pathLst>
              <a:path w="305434" h="481965">
                <a:moveTo>
                  <a:pt x="305347" y="0"/>
                </a:moveTo>
                <a:lnTo>
                  <a:pt x="0" y="240949"/>
                </a:lnTo>
                <a:lnTo>
                  <a:pt x="305347" y="481846"/>
                </a:lnTo>
                <a:lnTo>
                  <a:pt x="305347" y="0"/>
                </a:lnTo>
                <a:close/>
              </a:path>
            </a:pathLst>
          </a:custGeom>
          <a:solidFill>
            <a:srgbClr val="1D1D1B">
              <a:alpha val="9999"/>
            </a:srgbClr>
          </a:solidFill>
        </p:spPr>
        <p:txBody>
          <a:bodyPr wrap="square" lIns="0" tIns="0" rIns="0" bIns="0" rtlCol="0"/>
          <a:lstStyle/>
          <a:p>
            <a:endParaRPr/>
          </a:p>
        </p:txBody>
      </p:sp>
      <p:sp>
        <p:nvSpPr>
          <p:cNvPr id="27" name="bg object 27"/>
          <p:cNvSpPr/>
          <p:nvPr/>
        </p:nvSpPr>
        <p:spPr>
          <a:xfrm>
            <a:off x="7251444" y="7201831"/>
            <a:ext cx="305435" cy="481965"/>
          </a:xfrm>
          <a:custGeom>
            <a:avLst/>
            <a:gdLst/>
            <a:ahLst/>
            <a:cxnLst/>
            <a:rect l="l" t="t" r="r" b="b"/>
            <a:pathLst>
              <a:path w="305434" h="481965">
                <a:moveTo>
                  <a:pt x="305347" y="0"/>
                </a:moveTo>
                <a:lnTo>
                  <a:pt x="0" y="240955"/>
                </a:lnTo>
                <a:lnTo>
                  <a:pt x="305347" y="481893"/>
                </a:lnTo>
                <a:lnTo>
                  <a:pt x="305347" y="0"/>
                </a:lnTo>
                <a:close/>
              </a:path>
            </a:pathLst>
          </a:custGeom>
          <a:solidFill>
            <a:srgbClr val="AEAEAE">
              <a:alpha val="9999"/>
            </a:srgbClr>
          </a:solidFill>
        </p:spPr>
        <p:txBody>
          <a:bodyPr wrap="square" lIns="0" tIns="0" rIns="0" bIns="0" rtlCol="0"/>
          <a:lstStyle/>
          <a:p>
            <a:endParaRPr/>
          </a:p>
        </p:txBody>
      </p:sp>
      <p:sp>
        <p:nvSpPr>
          <p:cNvPr id="28" name="bg object 28"/>
          <p:cNvSpPr/>
          <p:nvPr/>
        </p:nvSpPr>
        <p:spPr>
          <a:xfrm>
            <a:off x="7251444" y="8241187"/>
            <a:ext cx="305435" cy="481965"/>
          </a:xfrm>
          <a:custGeom>
            <a:avLst/>
            <a:gdLst/>
            <a:ahLst/>
            <a:cxnLst/>
            <a:rect l="l" t="t" r="r" b="b"/>
            <a:pathLst>
              <a:path w="305434" h="481965">
                <a:moveTo>
                  <a:pt x="305347" y="0"/>
                </a:moveTo>
                <a:lnTo>
                  <a:pt x="0" y="240914"/>
                </a:lnTo>
                <a:lnTo>
                  <a:pt x="305347" y="481864"/>
                </a:lnTo>
                <a:lnTo>
                  <a:pt x="305347" y="0"/>
                </a:lnTo>
                <a:close/>
              </a:path>
            </a:pathLst>
          </a:custGeom>
          <a:solidFill>
            <a:srgbClr val="1D1D1B">
              <a:alpha val="9999"/>
            </a:srgbClr>
          </a:solidFill>
        </p:spPr>
        <p:txBody>
          <a:bodyPr wrap="square" lIns="0" tIns="0" rIns="0" bIns="0" rtlCol="0"/>
          <a:lstStyle/>
          <a:p>
            <a:endParaRPr/>
          </a:p>
        </p:txBody>
      </p:sp>
      <p:sp>
        <p:nvSpPr>
          <p:cNvPr id="29" name="bg object 29"/>
          <p:cNvSpPr/>
          <p:nvPr userDrawn="1"/>
        </p:nvSpPr>
        <p:spPr>
          <a:xfrm>
            <a:off x="7251444" y="9280557"/>
            <a:ext cx="305435" cy="481965"/>
          </a:xfrm>
          <a:custGeom>
            <a:avLst/>
            <a:gdLst/>
            <a:ahLst/>
            <a:cxnLst/>
            <a:rect l="l" t="t" r="r" b="b"/>
            <a:pathLst>
              <a:path w="305434" h="481965">
                <a:moveTo>
                  <a:pt x="305347" y="0"/>
                </a:moveTo>
                <a:lnTo>
                  <a:pt x="0" y="240937"/>
                </a:lnTo>
                <a:lnTo>
                  <a:pt x="305347" y="481852"/>
                </a:lnTo>
                <a:lnTo>
                  <a:pt x="305347" y="0"/>
                </a:lnTo>
                <a:close/>
              </a:path>
            </a:pathLst>
          </a:custGeom>
          <a:solidFill>
            <a:srgbClr val="AEAEAE">
              <a:alpha val="9999"/>
            </a:srgbClr>
          </a:solidFill>
        </p:spPr>
        <p:txBody>
          <a:bodyPr wrap="square" lIns="0" tIns="0" rIns="0" bIns="0" rtlCol="0"/>
          <a:lstStyle/>
          <a:p>
            <a:endParaRPr/>
          </a:p>
        </p:txBody>
      </p:sp>
      <p:sp>
        <p:nvSpPr>
          <p:cNvPr id="30" name="bg object 30"/>
          <p:cNvSpPr/>
          <p:nvPr userDrawn="1"/>
        </p:nvSpPr>
        <p:spPr>
          <a:xfrm>
            <a:off x="7251444" y="10319830"/>
            <a:ext cx="305435" cy="372745"/>
          </a:xfrm>
          <a:custGeom>
            <a:avLst/>
            <a:gdLst/>
            <a:ahLst/>
            <a:cxnLst/>
            <a:rect l="l" t="t" r="r" b="b"/>
            <a:pathLst>
              <a:path w="305434" h="372745">
                <a:moveTo>
                  <a:pt x="305347" y="0"/>
                </a:moveTo>
                <a:lnTo>
                  <a:pt x="0" y="240902"/>
                </a:lnTo>
                <a:lnTo>
                  <a:pt x="166345" y="372185"/>
                </a:lnTo>
                <a:lnTo>
                  <a:pt x="305347" y="372185"/>
                </a:lnTo>
                <a:lnTo>
                  <a:pt x="305347" y="0"/>
                </a:lnTo>
                <a:close/>
              </a:path>
            </a:pathLst>
          </a:custGeom>
          <a:solidFill>
            <a:srgbClr val="1D1D1B">
              <a:alpha val="9999"/>
            </a:srgbClr>
          </a:solidFill>
        </p:spPr>
        <p:txBody>
          <a:bodyPr wrap="square" lIns="0" tIns="0" rIns="0" bIns="0" rtlCol="0"/>
          <a:lstStyle/>
          <a:p>
            <a:endParaRPr/>
          </a:p>
        </p:txBody>
      </p:sp>
      <p:sp>
        <p:nvSpPr>
          <p:cNvPr id="31" name="bg object 31"/>
          <p:cNvSpPr/>
          <p:nvPr/>
        </p:nvSpPr>
        <p:spPr>
          <a:xfrm>
            <a:off x="7251444" y="3044450"/>
            <a:ext cx="305435" cy="481965"/>
          </a:xfrm>
          <a:custGeom>
            <a:avLst/>
            <a:gdLst/>
            <a:ahLst/>
            <a:cxnLst/>
            <a:rect l="l" t="t" r="r" b="b"/>
            <a:pathLst>
              <a:path w="305434" h="481964">
                <a:moveTo>
                  <a:pt x="305347" y="0"/>
                </a:moveTo>
                <a:lnTo>
                  <a:pt x="0" y="240908"/>
                </a:lnTo>
                <a:lnTo>
                  <a:pt x="305347" y="481852"/>
                </a:lnTo>
                <a:lnTo>
                  <a:pt x="305347" y="0"/>
                </a:lnTo>
                <a:close/>
              </a:path>
            </a:pathLst>
          </a:custGeom>
          <a:solidFill>
            <a:srgbClr val="AEAEAE">
              <a:alpha val="9999"/>
            </a:srgbClr>
          </a:solidFill>
        </p:spPr>
        <p:txBody>
          <a:bodyPr wrap="square" lIns="0" tIns="0" rIns="0" bIns="0" rtlCol="0"/>
          <a:lstStyle/>
          <a:p>
            <a:endParaRPr/>
          </a:p>
        </p:txBody>
      </p:sp>
      <p:sp>
        <p:nvSpPr>
          <p:cNvPr id="32" name="bg object 32"/>
          <p:cNvSpPr/>
          <p:nvPr/>
        </p:nvSpPr>
        <p:spPr>
          <a:xfrm>
            <a:off x="6592924" y="687020"/>
            <a:ext cx="659130" cy="1039494"/>
          </a:xfrm>
          <a:custGeom>
            <a:avLst/>
            <a:gdLst/>
            <a:ahLst/>
            <a:cxnLst/>
            <a:rect l="l" t="t" r="r" b="b"/>
            <a:pathLst>
              <a:path w="659129" h="1039494">
                <a:moveTo>
                  <a:pt x="0" y="0"/>
                </a:moveTo>
                <a:lnTo>
                  <a:pt x="0" y="1039317"/>
                </a:lnTo>
                <a:lnTo>
                  <a:pt x="658558" y="519696"/>
                </a:lnTo>
                <a:lnTo>
                  <a:pt x="0" y="0"/>
                </a:lnTo>
                <a:close/>
              </a:path>
            </a:pathLst>
          </a:custGeom>
          <a:solidFill>
            <a:srgbClr val="60605F">
              <a:alpha val="9999"/>
            </a:srgbClr>
          </a:solidFill>
        </p:spPr>
        <p:txBody>
          <a:bodyPr wrap="square" lIns="0" tIns="0" rIns="0" bIns="0" rtlCol="0"/>
          <a:lstStyle/>
          <a:p>
            <a:endParaRPr/>
          </a:p>
        </p:txBody>
      </p:sp>
      <p:sp>
        <p:nvSpPr>
          <p:cNvPr id="33" name="bg object 33"/>
          <p:cNvSpPr/>
          <p:nvPr/>
        </p:nvSpPr>
        <p:spPr>
          <a:xfrm>
            <a:off x="6592919" y="2246118"/>
            <a:ext cx="659130" cy="1039494"/>
          </a:xfrm>
          <a:custGeom>
            <a:avLst/>
            <a:gdLst/>
            <a:ahLst/>
            <a:cxnLst/>
            <a:rect l="l" t="t" r="r" b="b"/>
            <a:pathLst>
              <a:path w="659129" h="1039495">
                <a:moveTo>
                  <a:pt x="658520" y="0"/>
                </a:moveTo>
                <a:lnTo>
                  <a:pt x="0" y="519620"/>
                </a:lnTo>
                <a:lnTo>
                  <a:pt x="658520" y="1039317"/>
                </a:lnTo>
                <a:lnTo>
                  <a:pt x="658520" y="0"/>
                </a:lnTo>
                <a:close/>
              </a:path>
            </a:pathLst>
          </a:custGeom>
          <a:solidFill>
            <a:srgbClr val="1D1D1B">
              <a:alpha val="9999"/>
            </a:srgbClr>
          </a:solidFill>
        </p:spPr>
        <p:txBody>
          <a:bodyPr wrap="square" lIns="0" tIns="0" rIns="0" bIns="0" rtlCol="0"/>
          <a:lstStyle/>
          <a:p>
            <a:endParaRPr/>
          </a:p>
        </p:txBody>
      </p:sp>
      <p:sp>
        <p:nvSpPr>
          <p:cNvPr id="34" name="bg object 34"/>
          <p:cNvSpPr/>
          <p:nvPr/>
        </p:nvSpPr>
        <p:spPr>
          <a:xfrm>
            <a:off x="6592924" y="1726336"/>
            <a:ext cx="659130" cy="1039494"/>
          </a:xfrm>
          <a:custGeom>
            <a:avLst/>
            <a:gdLst/>
            <a:ahLst/>
            <a:cxnLst/>
            <a:rect l="l" t="t" r="r" b="b"/>
            <a:pathLst>
              <a:path w="659129" h="1039494">
                <a:moveTo>
                  <a:pt x="0" y="0"/>
                </a:moveTo>
                <a:lnTo>
                  <a:pt x="0" y="1039406"/>
                </a:lnTo>
                <a:lnTo>
                  <a:pt x="658558" y="519785"/>
                </a:lnTo>
                <a:lnTo>
                  <a:pt x="0" y="0"/>
                </a:lnTo>
                <a:close/>
              </a:path>
            </a:pathLst>
          </a:custGeom>
          <a:solidFill>
            <a:srgbClr val="AEAEAE">
              <a:alpha val="9999"/>
            </a:srgbClr>
          </a:solidFill>
        </p:spPr>
        <p:txBody>
          <a:bodyPr wrap="square" lIns="0" tIns="0" rIns="0" bIns="0" rtlCol="0"/>
          <a:lstStyle/>
          <a:p>
            <a:endParaRPr/>
          </a:p>
        </p:txBody>
      </p:sp>
      <p:sp>
        <p:nvSpPr>
          <p:cNvPr id="35" name="bg object 35"/>
          <p:cNvSpPr/>
          <p:nvPr/>
        </p:nvSpPr>
        <p:spPr>
          <a:xfrm>
            <a:off x="6592919" y="3285357"/>
            <a:ext cx="659130" cy="1039494"/>
          </a:xfrm>
          <a:custGeom>
            <a:avLst/>
            <a:gdLst/>
            <a:ahLst/>
            <a:cxnLst/>
            <a:rect l="l" t="t" r="r" b="b"/>
            <a:pathLst>
              <a:path w="659129" h="1039495">
                <a:moveTo>
                  <a:pt x="658520" y="0"/>
                </a:moveTo>
                <a:lnTo>
                  <a:pt x="0" y="519696"/>
                </a:lnTo>
                <a:lnTo>
                  <a:pt x="658520" y="1039380"/>
                </a:lnTo>
                <a:lnTo>
                  <a:pt x="658520" y="0"/>
                </a:lnTo>
                <a:close/>
              </a:path>
            </a:pathLst>
          </a:custGeom>
          <a:solidFill>
            <a:srgbClr val="60605F">
              <a:alpha val="9999"/>
            </a:srgbClr>
          </a:solidFill>
        </p:spPr>
        <p:txBody>
          <a:bodyPr wrap="square" lIns="0" tIns="0" rIns="0" bIns="0" rtlCol="0"/>
          <a:lstStyle/>
          <a:p>
            <a:endParaRPr/>
          </a:p>
        </p:txBody>
      </p:sp>
      <p:sp>
        <p:nvSpPr>
          <p:cNvPr id="36" name="bg object 36"/>
          <p:cNvSpPr/>
          <p:nvPr/>
        </p:nvSpPr>
        <p:spPr>
          <a:xfrm>
            <a:off x="6592924" y="2765739"/>
            <a:ext cx="659130" cy="1039494"/>
          </a:xfrm>
          <a:custGeom>
            <a:avLst/>
            <a:gdLst/>
            <a:ahLst/>
            <a:cxnLst/>
            <a:rect l="l" t="t" r="r" b="b"/>
            <a:pathLst>
              <a:path w="659129" h="1039495">
                <a:moveTo>
                  <a:pt x="0" y="0"/>
                </a:moveTo>
                <a:lnTo>
                  <a:pt x="0" y="1039317"/>
                </a:lnTo>
                <a:lnTo>
                  <a:pt x="658558" y="519620"/>
                </a:lnTo>
                <a:lnTo>
                  <a:pt x="0" y="0"/>
                </a:lnTo>
                <a:close/>
              </a:path>
            </a:pathLst>
          </a:custGeom>
          <a:solidFill>
            <a:srgbClr val="E7E7E7">
              <a:alpha val="9999"/>
            </a:srgbClr>
          </a:solidFill>
        </p:spPr>
        <p:txBody>
          <a:bodyPr wrap="square" lIns="0" tIns="0" rIns="0" bIns="0" rtlCol="0"/>
          <a:lstStyle/>
          <a:p>
            <a:endParaRPr/>
          </a:p>
        </p:txBody>
      </p:sp>
      <p:sp>
        <p:nvSpPr>
          <p:cNvPr id="37" name="bg object 37"/>
          <p:cNvSpPr/>
          <p:nvPr/>
        </p:nvSpPr>
        <p:spPr>
          <a:xfrm>
            <a:off x="6592919" y="4324735"/>
            <a:ext cx="659130" cy="1039494"/>
          </a:xfrm>
          <a:custGeom>
            <a:avLst/>
            <a:gdLst/>
            <a:ahLst/>
            <a:cxnLst/>
            <a:rect l="l" t="t" r="r" b="b"/>
            <a:pathLst>
              <a:path w="659129" h="1039495">
                <a:moveTo>
                  <a:pt x="658520" y="0"/>
                </a:moveTo>
                <a:lnTo>
                  <a:pt x="0" y="519620"/>
                </a:lnTo>
                <a:lnTo>
                  <a:pt x="658520" y="1039393"/>
                </a:lnTo>
                <a:lnTo>
                  <a:pt x="658520" y="0"/>
                </a:lnTo>
                <a:close/>
              </a:path>
            </a:pathLst>
          </a:custGeom>
          <a:solidFill>
            <a:srgbClr val="60605F">
              <a:alpha val="9999"/>
            </a:srgbClr>
          </a:solidFill>
        </p:spPr>
        <p:txBody>
          <a:bodyPr wrap="square" lIns="0" tIns="0" rIns="0" bIns="0" rtlCol="0"/>
          <a:lstStyle/>
          <a:p>
            <a:endParaRPr/>
          </a:p>
        </p:txBody>
      </p:sp>
      <p:sp>
        <p:nvSpPr>
          <p:cNvPr id="38" name="bg object 38"/>
          <p:cNvSpPr/>
          <p:nvPr/>
        </p:nvSpPr>
        <p:spPr>
          <a:xfrm>
            <a:off x="6592924" y="3805055"/>
            <a:ext cx="659130" cy="1039494"/>
          </a:xfrm>
          <a:custGeom>
            <a:avLst/>
            <a:gdLst/>
            <a:ahLst/>
            <a:cxnLst/>
            <a:rect l="l" t="t" r="r" b="b"/>
            <a:pathLst>
              <a:path w="659129" h="1039495">
                <a:moveTo>
                  <a:pt x="0" y="0"/>
                </a:moveTo>
                <a:lnTo>
                  <a:pt x="0" y="1039304"/>
                </a:lnTo>
                <a:lnTo>
                  <a:pt x="658558" y="519684"/>
                </a:lnTo>
                <a:lnTo>
                  <a:pt x="0" y="0"/>
                </a:lnTo>
                <a:close/>
              </a:path>
            </a:pathLst>
          </a:custGeom>
          <a:solidFill>
            <a:srgbClr val="AEAEAE">
              <a:alpha val="9999"/>
            </a:srgbClr>
          </a:solidFill>
        </p:spPr>
        <p:txBody>
          <a:bodyPr wrap="square" lIns="0" tIns="0" rIns="0" bIns="0" rtlCol="0"/>
          <a:lstStyle/>
          <a:p>
            <a:endParaRPr/>
          </a:p>
        </p:txBody>
      </p:sp>
      <p:sp>
        <p:nvSpPr>
          <p:cNvPr id="39" name="bg object 39"/>
          <p:cNvSpPr/>
          <p:nvPr/>
        </p:nvSpPr>
        <p:spPr>
          <a:xfrm>
            <a:off x="6592919" y="5364077"/>
            <a:ext cx="659130" cy="1039494"/>
          </a:xfrm>
          <a:custGeom>
            <a:avLst/>
            <a:gdLst/>
            <a:ahLst/>
            <a:cxnLst/>
            <a:rect l="l" t="t" r="r" b="b"/>
            <a:pathLst>
              <a:path w="659129" h="1039495">
                <a:moveTo>
                  <a:pt x="658520" y="0"/>
                </a:moveTo>
                <a:lnTo>
                  <a:pt x="0" y="519683"/>
                </a:lnTo>
                <a:lnTo>
                  <a:pt x="658520" y="1039393"/>
                </a:lnTo>
                <a:lnTo>
                  <a:pt x="658520" y="0"/>
                </a:lnTo>
                <a:close/>
              </a:path>
            </a:pathLst>
          </a:custGeom>
          <a:solidFill>
            <a:srgbClr val="D6D6D5">
              <a:alpha val="9999"/>
            </a:srgbClr>
          </a:solidFill>
        </p:spPr>
        <p:txBody>
          <a:bodyPr wrap="square" lIns="0" tIns="0" rIns="0" bIns="0" rtlCol="0"/>
          <a:lstStyle/>
          <a:p>
            <a:endParaRPr/>
          </a:p>
        </p:txBody>
      </p:sp>
      <p:sp>
        <p:nvSpPr>
          <p:cNvPr id="40" name="bg object 40"/>
          <p:cNvSpPr/>
          <p:nvPr/>
        </p:nvSpPr>
        <p:spPr>
          <a:xfrm>
            <a:off x="6592924" y="4844360"/>
            <a:ext cx="659130" cy="1039494"/>
          </a:xfrm>
          <a:custGeom>
            <a:avLst/>
            <a:gdLst/>
            <a:ahLst/>
            <a:cxnLst/>
            <a:rect l="l" t="t" r="r" b="b"/>
            <a:pathLst>
              <a:path w="659129" h="1039495">
                <a:moveTo>
                  <a:pt x="0" y="0"/>
                </a:moveTo>
                <a:lnTo>
                  <a:pt x="0" y="1039406"/>
                </a:lnTo>
                <a:lnTo>
                  <a:pt x="658558" y="519722"/>
                </a:lnTo>
                <a:lnTo>
                  <a:pt x="0" y="0"/>
                </a:lnTo>
                <a:close/>
              </a:path>
            </a:pathLst>
          </a:custGeom>
          <a:solidFill>
            <a:srgbClr val="1D1D1B">
              <a:alpha val="9999"/>
            </a:srgbClr>
          </a:solidFill>
        </p:spPr>
        <p:txBody>
          <a:bodyPr wrap="square" lIns="0" tIns="0" rIns="0" bIns="0" rtlCol="0"/>
          <a:lstStyle/>
          <a:p>
            <a:endParaRPr/>
          </a:p>
        </p:txBody>
      </p:sp>
      <p:sp>
        <p:nvSpPr>
          <p:cNvPr id="41" name="bg object 41"/>
          <p:cNvSpPr/>
          <p:nvPr/>
        </p:nvSpPr>
        <p:spPr>
          <a:xfrm>
            <a:off x="6592919" y="6403468"/>
            <a:ext cx="659130" cy="1039494"/>
          </a:xfrm>
          <a:custGeom>
            <a:avLst/>
            <a:gdLst/>
            <a:ahLst/>
            <a:cxnLst/>
            <a:rect l="l" t="t" r="r" b="b"/>
            <a:pathLst>
              <a:path w="659129" h="1039495">
                <a:moveTo>
                  <a:pt x="658520" y="0"/>
                </a:moveTo>
                <a:lnTo>
                  <a:pt x="0" y="519595"/>
                </a:lnTo>
                <a:lnTo>
                  <a:pt x="658520" y="1039393"/>
                </a:lnTo>
                <a:lnTo>
                  <a:pt x="658520" y="0"/>
                </a:lnTo>
                <a:close/>
              </a:path>
            </a:pathLst>
          </a:custGeom>
          <a:solidFill>
            <a:srgbClr val="D6D6D5">
              <a:alpha val="9999"/>
            </a:srgbClr>
          </a:solidFill>
        </p:spPr>
        <p:txBody>
          <a:bodyPr wrap="square" lIns="0" tIns="0" rIns="0" bIns="0" rtlCol="0"/>
          <a:lstStyle/>
          <a:p>
            <a:endParaRPr/>
          </a:p>
        </p:txBody>
      </p:sp>
      <p:sp>
        <p:nvSpPr>
          <p:cNvPr id="42" name="bg object 42"/>
          <p:cNvSpPr/>
          <p:nvPr/>
        </p:nvSpPr>
        <p:spPr>
          <a:xfrm>
            <a:off x="6592924" y="5883764"/>
            <a:ext cx="659130" cy="1039494"/>
          </a:xfrm>
          <a:custGeom>
            <a:avLst/>
            <a:gdLst/>
            <a:ahLst/>
            <a:cxnLst/>
            <a:rect l="l" t="t" r="r" b="b"/>
            <a:pathLst>
              <a:path w="659129" h="1039495">
                <a:moveTo>
                  <a:pt x="0" y="0"/>
                </a:moveTo>
                <a:lnTo>
                  <a:pt x="0" y="1039304"/>
                </a:lnTo>
                <a:lnTo>
                  <a:pt x="658558" y="519709"/>
                </a:lnTo>
                <a:lnTo>
                  <a:pt x="0" y="0"/>
                </a:lnTo>
                <a:close/>
              </a:path>
            </a:pathLst>
          </a:custGeom>
          <a:solidFill>
            <a:srgbClr val="60605F">
              <a:alpha val="9999"/>
            </a:srgbClr>
          </a:solidFill>
        </p:spPr>
        <p:txBody>
          <a:bodyPr wrap="square" lIns="0" tIns="0" rIns="0" bIns="0" rtlCol="0"/>
          <a:lstStyle/>
          <a:p>
            <a:endParaRPr/>
          </a:p>
        </p:txBody>
      </p:sp>
      <p:sp>
        <p:nvSpPr>
          <p:cNvPr id="43" name="bg object 43"/>
          <p:cNvSpPr/>
          <p:nvPr/>
        </p:nvSpPr>
        <p:spPr>
          <a:xfrm>
            <a:off x="6592919" y="7442786"/>
            <a:ext cx="659130" cy="1039494"/>
          </a:xfrm>
          <a:custGeom>
            <a:avLst/>
            <a:gdLst/>
            <a:ahLst/>
            <a:cxnLst/>
            <a:rect l="l" t="t" r="r" b="b"/>
            <a:pathLst>
              <a:path w="659129" h="1039495">
                <a:moveTo>
                  <a:pt x="658520" y="0"/>
                </a:moveTo>
                <a:lnTo>
                  <a:pt x="0" y="519684"/>
                </a:lnTo>
                <a:lnTo>
                  <a:pt x="658520" y="1039317"/>
                </a:lnTo>
                <a:lnTo>
                  <a:pt x="658520" y="0"/>
                </a:lnTo>
                <a:close/>
              </a:path>
            </a:pathLst>
          </a:custGeom>
          <a:solidFill>
            <a:srgbClr val="D6D6D5">
              <a:alpha val="9999"/>
            </a:srgbClr>
          </a:solidFill>
        </p:spPr>
        <p:txBody>
          <a:bodyPr wrap="square" lIns="0" tIns="0" rIns="0" bIns="0" rtlCol="0"/>
          <a:lstStyle/>
          <a:p>
            <a:endParaRPr/>
          </a:p>
        </p:txBody>
      </p:sp>
      <p:sp>
        <p:nvSpPr>
          <p:cNvPr id="44" name="bg object 44"/>
          <p:cNvSpPr/>
          <p:nvPr/>
        </p:nvSpPr>
        <p:spPr>
          <a:xfrm>
            <a:off x="6592924" y="6923066"/>
            <a:ext cx="659130" cy="1039494"/>
          </a:xfrm>
          <a:custGeom>
            <a:avLst/>
            <a:gdLst/>
            <a:ahLst/>
            <a:cxnLst/>
            <a:rect l="l" t="t" r="r" b="b"/>
            <a:pathLst>
              <a:path w="659129" h="1039495">
                <a:moveTo>
                  <a:pt x="0" y="0"/>
                </a:moveTo>
                <a:lnTo>
                  <a:pt x="0" y="1039406"/>
                </a:lnTo>
                <a:lnTo>
                  <a:pt x="658558" y="519722"/>
                </a:lnTo>
                <a:lnTo>
                  <a:pt x="0" y="0"/>
                </a:lnTo>
                <a:close/>
              </a:path>
            </a:pathLst>
          </a:custGeom>
          <a:solidFill>
            <a:srgbClr val="1D1D1B">
              <a:alpha val="9999"/>
            </a:srgbClr>
          </a:solidFill>
        </p:spPr>
        <p:txBody>
          <a:bodyPr wrap="square" lIns="0" tIns="0" rIns="0" bIns="0" rtlCol="0"/>
          <a:lstStyle/>
          <a:p>
            <a:endParaRPr/>
          </a:p>
        </p:txBody>
      </p:sp>
      <p:sp>
        <p:nvSpPr>
          <p:cNvPr id="45" name="bg object 45"/>
          <p:cNvSpPr/>
          <p:nvPr/>
        </p:nvSpPr>
        <p:spPr>
          <a:xfrm>
            <a:off x="6592919" y="8482101"/>
            <a:ext cx="659130" cy="1039494"/>
          </a:xfrm>
          <a:custGeom>
            <a:avLst/>
            <a:gdLst/>
            <a:ahLst/>
            <a:cxnLst/>
            <a:rect l="l" t="t" r="r" b="b"/>
            <a:pathLst>
              <a:path w="659129" h="1039495">
                <a:moveTo>
                  <a:pt x="658520" y="0"/>
                </a:moveTo>
                <a:lnTo>
                  <a:pt x="0" y="519709"/>
                </a:lnTo>
                <a:lnTo>
                  <a:pt x="658520" y="1039393"/>
                </a:lnTo>
                <a:lnTo>
                  <a:pt x="658520" y="0"/>
                </a:lnTo>
                <a:close/>
              </a:path>
            </a:pathLst>
          </a:custGeom>
          <a:solidFill>
            <a:srgbClr val="AEAEAE">
              <a:alpha val="9999"/>
            </a:srgbClr>
          </a:solidFill>
        </p:spPr>
        <p:txBody>
          <a:bodyPr wrap="square" lIns="0" tIns="0" rIns="0" bIns="0" rtlCol="0"/>
          <a:lstStyle/>
          <a:p>
            <a:endParaRPr/>
          </a:p>
        </p:txBody>
      </p:sp>
      <p:sp>
        <p:nvSpPr>
          <p:cNvPr id="46" name="bg object 46"/>
          <p:cNvSpPr/>
          <p:nvPr/>
        </p:nvSpPr>
        <p:spPr>
          <a:xfrm>
            <a:off x="6592924" y="7962470"/>
            <a:ext cx="659130" cy="1039494"/>
          </a:xfrm>
          <a:custGeom>
            <a:avLst/>
            <a:gdLst/>
            <a:ahLst/>
            <a:cxnLst/>
            <a:rect l="l" t="t" r="r" b="b"/>
            <a:pathLst>
              <a:path w="659129" h="1039495">
                <a:moveTo>
                  <a:pt x="0" y="0"/>
                </a:moveTo>
                <a:lnTo>
                  <a:pt x="0" y="1039342"/>
                </a:lnTo>
                <a:lnTo>
                  <a:pt x="658558" y="519633"/>
                </a:lnTo>
                <a:lnTo>
                  <a:pt x="0" y="0"/>
                </a:lnTo>
                <a:close/>
              </a:path>
            </a:pathLst>
          </a:custGeom>
          <a:solidFill>
            <a:srgbClr val="60605F">
              <a:alpha val="9999"/>
            </a:srgbClr>
          </a:solidFill>
        </p:spPr>
        <p:txBody>
          <a:bodyPr wrap="square" lIns="0" tIns="0" rIns="0" bIns="0" rtlCol="0"/>
          <a:lstStyle/>
          <a:p>
            <a:endParaRPr/>
          </a:p>
        </p:txBody>
      </p:sp>
      <p:sp>
        <p:nvSpPr>
          <p:cNvPr id="47" name="bg object 47"/>
          <p:cNvSpPr/>
          <p:nvPr userDrawn="1"/>
        </p:nvSpPr>
        <p:spPr>
          <a:xfrm>
            <a:off x="6592919" y="9521495"/>
            <a:ext cx="659130" cy="1039494"/>
          </a:xfrm>
          <a:custGeom>
            <a:avLst/>
            <a:gdLst/>
            <a:ahLst/>
            <a:cxnLst/>
            <a:rect l="l" t="t" r="r" b="b"/>
            <a:pathLst>
              <a:path w="659129" h="1039495">
                <a:moveTo>
                  <a:pt x="658520" y="0"/>
                </a:moveTo>
                <a:lnTo>
                  <a:pt x="0" y="519633"/>
                </a:lnTo>
                <a:lnTo>
                  <a:pt x="658520" y="1039291"/>
                </a:lnTo>
                <a:lnTo>
                  <a:pt x="658520" y="0"/>
                </a:lnTo>
                <a:close/>
              </a:path>
            </a:pathLst>
          </a:custGeom>
          <a:solidFill>
            <a:srgbClr val="D6D6D5">
              <a:alpha val="9999"/>
            </a:srgbClr>
          </a:solidFill>
        </p:spPr>
        <p:txBody>
          <a:bodyPr wrap="square" lIns="0" tIns="0" rIns="0" bIns="0" rtlCol="0"/>
          <a:lstStyle/>
          <a:p>
            <a:endParaRPr/>
          </a:p>
        </p:txBody>
      </p:sp>
      <p:sp>
        <p:nvSpPr>
          <p:cNvPr id="48" name="bg object 48"/>
          <p:cNvSpPr/>
          <p:nvPr userDrawn="1"/>
        </p:nvSpPr>
        <p:spPr>
          <a:xfrm>
            <a:off x="6592924" y="9001812"/>
            <a:ext cx="659130" cy="1039494"/>
          </a:xfrm>
          <a:custGeom>
            <a:avLst/>
            <a:gdLst/>
            <a:ahLst/>
            <a:cxnLst/>
            <a:rect l="l" t="t" r="r" b="b"/>
            <a:pathLst>
              <a:path w="659129" h="1039495">
                <a:moveTo>
                  <a:pt x="0" y="0"/>
                </a:moveTo>
                <a:lnTo>
                  <a:pt x="0" y="1039317"/>
                </a:lnTo>
                <a:lnTo>
                  <a:pt x="658558" y="519684"/>
                </a:lnTo>
                <a:lnTo>
                  <a:pt x="0" y="0"/>
                </a:lnTo>
                <a:close/>
              </a:path>
            </a:pathLst>
          </a:custGeom>
          <a:solidFill>
            <a:srgbClr val="1D1D1B">
              <a:alpha val="9999"/>
            </a:srgbClr>
          </a:solidFill>
        </p:spPr>
        <p:txBody>
          <a:bodyPr wrap="square" lIns="0" tIns="0" rIns="0" bIns="0" rtlCol="0"/>
          <a:lstStyle/>
          <a:p>
            <a:endParaRPr/>
          </a:p>
        </p:txBody>
      </p:sp>
      <p:sp>
        <p:nvSpPr>
          <p:cNvPr id="50" name="bg object 50"/>
          <p:cNvSpPr/>
          <p:nvPr/>
        </p:nvSpPr>
        <p:spPr>
          <a:xfrm>
            <a:off x="5934290" y="687019"/>
            <a:ext cx="659130" cy="1039494"/>
          </a:xfrm>
          <a:custGeom>
            <a:avLst/>
            <a:gdLst/>
            <a:ahLst/>
            <a:cxnLst/>
            <a:rect l="l" t="t" r="r" b="b"/>
            <a:pathLst>
              <a:path w="659129" h="1039494">
                <a:moveTo>
                  <a:pt x="658583" y="0"/>
                </a:moveTo>
                <a:lnTo>
                  <a:pt x="0" y="519696"/>
                </a:lnTo>
                <a:lnTo>
                  <a:pt x="658583" y="1039317"/>
                </a:lnTo>
                <a:lnTo>
                  <a:pt x="658583" y="0"/>
                </a:lnTo>
                <a:close/>
              </a:path>
            </a:pathLst>
          </a:custGeom>
          <a:solidFill>
            <a:srgbClr val="AEAEAE">
              <a:alpha val="9999"/>
            </a:srgbClr>
          </a:solidFill>
        </p:spPr>
        <p:txBody>
          <a:bodyPr wrap="square" lIns="0" tIns="0" rIns="0" bIns="0" rtlCol="0"/>
          <a:lstStyle/>
          <a:p>
            <a:endParaRPr/>
          </a:p>
        </p:txBody>
      </p:sp>
      <p:sp>
        <p:nvSpPr>
          <p:cNvPr id="53" name="bg object 53"/>
          <p:cNvSpPr/>
          <p:nvPr/>
        </p:nvSpPr>
        <p:spPr>
          <a:xfrm>
            <a:off x="5934285" y="2246118"/>
            <a:ext cx="659130" cy="1039494"/>
          </a:xfrm>
          <a:custGeom>
            <a:avLst/>
            <a:gdLst/>
            <a:ahLst/>
            <a:cxnLst/>
            <a:rect l="l" t="t" r="r" b="b"/>
            <a:pathLst>
              <a:path w="659129" h="1039495">
                <a:moveTo>
                  <a:pt x="0" y="0"/>
                </a:moveTo>
                <a:lnTo>
                  <a:pt x="0" y="1039317"/>
                </a:lnTo>
                <a:lnTo>
                  <a:pt x="658634" y="519620"/>
                </a:lnTo>
                <a:lnTo>
                  <a:pt x="0" y="0"/>
                </a:lnTo>
                <a:close/>
              </a:path>
            </a:pathLst>
          </a:custGeom>
          <a:solidFill>
            <a:srgbClr val="AEAEAE">
              <a:alpha val="9999"/>
            </a:srgbClr>
          </a:solidFill>
        </p:spPr>
        <p:txBody>
          <a:bodyPr wrap="square" lIns="0" tIns="0" rIns="0" bIns="0" rtlCol="0"/>
          <a:lstStyle/>
          <a:p>
            <a:endParaRPr/>
          </a:p>
        </p:txBody>
      </p:sp>
      <p:sp>
        <p:nvSpPr>
          <p:cNvPr id="55" name="bg object 55"/>
          <p:cNvSpPr/>
          <p:nvPr/>
        </p:nvSpPr>
        <p:spPr>
          <a:xfrm>
            <a:off x="5934285" y="3285435"/>
            <a:ext cx="659130" cy="1039494"/>
          </a:xfrm>
          <a:custGeom>
            <a:avLst/>
            <a:gdLst/>
            <a:ahLst/>
            <a:cxnLst/>
            <a:rect l="l" t="t" r="r" b="b"/>
            <a:pathLst>
              <a:path w="659129" h="1039495">
                <a:moveTo>
                  <a:pt x="0" y="0"/>
                </a:moveTo>
                <a:lnTo>
                  <a:pt x="0" y="1039304"/>
                </a:lnTo>
                <a:lnTo>
                  <a:pt x="658634" y="519696"/>
                </a:lnTo>
                <a:lnTo>
                  <a:pt x="0" y="0"/>
                </a:lnTo>
                <a:close/>
              </a:path>
            </a:pathLst>
          </a:custGeom>
          <a:solidFill>
            <a:srgbClr val="E7E7E7">
              <a:alpha val="9999"/>
            </a:srgbClr>
          </a:solidFill>
        </p:spPr>
        <p:txBody>
          <a:bodyPr wrap="square" lIns="0" tIns="0" rIns="0" bIns="0" rtlCol="0"/>
          <a:lstStyle/>
          <a:p>
            <a:endParaRPr/>
          </a:p>
        </p:txBody>
      </p:sp>
      <p:sp>
        <p:nvSpPr>
          <p:cNvPr id="57" name="bg object 57"/>
          <p:cNvSpPr/>
          <p:nvPr/>
        </p:nvSpPr>
        <p:spPr>
          <a:xfrm>
            <a:off x="5934285" y="4324738"/>
            <a:ext cx="659130" cy="1039494"/>
          </a:xfrm>
          <a:custGeom>
            <a:avLst/>
            <a:gdLst/>
            <a:ahLst/>
            <a:cxnLst/>
            <a:rect l="l" t="t" r="r" b="b"/>
            <a:pathLst>
              <a:path w="659129" h="1039495">
                <a:moveTo>
                  <a:pt x="0" y="0"/>
                </a:moveTo>
                <a:lnTo>
                  <a:pt x="0" y="1039393"/>
                </a:lnTo>
                <a:lnTo>
                  <a:pt x="658634" y="519696"/>
                </a:lnTo>
                <a:lnTo>
                  <a:pt x="0" y="0"/>
                </a:lnTo>
                <a:close/>
              </a:path>
            </a:pathLst>
          </a:custGeom>
          <a:solidFill>
            <a:srgbClr val="AEAEAE">
              <a:alpha val="9999"/>
            </a:srgbClr>
          </a:solidFill>
        </p:spPr>
        <p:txBody>
          <a:bodyPr wrap="square" lIns="0" tIns="0" rIns="0" bIns="0" rtlCol="0"/>
          <a:lstStyle/>
          <a:p>
            <a:endParaRPr/>
          </a:p>
        </p:txBody>
      </p:sp>
      <p:sp>
        <p:nvSpPr>
          <p:cNvPr id="59" name="bg object 59"/>
          <p:cNvSpPr/>
          <p:nvPr/>
        </p:nvSpPr>
        <p:spPr>
          <a:xfrm>
            <a:off x="5934285" y="5364129"/>
            <a:ext cx="659130" cy="1039494"/>
          </a:xfrm>
          <a:custGeom>
            <a:avLst/>
            <a:gdLst/>
            <a:ahLst/>
            <a:cxnLst/>
            <a:rect l="l" t="t" r="r" b="b"/>
            <a:pathLst>
              <a:path w="659129" h="1039495">
                <a:moveTo>
                  <a:pt x="0" y="0"/>
                </a:moveTo>
                <a:lnTo>
                  <a:pt x="0" y="1039342"/>
                </a:lnTo>
                <a:lnTo>
                  <a:pt x="658634" y="519633"/>
                </a:lnTo>
                <a:lnTo>
                  <a:pt x="0" y="0"/>
                </a:lnTo>
                <a:close/>
              </a:path>
            </a:pathLst>
          </a:custGeom>
          <a:solidFill>
            <a:srgbClr val="AEAEAE">
              <a:alpha val="9999"/>
            </a:srgbClr>
          </a:solidFill>
        </p:spPr>
        <p:txBody>
          <a:bodyPr wrap="square" lIns="0" tIns="0" rIns="0" bIns="0" rtlCol="0"/>
          <a:lstStyle/>
          <a:p>
            <a:endParaRPr/>
          </a:p>
        </p:txBody>
      </p:sp>
      <p:sp>
        <p:nvSpPr>
          <p:cNvPr id="61" name="bg object 61"/>
          <p:cNvSpPr/>
          <p:nvPr/>
        </p:nvSpPr>
        <p:spPr>
          <a:xfrm>
            <a:off x="5934285" y="6403470"/>
            <a:ext cx="659130" cy="1039494"/>
          </a:xfrm>
          <a:custGeom>
            <a:avLst/>
            <a:gdLst/>
            <a:ahLst/>
            <a:cxnLst/>
            <a:rect l="l" t="t" r="r" b="b"/>
            <a:pathLst>
              <a:path w="659129" h="1039495">
                <a:moveTo>
                  <a:pt x="0" y="0"/>
                </a:moveTo>
                <a:lnTo>
                  <a:pt x="0" y="1039393"/>
                </a:lnTo>
                <a:lnTo>
                  <a:pt x="658634" y="519595"/>
                </a:lnTo>
                <a:lnTo>
                  <a:pt x="0" y="0"/>
                </a:lnTo>
                <a:close/>
              </a:path>
            </a:pathLst>
          </a:custGeom>
          <a:solidFill>
            <a:srgbClr val="60605F">
              <a:alpha val="9999"/>
            </a:srgbClr>
          </a:solidFill>
        </p:spPr>
        <p:txBody>
          <a:bodyPr wrap="square" lIns="0" tIns="0" rIns="0" bIns="0" rtlCol="0"/>
          <a:lstStyle/>
          <a:p>
            <a:endParaRPr/>
          </a:p>
        </p:txBody>
      </p:sp>
      <p:sp>
        <p:nvSpPr>
          <p:cNvPr id="63" name="bg object 63"/>
          <p:cNvSpPr/>
          <p:nvPr/>
        </p:nvSpPr>
        <p:spPr>
          <a:xfrm>
            <a:off x="5934285" y="7442861"/>
            <a:ext cx="659130" cy="1039494"/>
          </a:xfrm>
          <a:custGeom>
            <a:avLst/>
            <a:gdLst/>
            <a:ahLst/>
            <a:cxnLst/>
            <a:rect l="l" t="t" r="r" b="b"/>
            <a:pathLst>
              <a:path w="659129" h="1039495">
                <a:moveTo>
                  <a:pt x="0" y="0"/>
                </a:moveTo>
                <a:lnTo>
                  <a:pt x="0" y="1039240"/>
                </a:lnTo>
                <a:lnTo>
                  <a:pt x="658634" y="519607"/>
                </a:lnTo>
                <a:lnTo>
                  <a:pt x="0" y="0"/>
                </a:lnTo>
                <a:close/>
              </a:path>
            </a:pathLst>
          </a:custGeom>
          <a:solidFill>
            <a:srgbClr val="AEAEAE">
              <a:alpha val="9999"/>
            </a:srgbClr>
          </a:solidFill>
        </p:spPr>
        <p:txBody>
          <a:bodyPr wrap="square" lIns="0" tIns="0" rIns="0" bIns="0" rtlCol="0"/>
          <a:lstStyle/>
          <a:p>
            <a:endParaRPr/>
          </a:p>
        </p:txBody>
      </p:sp>
      <p:sp>
        <p:nvSpPr>
          <p:cNvPr id="65" name="bg object 65"/>
          <p:cNvSpPr/>
          <p:nvPr/>
        </p:nvSpPr>
        <p:spPr>
          <a:xfrm>
            <a:off x="5275702" y="2246118"/>
            <a:ext cx="659130" cy="1039494"/>
          </a:xfrm>
          <a:custGeom>
            <a:avLst/>
            <a:gdLst/>
            <a:ahLst/>
            <a:cxnLst/>
            <a:rect l="l" t="t" r="r" b="b"/>
            <a:pathLst>
              <a:path w="659129" h="1039495">
                <a:moveTo>
                  <a:pt x="658583" y="0"/>
                </a:moveTo>
                <a:lnTo>
                  <a:pt x="0" y="519620"/>
                </a:lnTo>
                <a:lnTo>
                  <a:pt x="658583" y="1039317"/>
                </a:lnTo>
                <a:lnTo>
                  <a:pt x="658583" y="0"/>
                </a:lnTo>
                <a:close/>
              </a:path>
            </a:pathLst>
          </a:custGeom>
          <a:solidFill>
            <a:srgbClr val="D6D6D5">
              <a:alpha val="9999"/>
            </a:srgbClr>
          </a:solidFill>
        </p:spPr>
        <p:txBody>
          <a:bodyPr wrap="square" lIns="0" tIns="0" rIns="0" bIns="0" rtlCol="0"/>
          <a:lstStyle/>
          <a:p>
            <a:endParaRPr/>
          </a:p>
        </p:txBody>
      </p:sp>
      <p:grpSp>
        <p:nvGrpSpPr>
          <p:cNvPr id="4" name="Group 3">
            <a:extLst>
              <a:ext uri="{FF2B5EF4-FFF2-40B4-BE49-F238E27FC236}">
                <a16:creationId xmlns:a16="http://schemas.microsoft.com/office/drawing/2014/main" id="{8B1DF469-DD1E-45D0-9400-5EBDF9B2AF09}"/>
              </a:ext>
            </a:extLst>
          </p:cNvPr>
          <p:cNvGrpSpPr/>
          <p:nvPr userDrawn="1"/>
        </p:nvGrpSpPr>
        <p:grpSpPr>
          <a:xfrm>
            <a:off x="3300059" y="0"/>
            <a:ext cx="4257040" cy="10692130"/>
            <a:chOff x="3300059" y="0"/>
            <a:chExt cx="4257040" cy="10692130"/>
          </a:xfrm>
        </p:grpSpPr>
        <p:sp>
          <p:nvSpPr>
            <p:cNvPr id="49" name="bg object 49"/>
            <p:cNvSpPr/>
            <p:nvPr/>
          </p:nvSpPr>
          <p:spPr>
            <a:xfrm>
              <a:off x="5934290" y="1726333"/>
              <a:ext cx="659130" cy="1039494"/>
            </a:xfrm>
            <a:custGeom>
              <a:avLst/>
              <a:gdLst/>
              <a:ahLst/>
              <a:cxnLst/>
              <a:rect l="l" t="t" r="r" b="b"/>
              <a:pathLst>
                <a:path w="659129" h="1039494">
                  <a:moveTo>
                    <a:pt x="658583" y="0"/>
                  </a:moveTo>
                  <a:lnTo>
                    <a:pt x="0" y="519785"/>
                  </a:lnTo>
                  <a:lnTo>
                    <a:pt x="658583" y="1039406"/>
                  </a:lnTo>
                  <a:lnTo>
                    <a:pt x="658583" y="0"/>
                  </a:lnTo>
                  <a:close/>
                </a:path>
              </a:pathLst>
            </a:custGeom>
            <a:solidFill>
              <a:srgbClr val="D6D6D5">
                <a:alpha val="9999"/>
              </a:srgbClr>
            </a:solidFill>
          </p:spPr>
          <p:txBody>
            <a:bodyPr wrap="square" lIns="0" tIns="0" rIns="0" bIns="0" rtlCol="0"/>
            <a:lstStyle/>
            <a:p>
              <a:endParaRPr/>
            </a:p>
          </p:txBody>
        </p:sp>
        <p:sp>
          <p:nvSpPr>
            <p:cNvPr id="51" name="bg object 51"/>
            <p:cNvSpPr/>
            <p:nvPr/>
          </p:nvSpPr>
          <p:spPr>
            <a:xfrm>
              <a:off x="5934285" y="1206715"/>
              <a:ext cx="659130" cy="1039494"/>
            </a:xfrm>
            <a:custGeom>
              <a:avLst/>
              <a:gdLst/>
              <a:ahLst/>
              <a:cxnLst/>
              <a:rect l="l" t="t" r="r" b="b"/>
              <a:pathLst>
                <a:path w="659129" h="1039494">
                  <a:moveTo>
                    <a:pt x="0" y="0"/>
                  </a:moveTo>
                  <a:lnTo>
                    <a:pt x="0" y="1039406"/>
                  </a:lnTo>
                  <a:lnTo>
                    <a:pt x="658634" y="519620"/>
                  </a:lnTo>
                  <a:lnTo>
                    <a:pt x="0" y="0"/>
                  </a:lnTo>
                  <a:close/>
                </a:path>
              </a:pathLst>
            </a:custGeom>
            <a:solidFill>
              <a:srgbClr val="E7E7E7">
                <a:alpha val="9999"/>
              </a:srgbClr>
            </a:solidFill>
          </p:spPr>
          <p:txBody>
            <a:bodyPr wrap="square" lIns="0" tIns="0" rIns="0" bIns="0" rtlCol="0"/>
            <a:lstStyle/>
            <a:p>
              <a:endParaRPr/>
            </a:p>
          </p:txBody>
        </p:sp>
        <p:sp>
          <p:nvSpPr>
            <p:cNvPr id="52" name="bg object 52"/>
            <p:cNvSpPr/>
            <p:nvPr/>
          </p:nvSpPr>
          <p:spPr>
            <a:xfrm>
              <a:off x="5934291" y="2765737"/>
              <a:ext cx="659130" cy="1039494"/>
            </a:xfrm>
            <a:custGeom>
              <a:avLst/>
              <a:gdLst/>
              <a:ahLst/>
              <a:cxnLst/>
              <a:rect l="l" t="t" r="r" b="b"/>
              <a:pathLst>
                <a:path w="659129" h="1039495">
                  <a:moveTo>
                    <a:pt x="658583" y="0"/>
                  </a:moveTo>
                  <a:lnTo>
                    <a:pt x="0" y="519696"/>
                  </a:lnTo>
                  <a:lnTo>
                    <a:pt x="658583" y="1039393"/>
                  </a:lnTo>
                  <a:lnTo>
                    <a:pt x="658583" y="0"/>
                  </a:lnTo>
                  <a:close/>
                </a:path>
              </a:pathLst>
            </a:custGeom>
            <a:solidFill>
              <a:srgbClr val="60605F">
                <a:alpha val="9999"/>
              </a:srgbClr>
            </a:solidFill>
          </p:spPr>
          <p:txBody>
            <a:bodyPr wrap="square" lIns="0" tIns="0" rIns="0" bIns="0" rtlCol="0"/>
            <a:lstStyle/>
            <a:p>
              <a:endParaRPr/>
            </a:p>
          </p:txBody>
        </p:sp>
        <p:sp>
          <p:nvSpPr>
            <p:cNvPr id="54" name="bg object 54"/>
            <p:cNvSpPr/>
            <p:nvPr/>
          </p:nvSpPr>
          <p:spPr>
            <a:xfrm>
              <a:off x="5934291" y="3805129"/>
              <a:ext cx="659130" cy="1039494"/>
            </a:xfrm>
            <a:custGeom>
              <a:avLst/>
              <a:gdLst/>
              <a:ahLst/>
              <a:cxnLst/>
              <a:rect l="l" t="t" r="r" b="b"/>
              <a:pathLst>
                <a:path w="659129" h="1039495">
                  <a:moveTo>
                    <a:pt x="658583" y="0"/>
                  </a:moveTo>
                  <a:lnTo>
                    <a:pt x="0" y="519607"/>
                  </a:lnTo>
                  <a:lnTo>
                    <a:pt x="658583" y="1039304"/>
                  </a:lnTo>
                  <a:lnTo>
                    <a:pt x="658583" y="0"/>
                  </a:lnTo>
                  <a:close/>
                </a:path>
              </a:pathLst>
            </a:custGeom>
            <a:solidFill>
              <a:srgbClr val="60605F">
                <a:alpha val="9999"/>
              </a:srgbClr>
            </a:solidFill>
          </p:spPr>
          <p:txBody>
            <a:bodyPr wrap="square" lIns="0" tIns="0" rIns="0" bIns="0" rtlCol="0"/>
            <a:lstStyle/>
            <a:p>
              <a:endParaRPr/>
            </a:p>
          </p:txBody>
        </p:sp>
        <p:sp>
          <p:nvSpPr>
            <p:cNvPr id="56" name="bg object 56"/>
            <p:cNvSpPr/>
            <p:nvPr/>
          </p:nvSpPr>
          <p:spPr>
            <a:xfrm>
              <a:off x="5934291" y="4844434"/>
              <a:ext cx="659130" cy="1039494"/>
            </a:xfrm>
            <a:custGeom>
              <a:avLst/>
              <a:gdLst/>
              <a:ahLst/>
              <a:cxnLst/>
              <a:rect l="l" t="t" r="r" b="b"/>
              <a:pathLst>
                <a:path w="659129" h="1039495">
                  <a:moveTo>
                    <a:pt x="658583" y="0"/>
                  </a:moveTo>
                  <a:lnTo>
                    <a:pt x="0" y="519696"/>
                  </a:lnTo>
                  <a:lnTo>
                    <a:pt x="658583" y="1039329"/>
                  </a:lnTo>
                  <a:lnTo>
                    <a:pt x="658583" y="0"/>
                  </a:lnTo>
                  <a:close/>
                </a:path>
              </a:pathLst>
            </a:custGeom>
            <a:solidFill>
              <a:srgbClr val="60605F">
                <a:alpha val="9999"/>
              </a:srgbClr>
            </a:solidFill>
          </p:spPr>
          <p:txBody>
            <a:bodyPr wrap="square" lIns="0" tIns="0" rIns="0" bIns="0" rtlCol="0"/>
            <a:lstStyle/>
            <a:p>
              <a:endParaRPr/>
            </a:p>
          </p:txBody>
        </p:sp>
        <p:sp>
          <p:nvSpPr>
            <p:cNvPr id="58" name="bg object 58"/>
            <p:cNvSpPr/>
            <p:nvPr/>
          </p:nvSpPr>
          <p:spPr>
            <a:xfrm>
              <a:off x="5934291" y="5883761"/>
              <a:ext cx="659130" cy="1039494"/>
            </a:xfrm>
            <a:custGeom>
              <a:avLst/>
              <a:gdLst/>
              <a:ahLst/>
              <a:cxnLst/>
              <a:rect l="l" t="t" r="r" b="b"/>
              <a:pathLst>
                <a:path w="659129" h="1039495">
                  <a:moveTo>
                    <a:pt x="658583" y="0"/>
                  </a:moveTo>
                  <a:lnTo>
                    <a:pt x="0" y="519709"/>
                  </a:lnTo>
                  <a:lnTo>
                    <a:pt x="658583" y="1039380"/>
                  </a:lnTo>
                  <a:lnTo>
                    <a:pt x="658583" y="0"/>
                  </a:lnTo>
                  <a:close/>
                </a:path>
              </a:pathLst>
            </a:custGeom>
            <a:solidFill>
              <a:srgbClr val="D6D6D5">
                <a:alpha val="9999"/>
              </a:srgbClr>
            </a:solidFill>
          </p:spPr>
          <p:txBody>
            <a:bodyPr wrap="square" lIns="0" tIns="0" rIns="0" bIns="0" rtlCol="0"/>
            <a:lstStyle/>
            <a:p>
              <a:endParaRPr/>
            </a:p>
          </p:txBody>
        </p:sp>
        <p:sp>
          <p:nvSpPr>
            <p:cNvPr id="60" name="bg object 60"/>
            <p:cNvSpPr/>
            <p:nvPr/>
          </p:nvSpPr>
          <p:spPr>
            <a:xfrm>
              <a:off x="5934291" y="6923064"/>
              <a:ext cx="659130" cy="1039494"/>
            </a:xfrm>
            <a:custGeom>
              <a:avLst/>
              <a:gdLst/>
              <a:ahLst/>
              <a:cxnLst/>
              <a:rect l="l" t="t" r="r" b="b"/>
              <a:pathLst>
                <a:path w="659129" h="1039495">
                  <a:moveTo>
                    <a:pt x="658583" y="0"/>
                  </a:moveTo>
                  <a:lnTo>
                    <a:pt x="0" y="519798"/>
                  </a:lnTo>
                  <a:lnTo>
                    <a:pt x="658583" y="1039406"/>
                  </a:lnTo>
                  <a:lnTo>
                    <a:pt x="658583" y="0"/>
                  </a:lnTo>
                  <a:close/>
                </a:path>
              </a:pathLst>
            </a:custGeom>
            <a:solidFill>
              <a:srgbClr val="D6D6D5">
                <a:alpha val="9999"/>
              </a:srgbClr>
            </a:solidFill>
          </p:spPr>
          <p:txBody>
            <a:bodyPr wrap="square" lIns="0" tIns="0" rIns="0" bIns="0" rtlCol="0"/>
            <a:lstStyle/>
            <a:p>
              <a:endParaRPr/>
            </a:p>
          </p:txBody>
        </p:sp>
        <p:sp>
          <p:nvSpPr>
            <p:cNvPr id="62" name="bg object 62"/>
            <p:cNvSpPr/>
            <p:nvPr/>
          </p:nvSpPr>
          <p:spPr>
            <a:xfrm>
              <a:off x="5934291" y="7962469"/>
              <a:ext cx="659130" cy="1039494"/>
            </a:xfrm>
            <a:custGeom>
              <a:avLst/>
              <a:gdLst/>
              <a:ahLst/>
              <a:cxnLst/>
              <a:rect l="l" t="t" r="r" b="b"/>
              <a:pathLst>
                <a:path w="659129" h="1039495">
                  <a:moveTo>
                    <a:pt x="658583" y="0"/>
                  </a:moveTo>
                  <a:lnTo>
                    <a:pt x="0" y="519633"/>
                  </a:lnTo>
                  <a:lnTo>
                    <a:pt x="658583" y="1039342"/>
                  </a:lnTo>
                  <a:lnTo>
                    <a:pt x="658583" y="0"/>
                  </a:lnTo>
                  <a:close/>
                </a:path>
              </a:pathLst>
            </a:custGeom>
            <a:solidFill>
              <a:srgbClr val="D6D6D5">
                <a:alpha val="9999"/>
              </a:srgbClr>
            </a:solidFill>
          </p:spPr>
          <p:txBody>
            <a:bodyPr wrap="square" lIns="0" tIns="0" rIns="0" bIns="0" rtlCol="0"/>
            <a:lstStyle/>
            <a:p>
              <a:endParaRPr/>
            </a:p>
          </p:txBody>
        </p:sp>
        <p:sp>
          <p:nvSpPr>
            <p:cNvPr id="64" name="bg object 64"/>
            <p:cNvSpPr/>
            <p:nvPr/>
          </p:nvSpPr>
          <p:spPr>
            <a:xfrm>
              <a:off x="5934285" y="8482103"/>
              <a:ext cx="659130" cy="1039494"/>
            </a:xfrm>
            <a:custGeom>
              <a:avLst/>
              <a:gdLst/>
              <a:ahLst/>
              <a:cxnLst/>
              <a:rect l="l" t="t" r="r" b="b"/>
              <a:pathLst>
                <a:path w="659129" h="1039495">
                  <a:moveTo>
                    <a:pt x="0" y="0"/>
                  </a:moveTo>
                  <a:lnTo>
                    <a:pt x="0" y="1039393"/>
                  </a:lnTo>
                  <a:lnTo>
                    <a:pt x="658634" y="519709"/>
                  </a:lnTo>
                  <a:lnTo>
                    <a:pt x="0" y="0"/>
                  </a:lnTo>
                  <a:close/>
                </a:path>
              </a:pathLst>
            </a:custGeom>
            <a:solidFill>
              <a:srgbClr val="E7E7E7">
                <a:alpha val="9999"/>
              </a:srgbClr>
            </a:solidFill>
          </p:spPr>
          <p:txBody>
            <a:bodyPr wrap="square" lIns="0" tIns="0" rIns="0" bIns="0" rtlCol="0"/>
            <a:lstStyle/>
            <a:p>
              <a:endParaRPr/>
            </a:p>
          </p:txBody>
        </p:sp>
        <p:grpSp>
          <p:nvGrpSpPr>
            <p:cNvPr id="66" name="object 2">
              <a:extLst>
                <a:ext uri="{FF2B5EF4-FFF2-40B4-BE49-F238E27FC236}">
                  <a16:creationId xmlns:a16="http://schemas.microsoft.com/office/drawing/2014/main" id="{6428D1DD-7349-4F0A-B8A4-7D3B5AA4B2C6}"/>
                </a:ext>
              </a:extLst>
            </p:cNvPr>
            <p:cNvGrpSpPr/>
            <p:nvPr userDrawn="1"/>
          </p:nvGrpSpPr>
          <p:grpSpPr>
            <a:xfrm>
              <a:off x="3300059" y="0"/>
              <a:ext cx="4257040" cy="10692130"/>
              <a:chOff x="3300059" y="0"/>
              <a:chExt cx="4257040" cy="10692130"/>
            </a:xfrm>
          </p:grpSpPr>
          <p:sp>
            <p:nvSpPr>
              <p:cNvPr id="67" name="object 3">
                <a:extLst>
                  <a:ext uri="{FF2B5EF4-FFF2-40B4-BE49-F238E27FC236}">
                    <a16:creationId xmlns:a16="http://schemas.microsoft.com/office/drawing/2014/main" id="{B382C951-E5BC-43FC-8120-7A367429358B}"/>
                  </a:ext>
                </a:extLst>
              </p:cNvPr>
              <p:cNvSpPr/>
              <p:nvPr/>
            </p:nvSpPr>
            <p:spPr>
              <a:xfrm>
                <a:off x="5275707" y="1726412"/>
                <a:ext cx="659130" cy="2598420"/>
              </a:xfrm>
              <a:custGeom>
                <a:avLst/>
                <a:gdLst/>
                <a:ahLst/>
                <a:cxnLst/>
                <a:rect l="l" t="t" r="r" b="b"/>
                <a:pathLst>
                  <a:path w="659129" h="2598420">
                    <a:moveTo>
                      <a:pt x="658583" y="1559013"/>
                    </a:moveTo>
                    <a:lnTo>
                      <a:pt x="0" y="2078710"/>
                    </a:lnTo>
                    <a:lnTo>
                      <a:pt x="658583" y="2598318"/>
                    </a:lnTo>
                    <a:lnTo>
                      <a:pt x="658583" y="1559013"/>
                    </a:lnTo>
                    <a:close/>
                  </a:path>
                  <a:path w="659129" h="2598420">
                    <a:moveTo>
                      <a:pt x="658583" y="519696"/>
                    </a:moveTo>
                    <a:lnTo>
                      <a:pt x="0" y="0"/>
                    </a:lnTo>
                    <a:lnTo>
                      <a:pt x="0" y="1039317"/>
                    </a:lnTo>
                    <a:lnTo>
                      <a:pt x="658583" y="519696"/>
                    </a:lnTo>
                    <a:close/>
                  </a:path>
                </a:pathLst>
              </a:custGeom>
              <a:solidFill>
                <a:srgbClr val="60605F">
                  <a:alpha val="9999"/>
                </a:srgbClr>
              </a:solidFill>
            </p:spPr>
            <p:txBody>
              <a:bodyPr wrap="square" lIns="0" tIns="0" rIns="0" bIns="0" rtlCol="0"/>
              <a:lstStyle/>
              <a:p>
                <a:endParaRPr/>
              </a:p>
            </p:txBody>
          </p:sp>
          <p:sp>
            <p:nvSpPr>
              <p:cNvPr id="68" name="object 4">
                <a:extLst>
                  <a:ext uri="{FF2B5EF4-FFF2-40B4-BE49-F238E27FC236}">
                    <a16:creationId xmlns:a16="http://schemas.microsoft.com/office/drawing/2014/main" id="{76E36B6E-E9D9-4A22-ACB4-A3B12EC590FB}"/>
                  </a:ext>
                </a:extLst>
              </p:cNvPr>
              <p:cNvSpPr/>
              <p:nvPr/>
            </p:nvSpPr>
            <p:spPr>
              <a:xfrm>
                <a:off x="5275709" y="2765727"/>
                <a:ext cx="659130" cy="1039494"/>
              </a:xfrm>
              <a:custGeom>
                <a:avLst/>
                <a:gdLst/>
                <a:ahLst/>
                <a:cxnLst/>
                <a:rect l="l" t="t" r="r" b="b"/>
                <a:pathLst>
                  <a:path w="659129" h="1039495">
                    <a:moveTo>
                      <a:pt x="0" y="0"/>
                    </a:moveTo>
                    <a:lnTo>
                      <a:pt x="0" y="1039393"/>
                    </a:lnTo>
                    <a:lnTo>
                      <a:pt x="658583" y="519696"/>
                    </a:lnTo>
                    <a:lnTo>
                      <a:pt x="0" y="0"/>
                    </a:lnTo>
                    <a:close/>
                  </a:path>
                </a:pathLst>
              </a:custGeom>
              <a:solidFill>
                <a:srgbClr val="E7E7E7">
                  <a:alpha val="9999"/>
                </a:srgbClr>
              </a:solidFill>
            </p:spPr>
            <p:txBody>
              <a:bodyPr wrap="square" lIns="0" tIns="0" rIns="0" bIns="0" rtlCol="0"/>
              <a:lstStyle/>
              <a:p>
                <a:endParaRPr/>
              </a:p>
            </p:txBody>
          </p:sp>
          <p:sp>
            <p:nvSpPr>
              <p:cNvPr id="69" name="object 5">
                <a:extLst>
                  <a:ext uri="{FF2B5EF4-FFF2-40B4-BE49-F238E27FC236}">
                    <a16:creationId xmlns:a16="http://schemas.microsoft.com/office/drawing/2014/main" id="{8C6B99AD-DA6F-425E-B312-5E5A52B8D441}"/>
                  </a:ext>
                </a:extLst>
              </p:cNvPr>
              <p:cNvSpPr/>
              <p:nvPr/>
            </p:nvSpPr>
            <p:spPr>
              <a:xfrm>
                <a:off x="5275714" y="4324723"/>
                <a:ext cx="659130" cy="1039494"/>
              </a:xfrm>
              <a:custGeom>
                <a:avLst/>
                <a:gdLst/>
                <a:ahLst/>
                <a:cxnLst/>
                <a:rect l="l" t="t" r="r" b="b"/>
                <a:pathLst>
                  <a:path w="659129" h="1039495">
                    <a:moveTo>
                      <a:pt x="658583" y="0"/>
                    </a:moveTo>
                    <a:lnTo>
                      <a:pt x="0" y="519696"/>
                    </a:lnTo>
                    <a:lnTo>
                      <a:pt x="658583" y="1039393"/>
                    </a:lnTo>
                    <a:lnTo>
                      <a:pt x="658583" y="0"/>
                    </a:lnTo>
                    <a:close/>
                  </a:path>
                </a:pathLst>
              </a:custGeom>
              <a:solidFill>
                <a:srgbClr val="B2B2B1">
                  <a:alpha val="9999"/>
                </a:srgbClr>
              </a:solidFill>
            </p:spPr>
            <p:txBody>
              <a:bodyPr wrap="square" lIns="0" tIns="0" rIns="0" bIns="0" rtlCol="0"/>
              <a:lstStyle/>
              <a:p>
                <a:endParaRPr/>
              </a:p>
            </p:txBody>
          </p:sp>
          <p:sp>
            <p:nvSpPr>
              <p:cNvPr id="70" name="object 6">
                <a:extLst>
                  <a:ext uri="{FF2B5EF4-FFF2-40B4-BE49-F238E27FC236}">
                    <a16:creationId xmlns:a16="http://schemas.microsoft.com/office/drawing/2014/main" id="{2F7BCDE2-C03E-468B-8E16-A0E6FB27110E}"/>
                  </a:ext>
                </a:extLst>
              </p:cNvPr>
              <p:cNvSpPr/>
              <p:nvPr/>
            </p:nvSpPr>
            <p:spPr>
              <a:xfrm>
                <a:off x="5275709" y="3805118"/>
                <a:ext cx="659130" cy="1039494"/>
              </a:xfrm>
              <a:custGeom>
                <a:avLst/>
                <a:gdLst/>
                <a:ahLst/>
                <a:cxnLst/>
                <a:rect l="l" t="t" r="r" b="b"/>
                <a:pathLst>
                  <a:path w="659129" h="1039495">
                    <a:moveTo>
                      <a:pt x="0" y="0"/>
                    </a:moveTo>
                    <a:lnTo>
                      <a:pt x="0" y="1039304"/>
                    </a:lnTo>
                    <a:lnTo>
                      <a:pt x="658583" y="519607"/>
                    </a:lnTo>
                    <a:lnTo>
                      <a:pt x="0" y="0"/>
                    </a:lnTo>
                    <a:close/>
                  </a:path>
                </a:pathLst>
              </a:custGeom>
              <a:solidFill>
                <a:srgbClr val="D6D6D5">
                  <a:alpha val="9999"/>
                </a:srgbClr>
              </a:solidFill>
            </p:spPr>
            <p:txBody>
              <a:bodyPr wrap="square" lIns="0" tIns="0" rIns="0" bIns="0" rtlCol="0"/>
              <a:lstStyle/>
              <a:p>
                <a:endParaRPr dirty="0"/>
              </a:p>
            </p:txBody>
          </p:sp>
          <p:sp>
            <p:nvSpPr>
              <p:cNvPr id="71" name="object 7">
                <a:extLst>
                  <a:ext uri="{FF2B5EF4-FFF2-40B4-BE49-F238E27FC236}">
                    <a16:creationId xmlns:a16="http://schemas.microsoft.com/office/drawing/2014/main" id="{5F663463-E3E1-4940-88F5-8E21A0B1D8A5}"/>
                  </a:ext>
                </a:extLst>
              </p:cNvPr>
              <p:cNvSpPr/>
              <p:nvPr/>
            </p:nvSpPr>
            <p:spPr>
              <a:xfrm>
                <a:off x="5275709" y="9001786"/>
                <a:ext cx="659130" cy="1039494"/>
              </a:xfrm>
              <a:custGeom>
                <a:avLst/>
                <a:gdLst/>
                <a:ahLst/>
                <a:cxnLst/>
                <a:rect l="l" t="t" r="r" b="b"/>
                <a:pathLst>
                  <a:path w="659129" h="1039495">
                    <a:moveTo>
                      <a:pt x="0" y="0"/>
                    </a:moveTo>
                    <a:lnTo>
                      <a:pt x="0" y="1039368"/>
                    </a:lnTo>
                    <a:lnTo>
                      <a:pt x="658583" y="519684"/>
                    </a:lnTo>
                    <a:lnTo>
                      <a:pt x="0" y="0"/>
                    </a:lnTo>
                    <a:close/>
                  </a:path>
                </a:pathLst>
              </a:custGeom>
              <a:solidFill>
                <a:srgbClr val="AEAEAE">
                  <a:alpha val="9999"/>
                </a:srgbClr>
              </a:solidFill>
            </p:spPr>
            <p:txBody>
              <a:bodyPr wrap="square" lIns="0" tIns="0" rIns="0" bIns="0" rtlCol="0"/>
              <a:lstStyle/>
              <a:p>
                <a:endParaRPr/>
              </a:p>
            </p:txBody>
          </p:sp>
          <p:sp>
            <p:nvSpPr>
              <p:cNvPr id="72" name="object 8">
                <a:extLst>
                  <a:ext uri="{FF2B5EF4-FFF2-40B4-BE49-F238E27FC236}">
                    <a16:creationId xmlns:a16="http://schemas.microsoft.com/office/drawing/2014/main" id="{0EA74910-6695-44E9-8EC6-670312827DAD}"/>
                  </a:ext>
                </a:extLst>
              </p:cNvPr>
              <p:cNvSpPr/>
              <p:nvPr/>
            </p:nvSpPr>
            <p:spPr>
              <a:xfrm>
                <a:off x="5275707" y="687082"/>
                <a:ext cx="659130" cy="5716905"/>
              </a:xfrm>
              <a:custGeom>
                <a:avLst/>
                <a:gdLst/>
                <a:ahLst/>
                <a:cxnLst/>
                <a:rect l="l" t="t" r="r" b="b"/>
                <a:pathLst>
                  <a:path w="659129" h="5716905">
                    <a:moveTo>
                      <a:pt x="658583" y="4677041"/>
                    </a:moveTo>
                    <a:lnTo>
                      <a:pt x="0" y="5196675"/>
                    </a:lnTo>
                    <a:lnTo>
                      <a:pt x="658583" y="5716384"/>
                    </a:lnTo>
                    <a:lnTo>
                      <a:pt x="658583" y="4677041"/>
                    </a:lnTo>
                    <a:close/>
                  </a:path>
                  <a:path w="659129" h="5716905">
                    <a:moveTo>
                      <a:pt x="658583" y="519620"/>
                    </a:moveTo>
                    <a:lnTo>
                      <a:pt x="0" y="0"/>
                    </a:lnTo>
                    <a:lnTo>
                      <a:pt x="0" y="1039241"/>
                    </a:lnTo>
                    <a:lnTo>
                      <a:pt x="658583" y="519620"/>
                    </a:lnTo>
                    <a:close/>
                  </a:path>
                </a:pathLst>
              </a:custGeom>
              <a:solidFill>
                <a:srgbClr val="D6D6D5">
                  <a:alpha val="9999"/>
                </a:srgbClr>
              </a:solidFill>
            </p:spPr>
            <p:txBody>
              <a:bodyPr wrap="square" lIns="0" tIns="0" rIns="0" bIns="0" rtlCol="0"/>
              <a:lstStyle/>
              <a:p>
                <a:endParaRPr/>
              </a:p>
            </p:txBody>
          </p:sp>
          <p:sp>
            <p:nvSpPr>
              <p:cNvPr id="73" name="object 9">
                <a:extLst>
                  <a:ext uri="{FF2B5EF4-FFF2-40B4-BE49-F238E27FC236}">
                    <a16:creationId xmlns:a16="http://schemas.microsoft.com/office/drawing/2014/main" id="{D532AF07-0EDA-4678-A7FB-CA14A01442D4}"/>
                  </a:ext>
                </a:extLst>
              </p:cNvPr>
              <p:cNvSpPr/>
              <p:nvPr/>
            </p:nvSpPr>
            <p:spPr>
              <a:xfrm>
                <a:off x="5275709" y="4844421"/>
                <a:ext cx="659130" cy="1039494"/>
              </a:xfrm>
              <a:custGeom>
                <a:avLst/>
                <a:gdLst/>
                <a:ahLst/>
                <a:cxnLst/>
                <a:rect l="l" t="t" r="r" b="b"/>
                <a:pathLst>
                  <a:path w="659129" h="1039495">
                    <a:moveTo>
                      <a:pt x="0" y="0"/>
                    </a:moveTo>
                    <a:lnTo>
                      <a:pt x="0" y="1039329"/>
                    </a:lnTo>
                    <a:lnTo>
                      <a:pt x="658583" y="519696"/>
                    </a:lnTo>
                    <a:lnTo>
                      <a:pt x="0" y="0"/>
                    </a:lnTo>
                    <a:close/>
                  </a:path>
                </a:pathLst>
              </a:custGeom>
              <a:solidFill>
                <a:srgbClr val="E7E7E7">
                  <a:alpha val="9999"/>
                </a:srgbClr>
              </a:solidFill>
            </p:spPr>
            <p:txBody>
              <a:bodyPr wrap="square" lIns="0" tIns="0" rIns="0" bIns="0" rtlCol="0"/>
              <a:lstStyle/>
              <a:p>
                <a:endParaRPr/>
              </a:p>
            </p:txBody>
          </p:sp>
          <p:sp>
            <p:nvSpPr>
              <p:cNvPr id="74" name="object 10">
                <a:extLst>
                  <a:ext uri="{FF2B5EF4-FFF2-40B4-BE49-F238E27FC236}">
                    <a16:creationId xmlns:a16="http://schemas.microsoft.com/office/drawing/2014/main" id="{E32F8EF5-069E-47EA-8BDF-B86F29AC1585}"/>
                  </a:ext>
                </a:extLst>
              </p:cNvPr>
              <p:cNvSpPr/>
              <p:nvPr/>
            </p:nvSpPr>
            <p:spPr>
              <a:xfrm>
                <a:off x="5275714" y="6403456"/>
                <a:ext cx="659130" cy="1039494"/>
              </a:xfrm>
              <a:custGeom>
                <a:avLst/>
                <a:gdLst/>
                <a:ahLst/>
                <a:cxnLst/>
                <a:rect l="l" t="t" r="r" b="b"/>
                <a:pathLst>
                  <a:path w="659129" h="1039495">
                    <a:moveTo>
                      <a:pt x="658583" y="0"/>
                    </a:moveTo>
                    <a:lnTo>
                      <a:pt x="0" y="519683"/>
                    </a:lnTo>
                    <a:lnTo>
                      <a:pt x="658583" y="1039380"/>
                    </a:lnTo>
                    <a:lnTo>
                      <a:pt x="658583" y="0"/>
                    </a:lnTo>
                    <a:close/>
                  </a:path>
                </a:pathLst>
              </a:custGeom>
              <a:solidFill>
                <a:srgbClr val="D6D6D5">
                  <a:alpha val="9999"/>
                </a:srgbClr>
              </a:solidFill>
            </p:spPr>
            <p:txBody>
              <a:bodyPr wrap="square" lIns="0" tIns="0" rIns="0" bIns="0" rtlCol="0"/>
              <a:lstStyle/>
              <a:p>
                <a:endParaRPr/>
              </a:p>
            </p:txBody>
          </p:sp>
          <p:sp>
            <p:nvSpPr>
              <p:cNvPr id="75" name="object 11">
                <a:extLst>
                  <a:ext uri="{FF2B5EF4-FFF2-40B4-BE49-F238E27FC236}">
                    <a16:creationId xmlns:a16="http://schemas.microsoft.com/office/drawing/2014/main" id="{7B2789B5-B03A-418D-8E3D-9D63C180DAD9}"/>
                  </a:ext>
                </a:extLst>
              </p:cNvPr>
              <p:cNvSpPr/>
              <p:nvPr/>
            </p:nvSpPr>
            <p:spPr>
              <a:xfrm>
                <a:off x="5275707" y="5883757"/>
                <a:ext cx="659130" cy="2598420"/>
              </a:xfrm>
              <a:custGeom>
                <a:avLst/>
                <a:gdLst/>
                <a:ahLst/>
                <a:cxnLst/>
                <a:rect l="l" t="t" r="r" b="b"/>
                <a:pathLst>
                  <a:path w="659129" h="2598420">
                    <a:moveTo>
                      <a:pt x="658583" y="1559090"/>
                    </a:moveTo>
                    <a:lnTo>
                      <a:pt x="0" y="2078697"/>
                    </a:lnTo>
                    <a:lnTo>
                      <a:pt x="658583" y="2598407"/>
                    </a:lnTo>
                    <a:lnTo>
                      <a:pt x="658583" y="1559090"/>
                    </a:lnTo>
                    <a:close/>
                  </a:path>
                  <a:path w="659129" h="2598420">
                    <a:moveTo>
                      <a:pt x="658583" y="519709"/>
                    </a:moveTo>
                    <a:lnTo>
                      <a:pt x="0" y="0"/>
                    </a:lnTo>
                    <a:lnTo>
                      <a:pt x="0" y="1039393"/>
                    </a:lnTo>
                    <a:lnTo>
                      <a:pt x="658583" y="519709"/>
                    </a:lnTo>
                    <a:close/>
                  </a:path>
                </a:pathLst>
              </a:custGeom>
              <a:solidFill>
                <a:srgbClr val="60605F">
                  <a:alpha val="9999"/>
                </a:srgbClr>
              </a:solidFill>
            </p:spPr>
            <p:txBody>
              <a:bodyPr wrap="square" lIns="0" tIns="0" rIns="0" bIns="0" rtlCol="0"/>
              <a:lstStyle/>
              <a:p>
                <a:endParaRPr/>
              </a:p>
            </p:txBody>
          </p:sp>
          <p:sp>
            <p:nvSpPr>
              <p:cNvPr id="76" name="object 12">
                <a:extLst>
                  <a:ext uri="{FF2B5EF4-FFF2-40B4-BE49-F238E27FC236}">
                    <a16:creationId xmlns:a16="http://schemas.microsoft.com/office/drawing/2014/main" id="{EDED81E0-C171-442D-9A5C-4F19D603B5E7}"/>
                  </a:ext>
                </a:extLst>
              </p:cNvPr>
              <p:cNvSpPr/>
              <p:nvPr/>
            </p:nvSpPr>
            <p:spPr>
              <a:xfrm>
                <a:off x="5275709" y="6923142"/>
                <a:ext cx="659130" cy="1039494"/>
              </a:xfrm>
              <a:custGeom>
                <a:avLst/>
                <a:gdLst/>
                <a:ahLst/>
                <a:cxnLst/>
                <a:rect l="l" t="t" r="r" b="b"/>
                <a:pathLst>
                  <a:path w="659129" h="1039495">
                    <a:moveTo>
                      <a:pt x="0" y="0"/>
                    </a:moveTo>
                    <a:lnTo>
                      <a:pt x="0" y="1039304"/>
                    </a:lnTo>
                    <a:lnTo>
                      <a:pt x="658583" y="519696"/>
                    </a:lnTo>
                    <a:lnTo>
                      <a:pt x="0" y="0"/>
                    </a:lnTo>
                    <a:close/>
                  </a:path>
                </a:pathLst>
              </a:custGeom>
              <a:solidFill>
                <a:srgbClr val="E7E7E7">
                  <a:alpha val="9999"/>
                </a:srgbClr>
              </a:solidFill>
            </p:spPr>
            <p:txBody>
              <a:bodyPr wrap="square" lIns="0" tIns="0" rIns="0" bIns="0" rtlCol="0"/>
              <a:lstStyle/>
              <a:p>
                <a:endParaRPr/>
              </a:p>
            </p:txBody>
          </p:sp>
          <p:sp>
            <p:nvSpPr>
              <p:cNvPr id="77" name="object 13">
                <a:extLst>
                  <a:ext uri="{FF2B5EF4-FFF2-40B4-BE49-F238E27FC236}">
                    <a16:creationId xmlns:a16="http://schemas.microsoft.com/office/drawing/2014/main" id="{54A932B9-F9F3-45D7-9FFC-281DB8F7D7B5}"/>
                  </a:ext>
                </a:extLst>
              </p:cNvPr>
              <p:cNvSpPr/>
              <p:nvPr/>
            </p:nvSpPr>
            <p:spPr>
              <a:xfrm>
                <a:off x="5275714" y="8482152"/>
                <a:ext cx="659130" cy="1039494"/>
              </a:xfrm>
              <a:custGeom>
                <a:avLst/>
                <a:gdLst/>
                <a:ahLst/>
                <a:cxnLst/>
                <a:rect l="l" t="t" r="r" b="b"/>
                <a:pathLst>
                  <a:path w="659129" h="1039495">
                    <a:moveTo>
                      <a:pt x="658583" y="0"/>
                    </a:moveTo>
                    <a:lnTo>
                      <a:pt x="0" y="519633"/>
                    </a:lnTo>
                    <a:lnTo>
                      <a:pt x="658583" y="1039317"/>
                    </a:lnTo>
                    <a:lnTo>
                      <a:pt x="658583" y="0"/>
                    </a:lnTo>
                    <a:close/>
                  </a:path>
                </a:pathLst>
              </a:custGeom>
              <a:solidFill>
                <a:srgbClr val="D6D6D5">
                  <a:alpha val="9999"/>
                </a:srgbClr>
              </a:solidFill>
            </p:spPr>
            <p:txBody>
              <a:bodyPr wrap="square" lIns="0" tIns="0" rIns="0" bIns="0" rtlCol="0"/>
              <a:lstStyle/>
              <a:p>
                <a:endParaRPr/>
              </a:p>
            </p:txBody>
          </p:sp>
          <p:sp>
            <p:nvSpPr>
              <p:cNvPr id="78" name="object 14">
                <a:extLst>
                  <a:ext uri="{FF2B5EF4-FFF2-40B4-BE49-F238E27FC236}">
                    <a16:creationId xmlns:a16="http://schemas.microsoft.com/office/drawing/2014/main" id="{A67A5EFF-6ADE-4C18-B075-A5C0990A6635}"/>
                  </a:ext>
                </a:extLst>
              </p:cNvPr>
              <p:cNvSpPr/>
              <p:nvPr/>
            </p:nvSpPr>
            <p:spPr>
              <a:xfrm>
                <a:off x="5275709" y="7962445"/>
                <a:ext cx="659130" cy="1039494"/>
              </a:xfrm>
              <a:custGeom>
                <a:avLst/>
                <a:gdLst/>
                <a:ahLst/>
                <a:cxnLst/>
                <a:rect l="l" t="t" r="r" b="b"/>
                <a:pathLst>
                  <a:path w="659129" h="1039495">
                    <a:moveTo>
                      <a:pt x="0" y="0"/>
                    </a:moveTo>
                    <a:lnTo>
                      <a:pt x="0" y="1039342"/>
                    </a:lnTo>
                    <a:lnTo>
                      <a:pt x="658583" y="519709"/>
                    </a:lnTo>
                    <a:lnTo>
                      <a:pt x="0" y="0"/>
                    </a:lnTo>
                    <a:close/>
                  </a:path>
                </a:pathLst>
              </a:custGeom>
              <a:solidFill>
                <a:srgbClr val="E7E7E7">
                  <a:alpha val="9999"/>
                </a:srgbClr>
              </a:solidFill>
            </p:spPr>
            <p:txBody>
              <a:bodyPr wrap="square" lIns="0" tIns="0" rIns="0" bIns="0" rtlCol="0"/>
              <a:lstStyle/>
              <a:p>
                <a:endParaRPr/>
              </a:p>
            </p:txBody>
          </p:sp>
          <p:sp>
            <p:nvSpPr>
              <p:cNvPr id="79" name="object 15">
                <a:extLst>
                  <a:ext uri="{FF2B5EF4-FFF2-40B4-BE49-F238E27FC236}">
                    <a16:creationId xmlns:a16="http://schemas.microsoft.com/office/drawing/2014/main" id="{3B5EEC6F-63E8-42C6-AD2A-BB04936ABBCD}"/>
                  </a:ext>
                </a:extLst>
              </p:cNvPr>
              <p:cNvSpPr/>
              <p:nvPr/>
            </p:nvSpPr>
            <p:spPr>
              <a:xfrm>
                <a:off x="4617151" y="2765724"/>
                <a:ext cx="659130" cy="1039494"/>
              </a:xfrm>
              <a:custGeom>
                <a:avLst/>
                <a:gdLst/>
                <a:ahLst/>
                <a:cxnLst/>
                <a:rect l="l" t="t" r="r" b="b"/>
                <a:pathLst>
                  <a:path w="659129" h="1039495">
                    <a:moveTo>
                      <a:pt x="658558" y="0"/>
                    </a:moveTo>
                    <a:lnTo>
                      <a:pt x="0" y="519696"/>
                    </a:lnTo>
                    <a:lnTo>
                      <a:pt x="658558" y="1039393"/>
                    </a:lnTo>
                    <a:lnTo>
                      <a:pt x="658558" y="0"/>
                    </a:lnTo>
                    <a:close/>
                  </a:path>
                </a:pathLst>
              </a:custGeom>
              <a:solidFill>
                <a:srgbClr val="D6D6D5">
                  <a:alpha val="9999"/>
                </a:srgbClr>
              </a:solidFill>
            </p:spPr>
            <p:txBody>
              <a:bodyPr wrap="square" lIns="0" tIns="0" rIns="0" bIns="0" rtlCol="0"/>
              <a:lstStyle/>
              <a:p>
                <a:endParaRPr/>
              </a:p>
            </p:txBody>
          </p:sp>
          <p:sp>
            <p:nvSpPr>
              <p:cNvPr id="80" name="object 16">
                <a:extLst>
                  <a:ext uri="{FF2B5EF4-FFF2-40B4-BE49-F238E27FC236}">
                    <a16:creationId xmlns:a16="http://schemas.microsoft.com/office/drawing/2014/main" id="{4FFE919D-C083-43F8-8080-AF9C800622B3}"/>
                  </a:ext>
                </a:extLst>
              </p:cNvPr>
              <p:cNvSpPr/>
              <p:nvPr/>
            </p:nvSpPr>
            <p:spPr>
              <a:xfrm>
                <a:off x="4617151" y="1726410"/>
                <a:ext cx="659130" cy="1039494"/>
              </a:xfrm>
              <a:custGeom>
                <a:avLst/>
                <a:gdLst/>
                <a:ahLst/>
                <a:cxnLst/>
                <a:rect l="l" t="t" r="r" b="b"/>
                <a:pathLst>
                  <a:path w="659129" h="1039494">
                    <a:moveTo>
                      <a:pt x="658558" y="0"/>
                    </a:moveTo>
                    <a:lnTo>
                      <a:pt x="0" y="519696"/>
                    </a:lnTo>
                    <a:lnTo>
                      <a:pt x="658558" y="1039317"/>
                    </a:lnTo>
                    <a:lnTo>
                      <a:pt x="658558" y="0"/>
                    </a:lnTo>
                    <a:close/>
                  </a:path>
                </a:pathLst>
              </a:custGeom>
              <a:solidFill>
                <a:srgbClr val="E1E1E1">
                  <a:alpha val="9999"/>
                </a:srgbClr>
              </a:solidFill>
            </p:spPr>
            <p:txBody>
              <a:bodyPr wrap="square" lIns="0" tIns="0" rIns="0" bIns="0" rtlCol="0"/>
              <a:lstStyle/>
              <a:p>
                <a:endParaRPr/>
              </a:p>
            </p:txBody>
          </p:sp>
          <p:sp>
            <p:nvSpPr>
              <p:cNvPr id="81" name="object 17">
                <a:extLst>
                  <a:ext uri="{FF2B5EF4-FFF2-40B4-BE49-F238E27FC236}">
                    <a16:creationId xmlns:a16="http://schemas.microsoft.com/office/drawing/2014/main" id="{3F070AF7-087F-4FC4-B9A7-1D7B5132E387}"/>
                  </a:ext>
                </a:extLst>
              </p:cNvPr>
              <p:cNvSpPr/>
              <p:nvPr/>
            </p:nvSpPr>
            <p:spPr>
              <a:xfrm>
                <a:off x="4617144" y="2246105"/>
                <a:ext cx="659130" cy="1039494"/>
              </a:xfrm>
              <a:custGeom>
                <a:avLst/>
                <a:gdLst/>
                <a:ahLst/>
                <a:cxnLst/>
                <a:rect l="l" t="t" r="r" b="b"/>
                <a:pathLst>
                  <a:path w="659129" h="1039495">
                    <a:moveTo>
                      <a:pt x="0" y="0"/>
                    </a:moveTo>
                    <a:lnTo>
                      <a:pt x="0" y="1039317"/>
                    </a:lnTo>
                    <a:lnTo>
                      <a:pt x="658634" y="519620"/>
                    </a:lnTo>
                    <a:lnTo>
                      <a:pt x="0" y="0"/>
                    </a:lnTo>
                    <a:close/>
                  </a:path>
                </a:pathLst>
              </a:custGeom>
              <a:solidFill>
                <a:srgbClr val="E7E7E7">
                  <a:alpha val="9999"/>
                </a:srgbClr>
              </a:solidFill>
            </p:spPr>
            <p:txBody>
              <a:bodyPr wrap="square" lIns="0" tIns="0" rIns="0" bIns="0" rtlCol="0"/>
              <a:lstStyle/>
              <a:p>
                <a:endParaRPr/>
              </a:p>
            </p:txBody>
          </p:sp>
          <p:sp>
            <p:nvSpPr>
              <p:cNvPr id="82" name="object 18">
                <a:extLst>
                  <a:ext uri="{FF2B5EF4-FFF2-40B4-BE49-F238E27FC236}">
                    <a16:creationId xmlns:a16="http://schemas.microsoft.com/office/drawing/2014/main" id="{BF2861CB-EFE0-4558-B54B-8705AC1984CF}"/>
                  </a:ext>
                </a:extLst>
              </p:cNvPr>
              <p:cNvSpPr/>
              <p:nvPr/>
            </p:nvSpPr>
            <p:spPr>
              <a:xfrm>
                <a:off x="4617151" y="3805117"/>
                <a:ext cx="659130" cy="1039494"/>
              </a:xfrm>
              <a:custGeom>
                <a:avLst/>
                <a:gdLst/>
                <a:ahLst/>
                <a:cxnLst/>
                <a:rect l="l" t="t" r="r" b="b"/>
                <a:pathLst>
                  <a:path w="659129" h="1039495">
                    <a:moveTo>
                      <a:pt x="658558" y="0"/>
                    </a:moveTo>
                    <a:lnTo>
                      <a:pt x="0" y="519607"/>
                    </a:lnTo>
                    <a:lnTo>
                      <a:pt x="658558" y="1039304"/>
                    </a:lnTo>
                    <a:lnTo>
                      <a:pt x="658558" y="0"/>
                    </a:lnTo>
                    <a:close/>
                  </a:path>
                </a:pathLst>
              </a:custGeom>
              <a:solidFill>
                <a:srgbClr val="B2B2B1">
                  <a:alpha val="9999"/>
                </a:srgbClr>
              </a:solidFill>
            </p:spPr>
            <p:txBody>
              <a:bodyPr wrap="square" lIns="0" tIns="0" rIns="0" bIns="0" rtlCol="0"/>
              <a:lstStyle/>
              <a:p>
                <a:endParaRPr/>
              </a:p>
            </p:txBody>
          </p:sp>
          <p:sp>
            <p:nvSpPr>
              <p:cNvPr id="83" name="object 19">
                <a:extLst>
                  <a:ext uri="{FF2B5EF4-FFF2-40B4-BE49-F238E27FC236}">
                    <a16:creationId xmlns:a16="http://schemas.microsoft.com/office/drawing/2014/main" id="{0CBA2081-E902-4C29-810D-4B1F03835480}"/>
                  </a:ext>
                </a:extLst>
              </p:cNvPr>
              <p:cNvSpPr/>
              <p:nvPr/>
            </p:nvSpPr>
            <p:spPr>
              <a:xfrm>
                <a:off x="4617136" y="3285426"/>
                <a:ext cx="659130" cy="2598420"/>
              </a:xfrm>
              <a:custGeom>
                <a:avLst/>
                <a:gdLst/>
                <a:ahLst/>
                <a:cxnLst/>
                <a:rect l="l" t="t" r="r" b="b"/>
                <a:pathLst>
                  <a:path w="659129" h="2598420">
                    <a:moveTo>
                      <a:pt x="658571" y="1559001"/>
                    </a:moveTo>
                    <a:lnTo>
                      <a:pt x="12" y="2078697"/>
                    </a:lnTo>
                    <a:lnTo>
                      <a:pt x="658571" y="2598331"/>
                    </a:lnTo>
                    <a:lnTo>
                      <a:pt x="658571" y="1559001"/>
                    </a:lnTo>
                    <a:close/>
                  </a:path>
                  <a:path w="659129" h="2598420">
                    <a:moveTo>
                      <a:pt x="658634" y="519696"/>
                    </a:moveTo>
                    <a:lnTo>
                      <a:pt x="0" y="0"/>
                    </a:lnTo>
                    <a:lnTo>
                      <a:pt x="0" y="1039304"/>
                    </a:lnTo>
                    <a:lnTo>
                      <a:pt x="658634" y="519696"/>
                    </a:lnTo>
                    <a:close/>
                  </a:path>
                </a:pathLst>
              </a:custGeom>
              <a:solidFill>
                <a:srgbClr val="60605F">
                  <a:alpha val="9999"/>
                </a:srgbClr>
              </a:solidFill>
            </p:spPr>
            <p:txBody>
              <a:bodyPr wrap="square" lIns="0" tIns="0" rIns="0" bIns="0" rtlCol="0"/>
              <a:lstStyle/>
              <a:p>
                <a:endParaRPr/>
              </a:p>
            </p:txBody>
          </p:sp>
          <p:sp>
            <p:nvSpPr>
              <p:cNvPr id="84" name="object 20">
                <a:extLst>
                  <a:ext uri="{FF2B5EF4-FFF2-40B4-BE49-F238E27FC236}">
                    <a16:creationId xmlns:a16="http://schemas.microsoft.com/office/drawing/2014/main" id="{8FBF0ED2-294E-4DD3-AE64-2D262A159024}"/>
                  </a:ext>
                </a:extLst>
              </p:cNvPr>
              <p:cNvSpPr/>
              <p:nvPr/>
            </p:nvSpPr>
            <p:spPr>
              <a:xfrm>
                <a:off x="4617151" y="5883749"/>
                <a:ext cx="659130" cy="1039494"/>
              </a:xfrm>
              <a:custGeom>
                <a:avLst/>
                <a:gdLst/>
                <a:ahLst/>
                <a:cxnLst/>
                <a:rect l="l" t="t" r="r" b="b"/>
                <a:pathLst>
                  <a:path w="659129" h="1039495">
                    <a:moveTo>
                      <a:pt x="658558" y="0"/>
                    </a:moveTo>
                    <a:lnTo>
                      <a:pt x="0" y="519709"/>
                    </a:lnTo>
                    <a:lnTo>
                      <a:pt x="658558" y="1039393"/>
                    </a:lnTo>
                    <a:lnTo>
                      <a:pt x="658558" y="0"/>
                    </a:lnTo>
                    <a:close/>
                  </a:path>
                </a:pathLst>
              </a:custGeom>
              <a:solidFill>
                <a:srgbClr val="D6D6D5">
                  <a:alpha val="9999"/>
                </a:srgbClr>
              </a:solidFill>
            </p:spPr>
            <p:txBody>
              <a:bodyPr wrap="square" lIns="0" tIns="0" rIns="0" bIns="0" rtlCol="0"/>
              <a:lstStyle/>
              <a:p>
                <a:endParaRPr/>
              </a:p>
            </p:txBody>
          </p:sp>
          <p:sp>
            <p:nvSpPr>
              <p:cNvPr id="85" name="object 21">
                <a:extLst>
                  <a:ext uri="{FF2B5EF4-FFF2-40B4-BE49-F238E27FC236}">
                    <a16:creationId xmlns:a16="http://schemas.microsoft.com/office/drawing/2014/main" id="{24D30A51-15C9-4A42-9DBE-67D732EBCBEA}"/>
                  </a:ext>
                </a:extLst>
              </p:cNvPr>
              <p:cNvSpPr/>
              <p:nvPr/>
            </p:nvSpPr>
            <p:spPr>
              <a:xfrm>
                <a:off x="4617144" y="5364116"/>
                <a:ext cx="659130" cy="1039494"/>
              </a:xfrm>
              <a:custGeom>
                <a:avLst/>
                <a:gdLst/>
                <a:ahLst/>
                <a:cxnLst/>
                <a:rect l="l" t="t" r="r" b="b"/>
                <a:pathLst>
                  <a:path w="659129" h="1039495">
                    <a:moveTo>
                      <a:pt x="0" y="0"/>
                    </a:moveTo>
                    <a:lnTo>
                      <a:pt x="0" y="1039342"/>
                    </a:lnTo>
                    <a:lnTo>
                      <a:pt x="658634" y="519633"/>
                    </a:lnTo>
                    <a:lnTo>
                      <a:pt x="0" y="0"/>
                    </a:lnTo>
                    <a:close/>
                  </a:path>
                </a:pathLst>
              </a:custGeom>
              <a:solidFill>
                <a:srgbClr val="B2B2B1">
                  <a:alpha val="9999"/>
                </a:srgbClr>
              </a:solidFill>
            </p:spPr>
            <p:txBody>
              <a:bodyPr wrap="square" lIns="0" tIns="0" rIns="0" bIns="0" rtlCol="0"/>
              <a:lstStyle/>
              <a:p>
                <a:endParaRPr/>
              </a:p>
            </p:txBody>
          </p:sp>
          <p:sp>
            <p:nvSpPr>
              <p:cNvPr id="86" name="object 22">
                <a:extLst>
                  <a:ext uri="{FF2B5EF4-FFF2-40B4-BE49-F238E27FC236}">
                    <a16:creationId xmlns:a16="http://schemas.microsoft.com/office/drawing/2014/main" id="{14679901-7FD7-4381-A92E-8339ABD2B325}"/>
                  </a:ext>
                </a:extLst>
              </p:cNvPr>
              <p:cNvSpPr/>
              <p:nvPr/>
            </p:nvSpPr>
            <p:spPr>
              <a:xfrm>
                <a:off x="4617151" y="6923139"/>
                <a:ext cx="659130" cy="1039494"/>
              </a:xfrm>
              <a:custGeom>
                <a:avLst/>
                <a:gdLst/>
                <a:ahLst/>
                <a:cxnLst/>
                <a:rect l="l" t="t" r="r" b="b"/>
                <a:pathLst>
                  <a:path w="659129" h="1039495">
                    <a:moveTo>
                      <a:pt x="658558" y="0"/>
                    </a:moveTo>
                    <a:lnTo>
                      <a:pt x="0" y="519696"/>
                    </a:lnTo>
                    <a:lnTo>
                      <a:pt x="658558" y="1039380"/>
                    </a:lnTo>
                    <a:lnTo>
                      <a:pt x="658558" y="0"/>
                    </a:lnTo>
                    <a:close/>
                  </a:path>
                </a:pathLst>
              </a:custGeom>
              <a:solidFill>
                <a:srgbClr val="60605F">
                  <a:alpha val="9999"/>
                </a:srgbClr>
              </a:solidFill>
            </p:spPr>
            <p:txBody>
              <a:bodyPr wrap="square" lIns="0" tIns="0" rIns="0" bIns="0" rtlCol="0"/>
              <a:lstStyle/>
              <a:p>
                <a:endParaRPr/>
              </a:p>
            </p:txBody>
          </p:sp>
          <p:sp>
            <p:nvSpPr>
              <p:cNvPr id="87" name="object 23">
                <a:extLst>
                  <a:ext uri="{FF2B5EF4-FFF2-40B4-BE49-F238E27FC236}">
                    <a16:creationId xmlns:a16="http://schemas.microsoft.com/office/drawing/2014/main" id="{53E5169C-85B5-4382-AEE3-A4A00DC213E4}"/>
                  </a:ext>
                </a:extLst>
              </p:cNvPr>
              <p:cNvSpPr/>
              <p:nvPr/>
            </p:nvSpPr>
            <p:spPr>
              <a:xfrm>
                <a:off x="4617144" y="6403458"/>
                <a:ext cx="659130" cy="1039494"/>
              </a:xfrm>
              <a:custGeom>
                <a:avLst/>
                <a:gdLst/>
                <a:ahLst/>
                <a:cxnLst/>
                <a:rect l="l" t="t" r="r" b="b"/>
                <a:pathLst>
                  <a:path w="659129" h="1039495">
                    <a:moveTo>
                      <a:pt x="0" y="0"/>
                    </a:moveTo>
                    <a:lnTo>
                      <a:pt x="0" y="1039380"/>
                    </a:lnTo>
                    <a:lnTo>
                      <a:pt x="658634" y="519684"/>
                    </a:lnTo>
                    <a:lnTo>
                      <a:pt x="0" y="0"/>
                    </a:lnTo>
                    <a:close/>
                  </a:path>
                </a:pathLst>
              </a:custGeom>
              <a:solidFill>
                <a:srgbClr val="E7E7E7">
                  <a:alpha val="9999"/>
                </a:srgbClr>
              </a:solidFill>
            </p:spPr>
            <p:txBody>
              <a:bodyPr wrap="square" lIns="0" tIns="0" rIns="0" bIns="0" rtlCol="0"/>
              <a:lstStyle/>
              <a:p>
                <a:endParaRPr/>
              </a:p>
            </p:txBody>
          </p:sp>
          <p:sp>
            <p:nvSpPr>
              <p:cNvPr id="88" name="object 24">
                <a:extLst>
                  <a:ext uri="{FF2B5EF4-FFF2-40B4-BE49-F238E27FC236}">
                    <a16:creationId xmlns:a16="http://schemas.microsoft.com/office/drawing/2014/main" id="{E5E95954-F364-4771-AD37-0EF621A1272B}"/>
                  </a:ext>
                </a:extLst>
              </p:cNvPr>
              <p:cNvSpPr/>
              <p:nvPr/>
            </p:nvSpPr>
            <p:spPr>
              <a:xfrm>
                <a:off x="4617151" y="7962443"/>
                <a:ext cx="659130" cy="1039494"/>
              </a:xfrm>
              <a:custGeom>
                <a:avLst/>
                <a:gdLst/>
                <a:ahLst/>
                <a:cxnLst/>
                <a:rect l="l" t="t" r="r" b="b"/>
                <a:pathLst>
                  <a:path w="659129" h="1039495">
                    <a:moveTo>
                      <a:pt x="658558" y="0"/>
                    </a:moveTo>
                    <a:lnTo>
                      <a:pt x="0" y="519709"/>
                    </a:lnTo>
                    <a:lnTo>
                      <a:pt x="658558" y="1039393"/>
                    </a:lnTo>
                    <a:lnTo>
                      <a:pt x="658558" y="0"/>
                    </a:lnTo>
                    <a:close/>
                  </a:path>
                </a:pathLst>
              </a:custGeom>
              <a:solidFill>
                <a:srgbClr val="60605F">
                  <a:alpha val="9999"/>
                </a:srgbClr>
              </a:solidFill>
            </p:spPr>
            <p:txBody>
              <a:bodyPr wrap="square" lIns="0" tIns="0" rIns="0" bIns="0" rtlCol="0"/>
              <a:lstStyle/>
              <a:p>
                <a:endParaRPr/>
              </a:p>
            </p:txBody>
          </p:sp>
          <p:sp>
            <p:nvSpPr>
              <p:cNvPr id="89" name="object 25">
                <a:extLst>
                  <a:ext uri="{FF2B5EF4-FFF2-40B4-BE49-F238E27FC236}">
                    <a16:creationId xmlns:a16="http://schemas.microsoft.com/office/drawing/2014/main" id="{C70AA654-8B47-4FAF-A4E7-E3789CB2C231}"/>
                  </a:ext>
                </a:extLst>
              </p:cNvPr>
              <p:cNvSpPr/>
              <p:nvPr/>
            </p:nvSpPr>
            <p:spPr>
              <a:xfrm>
                <a:off x="4617144" y="7442837"/>
                <a:ext cx="659130" cy="1039494"/>
              </a:xfrm>
              <a:custGeom>
                <a:avLst/>
                <a:gdLst/>
                <a:ahLst/>
                <a:cxnLst/>
                <a:rect l="l" t="t" r="r" b="b"/>
                <a:pathLst>
                  <a:path w="659129" h="1039495">
                    <a:moveTo>
                      <a:pt x="0" y="0"/>
                    </a:moveTo>
                    <a:lnTo>
                      <a:pt x="0" y="1039317"/>
                    </a:lnTo>
                    <a:lnTo>
                      <a:pt x="658634" y="519607"/>
                    </a:lnTo>
                    <a:lnTo>
                      <a:pt x="0" y="0"/>
                    </a:lnTo>
                    <a:close/>
                  </a:path>
                </a:pathLst>
              </a:custGeom>
              <a:solidFill>
                <a:srgbClr val="E7E7E7">
                  <a:alpha val="9999"/>
                </a:srgbClr>
              </a:solidFill>
            </p:spPr>
            <p:txBody>
              <a:bodyPr wrap="square" lIns="0" tIns="0" rIns="0" bIns="0" rtlCol="0"/>
              <a:lstStyle/>
              <a:p>
                <a:endParaRPr/>
              </a:p>
            </p:txBody>
          </p:sp>
          <p:sp>
            <p:nvSpPr>
              <p:cNvPr id="90" name="object 26">
                <a:extLst>
                  <a:ext uri="{FF2B5EF4-FFF2-40B4-BE49-F238E27FC236}">
                    <a16:creationId xmlns:a16="http://schemas.microsoft.com/office/drawing/2014/main" id="{BD868C95-A05C-4F05-8F82-3DFF53B0F466}"/>
                  </a:ext>
                </a:extLst>
              </p:cNvPr>
              <p:cNvSpPr/>
              <p:nvPr/>
            </p:nvSpPr>
            <p:spPr>
              <a:xfrm>
                <a:off x="3958586" y="3285421"/>
                <a:ext cx="659130" cy="1039494"/>
              </a:xfrm>
              <a:custGeom>
                <a:avLst/>
                <a:gdLst/>
                <a:ahLst/>
                <a:cxnLst/>
                <a:rect l="l" t="t" r="r" b="b"/>
                <a:pathLst>
                  <a:path w="659129" h="1039495">
                    <a:moveTo>
                      <a:pt x="658558" y="0"/>
                    </a:moveTo>
                    <a:lnTo>
                      <a:pt x="0" y="519696"/>
                    </a:lnTo>
                    <a:lnTo>
                      <a:pt x="658558" y="1039304"/>
                    </a:lnTo>
                    <a:lnTo>
                      <a:pt x="658558" y="0"/>
                    </a:lnTo>
                    <a:close/>
                  </a:path>
                </a:pathLst>
              </a:custGeom>
              <a:solidFill>
                <a:srgbClr val="D6D6D5">
                  <a:alpha val="9999"/>
                </a:srgbClr>
              </a:solidFill>
            </p:spPr>
            <p:txBody>
              <a:bodyPr wrap="square" lIns="0" tIns="0" rIns="0" bIns="0" rtlCol="0"/>
              <a:lstStyle/>
              <a:p>
                <a:endParaRPr/>
              </a:p>
            </p:txBody>
          </p:sp>
          <p:sp>
            <p:nvSpPr>
              <p:cNvPr id="91" name="object 27">
                <a:extLst>
                  <a:ext uri="{FF2B5EF4-FFF2-40B4-BE49-F238E27FC236}">
                    <a16:creationId xmlns:a16="http://schemas.microsoft.com/office/drawing/2014/main" id="{1240989B-3D20-4D70-9C42-90391C5CAADE}"/>
                  </a:ext>
                </a:extLst>
              </p:cNvPr>
              <p:cNvSpPr/>
              <p:nvPr/>
            </p:nvSpPr>
            <p:spPr>
              <a:xfrm>
                <a:off x="3958526" y="1726412"/>
                <a:ext cx="659130" cy="2078989"/>
              </a:xfrm>
              <a:custGeom>
                <a:avLst/>
                <a:gdLst/>
                <a:ahLst/>
                <a:cxnLst/>
                <a:rect l="l" t="t" r="r" b="b"/>
                <a:pathLst>
                  <a:path w="659129" h="2078989">
                    <a:moveTo>
                      <a:pt x="658609" y="519696"/>
                    </a:moveTo>
                    <a:lnTo>
                      <a:pt x="0" y="0"/>
                    </a:lnTo>
                    <a:lnTo>
                      <a:pt x="0" y="1039317"/>
                    </a:lnTo>
                    <a:lnTo>
                      <a:pt x="658609" y="519696"/>
                    </a:lnTo>
                    <a:close/>
                  </a:path>
                  <a:path w="659129" h="2078989">
                    <a:moveTo>
                      <a:pt x="658685" y="1559013"/>
                    </a:moveTo>
                    <a:lnTo>
                      <a:pt x="50" y="1039380"/>
                    </a:lnTo>
                    <a:lnTo>
                      <a:pt x="50" y="2078710"/>
                    </a:lnTo>
                    <a:lnTo>
                      <a:pt x="658685" y="1559013"/>
                    </a:lnTo>
                    <a:close/>
                  </a:path>
                </a:pathLst>
              </a:custGeom>
              <a:solidFill>
                <a:srgbClr val="E7E7E7">
                  <a:alpha val="9999"/>
                </a:srgbClr>
              </a:solidFill>
            </p:spPr>
            <p:txBody>
              <a:bodyPr wrap="square" lIns="0" tIns="0" rIns="0" bIns="0" rtlCol="0"/>
              <a:lstStyle/>
              <a:p>
                <a:endParaRPr/>
              </a:p>
            </p:txBody>
          </p:sp>
          <p:sp>
            <p:nvSpPr>
              <p:cNvPr id="92" name="object 28">
                <a:extLst>
                  <a:ext uri="{FF2B5EF4-FFF2-40B4-BE49-F238E27FC236}">
                    <a16:creationId xmlns:a16="http://schemas.microsoft.com/office/drawing/2014/main" id="{13FDE1E6-9C9D-4EA2-B079-34CAEE96C30B}"/>
                  </a:ext>
                </a:extLst>
              </p:cNvPr>
              <p:cNvSpPr/>
              <p:nvPr/>
            </p:nvSpPr>
            <p:spPr>
              <a:xfrm>
                <a:off x="3958586" y="4324723"/>
                <a:ext cx="659130" cy="1039494"/>
              </a:xfrm>
              <a:custGeom>
                <a:avLst/>
                <a:gdLst/>
                <a:ahLst/>
                <a:cxnLst/>
                <a:rect l="l" t="t" r="r" b="b"/>
                <a:pathLst>
                  <a:path w="659129" h="1039495">
                    <a:moveTo>
                      <a:pt x="658558" y="0"/>
                    </a:moveTo>
                    <a:lnTo>
                      <a:pt x="0" y="519696"/>
                    </a:lnTo>
                    <a:lnTo>
                      <a:pt x="658558" y="1039393"/>
                    </a:lnTo>
                    <a:lnTo>
                      <a:pt x="658558" y="0"/>
                    </a:lnTo>
                    <a:close/>
                  </a:path>
                </a:pathLst>
              </a:custGeom>
              <a:solidFill>
                <a:srgbClr val="B2B2B1">
                  <a:alpha val="9999"/>
                </a:srgbClr>
              </a:solidFill>
            </p:spPr>
            <p:txBody>
              <a:bodyPr wrap="square" lIns="0" tIns="0" rIns="0" bIns="0" rtlCol="0"/>
              <a:lstStyle/>
              <a:p>
                <a:endParaRPr/>
              </a:p>
            </p:txBody>
          </p:sp>
          <p:sp>
            <p:nvSpPr>
              <p:cNvPr id="93" name="object 29">
                <a:extLst>
                  <a:ext uri="{FF2B5EF4-FFF2-40B4-BE49-F238E27FC236}">
                    <a16:creationId xmlns:a16="http://schemas.microsoft.com/office/drawing/2014/main" id="{76AD13B0-D49A-4337-8D11-31168576E948}"/>
                  </a:ext>
                </a:extLst>
              </p:cNvPr>
              <p:cNvSpPr/>
              <p:nvPr/>
            </p:nvSpPr>
            <p:spPr>
              <a:xfrm>
                <a:off x="3958579" y="3805118"/>
                <a:ext cx="659130" cy="1039494"/>
              </a:xfrm>
              <a:custGeom>
                <a:avLst/>
                <a:gdLst/>
                <a:ahLst/>
                <a:cxnLst/>
                <a:rect l="l" t="t" r="r" b="b"/>
                <a:pathLst>
                  <a:path w="659129" h="1039495">
                    <a:moveTo>
                      <a:pt x="0" y="0"/>
                    </a:moveTo>
                    <a:lnTo>
                      <a:pt x="0" y="1039304"/>
                    </a:lnTo>
                    <a:lnTo>
                      <a:pt x="658634" y="519607"/>
                    </a:lnTo>
                    <a:lnTo>
                      <a:pt x="0" y="0"/>
                    </a:lnTo>
                    <a:close/>
                  </a:path>
                </a:pathLst>
              </a:custGeom>
              <a:solidFill>
                <a:srgbClr val="E7E7E7">
                  <a:alpha val="9999"/>
                </a:srgbClr>
              </a:solidFill>
            </p:spPr>
            <p:txBody>
              <a:bodyPr wrap="square" lIns="0" tIns="0" rIns="0" bIns="0" rtlCol="0"/>
              <a:lstStyle/>
              <a:p>
                <a:endParaRPr/>
              </a:p>
            </p:txBody>
          </p:sp>
          <p:sp>
            <p:nvSpPr>
              <p:cNvPr id="94" name="object 30">
                <a:extLst>
                  <a:ext uri="{FF2B5EF4-FFF2-40B4-BE49-F238E27FC236}">
                    <a16:creationId xmlns:a16="http://schemas.microsoft.com/office/drawing/2014/main" id="{7C0292FC-A3C5-4809-8A56-46ABB0E8B953}"/>
                  </a:ext>
                </a:extLst>
              </p:cNvPr>
              <p:cNvSpPr/>
              <p:nvPr/>
            </p:nvSpPr>
            <p:spPr>
              <a:xfrm>
                <a:off x="3958586" y="5364115"/>
                <a:ext cx="659130" cy="1039494"/>
              </a:xfrm>
              <a:custGeom>
                <a:avLst/>
                <a:gdLst/>
                <a:ahLst/>
                <a:cxnLst/>
                <a:rect l="l" t="t" r="r" b="b"/>
                <a:pathLst>
                  <a:path w="659129" h="1039495">
                    <a:moveTo>
                      <a:pt x="658558" y="0"/>
                    </a:moveTo>
                    <a:lnTo>
                      <a:pt x="0" y="519633"/>
                    </a:lnTo>
                    <a:lnTo>
                      <a:pt x="658558" y="1039342"/>
                    </a:lnTo>
                    <a:lnTo>
                      <a:pt x="658558" y="0"/>
                    </a:lnTo>
                    <a:close/>
                  </a:path>
                </a:pathLst>
              </a:custGeom>
              <a:solidFill>
                <a:srgbClr val="E1E1E1">
                  <a:alpha val="9999"/>
                </a:srgbClr>
              </a:solidFill>
            </p:spPr>
            <p:txBody>
              <a:bodyPr wrap="square" lIns="0" tIns="0" rIns="0" bIns="0" rtlCol="0"/>
              <a:lstStyle/>
              <a:p>
                <a:endParaRPr/>
              </a:p>
            </p:txBody>
          </p:sp>
          <p:sp>
            <p:nvSpPr>
              <p:cNvPr id="95" name="object 31">
                <a:extLst>
                  <a:ext uri="{FF2B5EF4-FFF2-40B4-BE49-F238E27FC236}">
                    <a16:creationId xmlns:a16="http://schemas.microsoft.com/office/drawing/2014/main" id="{599011AB-BCCE-4746-B710-7A9549629A3B}"/>
                  </a:ext>
                </a:extLst>
              </p:cNvPr>
              <p:cNvSpPr/>
              <p:nvPr/>
            </p:nvSpPr>
            <p:spPr>
              <a:xfrm>
                <a:off x="3958577" y="4844427"/>
                <a:ext cx="659130" cy="2598420"/>
              </a:xfrm>
              <a:custGeom>
                <a:avLst/>
                <a:gdLst/>
                <a:ahLst/>
                <a:cxnLst/>
                <a:rect l="l" t="t" r="r" b="b"/>
                <a:pathLst>
                  <a:path w="659129" h="2598420">
                    <a:moveTo>
                      <a:pt x="658558" y="1559039"/>
                    </a:moveTo>
                    <a:lnTo>
                      <a:pt x="0" y="2078723"/>
                    </a:lnTo>
                    <a:lnTo>
                      <a:pt x="658558" y="2598420"/>
                    </a:lnTo>
                    <a:lnTo>
                      <a:pt x="658558" y="1559039"/>
                    </a:lnTo>
                    <a:close/>
                  </a:path>
                  <a:path w="659129" h="2598420">
                    <a:moveTo>
                      <a:pt x="658634" y="519696"/>
                    </a:moveTo>
                    <a:lnTo>
                      <a:pt x="0" y="0"/>
                    </a:lnTo>
                    <a:lnTo>
                      <a:pt x="0" y="1039329"/>
                    </a:lnTo>
                    <a:lnTo>
                      <a:pt x="658634" y="519696"/>
                    </a:lnTo>
                    <a:close/>
                  </a:path>
                </a:pathLst>
              </a:custGeom>
              <a:solidFill>
                <a:srgbClr val="D6D6D5">
                  <a:alpha val="9999"/>
                </a:srgbClr>
              </a:solidFill>
            </p:spPr>
            <p:txBody>
              <a:bodyPr wrap="square" lIns="0" tIns="0" rIns="0" bIns="0" rtlCol="0"/>
              <a:lstStyle/>
              <a:p>
                <a:endParaRPr/>
              </a:p>
            </p:txBody>
          </p:sp>
          <p:sp>
            <p:nvSpPr>
              <p:cNvPr id="96" name="object 32">
                <a:extLst>
                  <a:ext uri="{FF2B5EF4-FFF2-40B4-BE49-F238E27FC236}">
                    <a16:creationId xmlns:a16="http://schemas.microsoft.com/office/drawing/2014/main" id="{9D029A7E-2715-4E15-A695-B7CE2A686A1E}"/>
                  </a:ext>
                </a:extLst>
              </p:cNvPr>
              <p:cNvSpPr/>
              <p:nvPr/>
            </p:nvSpPr>
            <p:spPr>
              <a:xfrm>
                <a:off x="3958579" y="5883751"/>
                <a:ext cx="659130" cy="1039494"/>
              </a:xfrm>
              <a:custGeom>
                <a:avLst/>
                <a:gdLst/>
                <a:ahLst/>
                <a:cxnLst/>
                <a:rect l="l" t="t" r="r" b="b"/>
                <a:pathLst>
                  <a:path w="659129" h="1039495">
                    <a:moveTo>
                      <a:pt x="0" y="0"/>
                    </a:moveTo>
                    <a:lnTo>
                      <a:pt x="0" y="1039393"/>
                    </a:lnTo>
                    <a:lnTo>
                      <a:pt x="658634" y="519709"/>
                    </a:lnTo>
                    <a:lnTo>
                      <a:pt x="0" y="0"/>
                    </a:lnTo>
                    <a:close/>
                  </a:path>
                </a:pathLst>
              </a:custGeom>
              <a:solidFill>
                <a:srgbClr val="B2B2B1">
                  <a:alpha val="9999"/>
                </a:srgbClr>
              </a:solidFill>
            </p:spPr>
            <p:txBody>
              <a:bodyPr wrap="square" lIns="0" tIns="0" rIns="0" bIns="0" rtlCol="0"/>
              <a:lstStyle/>
              <a:p>
                <a:endParaRPr/>
              </a:p>
            </p:txBody>
          </p:sp>
          <p:sp>
            <p:nvSpPr>
              <p:cNvPr id="97" name="object 33">
                <a:extLst>
                  <a:ext uri="{FF2B5EF4-FFF2-40B4-BE49-F238E27FC236}">
                    <a16:creationId xmlns:a16="http://schemas.microsoft.com/office/drawing/2014/main" id="{1607B8A2-2640-48AB-8327-F2D036B69CA0}"/>
                  </a:ext>
                </a:extLst>
              </p:cNvPr>
              <p:cNvSpPr/>
              <p:nvPr/>
            </p:nvSpPr>
            <p:spPr>
              <a:xfrm>
                <a:off x="3958579" y="6923142"/>
                <a:ext cx="659130" cy="1039494"/>
              </a:xfrm>
              <a:custGeom>
                <a:avLst/>
                <a:gdLst/>
                <a:ahLst/>
                <a:cxnLst/>
                <a:rect l="l" t="t" r="r" b="b"/>
                <a:pathLst>
                  <a:path w="659129" h="1039495">
                    <a:moveTo>
                      <a:pt x="0" y="0"/>
                    </a:moveTo>
                    <a:lnTo>
                      <a:pt x="0" y="1039380"/>
                    </a:lnTo>
                    <a:lnTo>
                      <a:pt x="658634" y="519696"/>
                    </a:lnTo>
                    <a:lnTo>
                      <a:pt x="0" y="0"/>
                    </a:lnTo>
                    <a:close/>
                  </a:path>
                </a:pathLst>
              </a:custGeom>
              <a:solidFill>
                <a:srgbClr val="E7E7E7">
                  <a:alpha val="9999"/>
                </a:srgbClr>
              </a:solidFill>
            </p:spPr>
            <p:txBody>
              <a:bodyPr wrap="square" lIns="0" tIns="0" rIns="0" bIns="0" rtlCol="0"/>
              <a:lstStyle/>
              <a:p>
                <a:endParaRPr/>
              </a:p>
            </p:txBody>
          </p:sp>
          <p:sp>
            <p:nvSpPr>
              <p:cNvPr id="98" name="object 34">
                <a:extLst>
                  <a:ext uri="{FF2B5EF4-FFF2-40B4-BE49-F238E27FC236}">
                    <a16:creationId xmlns:a16="http://schemas.microsoft.com/office/drawing/2014/main" id="{1DC93D43-CD96-4337-9FEE-804A8F74B453}"/>
                  </a:ext>
                </a:extLst>
              </p:cNvPr>
              <p:cNvSpPr/>
              <p:nvPr/>
            </p:nvSpPr>
            <p:spPr>
              <a:xfrm>
                <a:off x="3300059" y="3805115"/>
                <a:ext cx="659130" cy="1039494"/>
              </a:xfrm>
              <a:custGeom>
                <a:avLst/>
                <a:gdLst/>
                <a:ahLst/>
                <a:cxnLst/>
                <a:rect l="l" t="t" r="r" b="b"/>
                <a:pathLst>
                  <a:path w="659129" h="1039495">
                    <a:moveTo>
                      <a:pt x="658520" y="0"/>
                    </a:moveTo>
                    <a:lnTo>
                      <a:pt x="0" y="519607"/>
                    </a:lnTo>
                    <a:lnTo>
                      <a:pt x="658520" y="1039406"/>
                    </a:lnTo>
                    <a:lnTo>
                      <a:pt x="658520" y="0"/>
                    </a:lnTo>
                    <a:close/>
                  </a:path>
                </a:pathLst>
              </a:custGeom>
              <a:solidFill>
                <a:srgbClr val="D6D6D5">
                  <a:alpha val="9999"/>
                </a:srgbClr>
              </a:solidFill>
            </p:spPr>
            <p:txBody>
              <a:bodyPr wrap="square" lIns="0" tIns="0" rIns="0" bIns="0" rtlCol="0"/>
              <a:lstStyle/>
              <a:p>
                <a:endParaRPr/>
              </a:p>
            </p:txBody>
          </p:sp>
          <p:sp>
            <p:nvSpPr>
              <p:cNvPr id="99" name="object 35">
                <a:extLst>
                  <a:ext uri="{FF2B5EF4-FFF2-40B4-BE49-F238E27FC236}">
                    <a16:creationId xmlns:a16="http://schemas.microsoft.com/office/drawing/2014/main" id="{BFD899DC-14FD-4C0A-B5BA-9D411E2991E4}"/>
                  </a:ext>
                </a:extLst>
              </p:cNvPr>
              <p:cNvSpPr/>
              <p:nvPr/>
            </p:nvSpPr>
            <p:spPr>
              <a:xfrm>
                <a:off x="3300059" y="2765788"/>
                <a:ext cx="659130" cy="1039494"/>
              </a:xfrm>
              <a:custGeom>
                <a:avLst/>
                <a:gdLst/>
                <a:ahLst/>
                <a:cxnLst/>
                <a:rect l="l" t="t" r="r" b="b"/>
                <a:pathLst>
                  <a:path w="659129" h="1039495">
                    <a:moveTo>
                      <a:pt x="658520" y="0"/>
                    </a:moveTo>
                    <a:lnTo>
                      <a:pt x="0" y="519709"/>
                    </a:lnTo>
                    <a:lnTo>
                      <a:pt x="658520" y="1039329"/>
                    </a:lnTo>
                    <a:lnTo>
                      <a:pt x="658520" y="0"/>
                    </a:lnTo>
                    <a:close/>
                  </a:path>
                </a:pathLst>
              </a:custGeom>
              <a:solidFill>
                <a:srgbClr val="B2B2B1">
                  <a:alpha val="9999"/>
                </a:srgbClr>
              </a:solidFill>
            </p:spPr>
            <p:txBody>
              <a:bodyPr wrap="square" lIns="0" tIns="0" rIns="0" bIns="0" rtlCol="0"/>
              <a:lstStyle/>
              <a:p>
                <a:endParaRPr/>
              </a:p>
            </p:txBody>
          </p:sp>
          <p:sp>
            <p:nvSpPr>
              <p:cNvPr id="100" name="object 36">
                <a:extLst>
                  <a:ext uri="{FF2B5EF4-FFF2-40B4-BE49-F238E27FC236}">
                    <a16:creationId xmlns:a16="http://schemas.microsoft.com/office/drawing/2014/main" id="{C46A66E3-4C6F-4569-900E-8EAF341E0BD7}"/>
                  </a:ext>
                </a:extLst>
              </p:cNvPr>
              <p:cNvSpPr/>
              <p:nvPr/>
            </p:nvSpPr>
            <p:spPr>
              <a:xfrm>
                <a:off x="3300057" y="2246109"/>
                <a:ext cx="659130" cy="3118485"/>
              </a:xfrm>
              <a:custGeom>
                <a:avLst/>
                <a:gdLst/>
                <a:ahLst/>
                <a:cxnLst/>
                <a:rect l="l" t="t" r="r" b="b"/>
                <a:pathLst>
                  <a:path w="659129" h="3118485">
                    <a:moveTo>
                      <a:pt x="658558" y="2598318"/>
                    </a:moveTo>
                    <a:lnTo>
                      <a:pt x="0" y="2078621"/>
                    </a:lnTo>
                    <a:lnTo>
                      <a:pt x="0" y="3118015"/>
                    </a:lnTo>
                    <a:lnTo>
                      <a:pt x="658558" y="2598318"/>
                    </a:lnTo>
                    <a:close/>
                  </a:path>
                  <a:path w="659129" h="3118485">
                    <a:moveTo>
                      <a:pt x="658558" y="519684"/>
                    </a:moveTo>
                    <a:lnTo>
                      <a:pt x="0" y="0"/>
                    </a:lnTo>
                    <a:lnTo>
                      <a:pt x="0" y="1039393"/>
                    </a:lnTo>
                    <a:lnTo>
                      <a:pt x="658558" y="519684"/>
                    </a:lnTo>
                    <a:close/>
                  </a:path>
                </a:pathLst>
              </a:custGeom>
              <a:solidFill>
                <a:srgbClr val="F0F0F0">
                  <a:alpha val="9999"/>
                </a:srgbClr>
              </a:solidFill>
            </p:spPr>
            <p:txBody>
              <a:bodyPr wrap="square" lIns="0" tIns="0" rIns="0" bIns="0" rtlCol="0"/>
              <a:lstStyle/>
              <a:p>
                <a:endParaRPr/>
              </a:p>
            </p:txBody>
          </p:sp>
          <p:sp>
            <p:nvSpPr>
              <p:cNvPr id="101" name="object 37">
                <a:extLst>
                  <a:ext uri="{FF2B5EF4-FFF2-40B4-BE49-F238E27FC236}">
                    <a16:creationId xmlns:a16="http://schemas.microsoft.com/office/drawing/2014/main" id="{9F1FB10C-D19A-4D92-B13F-56E6031D6F3B}"/>
                  </a:ext>
                </a:extLst>
              </p:cNvPr>
              <p:cNvSpPr/>
              <p:nvPr/>
            </p:nvSpPr>
            <p:spPr>
              <a:xfrm>
                <a:off x="3300059" y="5883835"/>
                <a:ext cx="659130" cy="1039494"/>
              </a:xfrm>
              <a:custGeom>
                <a:avLst/>
                <a:gdLst/>
                <a:ahLst/>
                <a:cxnLst/>
                <a:rect l="l" t="t" r="r" b="b"/>
                <a:pathLst>
                  <a:path w="659129" h="1039495">
                    <a:moveTo>
                      <a:pt x="658520" y="0"/>
                    </a:moveTo>
                    <a:lnTo>
                      <a:pt x="0" y="519620"/>
                    </a:lnTo>
                    <a:lnTo>
                      <a:pt x="658520" y="1039393"/>
                    </a:lnTo>
                    <a:lnTo>
                      <a:pt x="658520" y="0"/>
                    </a:lnTo>
                    <a:close/>
                  </a:path>
                </a:pathLst>
              </a:custGeom>
              <a:solidFill>
                <a:srgbClr val="D6D6D5">
                  <a:alpha val="9999"/>
                </a:srgbClr>
              </a:solidFill>
            </p:spPr>
            <p:txBody>
              <a:bodyPr wrap="square" lIns="0" tIns="0" rIns="0" bIns="0" rtlCol="0"/>
              <a:lstStyle/>
              <a:p>
                <a:endParaRPr/>
              </a:p>
            </p:txBody>
          </p:sp>
          <p:sp>
            <p:nvSpPr>
              <p:cNvPr id="102" name="object 38">
                <a:extLst>
                  <a:ext uri="{FF2B5EF4-FFF2-40B4-BE49-F238E27FC236}">
                    <a16:creationId xmlns:a16="http://schemas.microsoft.com/office/drawing/2014/main" id="{DD362345-93B1-474F-93A2-CCE2156D3E95}"/>
                  </a:ext>
                </a:extLst>
              </p:cNvPr>
              <p:cNvSpPr/>
              <p:nvPr/>
            </p:nvSpPr>
            <p:spPr>
              <a:xfrm>
                <a:off x="3300065" y="5364116"/>
                <a:ext cx="659130" cy="1039494"/>
              </a:xfrm>
              <a:custGeom>
                <a:avLst/>
                <a:gdLst/>
                <a:ahLst/>
                <a:cxnLst/>
                <a:rect l="l" t="t" r="r" b="b"/>
                <a:pathLst>
                  <a:path w="659129" h="1039495">
                    <a:moveTo>
                      <a:pt x="0" y="0"/>
                    </a:moveTo>
                    <a:lnTo>
                      <a:pt x="0" y="1039342"/>
                    </a:lnTo>
                    <a:lnTo>
                      <a:pt x="658558" y="519722"/>
                    </a:lnTo>
                    <a:lnTo>
                      <a:pt x="0" y="0"/>
                    </a:lnTo>
                    <a:close/>
                  </a:path>
                </a:pathLst>
              </a:custGeom>
              <a:solidFill>
                <a:srgbClr val="E7E7E7">
                  <a:alpha val="9999"/>
                </a:srgbClr>
              </a:solidFill>
            </p:spPr>
            <p:txBody>
              <a:bodyPr wrap="square" lIns="0" tIns="0" rIns="0" bIns="0" rtlCol="0"/>
              <a:lstStyle/>
              <a:p>
                <a:endParaRPr/>
              </a:p>
            </p:txBody>
          </p:sp>
          <p:sp>
            <p:nvSpPr>
              <p:cNvPr id="103" name="object 39">
                <a:extLst>
                  <a:ext uri="{FF2B5EF4-FFF2-40B4-BE49-F238E27FC236}">
                    <a16:creationId xmlns:a16="http://schemas.microsoft.com/office/drawing/2014/main" id="{760E6C20-BA05-45F0-BB93-FAFFA3CED34F}"/>
                  </a:ext>
                </a:extLst>
              </p:cNvPr>
              <p:cNvSpPr/>
              <p:nvPr/>
            </p:nvSpPr>
            <p:spPr>
              <a:xfrm>
                <a:off x="3300059" y="6923139"/>
                <a:ext cx="659130" cy="1039494"/>
              </a:xfrm>
              <a:custGeom>
                <a:avLst/>
                <a:gdLst/>
                <a:ahLst/>
                <a:cxnLst/>
                <a:rect l="l" t="t" r="r" b="b"/>
                <a:pathLst>
                  <a:path w="659129" h="1039495">
                    <a:moveTo>
                      <a:pt x="658520" y="0"/>
                    </a:moveTo>
                    <a:lnTo>
                      <a:pt x="0" y="519696"/>
                    </a:lnTo>
                    <a:lnTo>
                      <a:pt x="658520" y="1039380"/>
                    </a:lnTo>
                    <a:lnTo>
                      <a:pt x="658520" y="0"/>
                    </a:lnTo>
                    <a:close/>
                  </a:path>
                </a:pathLst>
              </a:custGeom>
              <a:solidFill>
                <a:srgbClr val="B2B2B1">
                  <a:alpha val="9999"/>
                </a:srgbClr>
              </a:solidFill>
            </p:spPr>
            <p:txBody>
              <a:bodyPr wrap="square" lIns="0" tIns="0" rIns="0" bIns="0" rtlCol="0"/>
              <a:lstStyle/>
              <a:p>
                <a:endParaRPr/>
              </a:p>
            </p:txBody>
          </p:sp>
          <p:sp>
            <p:nvSpPr>
              <p:cNvPr id="104" name="object 40">
                <a:extLst>
                  <a:ext uri="{FF2B5EF4-FFF2-40B4-BE49-F238E27FC236}">
                    <a16:creationId xmlns:a16="http://schemas.microsoft.com/office/drawing/2014/main" id="{3CA4847C-D938-4B96-AC35-33F25526EC44}"/>
                  </a:ext>
                </a:extLst>
              </p:cNvPr>
              <p:cNvSpPr/>
              <p:nvPr/>
            </p:nvSpPr>
            <p:spPr>
              <a:xfrm>
                <a:off x="3300065" y="6403458"/>
                <a:ext cx="659130" cy="1039494"/>
              </a:xfrm>
              <a:custGeom>
                <a:avLst/>
                <a:gdLst/>
                <a:ahLst/>
                <a:cxnLst/>
                <a:rect l="l" t="t" r="r" b="b"/>
                <a:pathLst>
                  <a:path w="659129" h="1039495">
                    <a:moveTo>
                      <a:pt x="0" y="0"/>
                    </a:moveTo>
                    <a:lnTo>
                      <a:pt x="0" y="1039380"/>
                    </a:lnTo>
                    <a:lnTo>
                      <a:pt x="658558" y="519684"/>
                    </a:lnTo>
                    <a:lnTo>
                      <a:pt x="0" y="0"/>
                    </a:lnTo>
                    <a:close/>
                  </a:path>
                </a:pathLst>
              </a:custGeom>
              <a:solidFill>
                <a:srgbClr val="E7E7E7">
                  <a:alpha val="9999"/>
                </a:srgbClr>
              </a:solidFill>
            </p:spPr>
            <p:txBody>
              <a:bodyPr wrap="square" lIns="0" tIns="0" rIns="0" bIns="0" rtlCol="0"/>
              <a:lstStyle/>
              <a:p>
                <a:endParaRPr/>
              </a:p>
            </p:txBody>
          </p:sp>
        </p:grpSp>
      </p:grpSp>
      <p:sp>
        <p:nvSpPr>
          <p:cNvPr id="109" name="object 191">
            <a:extLst>
              <a:ext uri="{FF2B5EF4-FFF2-40B4-BE49-F238E27FC236}">
                <a16:creationId xmlns:a16="http://schemas.microsoft.com/office/drawing/2014/main" id="{4DEBDD86-E81F-4D0E-A38E-11E50922C398}"/>
              </a:ext>
            </a:extLst>
          </p:cNvPr>
          <p:cNvSpPr/>
          <p:nvPr userDrawn="1"/>
        </p:nvSpPr>
        <p:spPr>
          <a:xfrm>
            <a:off x="-3051" y="10061627"/>
            <a:ext cx="7557134" cy="352425"/>
          </a:xfrm>
          <a:custGeom>
            <a:avLst/>
            <a:gdLst/>
            <a:ahLst/>
            <a:cxnLst/>
            <a:rect l="l" t="t" r="r" b="b"/>
            <a:pathLst>
              <a:path w="7557134" h="352425">
                <a:moveTo>
                  <a:pt x="7556792" y="352005"/>
                </a:moveTo>
                <a:lnTo>
                  <a:pt x="0" y="352005"/>
                </a:lnTo>
                <a:lnTo>
                  <a:pt x="0" y="0"/>
                </a:lnTo>
                <a:lnTo>
                  <a:pt x="7556792" y="0"/>
                </a:lnTo>
                <a:lnTo>
                  <a:pt x="7556792" y="352005"/>
                </a:lnTo>
                <a:close/>
              </a:path>
            </a:pathLst>
          </a:custGeom>
          <a:solidFill>
            <a:srgbClr val="1C5B77"/>
          </a:solidFill>
        </p:spPr>
        <p:txBody>
          <a:bodyPr wrap="square" lIns="0" tIns="0" rIns="0" bIns="0" rtlCol="0"/>
          <a:lstStyle/>
          <a:p>
            <a:endParaRPr dirty="0"/>
          </a:p>
        </p:txBody>
      </p:sp>
      <p:sp>
        <p:nvSpPr>
          <p:cNvPr id="111" name="object 75">
            <a:extLst>
              <a:ext uri="{FF2B5EF4-FFF2-40B4-BE49-F238E27FC236}">
                <a16:creationId xmlns:a16="http://schemas.microsoft.com/office/drawing/2014/main" id="{2BF4074C-CF78-4C1D-910C-CF9AC7C550E4}"/>
              </a:ext>
            </a:extLst>
          </p:cNvPr>
          <p:cNvSpPr/>
          <p:nvPr userDrawn="1"/>
        </p:nvSpPr>
        <p:spPr>
          <a:xfrm>
            <a:off x="-3051" y="1073257"/>
            <a:ext cx="1706487" cy="728293"/>
          </a:xfrm>
          <a:custGeom>
            <a:avLst/>
            <a:gdLst/>
            <a:ahLst/>
            <a:cxnLst/>
            <a:rect l="l" t="t" r="r" b="b"/>
            <a:pathLst>
              <a:path w="2299335" h="939800">
                <a:moveTo>
                  <a:pt x="793508" y="0"/>
                </a:moveTo>
                <a:lnTo>
                  <a:pt x="0" y="378688"/>
                </a:lnTo>
                <a:lnTo>
                  <a:pt x="0" y="380212"/>
                </a:lnTo>
                <a:lnTo>
                  <a:pt x="1530819" y="939520"/>
                </a:lnTo>
                <a:lnTo>
                  <a:pt x="2299042" y="150507"/>
                </a:lnTo>
                <a:lnTo>
                  <a:pt x="793508" y="0"/>
                </a:lnTo>
                <a:close/>
              </a:path>
            </a:pathLst>
          </a:custGeom>
          <a:solidFill>
            <a:srgbClr val="36A9E1"/>
          </a:solidFill>
        </p:spPr>
        <p:txBody>
          <a:bodyPr wrap="square" lIns="0" tIns="0" rIns="0" bIns="0" rtlCol="0"/>
          <a:lstStyle/>
          <a:p>
            <a:endParaRPr/>
          </a:p>
        </p:txBody>
      </p:sp>
      <p:sp>
        <p:nvSpPr>
          <p:cNvPr id="3" name="Arrow: Pentagon 2">
            <a:extLst>
              <a:ext uri="{FF2B5EF4-FFF2-40B4-BE49-F238E27FC236}">
                <a16:creationId xmlns:a16="http://schemas.microsoft.com/office/drawing/2014/main" id="{2113363D-2FB3-4F67-A9B2-F1EC3269A2A3}"/>
              </a:ext>
            </a:extLst>
          </p:cNvPr>
          <p:cNvSpPr/>
          <p:nvPr userDrawn="1"/>
        </p:nvSpPr>
        <p:spPr>
          <a:xfrm>
            <a:off x="0" y="317499"/>
            <a:ext cx="7554083" cy="1039494"/>
          </a:xfrm>
          <a:prstGeom prst="homePlate">
            <a:avLst/>
          </a:prstGeom>
          <a:solidFill>
            <a:srgbClr val="1C5B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Holder 2">
            <a:extLst>
              <a:ext uri="{FF2B5EF4-FFF2-40B4-BE49-F238E27FC236}">
                <a16:creationId xmlns:a16="http://schemas.microsoft.com/office/drawing/2014/main" id="{DA00413B-4C7D-4DC6-BC1B-B8FD5CC749D9}"/>
              </a:ext>
            </a:extLst>
          </p:cNvPr>
          <p:cNvSpPr>
            <a:spLocks noGrp="1"/>
          </p:cNvSpPr>
          <p:nvPr>
            <p:ph type="title"/>
          </p:nvPr>
        </p:nvSpPr>
        <p:spPr>
          <a:xfrm>
            <a:off x="126341" y="575074"/>
            <a:ext cx="7080250" cy="553998"/>
          </a:xfrm>
        </p:spPr>
        <p:txBody>
          <a:bodyPr lIns="0" tIns="0" rIns="0" bIns="0"/>
          <a:lstStyle>
            <a:lvl1pPr>
              <a:defRPr sz="3600" b="1" i="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endParaRPr dirty="0"/>
          </a:p>
        </p:txBody>
      </p:sp>
    </p:spTree>
    <p:extLst>
      <p:ext uri="{BB962C8B-B14F-4D97-AF65-F5344CB8AC3E}">
        <p14:creationId xmlns:p14="http://schemas.microsoft.com/office/powerpoint/2010/main" val="24002256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2_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7251433" y="1206715"/>
            <a:ext cx="305435" cy="2078989"/>
          </a:xfrm>
          <a:custGeom>
            <a:avLst/>
            <a:gdLst/>
            <a:ahLst/>
            <a:cxnLst/>
            <a:rect l="l" t="t" r="r" b="b"/>
            <a:pathLst>
              <a:path w="305434" h="2078989">
                <a:moveTo>
                  <a:pt x="305358" y="240919"/>
                </a:moveTo>
                <a:lnTo>
                  <a:pt x="0" y="0"/>
                </a:lnTo>
                <a:lnTo>
                  <a:pt x="0" y="1039317"/>
                </a:lnTo>
                <a:lnTo>
                  <a:pt x="0" y="2078647"/>
                </a:lnTo>
                <a:lnTo>
                  <a:pt x="305358" y="1837740"/>
                </a:lnTo>
                <a:lnTo>
                  <a:pt x="305358" y="1280274"/>
                </a:lnTo>
                <a:lnTo>
                  <a:pt x="50" y="1039368"/>
                </a:lnTo>
                <a:lnTo>
                  <a:pt x="305358" y="798423"/>
                </a:lnTo>
                <a:lnTo>
                  <a:pt x="305358" y="240919"/>
                </a:lnTo>
                <a:close/>
              </a:path>
            </a:pathLst>
          </a:custGeom>
          <a:solidFill>
            <a:srgbClr val="60605F">
              <a:alpha val="9999"/>
            </a:srgbClr>
          </a:solidFill>
        </p:spPr>
        <p:txBody>
          <a:bodyPr wrap="square" lIns="0" tIns="0" rIns="0" bIns="0" rtlCol="0"/>
          <a:lstStyle/>
          <a:p>
            <a:endParaRPr/>
          </a:p>
        </p:txBody>
      </p:sp>
      <p:sp>
        <p:nvSpPr>
          <p:cNvPr id="17" name="bg object 17"/>
          <p:cNvSpPr/>
          <p:nvPr/>
        </p:nvSpPr>
        <p:spPr>
          <a:xfrm>
            <a:off x="7251439" y="3285360"/>
            <a:ext cx="305435" cy="1039494"/>
          </a:xfrm>
          <a:custGeom>
            <a:avLst/>
            <a:gdLst/>
            <a:ahLst/>
            <a:cxnLst/>
            <a:rect l="l" t="t" r="r" b="b"/>
            <a:pathLst>
              <a:path w="305434" h="1039495">
                <a:moveTo>
                  <a:pt x="0" y="0"/>
                </a:moveTo>
                <a:lnTo>
                  <a:pt x="0" y="1039380"/>
                </a:lnTo>
                <a:lnTo>
                  <a:pt x="305352" y="798391"/>
                </a:lnTo>
                <a:lnTo>
                  <a:pt x="305352" y="240901"/>
                </a:lnTo>
                <a:lnTo>
                  <a:pt x="0" y="0"/>
                </a:lnTo>
                <a:close/>
              </a:path>
            </a:pathLst>
          </a:custGeom>
          <a:solidFill>
            <a:srgbClr val="B2B2B1">
              <a:alpha val="9999"/>
            </a:srgbClr>
          </a:solidFill>
        </p:spPr>
        <p:txBody>
          <a:bodyPr wrap="square" lIns="0" tIns="0" rIns="0" bIns="0" rtlCol="0"/>
          <a:lstStyle/>
          <a:p>
            <a:endParaRPr/>
          </a:p>
        </p:txBody>
      </p:sp>
      <p:sp>
        <p:nvSpPr>
          <p:cNvPr id="18" name="bg object 18"/>
          <p:cNvSpPr/>
          <p:nvPr/>
        </p:nvSpPr>
        <p:spPr>
          <a:xfrm>
            <a:off x="7251439" y="4324589"/>
            <a:ext cx="305435" cy="1039494"/>
          </a:xfrm>
          <a:custGeom>
            <a:avLst/>
            <a:gdLst/>
            <a:ahLst/>
            <a:cxnLst/>
            <a:rect l="l" t="t" r="r" b="b"/>
            <a:pathLst>
              <a:path w="305434" h="1039495">
                <a:moveTo>
                  <a:pt x="0" y="0"/>
                </a:moveTo>
                <a:lnTo>
                  <a:pt x="0" y="1039406"/>
                </a:lnTo>
                <a:lnTo>
                  <a:pt x="305352" y="798487"/>
                </a:lnTo>
                <a:lnTo>
                  <a:pt x="305352" y="240983"/>
                </a:lnTo>
                <a:lnTo>
                  <a:pt x="0" y="0"/>
                </a:lnTo>
                <a:close/>
              </a:path>
            </a:pathLst>
          </a:custGeom>
          <a:solidFill>
            <a:srgbClr val="1D1D1B">
              <a:alpha val="9999"/>
            </a:srgbClr>
          </a:solidFill>
        </p:spPr>
        <p:txBody>
          <a:bodyPr wrap="square" lIns="0" tIns="0" rIns="0" bIns="0" rtlCol="0"/>
          <a:lstStyle/>
          <a:p>
            <a:endParaRPr/>
          </a:p>
        </p:txBody>
      </p:sp>
      <p:sp>
        <p:nvSpPr>
          <p:cNvPr id="19" name="bg object 19"/>
          <p:cNvSpPr/>
          <p:nvPr/>
        </p:nvSpPr>
        <p:spPr>
          <a:xfrm>
            <a:off x="7251433" y="5363996"/>
            <a:ext cx="305435" cy="5196840"/>
          </a:xfrm>
          <a:custGeom>
            <a:avLst/>
            <a:gdLst/>
            <a:ahLst/>
            <a:cxnLst/>
            <a:rect l="l" t="t" r="r" b="b"/>
            <a:pathLst>
              <a:path w="305434" h="5196840">
                <a:moveTo>
                  <a:pt x="305358" y="240957"/>
                </a:moveTo>
                <a:lnTo>
                  <a:pt x="0" y="0"/>
                </a:lnTo>
                <a:lnTo>
                  <a:pt x="0" y="1039304"/>
                </a:lnTo>
                <a:lnTo>
                  <a:pt x="0" y="1039406"/>
                </a:lnTo>
                <a:lnTo>
                  <a:pt x="0" y="5196649"/>
                </a:lnTo>
                <a:lnTo>
                  <a:pt x="305358" y="4955705"/>
                </a:lnTo>
                <a:lnTo>
                  <a:pt x="305358" y="4398213"/>
                </a:lnTo>
                <a:lnTo>
                  <a:pt x="63" y="4157307"/>
                </a:lnTo>
                <a:lnTo>
                  <a:pt x="305358" y="3916400"/>
                </a:lnTo>
                <a:lnTo>
                  <a:pt x="305358" y="3358896"/>
                </a:lnTo>
                <a:lnTo>
                  <a:pt x="38" y="3117989"/>
                </a:lnTo>
                <a:lnTo>
                  <a:pt x="305358" y="2877070"/>
                </a:lnTo>
                <a:lnTo>
                  <a:pt x="305358" y="2319578"/>
                </a:lnTo>
                <a:lnTo>
                  <a:pt x="38" y="2078672"/>
                </a:lnTo>
                <a:lnTo>
                  <a:pt x="305358" y="1837753"/>
                </a:lnTo>
                <a:lnTo>
                  <a:pt x="305358" y="1280248"/>
                </a:lnTo>
                <a:lnTo>
                  <a:pt x="63" y="1039355"/>
                </a:lnTo>
                <a:lnTo>
                  <a:pt x="305358" y="798461"/>
                </a:lnTo>
                <a:lnTo>
                  <a:pt x="305358" y="240957"/>
                </a:lnTo>
                <a:close/>
              </a:path>
            </a:pathLst>
          </a:custGeom>
          <a:solidFill>
            <a:srgbClr val="60605F">
              <a:alpha val="9999"/>
            </a:srgbClr>
          </a:solidFill>
        </p:spPr>
        <p:txBody>
          <a:bodyPr wrap="square" lIns="0" tIns="0" rIns="0" bIns="0" rtlCol="0"/>
          <a:lstStyle/>
          <a:p>
            <a:endParaRPr/>
          </a:p>
        </p:txBody>
      </p:sp>
      <p:sp>
        <p:nvSpPr>
          <p:cNvPr id="20" name="bg object 20"/>
          <p:cNvSpPr/>
          <p:nvPr/>
        </p:nvSpPr>
        <p:spPr>
          <a:xfrm>
            <a:off x="6592919" y="1206711"/>
            <a:ext cx="659130" cy="1039494"/>
          </a:xfrm>
          <a:custGeom>
            <a:avLst/>
            <a:gdLst/>
            <a:ahLst/>
            <a:cxnLst/>
            <a:rect l="l" t="t" r="r" b="b"/>
            <a:pathLst>
              <a:path w="659129" h="1039494">
                <a:moveTo>
                  <a:pt x="658520" y="0"/>
                </a:moveTo>
                <a:lnTo>
                  <a:pt x="0" y="519620"/>
                </a:lnTo>
                <a:lnTo>
                  <a:pt x="658520" y="1039406"/>
                </a:lnTo>
                <a:lnTo>
                  <a:pt x="658520" y="0"/>
                </a:lnTo>
                <a:close/>
              </a:path>
            </a:pathLst>
          </a:custGeom>
          <a:solidFill>
            <a:srgbClr val="1D1D1B">
              <a:alpha val="9999"/>
            </a:srgbClr>
          </a:solidFill>
        </p:spPr>
        <p:txBody>
          <a:bodyPr wrap="square" lIns="0" tIns="0" rIns="0" bIns="0" rtlCol="0"/>
          <a:lstStyle/>
          <a:p>
            <a:endParaRPr/>
          </a:p>
        </p:txBody>
      </p:sp>
      <p:sp>
        <p:nvSpPr>
          <p:cNvPr id="21" name="bg object 21"/>
          <p:cNvSpPr/>
          <p:nvPr/>
        </p:nvSpPr>
        <p:spPr>
          <a:xfrm>
            <a:off x="7251439" y="167324"/>
            <a:ext cx="305435" cy="1039494"/>
          </a:xfrm>
          <a:custGeom>
            <a:avLst/>
            <a:gdLst/>
            <a:ahLst/>
            <a:cxnLst/>
            <a:rect l="l" t="t" r="r" b="b"/>
            <a:pathLst>
              <a:path w="305434" h="1039494">
                <a:moveTo>
                  <a:pt x="0" y="0"/>
                </a:moveTo>
                <a:lnTo>
                  <a:pt x="0" y="1039393"/>
                </a:lnTo>
                <a:lnTo>
                  <a:pt x="305352" y="798445"/>
                </a:lnTo>
                <a:lnTo>
                  <a:pt x="305352" y="240948"/>
                </a:lnTo>
                <a:lnTo>
                  <a:pt x="0" y="0"/>
                </a:lnTo>
                <a:close/>
              </a:path>
            </a:pathLst>
          </a:custGeom>
          <a:solidFill>
            <a:srgbClr val="B2B2B1">
              <a:alpha val="9999"/>
            </a:srgbClr>
          </a:solidFill>
        </p:spPr>
        <p:txBody>
          <a:bodyPr wrap="square" lIns="0" tIns="0" rIns="0" bIns="0" rtlCol="0"/>
          <a:lstStyle/>
          <a:p>
            <a:endParaRPr/>
          </a:p>
        </p:txBody>
      </p:sp>
      <p:sp>
        <p:nvSpPr>
          <p:cNvPr id="22" name="bg object 22"/>
          <p:cNvSpPr/>
          <p:nvPr/>
        </p:nvSpPr>
        <p:spPr>
          <a:xfrm>
            <a:off x="7251433" y="12"/>
            <a:ext cx="305435" cy="1447800"/>
          </a:xfrm>
          <a:custGeom>
            <a:avLst/>
            <a:gdLst/>
            <a:ahLst/>
            <a:cxnLst/>
            <a:rect l="l" t="t" r="r" b="b"/>
            <a:pathLst>
              <a:path w="305434" h="1447800">
                <a:moveTo>
                  <a:pt x="305346" y="965771"/>
                </a:moveTo>
                <a:lnTo>
                  <a:pt x="0" y="1206703"/>
                </a:lnTo>
                <a:lnTo>
                  <a:pt x="305346" y="1447622"/>
                </a:lnTo>
                <a:lnTo>
                  <a:pt x="305346" y="965771"/>
                </a:lnTo>
                <a:close/>
              </a:path>
              <a:path w="305434" h="1447800">
                <a:moveTo>
                  <a:pt x="305346" y="0"/>
                </a:moveTo>
                <a:lnTo>
                  <a:pt x="212077" y="0"/>
                </a:lnTo>
                <a:lnTo>
                  <a:pt x="0" y="167322"/>
                </a:lnTo>
                <a:lnTo>
                  <a:pt x="305346" y="408266"/>
                </a:lnTo>
                <a:lnTo>
                  <a:pt x="305346" y="0"/>
                </a:lnTo>
                <a:close/>
              </a:path>
            </a:pathLst>
          </a:custGeom>
          <a:solidFill>
            <a:srgbClr val="AEAEAE">
              <a:alpha val="9999"/>
            </a:srgbClr>
          </a:solidFill>
        </p:spPr>
        <p:txBody>
          <a:bodyPr wrap="square" lIns="0" tIns="0" rIns="0" bIns="0" rtlCol="0"/>
          <a:lstStyle/>
          <a:p>
            <a:endParaRPr/>
          </a:p>
        </p:txBody>
      </p:sp>
      <p:sp>
        <p:nvSpPr>
          <p:cNvPr id="23" name="bg object 23"/>
          <p:cNvSpPr/>
          <p:nvPr/>
        </p:nvSpPr>
        <p:spPr>
          <a:xfrm>
            <a:off x="7251444" y="2005134"/>
            <a:ext cx="305435" cy="481965"/>
          </a:xfrm>
          <a:custGeom>
            <a:avLst/>
            <a:gdLst/>
            <a:ahLst/>
            <a:cxnLst/>
            <a:rect l="l" t="t" r="r" b="b"/>
            <a:pathLst>
              <a:path w="305434" h="481964">
                <a:moveTo>
                  <a:pt x="305347" y="0"/>
                </a:moveTo>
                <a:lnTo>
                  <a:pt x="0" y="240985"/>
                </a:lnTo>
                <a:lnTo>
                  <a:pt x="305347" y="481893"/>
                </a:lnTo>
                <a:lnTo>
                  <a:pt x="305347" y="0"/>
                </a:lnTo>
                <a:close/>
              </a:path>
            </a:pathLst>
          </a:custGeom>
          <a:solidFill>
            <a:srgbClr val="1D1D1B">
              <a:alpha val="9999"/>
            </a:srgbClr>
          </a:solidFill>
        </p:spPr>
        <p:txBody>
          <a:bodyPr wrap="square" lIns="0" tIns="0" rIns="0" bIns="0" rtlCol="0"/>
          <a:lstStyle/>
          <a:p>
            <a:endParaRPr/>
          </a:p>
        </p:txBody>
      </p:sp>
      <p:sp>
        <p:nvSpPr>
          <p:cNvPr id="24" name="bg object 24"/>
          <p:cNvSpPr/>
          <p:nvPr/>
        </p:nvSpPr>
        <p:spPr>
          <a:xfrm>
            <a:off x="7251444" y="4083801"/>
            <a:ext cx="305435" cy="481965"/>
          </a:xfrm>
          <a:custGeom>
            <a:avLst/>
            <a:gdLst/>
            <a:ahLst/>
            <a:cxnLst/>
            <a:rect l="l" t="t" r="r" b="b"/>
            <a:pathLst>
              <a:path w="305434" h="481964">
                <a:moveTo>
                  <a:pt x="305347" y="0"/>
                </a:moveTo>
                <a:lnTo>
                  <a:pt x="0" y="240937"/>
                </a:lnTo>
                <a:lnTo>
                  <a:pt x="305347" y="481846"/>
                </a:lnTo>
                <a:lnTo>
                  <a:pt x="305347" y="0"/>
                </a:lnTo>
                <a:close/>
              </a:path>
            </a:pathLst>
          </a:custGeom>
          <a:solidFill>
            <a:srgbClr val="60605F">
              <a:alpha val="9999"/>
            </a:srgbClr>
          </a:solidFill>
        </p:spPr>
        <p:txBody>
          <a:bodyPr wrap="square" lIns="0" tIns="0" rIns="0" bIns="0" rtlCol="0"/>
          <a:lstStyle/>
          <a:p>
            <a:endParaRPr/>
          </a:p>
        </p:txBody>
      </p:sp>
      <p:sp>
        <p:nvSpPr>
          <p:cNvPr id="25" name="bg object 25"/>
          <p:cNvSpPr/>
          <p:nvPr/>
        </p:nvSpPr>
        <p:spPr>
          <a:xfrm>
            <a:off x="7251444" y="5123124"/>
            <a:ext cx="305435" cy="481965"/>
          </a:xfrm>
          <a:custGeom>
            <a:avLst/>
            <a:gdLst/>
            <a:ahLst/>
            <a:cxnLst/>
            <a:rect l="l" t="t" r="r" b="b"/>
            <a:pathLst>
              <a:path w="305434" h="481964">
                <a:moveTo>
                  <a:pt x="305347" y="0"/>
                </a:moveTo>
                <a:lnTo>
                  <a:pt x="0" y="240955"/>
                </a:lnTo>
                <a:lnTo>
                  <a:pt x="305347" y="481893"/>
                </a:lnTo>
                <a:lnTo>
                  <a:pt x="305347" y="0"/>
                </a:lnTo>
                <a:close/>
              </a:path>
            </a:pathLst>
          </a:custGeom>
          <a:solidFill>
            <a:srgbClr val="AEAEAE">
              <a:alpha val="9999"/>
            </a:srgbClr>
          </a:solidFill>
        </p:spPr>
        <p:txBody>
          <a:bodyPr wrap="square" lIns="0" tIns="0" rIns="0" bIns="0" rtlCol="0"/>
          <a:lstStyle/>
          <a:p>
            <a:endParaRPr/>
          </a:p>
        </p:txBody>
      </p:sp>
      <p:sp>
        <p:nvSpPr>
          <p:cNvPr id="26" name="bg object 26"/>
          <p:cNvSpPr/>
          <p:nvPr/>
        </p:nvSpPr>
        <p:spPr>
          <a:xfrm>
            <a:off x="7251444" y="6162522"/>
            <a:ext cx="305435" cy="481965"/>
          </a:xfrm>
          <a:custGeom>
            <a:avLst/>
            <a:gdLst/>
            <a:ahLst/>
            <a:cxnLst/>
            <a:rect l="l" t="t" r="r" b="b"/>
            <a:pathLst>
              <a:path w="305434" h="481965">
                <a:moveTo>
                  <a:pt x="305347" y="0"/>
                </a:moveTo>
                <a:lnTo>
                  <a:pt x="0" y="240949"/>
                </a:lnTo>
                <a:lnTo>
                  <a:pt x="305347" y="481846"/>
                </a:lnTo>
                <a:lnTo>
                  <a:pt x="305347" y="0"/>
                </a:lnTo>
                <a:close/>
              </a:path>
            </a:pathLst>
          </a:custGeom>
          <a:solidFill>
            <a:srgbClr val="1D1D1B">
              <a:alpha val="9999"/>
            </a:srgbClr>
          </a:solidFill>
        </p:spPr>
        <p:txBody>
          <a:bodyPr wrap="square" lIns="0" tIns="0" rIns="0" bIns="0" rtlCol="0"/>
          <a:lstStyle/>
          <a:p>
            <a:endParaRPr/>
          </a:p>
        </p:txBody>
      </p:sp>
      <p:sp>
        <p:nvSpPr>
          <p:cNvPr id="27" name="bg object 27"/>
          <p:cNvSpPr/>
          <p:nvPr/>
        </p:nvSpPr>
        <p:spPr>
          <a:xfrm>
            <a:off x="7251444" y="7201831"/>
            <a:ext cx="305435" cy="481965"/>
          </a:xfrm>
          <a:custGeom>
            <a:avLst/>
            <a:gdLst/>
            <a:ahLst/>
            <a:cxnLst/>
            <a:rect l="l" t="t" r="r" b="b"/>
            <a:pathLst>
              <a:path w="305434" h="481965">
                <a:moveTo>
                  <a:pt x="305347" y="0"/>
                </a:moveTo>
                <a:lnTo>
                  <a:pt x="0" y="240955"/>
                </a:lnTo>
                <a:lnTo>
                  <a:pt x="305347" y="481893"/>
                </a:lnTo>
                <a:lnTo>
                  <a:pt x="305347" y="0"/>
                </a:lnTo>
                <a:close/>
              </a:path>
            </a:pathLst>
          </a:custGeom>
          <a:solidFill>
            <a:srgbClr val="AEAEAE">
              <a:alpha val="9999"/>
            </a:srgbClr>
          </a:solidFill>
        </p:spPr>
        <p:txBody>
          <a:bodyPr wrap="square" lIns="0" tIns="0" rIns="0" bIns="0" rtlCol="0"/>
          <a:lstStyle/>
          <a:p>
            <a:endParaRPr/>
          </a:p>
        </p:txBody>
      </p:sp>
      <p:sp>
        <p:nvSpPr>
          <p:cNvPr id="28" name="bg object 28"/>
          <p:cNvSpPr/>
          <p:nvPr/>
        </p:nvSpPr>
        <p:spPr>
          <a:xfrm>
            <a:off x="7251444" y="8241187"/>
            <a:ext cx="305435" cy="481965"/>
          </a:xfrm>
          <a:custGeom>
            <a:avLst/>
            <a:gdLst/>
            <a:ahLst/>
            <a:cxnLst/>
            <a:rect l="l" t="t" r="r" b="b"/>
            <a:pathLst>
              <a:path w="305434" h="481965">
                <a:moveTo>
                  <a:pt x="305347" y="0"/>
                </a:moveTo>
                <a:lnTo>
                  <a:pt x="0" y="240914"/>
                </a:lnTo>
                <a:lnTo>
                  <a:pt x="305347" y="481864"/>
                </a:lnTo>
                <a:lnTo>
                  <a:pt x="305347" y="0"/>
                </a:lnTo>
                <a:close/>
              </a:path>
            </a:pathLst>
          </a:custGeom>
          <a:solidFill>
            <a:srgbClr val="1D1D1B">
              <a:alpha val="9999"/>
            </a:srgbClr>
          </a:solidFill>
        </p:spPr>
        <p:txBody>
          <a:bodyPr wrap="square" lIns="0" tIns="0" rIns="0" bIns="0" rtlCol="0"/>
          <a:lstStyle/>
          <a:p>
            <a:endParaRPr/>
          </a:p>
        </p:txBody>
      </p:sp>
      <p:sp>
        <p:nvSpPr>
          <p:cNvPr id="29" name="bg object 29"/>
          <p:cNvSpPr/>
          <p:nvPr userDrawn="1"/>
        </p:nvSpPr>
        <p:spPr>
          <a:xfrm>
            <a:off x="7251444" y="9280557"/>
            <a:ext cx="305435" cy="481965"/>
          </a:xfrm>
          <a:custGeom>
            <a:avLst/>
            <a:gdLst/>
            <a:ahLst/>
            <a:cxnLst/>
            <a:rect l="l" t="t" r="r" b="b"/>
            <a:pathLst>
              <a:path w="305434" h="481965">
                <a:moveTo>
                  <a:pt x="305347" y="0"/>
                </a:moveTo>
                <a:lnTo>
                  <a:pt x="0" y="240937"/>
                </a:lnTo>
                <a:lnTo>
                  <a:pt x="305347" y="481852"/>
                </a:lnTo>
                <a:lnTo>
                  <a:pt x="305347" y="0"/>
                </a:lnTo>
                <a:close/>
              </a:path>
            </a:pathLst>
          </a:custGeom>
          <a:solidFill>
            <a:srgbClr val="AEAEAE">
              <a:alpha val="9999"/>
            </a:srgbClr>
          </a:solidFill>
        </p:spPr>
        <p:txBody>
          <a:bodyPr wrap="square" lIns="0" tIns="0" rIns="0" bIns="0" rtlCol="0"/>
          <a:lstStyle/>
          <a:p>
            <a:endParaRPr/>
          </a:p>
        </p:txBody>
      </p:sp>
      <p:sp>
        <p:nvSpPr>
          <p:cNvPr id="30" name="bg object 30"/>
          <p:cNvSpPr/>
          <p:nvPr userDrawn="1"/>
        </p:nvSpPr>
        <p:spPr>
          <a:xfrm>
            <a:off x="7251444" y="10319830"/>
            <a:ext cx="305435" cy="372745"/>
          </a:xfrm>
          <a:custGeom>
            <a:avLst/>
            <a:gdLst/>
            <a:ahLst/>
            <a:cxnLst/>
            <a:rect l="l" t="t" r="r" b="b"/>
            <a:pathLst>
              <a:path w="305434" h="372745">
                <a:moveTo>
                  <a:pt x="305347" y="0"/>
                </a:moveTo>
                <a:lnTo>
                  <a:pt x="0" y="240902"/>
                </a:lnTo>
                <a:lnTo>
                  <a:pt x="166345" y="372185"/>
                </a:lnTo>
                <a:lnTo>
                  <a:pt x="305347" y="372185"/>
                </a:lnTo>
                <a:lnTo>
                  <a:pt x="305347" y="0"/>
                </a:lnTo>
                <a:close/>
              </a:path>
            </a:pathLst>
          </a:custGeom>
          <a:solidFill>
            <a:srgbClr val="1D1D1B">
              <a:alpha val="9999"/>
            </a:srgbClr>
          </a:solidFill>
        </p:spPr>
        <p:txBody>
          <a:bodyPr wrap="square" lIns="0" tIns="0" rIns="0" bIns="0" rtlCol="0"/>
          <a:lstStyle/>
          <a:p>
            <a:endParaRPr/>
          </a:p>
        </p:txBody>
      </p:sp>
      <p:sp>
        <p:nvSpPr>
          <p:cNvPr id="31" name="bg object 31"/>
          <p:cNvSpPr/>
          <p:nvPr/>
        </p:nvSpPr>
        <p:spPr>
          <a:xfrm>
            <a:off x="7251444" y="3044450"/>
            <a:ext cx="305435" cy="481965"/>
          </a:xfrm>
          <a:custGeom>
            <a:avLst/>
            <a:gdLst/>
            <a:ahLst/>
            <a:cxnLst/>
            <a:rect l="l" t="t" r="r" b="b"/>
            <a:pathLst>
              <a:path w="305434" h="481964">
                <a:moveTo>
                  <a:pt x="305347" y="0"/>
                </a:moveTo>
                <a:lnTo>
                  <a:pt x="0" y="240908"/>
                </a:lnTo>
                <a:lnTo>
                  <a:pt x="305347" y="481852"/>
                </a:lnTo>
                <a:lnTo>
                  <a:pt x="305347" y="0"/>
                </a:lnTo>
                <a:close/>
              </a:path>
            </a:pathLst>
          </a:custGeom>
          <a:solidFill>
            <a:srgbClr val="AEAEAE">
              <a:alpha val="9999"/>
            </a:srgbClr>
          </a:solidFill>
        </p:spPr>
        <p:txBody>
          <a:bodyPr wrap="square" lIns="0" tIns="0" rIns="0" bIns="0" rtlCol="0"/>
          <a:lstStyle/>
          <a:p>
            <a:endParaRPr/>
          </a:p>
        </p:txBody>
      </p:sp>
      <p:sp>
        <p:nvSpPr>
          <p:cNvPr id="32" name="bg object 32"/>
          <p:cNvSpPr/>
          <p:nvPr/>
        </p:nvSpPr>
        <p:spPr>
          <a:xfrm>
            <a:off x="6592924" y="687020"/>
            <a:ext cx="659130" cy="1039494"/>
          </a:xfrm>
          <a:custGeom>
            <a:avLst/>
            <a:gdLst/>
            <a:ahLst/>
            <a:cxnLst/>
            <a:rect l="l" t="t" r="r" b="b"/>
            <a:pathLst>
              <a:path w="659129" h="1039494">
                <a:moveTo>
                  <a:pt x="0" y="0"/>
                </a:moveTo>
                <a:lnTo>
                  <a:pt x="0" y="1039317"/>
                </a:lnTo>
                <a:lnTo>
                  <a:pt x="658558" y="519696"/>
                </a:lnTo>
                <a:lnTo>
                  <a:pt x="0" y="0"/>
                </a:lnTo>
                <a:close/>
              </a:path>
            </a:pathLst>
          </a:custGeom>
          <a:solidFill>
            <a:srgbClr val="60605F">
              <a:alpha val="9999"/>
            </a:srgbClr>
          </a:solidFill>
        </p:spPr>
        <p:txBody>
          <a:bodyPr wrap="square" lIns="0" tIns="0" rIns="0" bIns="0" rtlCol="0"/>
          <a:lstStyle/>
          <a:p>
            <a:endParaRPr/>
          </a:p>
        </p:txBody>
      </p:sp>
      <p:sp>
        <p:nvSpPr>
          <p:cNvPr id="33" name="bg object 33"/>
          <p:cNvSpPr/>
          <p:nvPr/>
        </p:nvSpPr>
        <p:spPr>
          <a:xfrm>
            <a:off x="6592919" y="2246118"/>
            <a:ext cx="659130" cy="1039494"/>
          </a:xfrm>
          <a:custGeom>
            <a:avLst/>
            <a:gdLst/>
            <a:ahLst/>
            <a:cxnLst/>
            <a:rect l="l" t="t" r="r" b="b"/>
            <a:pathLst>
              <a:path w="659129" h="1039495">
                <a:moveTo>
                  <a:pt x="658520" y="0"/>
                </a:moveTo>
                <a:lnTo>
                  <a:pt x="0" y="519620"/>
                </a:lnTo>
                <a:lnTo>
                  <a:pt x="658520" y="1039317"/>
                </a:lnTo>
                <a:lnTo>
                  <a:pt x="658520" y="0"/>
                </a:lnTo>
                <a:close/>
              </a:path>
            </a:pathLst>
          </a:custGeom>
          <a:solidFill>
            <a:srgbClr val="1D1D1B">
              <a:alpha val="9999"/>
            </a:srgbClr>
          </a:solidFill>
        </p:spPr>
        <p:txBody>
          <a:bodyPr wrap="square" lIns="0" tIns="0" rIns="0" bIns="0" rtlCol="0"/>
          <a:lstStyle/>
          <a:p>
            <a:endParaRPr/>
          </a:p>
        </p:txBody>
      </p:sp>
      <p:sp>
        <p:nvSpPr>
          <p:cNvPr id="34" name="bg object 34"/>
          <p:cNvSpPr/>
          <p:nvPr/>
        </p:nvSpPr>
        <p:spPr>
          <a:xfrm>
            <a:off x="6592924" y="1726336"/>
            <a:ext cx="659130" cy="1039494"/>
          </a:xfrm>
          <a:custGeom>
            <a:avLst/>
            <a:gdLst/>
            <a:ahLst/>
            <a:cxnLst/>
            <a:rect l="l" t="t" r="r" b="b"/>
            <a:pathLst>
              <a:path w="659129" h="1039494">
                <a:moveTo>
                  <a:pt x="0" y="0"/>
                </a:moveTo>
                <a:lnTo>
                  <a:pt x="0" y="1039406"/>
                </a:lnTo>
                <a:lnTo>
                  <a:pt x="658558" y="519785"/>
                </a:lnTo>
                <a:lnTo>
                  <a:pt x="0" y="0"/>
                </a:lnTo>
                <a:close/>
              </a:path>
            </a:pathLst>
          </a:custGeom>
          <a:solidFill>
            <a:srgbClr val="AEAEAE">
              <a:alpha val="9999"/>
            </a:srgbClr>
          </a:solidFill>
        </p:spPr>
        <p:txBody>
          <a:bodyPr wrap="square" lIns="0" tIns="0" rIns="0" bIns="0" rtlCol="0"/>
          <a:lstStyle/>
          <a:p>
            <a:endParaRPr/>
          </a:p>
        </p:txBody>
      </p:sp>
      <p:sp>
        <p:nvSpPr>
          <p:cNvPr id="35" name="bg object 35"/>
          <p:cNvSpPr/>
          <p:nvPr/>
        </p:nvSpPr>
        <p:spPr>
          <a:xfrm>
            <a:off x="6592919" y="3285357"/>
            <a:ext cx="659130" cy="1039494"/>
          </a:xfrm>
          <a:custGeom>
            <a:avLst/>
            <a:gdLst/>
            <a:ahLst/>
            <a:cxnLst/>
            <a:rect l="l" t="t" r="r" b="b"/>
            <a:pathLst>
              <a:path w="659129" h="1039495">
                <a:moveTo>
                  <a:pt x="658520" y="0"/>
                </a:moveTo>
                <a:lnTo>
                  <a:pt x="0" y="519696"/>
                </a:lnTo>
                <a:lnTo>
                  <a:pt x="658520" y="1039380"/>
                </a:lnTo>
                <a:lnTo>
                  <a:pt x="658520" y="0"/>
                </a:lnTo>
                <a:close/>
              </a:path>
            </a:pathLst>
          </a:custGeom>
          <a:solidFill>
            <a:srgbClr val="60605F">
              <a:alpha val="9999"/>
            </a:srgbClr>
          </a:solidFill>
        </p:spPr>
        <p:txBody>
          <a:bodyPr wrap="square" lIns="0" tIns="0" rIns="0" bIns="0" rtlCol="0"/>
          <a:lstStyle/>
          <a:p>
            <a:endParaRPr/>
          </a:p>
        </p:txBody>
      </p:sp>
      <p:sp>
        <p:nvSpPr>
          <p:cNvPr id="36" name="bg object 36"/>
          <p:cNvSpPr/>
          <p:nvPr/>
        </p:nvSpPr>
        <p:spPr>
          <a:xfrm>
            <a:off x="6592924" y="2765739"/>
            <a:ext cx="659130" cy="1039494"/>
          </a:xfrm>
          <a:custGeom>
            <a:avLst/>
            <a:gdLst/>
            <a:ahLst/>
            <a:cxnLst/>
            <a:rect l="l" t="t" r="r" b="b"/>
            <a:pathLst>
              <a:path w="659129" h="1039495">
                <a:moveTo>
                  <a:pt x="0" y="0"/>
                </a:moveTo>
                <a:lnTo>
                  <a:pt x="0" y="1039317"/>
                </a:lnTo>
                <a:lnTo>
                  <a:pt x="658558" y="519620"/>
                </a:lnTo>
                <a:lnTo>
                  <a:pt x="0" y="0"/>
                </a:lnTo>
                <a:close/>
              </a:path>
            </a:pathLst>
          </a:custGeom>
          <a:solidFill>
            <a:srgbClr val="E7E7E7">
              <a:alpha val="9999"/>
            </a:srgbClr>
          </a:solidFill>
        </p:spPr>
        <p:txBody>
          <a:bodyPr wrap="square" lIns="0" tIns="0" rIns="0" bIns="0" rtlCol="0"/>
          <a:lstStyle/>
          <a:p>
            <a:endParaRPr/>
          </a:p>
        </p:txBody>
      </p:sp>
      <p:sp>
        <p:nvSpPr>
          <p:cNvPr id="37" name="bg object 37"/>
          <p:cNvSpPr/>
          <p:nvPr/>
        </p:nvSpPr>
        <p:spPr>
          <a:xfrm>
            <a:off x="6592919" y="4324735"/>
            <a:ext cx="659130" cy="1039494"/>
          </a:xfrm>
          <a:custGeom>
            <a:avLst/>
            <a:gdLst/>
            <a:ahLst/>
            <a:cxnLst/>
            <a:rect l="l" t="t" r="r" b="b"/>
            <a:pathLst>
              <a:path w="659129" h="1039495">
                <a:moveTo>
                  <a:pt x="658520" y="0"/>
                </a:moveTo>
                <a:lnTo>
                  <a:pt x="0" y="519620"/>
                </a:lnTo>
                <a:lnTo>
                  <a:pt x="658520" y="1039393"/>
                </a:lnTo>
                <a:lnTo>
                  <a:pt x="658520" y="0"/>
                </a:lnTo>
                <a:close/>
              </a:path>
            </a:pathLst>
          </a:custGeom>
          <a:solidFill>
            <a:srgbClr val="60605F">
              <a:alpha val="9999"/>
            </a:srgbClr>
          </a:solidFill>
        </p:spPr>
        <p:txBody>
          <a:bodyPr wrap="square" lIns="0" tIns="0" rIns="0" bIns="0" rtlCol="0"/>
          <a:lstStyle/>
          <a:p>
            <a:endParaRPr/>
          </a:p>
        </p:txBody>
      </p:sp>
      <p:sp>
        <p:nvSpPr>
          <p:cNvPr id="38" name="bg object 38"/>
          <p:cNvSpPr/>
          <p:nvPr/>
        </p:nvSpPr>
        <p:spPr>
          <a:xfrm>
            <a:off x="6592924" y="3805055"/>
            <a:ext cx="659130" cy="1039494"/>
          </a:xfrm>
          <a:custGeom>
            <a:avLst/>
            <a:gdLst/>
            <a:ahLst/>
            <a:cxnLst/>
            <a:rect l="l" t="t" r="r" b="b"/>
            <a:pathLst>
              <a:path w="659129" h="1039495">
                <a:moveTo>
                  <a:pt x="0" y="0"/>
                </a:moveTo>
                <a:lnTo>
                  <a:pt x="0" y="1039304"/>
                </a:lnTo>
                <a:lnTo>
                  <a:pt x="658558" y="519684"/>
                </a:lnTo>
                <a:lnTo>
                  <a:pt x="0" y="0"/>
                </a:lnTo>
                <a:close/>
              </a:path>
            </a:pathLst>
          </a:custGeom>
          <a:solidFill>
            <a:srgbClr val="AEAEAE">
              <a:alpha val="9999"/>
            </a:srgbClr>
          </a:solidFill>
        </p:spPr>
        <p:txBody>
          <a:bodyPr wrap="square" lIns="0" tIns="0" rIns="0" bIns="0" rtlCol="0"/>
          <a:lstStyle/>
          <a:p>
            <a:endParaRPr/>
          </a:p>
        </p:txBody>
      </p:sp>
      <p:sp>
        <p:nvSpPr>
          <p:cNvPr id="39" name="bg object 39"/>
          <p:cNvSpPr/>
          <p:nvPr/>
        </p:nvSpPr>
        <p:spPr>
          <a:xfrm>
            <a:off x="6592919" y="5364077"/>
            <a:ext cx="659130" cy="1039494"/>
          </a:xfrm>
          <a:custGeom>
            <a:avLst/>
            <a:gdLst/>
            <a:ahLst/>
            <a:cxnLst/>
            <a:rect l="l" t="t" r="r" b="b"/>
            <a:pathLst>
              <a:path w="659129" h="1039495">
                <a:moveTo>
                  <a:pt x="658520" y="0"/>
                </a:moveTo>
                <a:lnTo>
                  <a:pt x="0" y="519683"/>
                </a:lnTo>
                <a:lnTo>
                  <a:pt x="658520" y="1039393"/>
                </a:lnTo>
                <a:lnTo>
                  <a:pt x="658520" y="0"/>
                </a:lnTo>
                <a:close/>
              </a:path>
            </a:pathLst>
          </a:custGeom>
          <a:solidFill>
            <a:srgbClr val="D6D6D5">
              <a:alpha val="9999"/>
            </a:srgbClr>
          </a:solidFill>
        </p:spPr>
        <p:txBody>
          <a:bodyPr wrap="square" lIns="0" tIns="0" rIns="0" bIns="0" rtlCol="0"/>
          <a:lstStyle/>
          <a:p>
            <a:endParaRPr/>
          </a:p>
        </p:txBody>
      </p:sp>
      <p:sp>
        <p:nvSpPr>
          <p:cNvPr id="40" name="bg object 40"/>
          <p:cNvSpPr/>
          <p:nvPr/>
        </p:nvSpPr>
        <p:spPr>
          <a:xfrm>
            <a:off x="6592924" y="4844360"/>
            <a:ext cx="659130" cy="1039494"/>
          </a:xfrm>
          <a:custGeom>
            <a:avLst/>
            <a:gdLst/>
            <a:ahLst/>
            <a:cxnLst/>
            <a:rect l="l" t="t" r="r" b="b"/>
            <a:pathLst>
              <a:path w="659129" h="1039495">
                <a:moveTo>
                  <a:pt x="0" y="0"/>
                </a:moveTo>
                <a:lnTo>
                  <a:pt x="0" y="1039406"/>
                </a:lnTo>
                <a:lnTo>
                  <a:pt x="658558" y="519722"/>
                </a:lnTo>
                <a:lnTo>
                  <a:pt x="0" y="0"/>
                </a:lnTo>
                <a:close/>
              </a:path>
            </a:pathLst>
          </a:custGeom>
          <a:solidFill>
            <a:srgbClr val="1D1D1B">
              <a:alpha val="9999"/>
            </a:srgbClr>
          </a:solidFill>
        </p:spPr>
        <p:txBody>
          <a:bodyPr wrap="square" lIns="0" tIns="0" rIns="0" bIns="0" rtlCol="0"/>
          <a:lstStyle/>
          <a:p>
            <a:endParaRPr/>
          </a:p>
        </p:txBody>
      </p:sp>
      <p:sp>
        <p:nvSpPr>
          <p:cNvPr id="41" name="bg object 41"/>
          <p:cNvSpPr/>
          <p:nvPr/>
        </p:nvSpPr>
        <p:spPr>
          <a:xfrm>
            <a:off x="6592919" y="6403468"/>
            <a:ext cx="659130" cy="1039494"/>
          </a:xfrm>
          <a:custGeom>
            <a:avLst/>
            <a:gdLst/>
            <a:ahLst/>
            <a:cxnLst/>
            <a:rect l="l" t="t" r="r" b="b"/>
            <a:pathLst>
              <a:path w="659129" h="1039495">
                <a:moveTo>
                  <a:pt x="658520" y="0"/>
                </a:moveTo>
                <a:lnTo>
                  <a:pt x="0" y="519595"/>
                </a:lnTo>
                <a:lnTo>
                  <a:pt x="658520" y="1039393"/>
                </a:lnTo>
                <a:lnTo>
                  <a:pt x="658520" y="0"/>
                </a:lnTo>
                <a:close/>
              </a:path>
            </a:pathLst>
          </a:custGeom>
          <a:solidFill>
            <a:srgbClr val="D6D6D5">
              <a:alpha val="9999"/>
            </a:srgbClr>
          </a:solidFill>
        </p:spPr>
        <p:txBody>
          <a:bodyPr wrap="square" lIns="0" tIns="0" rIns="0" bIns="0" rtlCol="0"/>
          <a:lstStyle/>
          <a:p>
            <a:endParaRPr/>
          </a:p>
        </p:txBody>
      </p:sp>
      <p:sp>
        <p:nvSpPr>
          <p:cNvPr id="42" name="bg object 42"/>
          <p:cNvSpPr/>
          <p:nvPr/>
        </p:nvSpPr>
        <p:spPr>
          <a:xfrm>
            <a:off x="6592924" y="5883764"/>
            <a:ext cx="659130" cy="1039494"/>
          </a:xfrm>
          <a:custGeom>
            <a:avLst/>
            <a:gdLst/>
            <a:ahLst/>
            <a:cxnLst/>
            <a:rect l="l" t="t" r="r" b="b"/>
            <a:pathLst>
              <a:path w="659129" h="1039495">
                <a:moveTo>
                  <a:pt x="0" y="0"/>
                </a:moveTo>
                <a:lnTo>
                  <a:pt x="0" y="1039304"/>
                </a:lnTo>
                <a:lnTo>
                  <a:pt x="658558" y="519709"/>
                </a:lnTo>
                <a:lnTo>
                  <a:pt x="0" y="0"/>
                </a:lnTo>
                <a:close/>
              </a:path>
            </a:pathLst>
          </a:custGeom>
          <a:solidFill>
            <a:srgbClr val="60605F">
              <a:alpha val="9999"/>
            </a:srgbClr>
          </a:solidFill>
        </p:spPr>
        <p:txBody>
          <a:bodyPr wrap="square" lIns="0" tIns="0" rIns="0" bIns="0" rtlCol="0"/>
          <a:lstStyle/>
          <a:p>
            <a:endParaRPr/>
          </a:p>
        </p:txBody>
      </p:sp>
      <p:sp>
        <p:nvSpPr>
          <p:cNvPr id="43" name="bg object 43"/>
          <p:cNvSpPr/>
          <p:nvPr/>
        </p:nvSpPr>
        <p:spPr>
          <a:xfrm>
            <a:off x="6592919" y="7442786"/>
            <a:ext cx="659130" cy="1039494"/>
          </a:xfrm>
          <a:custGeom>
            <a:avLst/>
            <a:gdLst/>
            <a:ahLst/>
            <a:cxnLst/>
            <a:rect l="l" t="t" r="r" b="b"/>
            <a:pathLst>
              <a:path w="659129" h="1039495">
                <a:moveTo>
                  <a:pt x="658520" y="0"/>
                </a:moveTo>
                <a:lnTo>
                  <a:pt x="0" y="519684"/>
                </a:lnTo>
                <a:lnTo>
                  <a:pt x="658520" y="1039317"/>
                </a:lnTo>
                <a:lnTo>
                  <a:pt x="658520" y="0"/>
                </a:lnTo>
                <a:close/>
              </a:path>
            </a:pathLst>
          </a:custGeom>
          <a:solidFill>
            <a:srgbClr val="D6D6D5">
              <a:alpha val="9999"/>
            </a:srgbClr>
          </a:solidFill>
        </p:spPr>
        <p:txBody>
          <a:bodyPr wrap="square" lIns="0" tIns="0" rIns="0" bIns="0" rtlCol="0"/>
          <a:lstStyle/>
          <a:p>
            <a:endParaRPr/>
          </a:p>
        </p:txBody>
      </p:sp>
      <p:sp>
        <p:nvSpPr>
          <p:cNvPr id="44" name="bg object 44"/>
          <p:cNvSpPr/>
          <p:nvPr/>
        </p:nvSpPr>
        <p:spPr>
          <a:xfrm>
            <a:off x="6592924" y="6923066"/>
            <a:ext cx="659130" cy="1039494"/>
          </a:xfrm>
          <a:custGeom>
            <a:avLst/>
            <a:gdLst/>
            <a:ahLst/>
            <a:cxnLst/>
            <a:rect l="l" t="t" r="r" b="b"/>
            <a:pathLst>
              <a:path w="659129" h="1039495">
                <a:moveTo>
                  <a:pt x="0" y="0"/>
                </a:moveTo>
                <a:lnTo>
                  <a:pt x="0" y="1039406"/>
                </a:lnTo>
                <a:lnTo>
                  <a:pt x="658558" y="519722"/>
                </a:lnTo>
                <a:lnTo>
                  <a:pt x="0" y="0"/>
                </a:lnTo>
                <a:close/>
              </a:path>
            </a:pathLst>
          </a:custGeom>
          <a:solidFill>
            <a:srgbClr val="1D1D1B">
              <a:alpha val="9999"/>
            </a:srgbClr>
          </a:solidFill>
        </p:spPr>
        <p:txBody>
          <a:bodyPr wrap="square" lIns="0" tIns="0" rIns="0" bIns="0" rtlCol="0"/>
          <a:lstStyle/>
          <a:p>
            <a:endParaRPr/>
          </a:p>
        </p:txBody>
      </p:sp>
      <p:sp>
        <p:nvSpPr>
          <p:cNvPr id="45" name="bg object 45"/>
          <p:cNvSpPr/>
          <p:nvPr/>
        </p:nvSpPr>
        <p:spPr>
          <a:xfrm>
            <a:off x="6592919" y="8482101"/>
            <a:ext cx="659130" cy="1039494"/>
          </a:xfrm>
          <a:custGeom>
            <a:avLst/>
            <a:gdLst/>
            <a:ahLst/>
            <a:cxnLst/>
            <a:rect l="l" t="t" r="r" b="b"/>
            <a:pathLst>
              <a:path w="659129" h="1039495">
                <a:moveTo>
                  <a:pt x="658520" y="0"/>
                </a:moveTo>
                <a:lnTo>
                  <a:pt x="0" y="519709"/>
                </a:lnTo>
                <a:lnTo>
                  <a:pt x="658520" y="1039393"/>
                </a:lnTo>
                <a:lnTo>
                  <a:pt x="658520" y="0"/>
                </a:lnTo>
                <a:close/>
              </a:path>
            </a:pathLst>
          </a:custGeom>
          <a:solidFill>
            <a:srgbClr val="AEAEAE">
              <a:alpha val="9999"/>
            </a:srgbClr>
          </a:solidFill>
        </p:spPr>
        <p:txBody>
          <a:bodyPr wrap="square" lIns="0" tIns="0" rIns="0" bIns="0" rtlCol="0"/>
          <a:lstStyle/>
          <a:p>
            <a:endParaRPr/>
          </a:p>
        </p:txBody>
      </p:sp>
      <p:sp>
        <p:nvSpPr>
          <p:cNvPr id="46" name="bg object 46"/>
          <p:cNvSpPr/>
          <p:nvPr/>
        </p:nvSpPr>
        <p:spPr>
          <a:xfrm>
            <a:off x="6592924" y="7962470"/>
            <a:ext cx="659130" cy="1039494"/>
          </a:xfrm>
          <a:custGeom>
            <a:avLst/>
            <a:gdLst/>
            <a:ahLst/>
            <a:cxnLst/>
            <a:rect l="l" t="t" r="r" b="b"/>
            <a:pathLst>
              <a:path w="659129" h="1039495">
                <a:moveTo>
                  <a:pt x="0" y="0"/>
                </a:moveTo>
                <a:lnTo>
                  <a:pt x="0" y="1039342"/>
                </a:lnTo>
                <a:lnTo>
                  <a:pt x="658558" y="519633"/>
                </a:lnTo>
                <a:lnTo>
                  <a:pt x="0" y="0"/>
                </a:lnTo>
                <a:close/>
              </a:path>
            </a:pathLst>
          </a:custGeom>
          <a:solidFill>
            <a:srgbClr val="60605F">
              <a:alpha val="9999"/>
            </a:srgbClr>
          </a:solidFill>
        </p:spPr>
        <p:txBody>
          <a:bodyPr wrap="square" lIns="0" tIns="0" rIns="0" bIns="0" rtlCol="0"/>
          <a:lstStyle/>
          <a:p>
            <a:endParaRPr/>
          </a:p>
        </p:txBody>
      </p:sp>
      <p:sp>
        <p:nvSpPr>
          <p:cNvPr id="47" name="bg object 47"/>
          <p:cNvSpPr/>
          <p:nvPr userDrawn="1"/>
        </p:nvSpPr>
        <p:spPr>
          <a:xfrm>
            <a:off x="6592919" y="9521495"/>
            <a:ext cx="659130" cy="1039494"/>
          </a:xfrm>
          <a:custGeom>
            <a:avLst/>
            <a:gdLst/>
            <a:ahLst/>
            <a:cxnLst/>
            <a:rect l="l" t="t" r="r" b="b"/>
            <a:pathLst>
              <a:path w="659129" h="1039495">
                <a:moveTo>
                  <a:pt x="658520" y="0"/>
                </a:moveTo>
                <a:lnTo>
                  <a:pt x="0" y="519633"/>
                </a:lnTo>
                <a:lnTo>
                  <a:pt x="658520" y="1039291"/>
                </a:lnTo>
                <a:lnTo>
                  <a:pt x="658520" y="0"/>
                </a:lnTo>
                <a:close/>
              </a:path>
            </a:pathLst>
          </a:custGeom>
          <a:solidFill>
            <a:srgbClr val="D6D6D5">
              <a:alpha val="9999"/>
            </a:srgbClr>
          </a:solidFill>
        </p:spPr>
        <p:txBody>
          <a:bodyPr wrap="square" lIns="0" tIns="0" rIns="0" bIns="0" rtlCol="0"/>
          <a:lstStyle/>
          <a:p>
            <a:endParaRPr/>
          </a:p>
        </p:txBody>
      </p:sp>
      <p:sp>
        <p:nvSpPr>
          <p:cNvPr id="48" name="bg object 48"/>
          <p:cNvSpPr/>
          <p:nvPr userDrawn="1"/>
        </p:nvSpPr>
        <p:spPr>
          <a:xfrm>
            <a:off x="6592924" y="9001812"/>
            <a:ext cx="659130" cy="1039494"/>
          </a:xfrm>
          <a:custGeom>
            <a:avLst/>
            <a:gdLst/>
            <a:ahLst/>
            <a:cxnLst/>
            <a:rect l="l" t="t" r="r" b="b"/>
            <a:pathLst>
              <a:path w="659129" h="1039495">
                <a:moveTo>
                  <a:pt x="0" y="0"/>
                </a:moveTo>
                <a:lnTo>
                  <a:pt x="0" y="1039317"/>
                </a:lnTo>
                <a:lnTo>
                  <a:pt x="658558" y="519684"/>
                </a:lnTo>
                <a:lnTo>
                  <a:pt x="0" y="0"/>
                </a:lnTo>
                <a:close/>
              </a:path>
            </a:pathLst>
          </a:custGeom>
          <a:solidFill>
            <a:srgbClr val="1D1D1B">
              <a:alpha val="9999"/>
            </a:srgbClr>
          </a:solidFill>
        </p:spPr>
        <p:txBody>
          <a:bodyPr wrap="square" lIns="0" tIns="0" rIns="0" bIns="0" rtlCol="0"/>
          <a:lstStyle/>
          <a:p>
            <a:endParaRPr/>
          </a:p>
        </p:txBody>
      </p:sp>
      <p:sp>
        <p:nvSpPr>
          <p:cNvPr id="50" name="bg object 50"/>
          <p:cNvSpPr/>
          <p:nvPr/>
        </p:nvSpPr>
        <p:spPr>
          <a:xfrm>
            <a:off x="5934290" y="687019"/>
            <a:ext cx="659130" cy="1039494"/>
          </a:xfrm>
          <a:custGeom>
            <a:avLst/>
            <a:gdLst/>
            <a:ahLst/>
            <a:cxnLst/>
            <a:rect l="l" t="t" r="r" b="b"/>
            <a:pathLst>
              <a:path w="659129" h="1039494">
                <a:moveTo>
                  <a:pt x="658583" y="0"/>
                </a:moveTo>
                <a:lnTo>
                  <a:pt x="0" y="519696"/>
                </a:lnTo>
                <a:lnTo>
                  <a:pt x="658583" y="1039317"/>
                </a:lnTo>
                <a:lnTo>
                  <a:pt x="658583" y="0"/>
                </a:lnTo>
                <a:close/>
              </a:path>
            </a:pathLst>
          </a:custGeom>
          <a:solidFill>
            <a:srgbClr val="AEAEAE">
              <a:alpha val="9999"/>
            </a:srgbClr>
          </a:solidFill>
        </p:spPr>
        <p:txBody>
          <a:bodyPr wrap="square" lIns="0" tIns="0" rIns="0" bIns="0" rtlCol="0"/>
          <a:lstStyle/>
          <a:p>
            <a:endParaRPr/>
          </a:p>
        </p:txBody>
      </p:sp>
      <p:sp>
        <p:nvSpPr>
          <p:cNvPr id="53" name="bg object 53"/>
          <p:cNvSpPr/>
          <p:nvPr/>
        </p:nvSpPr>
        <p:spPr>
          <a:xfrm>
            <a:off x="5934285" y="2246118"/>
            <a:ext cx="659130" cy="1039494"/>
          </a:xfrm>
          <a:custGeom>
            <a:avLst/>
            <a:gdLst/>
            <a:ahLst/>
            <a:cxnLst/>
            <a:rect l="l" t="t" r="r" b="b"/>
            <a:pathLst>
              <a:path w="659129" h="1039495">
                <a:moveTo>
                  <a:pt x="0" y="0"/>
                </a:moveTo>
                <a:lnTo>
                  <a:pt x="0" y="1039317"/>
                </a:lnTo>
                <a:lnTo>
                  <a:pt x="658634" y="519620"/>
                </a:lnTo>
                <a:lnTo>
                  <a:pt x="0" y="0"/>
                </a:lnTo>
                <a:close/>
              </a:path>
            </a:pathLst>
          </a:custGeom>
          <a:solidFill>
            <a:srgbClr val="AEAEAE">
              <a:alpha val="9999"/>
            </a:srgbClr>
          </a:solidFill>
        </p:spPr>
        <p:txBody>
          <a:bodyPr wrap="square" lIns="0" tIns="0" rIns="0" bIns="0" rtlCol="0"/>
          <a:lstStyle/>
          <a:p>
            <a:endParaRPr/>
          </a:p>
        </p:txBody>
      </p:sp>
      <p:sp>
        <p:nvSpPr>
          <p:cNvPr id="55" name="bg object 55"/>
          <p:cNvSpPr/>
          <p:nvPr/>
        </p:nvSpPr>
        <p:spPr>
          <a:xfrm>
            <a:off x="5934285" y="3285435"/>
            <a:ext cx="659130" cy="1039494"/>
          </a:xfrm>
          <a:custGeom>
            <a:avLst/>
            <a:gdLst/>
            <a:ahLst/>
            <a:cxnLst/>
            <a:rect l="l" t="t" r="r" b="b"/>
            <a:pathLst>
              <a:path w="659129" h="1039495">
                <a:moveTo>
                  <a:pt x="0" y="0"/>
                </a:moveTo>
                <a:lnTo>
                  <a:pt x="0" y="1039304"/>
                </a:lnTo>
                <a:lnTo>
                  <a:pt x="658634" y="519696"/>
                </a:lnTo>
                <a:lnTo>
                  <a:pt x="0" y="0"/>
                </a:lnTo>
                <a:close/>
              </a:path>
            </a:pathLst>
          </a:custGeom>
          <a:solidFill>
            <a:srgbClr val="E7E7E7">
              <a:alpha val="9999"/>
            </a:srgbClr>
          </a:solidFill>
        </p:spPr>
        <p:txBody>
          <a:bodyPr wrap="square" lIns="0" tIns="0" rIns="0" bIns="0" rtlCol="0"/>
          <a:lstStyle/>
          <a:p>
            <a:endParaRPr/>
          </a:p>
        </p:txBody>
      </p:sp>
      <p:sp>
        <p:nvSpPr>
          <p:cNvPr id="57" name="bg object 57"/>
          <p:cNvSpPr/>
          <p:nvPr/>
        </p:nvSpPr>
        <p:spPr>
          <a:xfrm>
            <a:off x="5934285" y="4324738"/>
            <a:ext cx="659130" cy="1039494"/>
          </a:xfrm>
          <a:custGeom>
            <a:avLst/>
            <a:gdLst/>
            <a:ahLst/>
            <a:cxnLst/>
            <a:rect l="l" t="t" r="r" b="b"/>
            <a:pathLst>
              <a:path w="659129" h="1039495">
                <a:moveTo>
                  <a:pt x="0" y="0"/>
                </a:moveTo>
                <a:lnTo>
                  <a:pt x="0" y="1039393"/>
                </a:lnTo>
                <a:lnTo>
                  <a:pt x="658634" y="519696"/>
                </a:lnTo>
                <a:lnTo>
                  <a:pt x="0" y="0"/>
                </a:lnTo>
                <a:close/>
              </a:path>
            </a:pathLst>
          </a:custGeom>
          <a:solidFill>
            <a:srgbClr val="AEAEAE">
              <a:alpha val="9999"/>
            </a:srgbClr>
          </a:solidFill>
        </p:spPr>
        <p:txBody>
          <a:bodyPr wrap="square" lIns="0" tIns="0" rIns="0" bIns="0" rtlCol="0"/>
          <a:lstStyle/>
          <a:p>
            <a:endParaRPr/>
          </a:p>
        </p:txBody>
      </p:sp>
      <p:sp>
        <p:nvSpPr>
          <p:cNvPr id="59" name="bg object 59"/>
          <p:cNvSpPr/>
          <p:nvPr/>
        </p:nvSpPr>
        <p:spPr>
          <a:xfrm>
            <a:off x="5934285" y="5364129"/>
            <a:ext cx="659130" cy="1039494"/>
          </a:xfrm>
          <a:custGeom>
            <a:avLst/>
            <a:gdLst/>
            <a:ahLst/>
            <a:cxnLst/>
            <a:rect l="l" t="t" r="r" b="b"/>
            <a:pathLst>
              <a:path w="659129" h="1039495">
                <a:moveTo>
                  <a:pt x="0" y="0"/>
                </a:moveTo>
                <a:lnTo>
                  <a:pt x="0" y="1039342"/>
                </a:lnTo>
                <a:lnTo>
                  <a:pt x="658634" y="519633"/>
                </a:lnTo>
                <a:lnTo>
                  <a:pt x="0" y="0"/>
                </a:lnTo>
                <a:close/>
              </a:path>
            </a:pathLst>
          </a:custGeom>
          <a:solidFill>
            <a:srgbClr val="AEAEAE">
              <a:alpha val="9999"/>
            </a:srgbClr>
          </a:solidFill>
        </p:spPr>
        <p:txBody>
          <a:bodyPr wrap="square" lIns="0" tIns="0" rIns="0" bIns="0" rtlCol="0"/>
          <a:lstStyle/>
          <a:p>
            <a:endParaRPr/>
          </a:p>
        </p:txBody>
      </p:sp>
      <p:sp>
        <p:nvSpPr>
          <p:cNvPr id="61" name="bg object 61"/>
          <p:cNvSpPr/>
          <p:nvPr/>
        </p:nvSpPr>
        <p:spPr>
          <a:xfrm>
            <a:off x="5934285" y="6403470"/>
            <a:ext cx="659130" cy="1039494"/>
          </a:xfrm>
          <a:custGeom>
            <a:avLst/>
            <a:gdLst/>
            <a:ahLst/>
            <a:cxnLst/>
            <a:rect l="l" t="t" r="r" b="b"/>
            <a:pathLst>
              <a:path w="659129" h="1039495">
                <a:moveTo>
                  <a:pt x="0" y="0"/>
                </a:moveTo>
                <a:lnTo>
                  <a:pt x="0" y="1039393"/>
                </a:lnTo>
                <a:lnTo>
                  <a:pt x="658634" y="519595"/>
                </a:lnTo>
                <a:lnTo>
                  <a:pt x="0" y="0"/>
                </a:lnTo>
                <a:close/>
              </a:path>
            </a:pathLst>
          </a:custGeom>
          <a:solidFill>
            <a:srgbClr val="60605F">
              <a:alpha val="9999"/>
            </a:srgbClr>
          </a:solidFill>
        </p:spPr>
        <p:txBody>
          <a:bodyPr wrap="square" lIns="0" tIns="0" rIns="0" bIns="0" rtlCol="0"/>
          <a:lstStyle/>
          <a:p>
            <a:endParaRPr/>
          </a:p>
        </p:txBody>
      </p:sp>
      <p:sp>
        <p:nvSpPr>
          <p:cNvPr id="63" name="bg object 63"/>
          <p:cNvSpPr/>
          <p:nvPr/>
        </p:nvSpPr>
        <p:spPr>
          <a:xfrm>
            <a:off x="5934285" y="7442861"/>
            <a:ext cx="659130" cy="1039494"/>
          </a:xfrm>
          <a:custGeom>
            <a:avLst/>
            <a:gdLst/>
            <a:ahLst/>
            <a:cxnLst/>
            <a:rect l="l" t="t" r="r" b="b"/>
            <a:pathLst>
              <a:path w="659129" h="1039495">
                <a:moveTo>
                  <a:pt x="0" y="0"/>
                </a:moveTo>
                <a:lnTo>
                  <a:pt x="0" y="1039240"/>
                </a:lnTo>
                <a:lnTo>
                  <a:pt x="658634" y="519607"/>
                </a:lnTo>
                <a:lnTo>
                  <a:pt x="0" y="0"/>
                </a:lnTo>
                <a:close/>
              </a:path>
            </a:pathLst>
          </a:custGeom>
          <a:solidFill>
            <a:srgbClr val="AEAEAE">
              <a:alpha val="9999"/>
            </a:srgbClr>
          </a:solidFill>
        </p:spPr>
        <p:txBody>
          <a:bodyPr wrap="square" lIns="0" tIns="0" rIns="0" bIns="0" rtlCol="0"/>
          <a:lstStyle/>
          <a:p>
            <a:endParaRPr/>
          </a:p>
        </p:txBody>
      </p:sp>
      <p:sp>
        <p:nvSpPr>
          <p:cNvPr id="65" name="bg object 65"/>
          <p:cNvSpPr/>
          <p:nvPr/>
        </p:nvSpPr>
        <p:spPr>
          <a:xfrm>
            <a:off x="5275702" y="2246118"/>
            <a:ext cx="659130" cy="1039494"/>
          </a:xfrm>
          <a:custGeom>
            <a:avLst/>
            <a:gdLst/>
            <a:ahLst/>
            <a:cxnLst/>
            <a:rect l="l" t="t" r="r" b="b"/>
            <a:pathLst>
              <a:path w="659129" h="1039495">
                <a:moveTo>
                  <a:pt x="658583" y="0"/>
                </a:moveTo>
                <a:lnTo>
                  <a:pt x="0" y="519620"/>
                </a:lnTo>
                <a:lnTo>
                  <a:pt x="658583" y="1039317"/>
                </a:lnTo>
                <a:lnTo>
                  <a:pt x="658583" y="0"/>
                </a:lnTo>
                <a:close/>
              </a:path>
            </a:pathLst>
          </a:custGeom>
          <a:solidFill>
            <a:srgbClr val="D6D6D5">
              <a:alpha val="9999"/>
            </a:srgbClr>
          </a:solidFill>
        </p:spPr>
        <p:txBody>
          <a:bodyPr wrap="square" lIns="0" tIns="0" rIns="0" bIns="0" rtlCol="0"/>
          <a:lstStyle/>
          <a:p>
            <a:endParaRPr/>
          </a:p>
        </p:txBody>
      </p:sp>
      <p:grpSp>
        <p:nvGrpSpPr>
          <p:cNvPr id="4" name="Group 3">
            <a:extLst>
              <a:ext uri="{FF2B5EF4-FFF2-40B4-BE49-F238E27FC236}">
                <a16:creationId xmlns:a16="http://schemas.microsoft.com/office/drawing/2014/main" id="{8B1DF469-DD1E-45D0-9400-5EBDF9B2AF09}"/>
              </a:ext>
            </a:extLst>
          </p:cNvPr>
          <p:cNvGrpSpPr/>
          <p:nvPr userDrawn="1"/>
        </p:nvGrpSpPr>
        <p:grpSpPr>
          <a:xfrm>
            <a:off x="3300059" y="0"/>
            <a:ext cx="4257040" cy="10692130"/>
            <a:chOff x="3300059" y="0"/>
            <a:chExt cx="4257040" cy="10692130"/>
          </a:xfrm>
        </p:grpSpPr>
        <p:sp>
          <p:nvSpPr>
            <p:cNvPr id="49" name="bg object 49"/>
            <p:cNvSpPr/>
            <p:nvPr/>
          </p:nvSpPr>
          <p:spPr>
            <a:xfrm>
              <a:off x="5934290" y="1726333"/>
              <a:ext cx="659130" cy="1039494"/>
            </a:xfrm>
            <a:custGeom>
              <a:avLst/>
              <a:gdLst/>
              <a:ahLst/>
              <a:cxnLst/>
              <a:rect l="l" t="t" r="r" b="b"/>
              <a:pathLst>
                <a:path w="659129" h="1039494">
                  <a:moveTo>
                    <a:pt x="658583" y="0"/>
                  </a:moveTo>
                  <a:lnTo>
                    <a:pt x="0" y="519785"/>
                  </a:lnTo>
                  <a:lnTo>
                    <a:pt x="658583" y="1039406"/>
                  </a:lnTo>
                  <a:lnTo>
                    <a:pt x="658583" y="0"/>
                  </a:lnTo>
                  <a:close/>
                </a:path>
              </a:pathLst>
            </a:custGeom>
            <a:solidFill>
              <a:srgbClr val="D6D6D5">
                <a:alpha val="9999"/>
              </a:srgbClr>
            </a:solidFill>
          </p:spPr>
          <p:txBody>
            <a:bodyPr wrap="square" lIns="0" tIns="0" rIns="0" bIns="0" rtlCol="0"/>
            <a:lstStyle/>
            <a:p>
              <a:endParaRPr/>
            </a:p>
          </p:txBody>
        </p:sp>
        <p:sp>
          <p:nvSpPr>
            <p:cNvPr id="51" name="bg object 51"/>
            <p:cNvSpPr/>
            <p:nvPr/>
          </p:nvSpPr>
          <p:spPr>
            <a:xfrm>
              <a:off x="5934285" y="1206715"/>
              <a:ext cx="659130" cy="1039494"/>
            </a:xfrm>
            <a:custGeom>
              <a:avLst/>
              <a:gdLst/>
              <a:ahLst/>
              <a:cxnLst/>
              <a:rect l="l" t="t" r="r" b="b"/>
              <a:pathLst>
                <a:path w="659129" h="1039494">
                  <a:moveTo>
                    <a:pt x="0" y="0"/>
                  </a:moveTo>
                  <a:lnTo>
                    <a:pt x="0" y="1039406"/>
                  </a:lnTo>
                  <a:lnTo>
                    <a:pt x="658634" y="519620"/>
                  </a:lnTo>
                  <a:lnTo>
                    <a:pt x="0" y="0"/>
                  </a:lnTo>
                  <a:close/>
                </a:path>
              </a:pathLst>
            </a:custGeom>
            <a:solidFill>
              <a:srgbClr val="E7E7E7">
                <a:alpha val="9999"/>
              </a:srgbClr>
            </a:solidFill>
          </p:spPr>
          <p:txBody>
            <a:bodyPr wrap="square" lIns="0" tIns="0" rIns="0" bIns="0" rtlCol="0"/>
            <a:lstStyle/>
            <a:p>
              <a:endParaRPr/>
            </a:p>
          </p:txBody>
        </p:sp>
        <p:sp>
          <p:nvSpPr>
            <p:cNvPr id="52" name="bg object 52"/>
            <p:cNvSpPr/>
            <p:nvPr/>
          </p:nvSpPr>
          <p:spPr>
            <a:xfrm>
              <a:off x="5934291" y="2765737"/>
              <a:ext cx="659130" cy="1039494"/>
            </a:xfrm>
            <a:custGeom>
              <a:avLst/>
              <a:gdLst/>
              <a:ahLst/>
              <a:cxnLst/>
              <a:rect l="l" t="t" r="r" b="b"/>
              <a:pathLst>
                <a:path w="659129" h="1039495">
                  <a:moveTo>
                    <a:pt x="658583" y="0"/>
                  </a:moveTo>
                  <a:lnTo>
                    <a:pt x="0" y="519696"/>
                  </a:lnTo>
                  <a:lnTo>
                    <a:pt x="658583" y="1039393"/>
                  </a:lnTo>
                  <a:lnTo>
                    <a:pt x="658583" y="0"/>
                  </a:lnTo>
                  <a:close/>
                </a:path>
              </a:pathLst>
            </a:custGeom>
            <a:solidFill>
              <a:srgbClr val="60605F">
                <a:alpha val="9999"/>
              </a:srgbClr>
            </a:solidFill>
          </p:spPr>
          <p:txBody>
            <a:bodyPr wrap="square" lIns="0" tIns="0" rIns="0" bIns="0" rtlCol="0"/>
            <a:lstStyle/>
            <a:p>
              <a:endParaRPr/>
            </a:p>
          </p:txBody>
        </p:sp>
        <p:sp>
          <p:nvSpPr>
            <p:cNvPr id="54" name="bg object 54"/>
            <p:cNvSpPr/>
            <p:nvPr/>
          </p:nvSpPr>
          <p:spPr>
            <a:xfrm>
              <a:off x="5934291" y="3805129"/>
              <a:ext cx="659130" cy="1039494"/>
            </a:xfrm>
            <a:custGeom>
              <a:avLst/>
              <a:gdLst/>
              <a:ahLst/>
              <a:cxnLst/>
              <a:rect l="l" t="t" r="r" b="b"/>
              <a:pathLst>
                <a:path w="659129" h="1039495">
                  <a:moveTo>
                    <a:pt x="658583" y="0"/>
                  </a:moveTo>
                  <a:lnTo>
                    <a:pt x="0" y="519607"/>
                  </a:lnTo>
                  <a:lnTo>
                    <a:pt x="658583" y="1039304"/>
                  </a:lnTo>
                  <a:lnTo>
                    <a:pt x="658583" y="0"/>
                  </a:lnTo>
                  <a:close/>
                </a:path>
              </a:pathLst>
            </a:custGeom>
            <a:solidFill>
              <a:srgbClr val="60605F">
                <a:alpha val="9999"/>
              </a:srgbClr>
            </a:solidFill>
          </p:spPr>
          <p:txBody>
            <a:bodyPr wrap="square" lIns="0" tIns="0" rIns="0" bIns="0" rtlCol="0"/>
            <a:lstStyle/>
            <a:p>
              <a:endParaRPr/>
            </a:p>
          </p:txBody>
        </p:sp>
        <p:sp>
          <p:nvSpPr>
            <p:cNvPr id="56" name="bg object 56"/>
            <p:cNvSpPr/>
            <p:nvPr/>
          </p:nvSpPr>
          <p:spPr>
            <a:xfrm>
              <a:off x="5934291" y="4844434"/>
              <a:ext cx="659130" cy="1039494"/>
            </a:xfrm>
            <a:custGeom>
              <a:avLst/>
              <a:gdLst/>
              <a:ahLst/>
              <a:cxnLst/>
              <a:rect l="l" t="t" r="r" b="b"/>
              <a:pathLst>
                <a:path w="659129" h="1039495">
                  <a:moveTo>
                    <a:pt x="658583" y="0"/>
                  </a:moveTo>
                  <a:lnTo>
                    <a:pt x="0" y="519696"/>
                  </a:lnTo>
                  <a:lnTo>
                    <a:pt x="658583" y="1039329"/>
                  </a:lnTo>
                  <a:lnTo>
                    <a:pt x="658583" y="0"/>
                  </a:lnTo>
                  <a:close/>
                </a:path>
              </a:pathLst>
            </a:custGeom>
            <a:solidFill>
              <a:srgbClr val="60605F">
                <a:alpha val="9999"/>
              </a:srgbClr>
            </a:solidFill>
          </p:spPr>
          <p:txBody>
            <a:bodyPr wrap="square" lIns="0" tIns="0" rIns="0" bIns="0" rtlCol="0"/>
            <a:lstStyle/>
            <a:p>
              <a:endParaRPr/>
            </a:p>
          </p:txBody>
        </p:sp>
        <p:sp>
          <p:nvSpPr>
            <p:cNvPr id="58" name="bg object 58"/>
            <p:cNvSpPr/>
            <p:nvPr/>
          </p:nvSpPr>
          <p:spPr>
            <a:xfrm>
              <a:off x="5934291" y="5883761"/>
              <a:ext cx="659130" cy="1039494"/>
            </a:xfrm>
            <a:custGeom>
              <a:avLst/>
              <a:gdLst/>
              <a:ahLst/>
              <a:cxnLst/>
              <a:rect l="l" t="t" r="r" b="b"/>
              <a:pathLst>
                <a:path w="659129" h="1039495">
                  <a:moveTo>
                    <a:pt x="658583" y="0"/>
                  </a:moveTo>
                  <a:lnTo>
                    <a:pt x="0" y="519709"/>
                  </a:lnTo>
                  <a:lnTo>
                    <a:pt x="658583" y="1039380"/>
                  </a:lnTo>
                  <a:lnTo>
                    <a:pt x="658583" y="0"/>
                  </a:lnTo>
                  <a:close/>
                </a:path>
              </a:pathLst>
            </a:custGeom>
            <a:solidFill>
              <a:srgbClr val="D6D6D5">
                <a:alpha val="9999"/>
              </a:srgbClr>
            </a:solidFill>
          </p:spPr>
          <p:txBody>
            <a:bodyPr wrap="square" lIns="0" tIns="0" rIns="0" bIns="0" rtlCol="0"/>
            <a:lstStyle/>
            <a:p>
              <a:endParaRPr/>
            </a:p>
          </p:txBody>
        </p:sp>
        <p:sp>
          <p:nvSpPr>
            <p:cNvPr id="60" name="bg object 60"/>
            <p:cNvSpPr/>
            <p:nvPr/>
          </p:nvSpPr>
          <p:spPr>
            <a:xfrm>
              <a:off x="5934291" y="6923064"/>
              <a:ext cx="659130" cy="1039494"/>
            </a:xfrm>
            <a:custGeom>
              <a:avLst/>
              <a:gdLst/>
              <a:ahLst/>
              <a:cxnLst/>
              <a:rect l="l" t="t" r="r" b="b"/>
              <a:pathLst>
                <a:path w="659129" h="1039495">
                  <a:moveTo>
                    <a:pt x="658583" y="0"/>
                  </a:moveTo>
                  <a:lnTo>
                    <a:pt x="0" y="519798"/>
                  </a:lnTo>
                  <a:lnTo>
                    <a:pt x="658583" y="1039406"/>
                  </a:lnTo>
                  <a:lnTo>
                    <a:pt x="658583" y="0"/>
                  </a:lnTo>
                  <a:close/>
                </a:path>
              </a:pathLst>
            </a:custGeom>
            <a:solidFill>
              <a:srgbClr val="D6D6D5">
                <a:alpha val="9999"/>
              </a:srgbClr>
            </a:solidFill>
          </p:spPr>
          <p:txBody>
            <a:bodyPr wrap="square" lIns="0" tIns="0" rIns="0" bIns="0" rtlCol="0"/>
            <a:lstStyle/>
            <a:p>
              <a:endParaRPr/>
            </a:p>
          </p:txBody>
        </p:sp>
        <p:sp>
          <p:nvSpPr>
            <p:cNvPr id="62" name="bg object 62"/>
            <p:cNvSpPr/>
            <p:nvPr/>
          </p:nvSpPr>
          <p:spPr>
            <a:xfrm>
              <a:off x="5934291" y="7962469"/>
              <a:ext cx="659130" cy="1039494"/>
            </a:xfrm>
            <a:custGeom>
              <a:avLst/>
              <a:gdLst/>
              <a:ahLst/>
              <a:cxnLst/>
              <a:rect l="l" t="t" r="r" b="b"/>
              <a:pathLst>
                <a:path w="659129" h="1039495">
                  <a:moveTo>
                    <a:pt x="658583" y="0"/>
                  </a:moveTo>
                  <a:lnTo>
                    <a:pt x="0" y="519633"/>
                  </a:lnTo>
                  <a:lnTo>
                    <a:pt x="658583" y="1039342"/>
                  </a:lnTo>
                  <a:lnTo>
                    <a:pt x="658583" y="0"/>
                  </a:lnTo>
                  <a:close/>
                </a:path>
              </a:pathLst>
            </a:custGeom>
            <a:solidFill>
              <a:srgbClr val="D6D6D5">
                <a:alpha val="9999"/>
              </a:srgbClr>
            </a:solidFill>
          </p:spPr>
          <p:txBody>
            <a:bodyPr wrap="square" lIns="0" tIns="0" rIns="0" bIns="0" rtlCol="0"/>
            <a:lstStyle/>
            <a:p>
              <a:endParaRPr/>
            </a:p>
          </p:txBody>
        </p:sp>
        <p:sp>
          <p:nvSpPr>
            <p:cNvPr id="64" name="bg object 64"/>
            <p:cNvSpPr/>
            <p:nvPr/>
          </p:nvSpPr>
          <p:spPr>
            <a:xfrm>
              <a:off x="5934285" y="8482103"/>
              <a:ext cx="659130" cy="1039494"/>
            </a:xfrm>
            <a:custGeom>
              <a:avLst/>
              <a:gdLst/>
              <a:ahLst/>
              <a:cxnLst/>
              <a:rect l="l" t="t" r="r" b="b"/>
              <a:pathLst>
                <a:path w="659129" h="1039495">
                  <a:moveTo>
                    <a:pt x="0" y="0"/>
                  </a:moveTo>
                  <a:lnTo>
                    <a:pt x="0" y="1039393"/>
                  </a:lnTo>
                  <a:lnTo>
                    <a:pt x="658634" y="519709"/>
                  </a:lnTo>
                  <a:lnTo>
                    <a:pt x="0" y="0"/>
                  </a:lnTo>
                  <a:close/>
                </a:path>
              </a:pathLst>
            </a:custGeom>
            <a:solidFill>
              <a:srgbClr val="E7E7E7">
                <a:alpha val="9999"/>
              </a:srgbClr>
            </a:solidFill>
          </p:spPr>
          <p:txBody>
            <a:bodyPr wrap="square" lIns="0" tIns="0" rIns="0" bIns="0" rtlCol="0"/>
            <a:lstStyle/>
            <a:p>
              <a:endParaRPr/>
            </a:p>
          </p:txBody>
        </p:sp>
        <p:grpSp>
          <p:nvGrpSpPr>
            <p:cNvPr id="66" name="object 2">
              <a:extLst>
                <a:ext uri="{FF2B5EF4-FFF2-40B4-BE49-F238E27FC236}">
                  <a16:creationId xmlns:a16="http://schemas.microsoft.com/office/drawing/2014/main" id="{6428D1DD-7349-4F0A-B8A4-7D3B5AA4B2C6}"/>
                </a:ext>
              </a:extLst>
            </p:cNvPr>
            <p:cNvGrpSpPr/>
            <p:nvPr userDrawn="1"/>
          </p:nvGrpSpPr>
          <p:grpSpPr>
            <a:xfrm>
              <a:off x="3300059" y="0"/>
              <a:ext cx="4257040" cy="10692130"/>
              <a:chOff x="3300059" y="0"/>
              <a:chExt cx="4257040" cy="10692130"/>
            </a:xfrm>
          </p:grpSpPr>
          <p:sp>
            <p:nvSpPr>
              <p:cNvPr id="67" name="object 3">
                <a:extLst>
                  <a:ext uri="{FF2B5EF4-FFF2-40B4-BE49-F238E27FC236}">
                    <a16:creationId xmlns:a16="http://schemas.microsoft.com/office/drawing/2014/main" id="{B382C951-E5BC-43FC-8120-7A367429358B}"/>
                  </a:ext>
                </a:extLst>
              </p:cNvPr>
              <p:cNvSpPr/>
              <p:nvPr/>
            </p:nvSpPr>
            <p:spPr>
              <a:xfrm>
                <a:off x="5275707" y="1726412"/>
                <a:ext cx="659130" cy="2598420"/>
              </a:xfrm>
              <a:custGeom>
                <a:avLst/>
                <a:gdLst/>
                <a:ahLst/>
                <a:cxnLst/>
                <a:rect l="l" t="t" r="r" b="b"/>
                <a:pathLst>
                  <a:path w="659129" h="2598420">
                    <a:moveTo>
                      <a:pt x="658583" y="1559013"/>
                    </a:moveTo>
                    <a:lnTo>
                      <a:pt x="0" y="2078710"/>
                    </a:lnTo>
                    <a:lnTo>
                      <a:pt x="658583" y="2598318"/>
                    </a:lnTo>
                    <a:lnTo>
                      <a:pt x="658583" y="1559013"/>
                    </a:lnTo>
                    <a:close/>
                  </a:path>
                  <a:path w="659129" h="2598420">
                    <a:moveTo>
                      <a:pt x="658583" y="519696"/>
                    </a:moveTo>
                    <a:lnTo>
                      <a:pt x="0" y="0"/>
                    </a:lnTo>
                    <a:lnTo>
                      <a:pt x="0" y="1039317"/>
                    </a:lnTo>
                    <a:lnTo>
                      <a:pt x="658583" y="519696"/>
                    </a:lnTo>
                    <a:close/>
                  </a:path>
                </a:pathLst>
              </a:custGeom>
              <a:solidFill>
                <a:srgbClr val="60605F">
                  <a:alpha val="9999"/>
                </a:srgbClr>
              </a:solidFill>
            </p:spPr>
            <p:txBody>
              <a:bodyPr wrap="square" lIns="0" tIns="0" rIns="0" bIns="0" rtlCol="0"/>
              <a:lstStyle/>
              <a:p>
                <a:endParaRPr/>
              </a:p>
            </p:txBody>
          </p:sp>
          <p:sp>
            <p:nvSpPr>
              <p:cNvPr id="68" name="object 4">
                <a:extLst>
                  <a:ext uri="{FF2B5EF4-FFF2-40B4-BE49-F238E27FC236}">
                    <a16:creationId xmlns:a16="http://schemas.microsoft.com/office/drawing/2014/main" id="{76E36B6E-E9D9-4A22-ACB4-A3B12EC590FB}"/>
                  </a:ext>
                </a:extLst>
              </p:cNvPr>
              <p:cNvSpPr/>
              <p:nvPr/>
            </p:nvSpPr>
            <p:spPr>
              <a:xfrm>
                <a:off x="5275709" y="2765727"/>
                <a:ext cx="659130" cy="1039494"/>
              </a:xfrm>
              <a:custGeom>
                <a:avLst/>
                <a:gdLst/>
                <a:ahLst/>
                <a:cxnLst/>
                <a:rect l="l" t="t" r="r" b="b"/>
                <a:pathLst>
                  <a:path w="659129" h="1039495">
                    <a:moveTo>
                      <a:pt x="0" y="0"/>
                    </a:moveTo>
                    <a:lnTo>
                      <a:pt x="0" y="1039393"/>
                    </a:lnTo>
                    <a:lnTo>
                      <a:pt x="658583" y="519696"/>
                    </a:lnTo>
                    <a:lnTo>
                      <a:pt x="0" y="0"/>
                    </a:lnTo>
                    <a:close/>
                  </a:path>
                </a:pathLst>
              </a:custGeom>
              <a:solidFill>
                <a:srgbClr val="E7E7E7">
                  <a:alpha val="9999"/>
                </a:srgbClr>
              </a:solidFill>
            </p:spPr>
            <p:txBody>
              <a:bodyPr wrap="square" lIns="0" tIns="0" rIns="0" bIns="0" rtlCol="0"/>
              <a:lstStyle/>
              <a:p>
                <a:endParaRPr/>
              </a:p>
            </p:txBody>
          </p:sp>
          <p:sp>
            <p:nvSpPr>
              <p:cNvPr id="69" name="object 5">
                <a:extLst>
                  <a:ext uri="{FF2B5EF4-FFF2-40B4-BE49-F238E27FC236}">
                    <a16:creationId xmlns:a16="http://schemas.microsoft.com/office/drawing/2014/main" id="{8C6B99AD-DA6F-425E-B312-5E5A52B8D441}"/>
                  </a:ext>
                </a:extLst>
              </p:cNvPr>
              <p:cNvSpPr/>
              <p:nvPr/>
            </p:nvSpPr>
            <p:spPr>
              <a:xfrm>
                <a:off x="5275714" y="4324723"/>
                <a:ext cx="659130" cy="1039494"/>
              </a:xfrm>
              <a:custGeom>
                <a:avLst/>
                <a:gdLst/>
                <a:ahLst/>
                <a:cxnLst/>
                <a:rect l="l" t="t" r="r" b="b"/>
                <a:pathLst>
                  <a:path w="659129" h="1039495">
                    <a:moveTo>
                      <a:pt x="658583" y="0"/>
                    </a:moveTo>
                    <a:lnTo>
                      <a:pt x="0" y="519696"/>
                    </a:lnTo>
                    <a:lnTo>
                      <a:pt x="658583" y="1039393"/>
                    </a:lnTo>
                    <a:lnTo>
                      <a:pt x="658583" y="0"/>
                    </a:lnTo>
                    <a:close/>
                  </a:path>
                </a:pathLst>
              </a:custGeom>
              <a:solidFill>
                <a:srgbClr val="B2B2B1">
                  <a:alpha val="9999"/>
                </a:srgbClr>
              </a:solidFill>
            </p:spPr>
            <p:txBody>
              <a:bodyPr wrap="square" lIns="0" tIns="0" rIns="0" bIns="0" rtlCol="0"/>
              <a:lstStyle/>
              <a:p>
                <a:endParaRPr/>
              </a:p>
            </p:txBody>
          </p:sp>
          <p:sp>
            <p:nvSpPr>
              <p:cNvPr id="70" name="object 6">
                <a:extLst>
                  <a:ext uri="{FF2B5EF4-FFF2-40B4-BE49-F238E27FC236}">
                    <a16:creationId xmlns:a16="http://schemas.microsoft.com/office/drawing/2014/main" id="{2F7BCDE2-C03E-468B-8E16-A0E6FB27110E}"/>
                  </a:ext>
                </a:extLst>
              </p:cNvPr>
              <p:cNvSpPr/>
              <p:nvPr/>
            </p:nvSpPr>
            <p:spPr>
              <a:xfrm>
                <a:off x="5275709" y="3805118"/>
                <a:ext cx="659130" cy="1039494"/>
              </a:xfrm>
              <a:custGeom>
                <a:avLst/>
                <a:gdLst/>
                <a:ahLst/>
                <a:cxnLst/>
                <a:rect l="l" t="t" r="r" b="b"/>
                <a:pathLst>
                  <a:path w="659129" h="1039495">
                    <a:moveTo>
                      <a:pt x="0" y="0"/>
                    </a:moveTo>
                    <a:lnTo>
                      <a:pt x="0" y="1039304"/>
                    </a:lnTo>
                    <a:lnTo>
                      <a:pt x="658583" y="519607"/>
                    </a:lnTo>
                    <a:lnTo>
                      <a:pt x="0" y="0"/>
                    </a:lnTo>
                    <a:close/>
                  </a:path>
                </a:pathLst>
              </a:custGeom>
              <a:solidFill>
                <a:srgbClr val="D6D6D5">
                  <a:alpha val="9999"/>
                </a:srgbClr>
              </a:solidFill>
            </p:spPr>
            <p:txBody>
              <a:bodyPr wrap="square" lIns="0" tIns="0" rIns="0" bIns="0" rtlCol="0"/>
              <a:lstStyle/>
              <a:p>
                <a:endParaRPr dirty="0"/>
              </a:p>
            </p:txBody>
          </p:sp>
          <p:sp>
            <p:nvSpPr>
              <p:cNvPr id="71" name="object 7">
                <a:extLst>
                  <a:ext uri="{FF2B5EF4-FFF2-40B4-BE49-F238E27FC236}">
                    <a16:creationId xmlns:a16="http://schemas.microsoft.com/office/drawing/2014/main" id="{5F663463-E3E1-4940-88F5-8E21A0B1D8A5}"/>
                  </a:ext>
                </a:extLst>
              </p:cNvPr>
              <p:cNvSpPr/>
              <p:nvPr/>
            </p:nvSpPr>
            <p:spPr>
              <a:xfrm>
                <a:off x="5275709" y="9001786"/>
                <a:ext cx="659130" cy="1039494"/>
              </a:xfrm>
              <a:custGeom>
                <a:avLst/>
                <a:gdLst/>
                <a:ahLst/>
                <a:cxnLst/>
                <a:rect l="l" t="t" r="r" b="b"/>
                <a:pathLst>
                  <a:path w="659129" h="1039495">
                    <a:moveTo>
                      <a:pt x="0" y="0"/>
                    </a:moveTo>
                    <a:lnTo>
                      <a:pt x="0" y="1039368"/>
                    </a:lnTo>
                    <a:lnTo>
                      <a:pt x="658583" y="519684"/>
                    </a:lnTo>
                    <a:lnTo>
                      <a:pt x="0" y="0"/>
                    </a:lnTo>
                    <a:close/>
                  </a:path>
                </a:pathLst>
              </a:custGeom>
              <a:solidFill>
                <a:srgbClr val="AEAEAE">
                  <a:alpha val="9999"/>
                </a:srgbClr>
              </a:solidFill>
            </p:spPr>
            <p:txBody>
              <a:bodyPr wrap="square" lIns="0" tIns="0" rIns="0" bIns="0" rtlCol="0"/>
              <a:lstStyle/>
              <a:p>
                <a:endParaRPr/>
              </a:p>
            </p:txBody>
          </p:sp>
          <p:sp>
            <p:nvSpPr>
              <p:cNvPr id="72" name="object 8">
                <a:extLst>
                  <a:ext uri="{FF2B5EF4-FFF2-40B4-BE49-F238E27FC236}">
                    <a16:creationId xmlns:a16="http://schemas.microsoft.com/office/drawing/2014/main" id="{0EA74910-6695-44E9-8EC6-670312827DAD}"/>
                  </a:ext>
                </a:extLst>
              </p:cNvPr>
              <p:cNvSpPr/>
              <p:nvPr/>
            </p:nvSpPr>
            <p:spPr>
              <a:xfrm>
                <a:off x="5275707" y="687082"/>
                <a:ext cx="659130" cy="5716905"/>
              </a:xfrm>
              <a:custGeom>
                <a:avLst/>
                <a:gdLst/>
                <a:ahLst/>
                <a:cxnLst/>
                <a:rect l="l" t="t" r="r" b="b"/>
                <a:pathLst>
                  <a:path w="659129" h="5716905">
                    <a:moveTo>
                      <a:pt x="658583" y="4677041"/>
                    </a:moveTo>
                    <a:lnTo>
                      <a:pt x="0" y="5196675"/>
                    </a:lnTo>
                    <a:lnTo>
                      <a:pt x="658583" y="5716384"/>
                    </a:lnTo>
                    <a:lnTo>
                      <a:pt x="658583" y="4677041"/>
                    </a:lnTo>
                    <a:close/>
                  </a:path>
                  <a:path w="659129" h="5716905">
                    <a:moveTo>
                      <a:pt x="658583" y="519620"/>
                    </a:moveTo>
                    <a:lnTo>
                      <a:pt x="0" y="0"/>
                    </a:lnTo>
                    <a:lnTo>
                      <a:pt x="0" y="1039241"/>
                    </a:lnTo>
                    <a:lnTo>
                      <a:pt x="658583" y="519620"/>
                    </a:lnTo>
                    <a:close/>
                  </a:path>
                </a:pathLst>
              </a:custGeom>
              <a:solidFill>
                <a:srgbClr val="D6D6D5">
                  <a:alpha val="9999"/>
                </a:srgbClr>
              </a:solidFill>
            </p:spPr>
            <p:txBody>
              <a:bodyPr wrap="square" lIns="0" tIns="0" rIns="0" bIns="0" rtlCol="0"/>
              <a:lstStyle/>
              <a:p>
                <a:endParaRPr/>
              </a:p>
            </p:txBody>
          </p:sp>
          <p:sp>
            <p:nvSpPr>
              <p:cNvPr id="73" name="object 9">
                <a:extLst>
                  <a:ext uri="{FF2B5EF4-FFF2-40B4-BE49-F238E27FC236}">
                    <a16:creationId xmlns:a16="http://schemas.microsoft.com/office/drawing/2014/main" id="{D532AF07-0EDA-4678-A7FB-CA14A01442D4}"/>
                  </a:ext>
                </a:extLst>
              </p:cNvPr>
              <p:cNvSpPr/>
              <p:nvPr/>
            </p:nvSpPr>
            <p:spPr>
              <a:xfrm>
                <a:off x="5275709" y="4844421"/>
                <a:ext cx="659130" cy="1039494"/>
              </a:xfrm>
              <a:custGeom>
                <a:avLst/>
                <a:gdLst/>
                <a:ahLst/>
                <a:cxnLst/>
                <a:rect l="l" t="t" r="r" b="b"/>
                <a:pathLst>
                  <a:path w="659129" h="1039495">
                    <a:moveTo>
                      <a:pt x="0" y="0"/>
                    </a:moveTo>
                    <a:lnTo>
                      <a:pt x="0" y="1039329"/>
                    </a:lnTo>
                    <a:lnTo>
                      <a:pt x="658583" y="519696"/>
                    </a:lnTo>
                    <a:lnTo>
                      <a:pt x="0" y="0"/>
                    </a:lnTo>
                    <a:close/>
                  </a:path>
                </a:pathLst>
              </a:custGeom>
              <a:solidFill>
                <a:srgbClr val="E7E7E7">
                  <a:alpha val="9999"/>
                </a:srgbClr>
              </a:solidFill>
            </p:spPr>
            <p:txBody>
              <a:bodyPr wrap="square" lIns="0" tIns="0" rIns="0" bIns="0" rtlCol="0"/>
              <a:lstStyle/>
              <a:p>
                <a:endParaRPr/>
              </a:p>
            </p:txBody>
          </p:sp>
          <p:sp>
            <p:nvSpPr>
              <p:cNvPr id="74" name="object 10">
                <a:extLst>
                  <a:ext uri="{FF2B5EF4-FFF2-40B4-BE49-F238E27FC236}">
                    <a16:creationId xmlns:a16="http://schemas.microsoft.com/office/drawing/2014/main" id="{E32F8EF5-069E-47EA-8BDF-B86F29AC1585}"/>
                  </a:ext>
                </a:extLst>
              </p:cNvPr>
              <p:cNvSpPr/>
              <p:nvPr/>
            </p:nvSpPr>
            <p:spPr>
              <a:xfrm>
                <a:off x="5275714" y="6403456"/>
                <a:ext cx="659130" cy="1039494"/>
              </a:xfrm>
              <a:custGeom>
                <a:avLst/>
                <a:gdLst/>
                <a:ahLst/>
                <a:cxnLst/>
                <a:rect l="l" t="t" r="r" b="b"/>
                <a:pathLst>
                  <a:path w="659129" h="1039495">
                    <a:moveTo>
                      <a:pt x="658583" y="0"/>
                    </a:moveTo>
                    <a:lnTo>
                      <a:pt x="0" y="519683"/>
                    </a:lnTo>
                    <a:lnTo>
                      <a:pt x="658583" y="1039380"/>
                    </a:lnTo>
                    <a:lnTo>
                      <a:pt x="658583" y="0"/>
                    </a:lnTo>
                    <a:close/>
                  </a:path>
                </a:pathLst>
              </a:custGeom>
              <a:solidFill>
                <a:srgbClr val="D6D6D5">
                  <a:alpha val="9999"/>
                </a:srgbClr>
              </a:solidFill>
            </p:spPr>
            <p:txBody>
              <a:bodyPr wrap="square" lIns="0" tIns="0" rIns="0" bIns="0" rtlCol="0"/>
              <a:lstStyle/>
              <a:p>
                <a:endParaRPr/>
              </a:p>
            </p:txBody>
          </p:sp>
          <p:sp>
            <p:nvSpPr>
              <p:cNvPr id="75" name="object 11">
                <a:extLst>
                  <a:ext uri="{FF2B5EF4-FFF2-40B4-BE49-F238E27FC236}">
                    <a16:creationId xmlns:a16="http://schemas.microsoft.com/office/drawing/2014/main" id="{7B2789B5-B03A-418D-8E3D-9D63C180DAD9}"/>
                  </a:ext>
                </a:extLst>
              </p:cNvPr>
              <p:cNvSpPr/>
              <p:nvPr/>
            </p:nvSpPr>
            <p:spPr>
              <a:xfrm>
                <a:off x="5275707" y="5883757"/>
                <a:ext cx="659130" cy="2598420"/>
              </a:xfrm>
              <a:custGeom>
                <a:avLst/>
                <a:gdLst/>
                <a:ahLst/>
                <a:cxnLst/>
                <a:rect l="l" t="t" r="r" b="b"/>
                <a:pathLst>
                  <a:path w="659129" h="2598420">
                    <a:moveTo>
                      <a:pt x="658583" y="1559090"/>
                    </a:moveTo>
                    <a:lnTo>
                      <a:pt x="0" y="2078697"/>
                    </a:lnTo>
                    <a:lnTo>
                      <a:pt x="658583" y="2598407"/>
                    </a:lnTo>
                    <a:lnTo>
                      <a:pt x="658583" y="1559090"/>
                    </a:lnTo>
                    <a:close/>
                  </a:path>
                  <a:path w="659129" h="2598420">
                    <a:moveTo>
                      <a:pt x="658583" y="519709"/>
                    </a:moveTo>
                    <a:lnTo>
                      <a:pt x="0" y="0"/>
                    </a:lnTo>
                    <a:lnTo>
                      <a:pt x="0" y="1039393"/>
                    </a:lnTo>
                    <a:lnTo>
                      <a:pt x="658583" y="519709"/>
                    </a:lnTo>
                    <a:close/>
                  </a:path>
                </a:pathLst>
              </a:custGeom>
              <a:solidFill>
                <a:srgbClr val="60605F">
                  <a:alpha val="9999"/>
                </a:srgbClr>
              </a:solidFill>
            </p:spPr>
            <p:txBody>
              <a:bodyPr wrap="square" lIns="0" tIns="0" rIns="0" bIns="0" rtlCol="0"/>
              <a:lstStyle/>
              <a:p>
                <a:endParaRPr/>
              </a:p>
            </p:txBody>
          </p:sp>
          <p:sp>
            <p:nvSpPr>
              <p:cNvPr id="76" name="object 12">
                <a:extLst>
                  <a:ext uri="{FF2B5EF4-FFF2-40B4-BE49-F238E27FC236}">
                    <a16:creationId xmlns:a16="http://schemas.microsoft.com/office/drawing/2014/main" id="{EDED81E0-C171-442D-9A5C-4F19D603B5E7}"/>
                  </a:ext>
                </a:extLst>
              </p:cNvPr>
              <p:cNvSpPr/>
              <p:nvPr/>
            </p:nvSpPr>
            <p:spPr>
              <a:xfrm>
                <a:off x="5275709" y="6923142"/>
                <a:ext cx="659130" cy="1039494"/>
              </a:xfrm>
              <a:custGeom>
                <a:avLst/>
                <a:gdLst/>
                <a:ahLst/>
                <a:cxnLst/>
                <a:rect l="l" t="t" r="r" b="b"/>
                <a:pathLst>
                  <a:path w="659129" h="1039495">
                    <a:moveTo>
                      <a:pt x="0" y="0"/>
                    </a:moveTo>
                    <a:lnTo>
                      <a:pt x="0" y="1039304"/>
                    </a:lnTo>
                    <a:lnTo>
                      <a:pt x="658583" y="519696"/>
                    </a:lnTo>
                    <a:lnTo>
                      <a:pt x="0" y="0"/>
                    </a:lnTo>
                    <a:close/>
                  </a:path>
                </a:pathLst>
              </a:custGeom>
              <a:solidFill>
                <a:srgbClr val="E7E7E7">
                  <a:alpha val="9999"/>
                </a:srgbClr>
              </a:solidFill>
            </p:spPr>
            <p:txBody>
              <a:bodyPr wrap="square" lIns="0" tIns="0" rIns="0" bIns="0" rtlCol="0"/>
              <a:lstStyle/>
              <a:p>
                <a:endParaRPr/>
              </a:p>
            </p:txBody>
          </p:sp>
          <p:sp>
            <p:nvSpPr>
              <p:cNvPr id="77" name="object 13">
                <a:extLst>
                  <a:ext uri="{FF2B5EF4-FFF2-40B4-BE49-F238E27FC236}">
                    <a16:creationId xmlns:a16="http://schemas.microsoft.com/office/drawing/2014/main" id="{54A932B9-F9F3-45D7-9FFC-281DB8F7D7B5}"/>
                  </a:ext>
                </a:extLst>
              </p:cNvPr>
              <p:cNvSpPr/>
              <p:nvPr/>
            </p:nvSpPr>
            <p:spPr>
              <a:xfrm>
                <a:off x="5275714" y="8482152"/>
                <a:ext cx="659130" cy="1039494"/>
              </a:xfrm>
              <a:custGeom>
                <a:avLst/>
                <a:gdLst/>
                <a:ahLst/>
                <a:cxnLst/>
                <a:rect l="l" t="t" r="r" b="b"/>
                <a:pathLst>
                  <a:path w="659129" h="1039495">
                    <a:moveTo>
                      <a:pt x="658583" y="0"/>
                    </a:moveTo>
                    <a:lnTo>
                      <a:pt x="0" y="519633"/>
                    </a:lnTo>
                    <a:lnTo>
                      <a:pt x="658583" y="1039317"/>
                    </a:lnTo>
                    <a:lnTo>
                      <a:pt x="658583" y="0"/>
                    </a:lnTo>
                    <a:close/>
                  </a:path>
                </a:pathLst>
              </a:custGeom>
              <a:solidFill>
                <a:srgbClr val="D6D6D5">
                  <a:alpha val="9999"/>
                </a:srgbClr>
              </a:solidFill>
            </p:spPr>
            <p:txBody>
              <a:bodyPr wrap="square" lIns="0" tIns="0" rIns="0" bIns="0" rtlCol="0"/>
              <a:lstStyle/>
              <a:p>
                <a:endParaRPr/>
              </a:p>
            </p:txBody>
          </p:sp>
          <p:sp>
            <p:nvSpPr>
              <p:cNvPr id="78" name="object 14">
                <a:extLst>
                  <a:ext uri="{FF2B5EF4-FFF2-40B4-BE49-F238E27FC236}">
                    <a16:creationId xmlns:a16="http://schemas.microsoft.com/office/drawing/2014/main" id="{A67A5EFF-6ADE-4C18-B075-A5C0990A6635}"/>
                  </a:ext>
                </a:extLst>
              </p:cNvPr>
              <p:cNvSpPr/>
              <p:nvPr/>
            </p:nvSpPr>
            <p:spPr>
              <a:xfrm>
                <a:off x="5275709" y="7962445"/>
                <a:ext cx="659130" cy="1039494"/>
              </a:xfrm>
              <a:custGeom>
                <a:avLst/>
                <a:gdLst/>
                <a:ahLst/>
                <a:cxnLst/>
                <a:rect l="l" t="t" r="r" b="b"/>
                <a:pathLst>
                  <a:path w="659129" h="1039495">
                    <a:moveTo>
                      <a:pt x="0" y="0"/>
                    </a:moveTo>
                    <a:lnTo>
                      <a:pt x="0" y="1039342"/>
                    </a:lnTo>
                    <a:lnTo>
                      <a:pt x="658583" y="519709"/>
                    </a:lnTo>
                    <a:lnTo>
                      <a:pt x="0" y="0"/>
                    </a:lnTo>
                    <a:close/>
                  </a:path>
                </a:pathLst>
              </a:custGeom>
              <a:solidFill>
                <a:srgbClr val="E7E7E7">
                  <a:alpha val="9999"/>
                </a:srgbClr>
              </a:solidFill>
            </p:spPr>
            <p:txBody>
              <a:bodyPr wrap="square" lIns="0" tIns="0" rIns="0" bIns="0" rtlCol="0"/>
              <a:lstStyle/>
              <a:p>
                <a:endParaRPr/>
              </a:p>
            </p:txBody>
          </p:sp>
          <p:sp>
            <p:nvSpPr>
              <p:cNvPr id="79" name="object 15">
                <a:extLst>
                  <a:ext uri="{FF2B5EF4-FFF2-40B4-BE49-F238E27FC236}">
                    <a16:creationId xmlns:a16="http://schemas.microsoft.com/office/drawing/2014/main" id="{3B5EEC6F-63E8-42C6-AD2A-BB04936ABBCD}"/>
                  </a:ext>
                </a:extLst>
              </p:cNvPr>
              <p:cNvSpPr/>
              <p:nvPr/>
            </p:nvSpPr>
            <p:spPr>
              <a:xfrm>
                <a:off x="4617151" y="2765724"/>
                <a:ext cx="659130" cy="1039494"/>
              </a:xfrm>
              <a:custGeom>
                <a:avLst/>
                <a:gdLst/>
                <a:ahLst/>
                <a:cxnLst/>
                <a:rect l="l" t="t" r="r" b="b"/>
                <a:pathLst>
                  <a:path w="659129" h="1039495">
                    <a:moveTo>
                      <a:pt x="658558" y="0"/>
                    </a:moveTo>
                    <a:lnTo>
                      <a:pt x="0" y="519696"/>
                    </a:lnTo>
                    <a:lnTo>
                      <a:pt x="658558" y="1039393"/>
                    </a:lnTo>
                    <a:lnTo>
                      <a:pt x="658558" y="0"/>
                    </a:lnTo>
                    <a:close/>
                  </a:path>
                </a:pathLst>
              </a:custGeom>
              <a:solidFill>
                <a:srgbClr val="D6D6D5">
                  <a:alpha val="9999"/>
                </a:srgbClr>
              </a:solidFill>
            </p:spPr>
            <p:txBody>
              <a:bodyPr wrap="square" lIns="0" tIns="0" rIns="0" bIns="0" rtlCol="0"/>
              <a:lstStyle/>
              <a:p>
                <a:endParaRPr/>
              </a:p>
            </p:txBody>
          </p:sp>
          <p:sp>
            <p:nvSpPr>
              <p:cNvPr id="80" name="object 16">
                <a:extLst>
                  <a:ext uri="{FF2B5EF4-FFF2-40B4-BE49-F238E27FC236}">
                    <a16:creationId xmlns:a16="http://schemas.microsoft.com/office/drawing/2014/main" id="{4FFE919D-C083-43F8-8080-AF9C800622B3}"/>
                  </a:ext>
                </a:extLst>
              </p:cNvPr>
              <p:cNvSpPr/>
              <p:nvPr/>
            </p:nvSpPr>
            <p:spPr>
              <a:xfrm>
                <a:off x="4617151" y="1726410"/>
                <a:ext cx="659130" cy="1039494"/>
              </a:xfrm>
              <a:custGeom>
                <a:avLst/>
                <a:gdLst/>
                <a:ahLst/>
                <a:cxnLst/>
                <a:rect l="l" t="t" r="r" b="b"/>
                <a:pathLst>
                  <a:path w="659129" h="1039494">
                    <a:moveTo>
                      <a:pt x="658558" y="0"/>
                    </a:moveTo>
                    <a:lnTo>
                      <a:pt x="0" y="519696"/>
                    </a:lnTo>
                    <a:lnTo>
                      <a:pt x="658558" y="1039317"/>
                    </a:lnTo>
                    <a:lnTo>
                      <a:pt x="658558" y="0"/>
                    </a:lnTo>
                    <a:close/>
                  </a:path>
                </a:pathLst>
              </a:custGeom>
              <a:solidFill>
                <a:srgbClr val="E1E1E1">
                  <a:alpha val="9999"/>
                </a:srgbClr>
              </a:solidFill>
            </p:spPr>
            <p:txBody>
              <a:bodyPr wrap="square" lIns="0" tIns="0" rIns="0" bIns="0" rtlCol="0"/>
              <a:lstStyle/>
              <a:p>
                <a:endParaRPr/>
              </a:p>
            </p:txBody>
          </p:sp>
          <p:sp>
            <p:nvSpPr>
              <p:cNvPr id="81" name="object 17">
                <a:extLst>
                  <a:ext uri="{FF2B5EF4-FFF2-40B4-BE49-F238E27FC236}">
                    <a16:creationId xmlns:a16="http://schemas.microsoft.com/office/drawing/2014/main" id="{3F070AF7-087F-4FC4-B9A7-1D7B5132E387}"/>
                  </a:ext>
                </a:extLst>
              </p:cNvPr>
              <p:cNvSpPr/>
              <p:nvPr/>
            </p:nvSpPr>
            <p:spPr>
              <a:xfrm>
                <a:off x="4617144" y="2246105"/>
                <a:ext cx="659130" cy="1039494"/>
              </a:xfrm>
              <a:custGeom>
                <a:avLst/>
                <a:gdLst/>
                <a:ahLst/>
                <a:cxnLst/>
                <a:rect l="l" t="t" r="r" b="b"/>
                <a:pathLst>
                  <a:path w="659129" h="1039495">
                    <a:moveTo>
                      <a:pt x="0" y="0"/>
                    </a:moveTo>
                    <a:lnTo>
                      <a:pt x="0" y="1039317"/>
                    </a:lnTo>
                    <a:lnTo>
                      <a:pt x="658634" y="519620"/>
                    </a:lnTo>
                    <a:lnTo>
                      <a:pt x="0" y="0"/>
                    </a:lnTo>
                    <a:close/>
                  </a:path>
                </a:pathLst>
              </a:custGeom>
              <a:solidFill>
                <a:srgbClr val="E7E7E7">
                  <a:alpha val="9999"/>
                </a:srgbClr>
              </a:solidFill>
            </p:spPr>
            <p:txBody>
              <a:bodyPr wrap="square" lIns="0" tIns="0" rIns="0" bIns="0" rtlCol="0"/>
              <a:lstStyle/>
              <a:p>
                <a:endParaRPr/>
              </a:p>
            </p:txBody>
          </p:sp>
          <p:sp>
            <p:nvSpPr>
              <p:cNvPr id="82" name="object 18">
                <a:extLst>
                  <a:ext uri="{FF2B5EF4-FFF2-40B4-BE49-F238E27FC236}">
                    <a16:creationId xmlns:a16="http://schemas.microsoft.com/office/drawing/2014/main" id="{BF2861CB-EFE0-4558-B54B-8705AC1984CF}"/>
                  </a:ext>
                </a:extLst>
              </p:cNvPr>
              <p:cNvSpPr/>
              <p:nvPr/>
            </p:nvSpPr>
            <p:spPr>
              <a:xfrm>
                <a:off x="4617151" y="3805117"/>
                <a:ext cx="659130" cy="1039494"/>
              </a:xfrm>
              <a:custGeom>
                <a:avLst/>
                <a:gdLst/>
                <a:ahLst/>
                <a:cxnLst/>
                <a:rect l="l" t="t" r="r" b="b"/>
                <a:pathLst>
                  <a:path w="659129" h="1039495">
                    <a:moveTo>
                      <a:pt x="658558" y="0"/>
                    </a:moveTo>
                    <a:lnTo>
                      <a:pt x="0" y="519607"/>
                    </a:lnTo>
                    <a:lnTo>
                      <a:pt x="658558" y="1039304"/>
                    </a:lnTo>
                    <a:lnTo>
                      <a:pt x="658558" y="0"/>
                    </a:lnTo>
                    <a:close/>
                  </a:path>
                </a:pathLst>
              </a:custGeom>
              <a:solidFill>
                <a:srgbClr val="B2B2B1">
                  <a:alpha val="9999"/>
                </a:srgbClr>
              </a:solidFill>
            </p:spPr>
            <p:txBody>
              <a:bodyPr wrap="square" lIns="0" tIns="0" rIns="0" bIns="0" rtlCol="0"/>
              <a:lstStyle/>
              <a:p>
                <a:endParaRPr/>
              </a:p>
            </p:txBody>
          </p:sp>
          <p:sp>
            <p:nvSpPr>
              <p:cNvPr id="83" name="object 19">
                <a:extLst>
                  <a:ext uri="{FF2B5EF4-FFF2-40B4-BE49-F238E27FC236}">
                    <a16:creationId xmlns:a16="http://schemas.microsoft.com/office/drawing/2014/main" id="{0CBA2081-E902-4C29-810D-4B1F03835480}"/>
                  </a:ext>
                </a:extLst>
              </p:cNvPr>
              <p:cNvSpPr/>
              <p:nvPr/>
            </p:nvSpPr>
            <p:spPr>
              <a:xfrm>
                <a:off x="4617136" y="3285426"/>
                <a:ext cx="659130" cy="2598420"/>
              </a:xfrm>
              <a:custGeom>
                <a:avLst/>
                <a:gdLst/>
                <a:ahLst/>
                <a:cxnLst/>
                <a:rect l="l" t="t" r="r" b="b"/>
                <a:pathLst>
                  <a:path w="659129" h="2598420">
                    <a:moveTo>
                      <a:pt x="658571" y="1559001"/>
                    </a:moveTo>
                    <a:lnTo>
                      <a:pt x="12" y="2078697"/>
                    </a:lnTo>
                    <a:lnTo>
                      <a:pt x="658571" y="2598331"/>
                    </a:lnTo>
                    <a:lnTo>
                      <a:pt x="658571" y="1559001"/>
                    </a:lnTo>
                    <a:close/>
                  </a:path>
                  <a:path w="659129" h="2598420">
                    <a:moveTo>
                      <a:pt x="658634" y="519696"/>
                    </a:moveTo>
                    <a:lnTo>
                      <a:pt x="0" y="0"/>
                    </a:lnTo>
                    <a:lnTo>
                      <a:pt x="0" y="1039304"/>
                    </a:lnTo>
                    <a:lnTo>
                      <a:pt x="658634" y="519696"/>
                    </a:lnTo>
                    <a:close/>
                  </a:path>
                </a:pathLst>
              </a:custGeom>
              <a:solidFill>
                <a:srgbClr val="60605F">
                  <a:alpha val="9999"/>
                </a:srgbClr>
              </a:solidFill>
            </p:spPr>
            <p:txBody>
              <a:bodyPr wrap="square" lIns="0" tIns="0" rIns="0" bIns="0" rtlCol="0"/>
              <a:lstStyle/>
              <a:p>
                <a:endParaRPr/>
              </a:p>
            </p:txBody>
          </p:sp>
          <p:sp>
            <p:nvSpPr>
              <p:cNvPr id="84" name="object 20">
                <a:extLst>
                  <a:ext uri="{FF2B5EF4-FFF2-40B4-BE49-F238E27FC236}">
                    <a16:creationId xmlns:a16="http://schemas.microsoft.com/office/drawing/2014/main" id="{8FBF0ED2-294E-4DD3-AE64-2D262A159024}"/>
                  </a:ext>
                </a:extLst>
              </p:cNvPr>
              <p:cNvSpPr/>
              <p:nvPr/>
            </p:nvSpPr>
            <p:spPr>
              <a:xfrm>
                <a:off x="4617151" y="5883749"/>
                <a:ext cx="659130" cy="1039494"/>
              </a:xfrm>
              <a:custGeom>
                <a:avLst/>
                <a:gdLst/>
                <a:ahLst/>
                <a:cxnLst/>
                <a:rect l="l" t="t" r="r" b="b"/>
                <a:pathLst>
                  <a:path w="659129" h="1039495">
                    <a:moveTo>
                      <a:pt x="658558" y="0"/>
                    </a:moveTo>
                    <a:lnTo>
                      <a:pt x="0" y="519709"/>
                    </a:lnTo>
                    <a:lnTo>
                      <a:pt x="658558" y="1039393"/>
                    </a:lnTo>
                    <a:lnTo>
                      <a:pt x="658558" y="0"/>
                    </a:lnTo>
                    <a:close/>
                  </a:path>
                </a:pathLst>
              </a:custGeom>
              <a:solidFill>
                <a:srgbClr val="D6D6D5">
                  <a:alpha val="9999"/>
                </a:srgbClr>
              </a:solidFill>
            </p:spPr>
            <p:txBody>
              <a:bodyPr wrap="square" lIns="0" tIns="0" rIns="0" bIns="0" rtlCol="0"/>
              <a:lstStyle/>
              <a:p>
                <a:endParaRPr/>
              </a:p>
            </p:txBody>
          </p:sp>
          <p:sp>
            <p:nvSpPr>
              <p:cNvPr id="85" name="object 21">
                <a:extLst>
                  <a:ext uri="{FF2B5EF4-FFF2-40B4-BE49-F238E27FC236}">
                    <a16:creationId xmlns:a16="http://schemas.microsoft.com/office/drawing/2014/main" id="{24D30A51-15C9-4A42-9DBE-67D732EBCBEA}"/>
                  </a:ext>
                </a:extLst>
              </p:cNvPr>
              <p:cNvSpPr/>
              <p:nvPr/>
            </p:nvSpPr>
            <p:spPr>
              <a:xfrm>
                <a:off x="4617144" y="5364116"/>
                <a:ext cx="659130" cy="1039494"/>
              </a:xfrm>
              <a:custGeom>
                <a:avLst/>
                <a:gdLst/>
                <a:ahLst/>
                <a:cxnLst/>
                <a:rect l="l" t="t" r="r" b="b"/>
                <a:pathLst>
                  <a:path w="659129" h="1039495">
                    <a:moveTo>
                      <a:pt x="0" y="0"/>
                    </a:moveTo>
                    <a:lnTo>
                      <a:pt x="0" y="1039342"/>
                    </a:lnTo>
                    <a:lnTo>
                      <a:pt x="658634" y="519633"/>
                    </a:lnTo>
                    <a:lnTo>
                      <a:pt x="0" y="0"/>
                    </a:lnTo>
                    <a:close/>
                  </a:path>
                </a:pathLst>
              </a:custGeom>
              <a:solidFill>
                <a:srgbClr val="B2B2B1">
                  <a:alpha val="9999"/>
                </a:srgbClr>
              </a:solidFill>
            </p:spPr>
            <p:txBody>
              <a:bodyPr wrap="square" lIns="0" tIns="0" rIns="0" bIns="0" rtlCol="0"/>
              <a:lstStyle/>
              <a:p>
                <a:endParaRPr/>
              </a:p>
            </p:txBody>
          </p:sp>
          <p:sp>
            <p:nvSpPr>
              <p:cNvPr id="86" name="object 22">
                <a:extLst>
                  <a:ext uri="{FF2B5EF4-FFF2-40B4-BE49-F238E27FC236}">
                    <a16:creationId xmlns:a16="http://schemas.microsoft.com/office/drawing/2014/main" id="{14679901-7FD7-4381-A92E-8339ABD2B325}"/>
                  </a:ext>
                </a:extLst>
              </p:cNvPr>
              <p:cNvSpPr/>
              <p:nvPr/>
            </p:nvSpPr>
            <p:spPr>
              <a:xfrm>
                <a:off x="4617151" y="6923139"/>
                <a:ext cx="659130" cy="1039494"/>
              </a:xfrm>
              <a:custGeom>
                <a:avLst/>
                <a:gdLst/>
                <a:ahLst/>
                <a:cxnLst/>
                <a:rect l="l" t="t" r="r" b="b"/>
                <a:pathLst>
                  <a:path w="659129" h="1039495">
                    <a:moveTo>
                      <a:pt x="658558" y="0"/>
                    </a:moveTo>
                    <a:lnTo>
                      <a:pt x="0" y="519696"/>
                    </a:lnTo>
                    <a:lnTo>
                      <a:pt x="658558" y="1039380"/>
                    </a:lnTo>
                    <a:lnTo>
                      <a:pt x="658558" y="0"/>
                    </a:lnTo>
                    <a:close/>
                  </a:path>
                </a:pathLst>
              </a:custGeom>
              <a:solidFill>
                <a:srgbClr val="60605F">
                  <a:alpha val="9999"/>
                </a:srgbClr>
              </a:solidFill>
            </p:spPr>
            <p:txBody>
              <a:bodyPr wrap="square" lIns="0" tIns="0" rIns="0" bIns="0" rtlCol="0"/>
              <a:lstStyle/>
              <a:p>
                <a:endParaRPr/>
              </a:p>
            </p:txBody>
          </p:sp>
          <p:sp>
            <p:nvSpPr>
              <p:cNvPr id="87" name="object 23">
                <a:extLst>
                  <a:ext uri="{FF2B5EF4-FFF2-40B4-BE49-F238E27FC236}">
                    <a16:creationId xmlns:a16="http://schemas.microsoft.com/office/drawing/2014/main" id="{53E5169C-85B5-4382-AEE3-A4A00DC213E4}"/>
                  </a:ext>
                </a:extLst>
              </p:cNvPr>
              <p:cNvSpPr/>
              <p:nvPr/>
            </p:nvSpPr>
            <p:spPr>
              <a:xfrm>
                <a:off x="4617144" y="6403458"/>
                <a:ext cx="659130" cy="1039494"/>
              </a:xfrm>
              <a:custGeom>
                <a:avLst/>
                <a:gdLst/>
                <a:ahLst/>
                <a:cxnLst/>
                <a:rect l="l" t="t" r="r" b="b"/>
                <a:pathLst>
                  <a:path w="659129" h="1039495">
                    <a:moveTo>
                      <a:pt x="0" y="0"/>
                    </a:moveTo>
                    <a:lnTo>
                      <a:pt x="0" y="1039380"/>
                    </a:lnTo>
                    <a:lnTo>
                      <a:pt x="658634" y="519684"/>
                    </a:lnTo>
                    <a:lnTo>
                      <a:pt x="0" y="0"/>
                    </a:lnTo>
                    <a:close/>
                  </a:path>
                </a:pathLst>
              </a:custGeom>
              <a:solidFill>
                <a:srgbClr val="E7E7E7">
                  <a:alpha val="9999"/>
                </a:srgbClr>
              </a:solidFill>
            </p:spPr>
            <p:txBody>
              <a:bodyPr wrap="square" lIns="0" tIns="0" rIns="0" bIns="0" rtlCol="0"/>
              <a:lstStyle/>
              <a:p>
                <a:endParaRPr/>
              </a:p>
            </p:txBody>
          </p:sp>
          <p:sp>
            <p:nvSpPr>
              <p:cNvPr id="88" name="object 24">
                <a:extLst>
                  <a:ext uri="{FF2B5EF4-FFF2-40B4-BE49-F238E27FC236}">
                    <a16:creationId xmlns:a16="http://schemas.microsoft.com/office/drawing/2014/main" id="{E5E95954-F364-4771-AD37-0EF621A1272B}"/>
                  </a:ext>
                </a:extLst>
              </p:cNvPr>
              <p:cNvSpPr/>
              <p:nvPr/>
            </p:nvSpPr>
            <p:spPr>
              <a:xfrm>
                <a:off x="4617151" y="7962443"/>
                <a:ext cx="659130" cy="1039494"/>
              </a:xfrm>
              <a:custGeom>
                <a:avLst/>
                <a:gdLst/>
                <a:ahLst/>
                <a:cxnLst/>
                <a:rect l="l" t="t" r="r" b="b"/>
                <a:pathLst>
                  <a:path w="659129" h="1039495">
                    <a:moveTo>
                      <a:pt x="658558" y="0"/>
                    </a:moveTo>
                    <a:lnTo>
                      <a:pt x="0" y="519709"/>
                    </a:lnTo>
                    <a:lnTo>
                      <a:pt x="658558" y="1039393"/>
                    </a:lnTo>
                    <a:lnTo>
                      <a:pt x="658558" y="0"/>
                    </a:lnTo>
                    <a:close/>
                  </a:path>
                </a:pathLst>
              </a:custGeom>
              <a:solidFill>
                <a:srgbClr val="60605F">
                  <a:alpha val="9999"/>
                </a:srgbClr>
              </a:solidFill>
            </p:spPr>
            <p:txBody>
              <a:bodyPr wrap="square" lIns="0" tIns="0" rIns="0" bIns="0" rtlCol="0"/>
              <a:lstStyle/>
              <a:p>
                <a:endParaRPr/>
              </a:p>
            </p:txBody>
          </p:sp>
          <p:sp>
            <p:nvSpPr>
              <p:cNvPr id="89" name="object 25">
                <a:extLst>
                  <a:ext uri="{FF2B5EF4-FFF2-40B4-BE49-F238E27FC236}">
                    <a16:creationId xmlns:a16="http://schemas.microsoft.com/office/drawing/2014/main" id="{C70AA654-8B47-4FAF-A4E7-E3789CB2C231}"/>
                  </a:ext>
                </a:extLst>
              </p:cNvPr>
              <p:cNvSpPr/>
              <p:nvPr/>
            </p:nvSpPr>
            <p:spPr>
              <a:xfrm>
                <a:off x="4617144" y="7442837"/>
                <a:ext cx="659130" cy="1039494"/>
              </a:xfrm>
              <a:custGeom>
                <a:avLst/>
                <a:gdLst/>
                <a:ahLst/>
                <a:cxnLst/>
                <a:rect l="l" t="t" r="r" b="b"/>
                <a:pathLst>
                  <a:path w="659129" h="1039495">
                    <a:moveTo>
                      <a:pt x="0" y="0"/>
                    </a:moveTo>
                    <a:lnTo>
                      <a:pt x="0" y="1039317"/>
                    </a:lnTo>
                    <a:lnTo>
                      <a:pt x="658634" y="519607"/>
                    </a:lnTo>
                    <a:lnTo>
                      <a:pt x="0" y="0"/>
                    </a:lnTo>
                    <a:close/>
                  </a:path>
                </a:pathLst>
              </a:custGeom>
              <a:solidFill>
                <a:srgbClr val="E7E7E7">
                  <a:alpha val="9999"/>
                </a:srgbClr>
              </a:solidFill>
            </p:spPr>
            <p:txBody>
              <a:bodyPr wrap="square" lIns="0" tIns="0" rIns="0" bIns="0" rtlCol="0"/>
              <a:lstStyle/>
              <a:p>
                <a:endParaRPr/>
              </a:p>
            </p:txBody>
          </p:sp>
          <p:sp>
            <p:nvSpPr>
              <p:cNvPr id="90" name="object 26">
                <a:extLst>
                  <a:ext uri="{FF2B5EF4-FFF2-40B4-BE49-F238E27FC236}">
                    <a16:creationId xmlns:a16="http://schemas.microsoft.com/office/drawing/2014/main" id="{BD868C95-A05C-4F05-8F82-3DFF53B0F466}"/>
                  </a:ext>
                </a:extLst>
              </p:cNvPr>
              <p:cNvSpPr/>
              <p:nvPr/>
            </p:nvSpPr>
            <p:spPr>
              <a:xfrm>
                <a:off x="3958586" y="3285421"/>
                <a:ext cx="659130" cy="1039494"/>
              </a:xfrm>
              <a:custGeom>
                <a:avLst/>
                <a:gdLst/>
                <a:ahLst/>
                <a:cxnLst/>
                <a:rect l="l" t="t" r="r" b="b"/>
                <a:pathLst>
                  <a:path w="659129" h="1039495">
                    <a:moveTo>
                      <a:pt x="658558" y="0"/>
                    </a:moveTo>
                    <a:lnTo>
                      <a:pt x="0" y="519696"/>
                    </a:lnTo>
                    <a:lnTo>
                      <a:pt x="658558" y="1039304"/>
                    </a:lnTo>
                    <a:lnTo>
                      <a:pt x="658558" y="0"/>
                    </a:lnTo>
                    <a:close/>
                  </a:path>
                </a:pathLst>
              </a:custGeom>
              <a:solidFill>
                <a:srgbClr val="D6D6D5">
                  <a:alpha val="9999"/>
                </a:srgbClr>
              </a:solidFill>
            </p:spPr>
            <p:txBody>
              <a:bodyPr wrap="square" lIns="0" tIns="0" rIns="0" bIns="0" rtlCol="0"/>
              <a:lstStyle/>
              <a:p>
                <a:endParaRPr/>
              </a:p>
            </p:txBody>
          </p:sp>
          <p:sp>
            <p:nvSpPr>
              <p:cNvPr id="91" name="object 27">
                <a:extLst>
                  <a:ext uri="{FF2B5EF4-FFF2-40B4-BE49-F238E27FC236}">
                    <a16:creationId xmlns:a16="http://schemas.microsoft.com/office/drawing/2014/main" id="{1240989B-3D20-4D70-9C42-90391C5CAADE}"/>
                  </a:ext>
                </a:extLst>
              </p:cNvPr>
              <p:cNvSpPr/>
              <p:nvPr/>
            </p:nvSpPr>
            <p:spPr>
              <a:xfrm>
                <a:off x="3958526" y="1726412"/>
                <a:ext cx="659130" cy="2078989"/>
              </a:xfrm>
              <a:custGeom>
                <a:avLst/>
                <a:gdLst/>
                <a:ahLst/>
                <a:cxnLst/>
                <a:rect l="l" t="t" r="r" b="b"/>
                <a:pathLst>
                  <a:path w="659129" h="2078989">
                    <a:moveTo>
                      <a:pt x="658609" y="519696"/>
                    </a:moveTo>
                    <a:lnTo>
                      <a:pt x="0" y="0"/>
                    </a:lnTo>
                    <a:lnTo>
                      <a:pt x="0" y="1039317"/>
                    </a:lnTo>
                    <a:lnTo>
                      <a:pt x="658609" y="519696"/>
                    </a:lnTo>
                    <a:close/>
                  </a:path>
                  <a:path w="659129" h="2078989">
                    <a:moveTo>
                      <a:pt x="658685" y="1559013"/>
                    </a:moveTo>
                    <a:lnTo>
                      <a:pt x="50" y="1039380"/>
                    </a:lnTo>
                    <a:lnTo>
                      <a:pt x="50" y="2078710"/>
                    </a:lnTo>
                    <a:lnTo>
                      <a:pt x="658685" y="1559013"/>
                    </a:lnTo>
                    <a:close/>
                  </a:path>
                </a:pathLst>
              </a:custGeom>
              <a:solidFill>
                <a:srgbClr val="E7E7E7">
                  <a:alpha val="9999"/>
                </a:srgbClr>
              </a:solidFill>
            </p:spPr>
            <p:txBody>
              <a:bodyPr wrap="square" lIns="0" tIns="0" rIns="0" bIns="0" rtlCol="0"/>
              <a:lstStyle/>
              <a:p>
                <a:endParaRPr/>
              </a:p>
            </p:txBody>
          </p:sp>
          <p:sp>
            <p:nvSpPr>
              <p:cNvPr id="92" name="object 28">
                <a:extLst>
                  <a:ext uri="{FF2B5EF4-FFF2-40B4-BE49-F238E27FC236}">
                    <a16:creationId xmlns:a16="http://schemas.microsoft.com/office/drawing/2014/main" id="{13FDE1E6-9C9D-4EA2-B079-34CAEE96C30B}"/>
                  </a:ext>
                </a:extLst>
              </p:cNvPr>
              <p:cNvSpPr/>
              <p:nvPr/>
            </p:nvSpPr>
            <p:spPr>
              <a:xfrm>
                <a:off x="3958586" y="4324723"/>
                <a:ext cx="659130" cy="1039494"/>
              </a:xfrm>
              <a:custGeom>
                <a:avLst/>
                <a:gdLst/>
                <a:ahLst/>
                <a:cxnLst/>
                <a:rect l="l" t="t" r="r" b="b"/>
                <a:pathLst>
                  <a:path w="659129" h="1039495">
                    <a:moveTo>
                      <a:pt x="658558" y="0"/>
                    </a:moveTo>
                    <a:lnTo>
                      <a:pt x="0" y="519696"/>
                    </a:lnTo>
                    <a:lnTo>
                      <a:pt x="658558" y="1039393"/>
                    </a:lnTo>
                    <a:lnTo>
                      <a:pt x="658558" y="0"/>
                    </a:lnTo>
                    <a:close/>
                  </a:path>
                </a:pathLst>
              </a:custGeom>
              <a:solidFill>
                <a:srgbClr val="B2B2B1">
                  <a:alpha val="9999"/>
                </a:srgbClr>
              </a:solidFill>
            </p:spPr>
            <p:txBody>
              <a:bodyPr wrap="square" lIns="0" tIns="0" rIns="0" bIns="0" rtlCol="0"/>
              <a:lstStyle/>
              <a:p>
                <a:endParaRPr/>
              </a:p>
            </p:txBody>
          </p:sp>
          <p:sp>
            <p:nvSpPr>
              <p:cNvPr id="93" name="object 29">
                <a:extLst>
                  <a:ext uri="{FF2B5EF4-FFF2-40B4-BE49-F238E27FC236}">
                    <a16:creationId xmlns:a16="http://schemas.microsoft.com/office/drawing/2014/main" id="{76AD13B0-D49A-4337-8D11-31168576E948}"/>
                  </a:ext>
                </a:extLst>
              </p:cNvPr>
              <p:cNvSpPr/>
              <p:nvPr/>
            </p:nvSpPr>
            <p:spPr>
              <a:xfrm>
                <a:off x="3958579" y="3805118"/>
                <a:ext cx="659130" cy="1039494"/>
              </a:xfrm>
              <a:custGeom>
                <a:avLst/>
                <a:gdLst/>
                <a:ahLst/>
                <a:cxnLst/>
                <a:rect l="l" t="t" r="r" b="b"/>
                <a:pathLst>
                  <a:path w="659129" h="1039495">
                    <a:moveTo>
                      <a:pt x="0" y="0"/>
                    </a:moveTo>
                    <a:lnTo>
                      <a:pt x="0" y="1039304"/>
                    </a:lnTo>
                    <a:lnTo>
                      <a:pt x="658634" y="519607"/>
                    </a:lnTo>
                    <a:lnTo>
                      <a:pt x="0" y="0"/>
                    </a:lnTo>
                    <a:close/>
                  </a:path>
                </a:pathLst>
              </a:custGeom>
              <a:solidFill>
                <a:srgbClr val="E7E7E7">
                  <a:alpha val="9999"/>
                </a:srgbClr>
              </a:solidFill>
            </p:spPr>
            <p:txBody>
              <a:bodyPr wrap="square" lIns="0" tIns="0" rIns="0" bIns="0" rtlCol="0"/>
              <a:lstStyle/>
              <a:p>
                <a:endParaRPr/>
              </a:p>
            </p:txBody>
          </p:sp>
          <p:sp>
            <p:nvSpPr>
              <p:cNvPr id="94" name="object 30">
                <a:extLst>
                  <a:ext uri="{FF2B5EF4-FFF2-40B4-BE49-F238E27FC236}">
                    <a16:creationId xmlns:a16="http://schemas.microsoft.com/office/drawing/2014/main" id="{7C0292FC-A3C5-4809-8A56-46ABB0E8B953}"/>
                  </a:ext>
                </a:extLst>
              </p:cNvPr>
              <p:cNvSpPr/>
              <p:nvPr/>
            </p:nvSpPr>
            <p:spPr>
              <a:xfrm>
                <a:off x="3958586" y="5364115"/>
                <a:ext cx="659130" cy="1039494"/>
              </a:xfrm>
              <a:custGeom>
                <a:avLst/>
                <a:gdLst/>
                <a:ahLst/>
                <a:cxnLst/>
                <a:rect l="l" t="t" r="r" b="b"/>
                <a:pathLst>
                  <a:path w="659129" h="1039495">
                    <a:moveTo>
                      <a:pt x="658558" y="0"/>
                    </a:moveTo>
                    <a:lnTo>
                      <a:pt x="0" y="519633"/>
                    </a:lnTo>
                    <a:lnTo>
                      <a:pt x="658558" y="1039342"/>
                    </a:lnTo>
                    <a:lnTo>
                      <a:pt x="658558" y="0"/>
                    </a:lnTo>
                    <a:close/>
                  </a:path>
                </a:pathLst>
              </a:custGeom>
              <a:solidFill>
                <a:srgbClr val="E1E1E1">
                  <a:alpha val="9999"/>
                </a:srgbClr>
              </a:solidFill>
            </p:spPr>
            <p:txBody>
              <a:bodyPr wrap="square" lIns="0" tIns="0" rIns="0" bIns="0" rtlCol="0"/>
              <a:lstStyle/>
              <a:p>
                <a:endParaRPr/>
              </a:p>
            </p:txBody>
          </p:sp>
          <p:sp>
            <p:nvSpPr>
              <p:cNvPr id="95" name="object 31">
                <a:extLst>
                  <a:ext uri="{FF2B5EF4-FFF2-40B4-BE49-F238E27FC236}">
                    <a16:creationId xmlns:a16="http://schemas.microsoft.com/office/drawing/2014/main" id="{599011AB-BCCE-4746-B710-7A9549629A3B}"/>
                  </a:ext>
                </a:extLst>
              </p:cNvPr>
              <p:cNvSpPr/>
              <p:nvPr/>
            </p:nvSpPr>
            <p:spPr>
              <a:xfrm>
                <a:off x="3958577" y="4844427"/>
                <a:ext cx="659130" cy="2598420"/>
              </a:xfrm>
              <a:custGeom>
                <a:avLst/>
                <a:gdLst/>
                <a:ahLst/>
                <a:cxnLst/>
                <a:rect l="l" t="t" r="r" b="b"/>
                <a:pathLst>
                  <a:path w="659129" h="2598420">
                    <a:moveTo>
                      <a:pt x="658558" y="1559039"/>
                    </a:moveTo>
                    <a:lnTo>
                      <a:pt x="0" y="2078723"/>
                    </a:lnTo>
                    <a:lnTo>
                      <a:pt x="658558" y="2598420"/>
                    </a:lnTo>
                    <a:lnTo>
                      <a:pt x="658558" y="1559039"/>
                    </a:lnTo>
                    <a:close/>
                  </a:path>
                  <a:path w="659129" h="2598420">
                    <a:moveTo>
                      <a:pt x="658634" y="519696"/>
                    </a:moveTo>
                    <a:lnTo>
                      <a:pt x="0" y="0"/>
                    </a:lnTo>
                    <a:lnTo>
                      <a:pt x="0" y="1039329"/>
                    </a:lnTo>
                    <a:lnTo>
                      <a:pt x="658634" y="519696"/>
                    </a:lnTo>
                    <a:close/>
                  </a:path>
                </a:pathLst>
              </a:custGeom>
              <a:solidFill>
                <a:srgbClr val="D6D6D5">
                  <a:alpha val="9999"/>
                </a:srgbClr>
              </a:solidFill>
            </p:spPr>
            <p:txBody>
              <a:bodyPr wrap="square" lIns="0" tIns="0" rIns="0" bIns="0" rtlCol="0"/>
              <a:lstStyle/>
              <a:p>
                <a:endParaRPr/>
              </a:p>
            </p:txBody>
          </p:sp>
          <p:sp>
            <p:nvSpPr>
              <p:cNvPr id="96" name="object 32">
                <a:extLst>
                  <a:ext uri="{FF2B5EF4-FFF2-40B4-BE49-F238E27FC236}">
                    <a16:creationId xmlns:a16="http://schemas.microsoft.com/office/drawing/2014/main" id="{9D029A7E-2715-4E15-A695-B7CE2A686A1E}"/>
                  </a:ext>
                </a:extLst>
              </p:cNvPr>
              <p:cNvSpPr/>
              <p:nvPr/>
            </p:nvSpPr>
            <p:spPr>
              <a:xfrm>
                <a:off x="3958579" y="5883751"/>
                <a:ext cx="659130" cy="1039494"/>
              </a:xfrm>
              <a:custGeom>
                <a:avLst/>
                <a:gdLst/>
                <a:ahLst/>
                <a:cxnLst/>
                <a:rect l="l" t="t" r="r" b="b"/>
                <a:pathLst>
                  <a:path w="659129" h="1039495">
                    <a:moveTo>
                      <a:pt x="0" y="0"/>
                    </a:moveTo>
                    <a:lnTo>
                      <a:pt x="0" y="1039393"/>
                    </a:lnTo>
                    <a:lnTo>
                      <a:pt x="658634" y="519709"/>
                    </a:lnTo>
                    <a:lnTo>
                      <a:pt x="0" y="0"/>
                    </a:lnTo>
                    <a:close/>
                  </a:path>
                </a:pathLst>
              </a:custGeom>
              <a:solidFill>
                <a:srgbClr val="B2B2B1">
                  <a:alpha val="9999"/>
                </a:srgbClr>
              </a:solidFill>
            </p:spPr>
            <p:txBody>
              <a:bodyPr wrap="square" lIns="0" tIns="0" rIns="0" bIns="0" rtlCol="0"/>
              <a:lstStyle/>
              <a:p>
                <a:endParaRPr/>
              </a:p>
            </p:txBody>
          </p:sp>
          <p:sp>
            <p:nvSpPr>
              <p:cNvPr id="97" name="object 33">
                <a:extLst>
                  <a:ext uri="{FF2B5EF4-FFF2-40B4-BE49-F238E27FC236}">
                    <a16:creationId xmlns:a16="http://schemas.microsoft.com/office/drawing/2014/main" id="{1607B8A2-2640-48AB-8327-F2D036B69CA0}"/>
                  </a:ext>
                </a:extLst>
              </p:cNvPr>
              <p:cNvSpPr/>
              <p:nvPr/>
            </p:nvSpPr>
            <p:spPr>
              <a:xfrm>
                <a:off x="3958579" y="6923142"/>
                <a:ext cx="659130" cy="1039494"/>
              </a:xfrm>
              <a:custGeom>
                <a:avLst/>
                <a:gdLst/>
                <a:ahLst/>
                <a:cxnLst/>
                <a:rect l="l" t="t" r="r" b="b"/>
                <a:pathLst>
                  <a:path w="659129" h="1039495">
                    <a:moveTo>
                      <a:pt x="0" y="0"/>
                    </a:moveTo>
                    <a:lnTo>
                      <a:pt x="0" y="1039380"/>
                    </a:lnTo>
                    <a:lnTo>
                      <a:pt x="658634" y="519696"/>
                    </a:lnTo>
                    <a:lnTo>
                      <a:pt x="0" y="0"/>
                    </a:lnTo>
                    <a:close/>
                  </a:path>
                </a:pathLst>
              </a:custGeom>
              <a:solidFill>
                <a:srgbClr val="E7E7E7">
                  <a:alpha val="9999"/>
                </a:srgbClr>
              </a:solidFill>
            </p:spPr>
            <p:txBody>
              <a:bodyPr wrap="square" lIns="0" tIns="0" rIns="0" bIns="0" rtlCol="0"/>
              <a:lstStyle/>
              <a:p>
                <a:endParaRPr/>
              </a:p>
            </p:txBody>
          </p:sp>
          <p:sp>
            <p:nvSpPr>
              <p:cNvPr id="98" name="object 34">
                <a:extLst>
                  <a:ext uri="{FF2B5EF4-FFF2-40B4-BE49-F238E27FC236}">
                    <a16:creationId xmlns:a16="http://schemas.microsoft.com/office/drawing/2014/main" id="{1DC93D43-CD96-4337-9FEE-804A8F74B453}"/>
                  </a:ext>
                </a:extLst>
              </p:cNvPr>
              <p:cNvSpPr/>
              <p:nvPr/>
            </p:nvSpPr>
            <p:spPr>
              <a:xfrm>
                <a:off x="3300059" y="3805115"/>
                <a:ext cx="659130" cy="1039494"/>
              </a:xfrm>
              <a:custGeom>
                <a:avLst/>
                <a:gdLst/>
                <a:ahLst/>
                <a:cxnLst/>
                <a:rect l="l" t="t" r="r" b="b"/>
                <a:pathLst>
                  <a:path w="659129" h="1039495">
                    <a:moveTo>
                      <a:pt x="658520" y="0"/>
                    </a:moveTo>
                    <a:lnTo>
                      <a:pt x="0" y="519607"/>
                    </a:lnTo>
                    <a:lnTo>
                      <a:pt x="658520" y="1039406"/>
                    </a:lnTo>
                    <a:lnTo>
                      <a:pt x="658520" y="0"/>
                    </a:lnTo>
                    <a:close/>
                  </a:path>
                </a:pathLst>
              </a:custGeom>
              <a:solidFill>
                <a:srgbClr val="D6D6D5">
                  <a:alpha val="9999"/>
                </a:srgbClr>
              </a:solidFill>
            </p:spPr>
            <p:txBody>
              <a:bodyPr wrap="square" lIns="0" tIns="0" rIns="0" bIns="0" rtlCol="0"/>
              <a:lstStyle/>
              <a:p>
                <a:endParaRPr/>
              </a:p>
            </p:txBody>
          </p:sp>
          <p:sp>
            <p:nvSpPr>
              <p:cNvPr id="99" name="object 35">
                <a:extLst>
                  <a:ext uri="{FF2B5EF4-FFF2-40B4-BE49-F238E27FC236}">
                    <a16:creationId xmlns:a16="http://schemas.microsoft.com/office/drawing/2014/main" id="{BFD899DC-14FD-4C0A-B5BA-9D411E2991E4}"/>
                  </a:ext>
                </a:extLst>
              </p:cNvPr>
              <p:cNvSpPr/>
              <p:nvPr/>
            </p:nvSpPr>
            <p:spPr>
              <a:xfrm>
                <a:off x="3300059" y="2765788"/>
                <a:ext cx="659130" cy="1039494"/>
              </a:xfrm>
              <a:custGeom>
                <a:avLst/>
                <a:gdLst/>
                <a:ahLst/>
                <a:cxnLst/>
                <a:rect l="l" t="t" r="r" b="b"/>
                <a:pathLst>
                  <a:path w="659129" h="1039495">
                    <a:moveTo>
                      <a:pt x="658520" y="0"/>
                    </a:moveTo>
                    <a:lnTo>
                      <a:pt x="0" y="519709"/>
                    </a:lnTo>
                    <a:lnTo>
                      <a:pt x="658520" y="1039329"/>
                    </a:lnTo>
                    <a:lnTo>
                      <a:pt x="658520" y="0"/>
                    </a:lnTo>
                    <a:close/>
                  </a:path>
                </a:pathLst>
              </a:custGeom>
              <a:solidFill>
                <a:srgbClr val="B2B2B1">
                  <a:alpha val="9999"/>
                </a:srgbClr>
              </a:solidFill>
            </p:spPr>
            <p:txBody>
              <a:bodyPr wrap="square" lIns="0" tIns="0" rIns="0" bIns="0" rtlCol="0"/>
              <a:lstStyle/>
              <a:p>
                <a:endParaRPr/>
              </a:p>
            </p:txBody>
          </p:sp>
          <p:sp>
            <p:nvSpPr>
              <p:cNvPr id="100" name="object 36">
                <a:extLst>
                  <a:ext uri="{FF2B5EF4-FFF2-40B4-BE49-F238E27FC236}">
                    <a16:creationId xmlns:a16="http://schemas.microsoft.com/office/drawing/2014/main" id="{C46A66E3-4C6F-4569-900E-8EAF341E0BD7}"/>
                  </a:ext>
                </a:extLst>
              </p:cNvPr>
              <p:cNvSpPr/>
              <p:nvPr/>
            </p:nvSpPr>
            <p:spPr>
              <a:xfrm>
                <a:off x="3300057" y="2246109"/>
                <a:ext cx="659130" cy="3118485"/>
              </a:xfrm>
              <a:custGeom>
                <a:avLst/>
                <a:gdLst/>
                <a:ahLst/>
                <a:cxnLst/>
                <a:rect l="l" t="t" r="r" b="b"/>
                <a:pathLst>
                  <a:path w="659129" h="3118485">
                    <a:moveTo>
                      <a:pt x="658558" y="2598318"/>
                    </a:moveTo>
                    <a:lnTo>
                      <a:pt x="0" y="2078621"/>
                    </a:lnTo>
                    <a:lnTo>
                      <a:pt x="0" y="3118015"/>
                    </a:lnTo>
                    <a:lnTo>
                      <a:pt x="658558" y="2598318"/>
                    </a:lnTo>
                    <a:close/>
                  </a:path>
                  <a:path w="659129" h="3118485">
                    <a:moveTo>
                      <a:pt x="658558" y="519684"/>
                    </a:moveTo>
                    <a:lnTo>
                      <a:pt x="0" y="0"/>
                    </a:lnTo>
                    <a:lnTo>
                      <a:pt x="0" y="1039393"/>
                    </a:lnTo>
                    <a:lnTo>
                      <a:pt x="658558" y="519684"/>
                    </a:lnTo>
                    <a:close/>
                  </a:path>
                </a:pathLst>
              </a:custGeom>
              <a:solidFill>
                <a:srgbClr val="F0F0F0">
                  <a:alpha val="9999"/>
                </a:srgbClr>
              </a:solidFill>
            </p:spPr>
            <p:txBody>
              <a:bodyPr wrap="square" lIns="0" tIns="0" rIns="0" bIns="0" rtlCol="0"/>
              <a:lstStyle/>
              <a:p>
                <a:endParaRPr/>
              </a:p>
            </p:txBody>
          </p:sp>
          <p:sp>
            <p:nvSpPr>
              <p:cNvPr id="101" name="object 37">
                <a:extLst>
                  <a:ext uri="{FF2B5EF4-FFF2-40B4-BE49-F238E27FC236}">
                    <a16:creationId xmlns:a16="http://schemas.microsoft.com/office/drawing/2014/main" id="{9F1FB10C-D19A-4D92-B13F-56E6031D6F3B}"/>
                  </a:ext>
                </a:extLst>
              </p:cNvPr>
              <p:cNvSpPr/>
              <p:nvPr/>
            </p:nvSpPr>
            <p:spPr>
              <a:xfrm>
                <a:off x="3300059" y="5883835"/>
                <a:ext cx="659130" cy="1039494"/>
              </a:xfrm>
              <a:custGeom>
                <a:avLst/>
                <a:gdLst/>
                <a:ahLst/>
                <a:cxnLst/>
                <a:rect l="l" t="t" r="r" b="b"/>
                <a:pathLst>
                  <a:path w="659129" h="1039495">
                    <a:moveTo>
                      <a:pt x="658520" y="0"/>
                    </a:moveTo>
                    <a:lnTo>
                      <a:pt x="0" y="519620"/>
                    </a:lnTo>
                    <a:lnTo>
                      <a:pt x="658520" y="1039393"/>
                    </a:lnTo>
                    <a:lnTo>
                      <a:pt x="658520" y="0"/>
                    </a:lnTo>
                    <a:close/>
                  </a:path>
                </a:pathLst>
              </a:custGeom>
              <a:solidFill>
                <a:srgbClr val="D6D6D5">
                  <a:alpha val="9999"/>
                </a:srgbClr>
              </a:solidFill>
            </p:spPr>
            <p:txBody>
              <a:bodyPr wrap="square" lIns="0" tIns="0" rIns="0" bIns="0" rtlCol="0"/>
              <a:lstStyle/>
              <a:p>
                <a:endParaRPr/>
              </a:p>
            </p:txBody>
          </p:sp>
          <p:sp>
            <p:nvSpPr>
              <p:cNvPr id="102" name="object 38">
                <a:extLst>
                  <a:ext uri="{FF2B5EF4-FFF2-40B4-BE49-F238E27FC236}">
                    <a16:creationId xmlns:a16="http://schemas.microsoft.com/office/drawing/2014/main" id="{DD362345-93B1-474F-93A2-CCE2156D3E95}"/>
                  </a:ext>
                </a:extLst>
              </p:cNvPr>
              <p:cNvSpPr/>
              <p:nvPr/>
            </p:nvSpPr>
            <p:spPr>
              <a:xfrm>
                <a:off x="3300065" y="5364116"/>
                <a:ext cx="659130" cy="1039494"/>
              </a:xfrm>
              <a:custGeom>
                <a:avLst/>
                <a:gdLst/>
                <a:ahLst/>
                <a:cxnLst/>
                <a:rect l="l" t="t" r="r" b="b"/>
                <a:pathLst>
                  <a:path w="659129" h="1039495">
                    <a:moveTo>
                      <a:pt x="0" y="0"/>
                    </a:moveTo>
                    <a:lnTo>
                      <a:pt x="0" y="1039342"/>
                    </a:lnTo>
                    <a:lnTo>
                      <a:pt x="658558" y="519722"/>
                    </a:lnTo>
                    <a:lnTo>
                      <a:pt x="0" y="0"/>
                    </a:lnTo>
                    <a:close/>
                  </a:path>
                </a:pathLst>
              </a:custGeom>
              <a:solidFill>
                <a:srgbClr val="E7E7E7">
                  <a:alpha val="9999"/>
                </a:srgbClr>
              </a:solidFill>
            </p:spPr>
            <p:txBody>
              <a:bodyPr wrap="square" lIns="0" tIns="0" rIns="0" bIns="0" rtlCol="0"/>
              <a:lstStyle/>
              <a:p>
                <a:endParaRPr/>
              </a:p>
            </p:txBody>
          </p:sp>
          <p:sp>
            <p:nvSpPr>
              <p:cNvPr id="103" name="object 39">
                <a:extLst>
                  <a:ext uri="{FF2B5EF4-FFF2-40B4-BE49-F238E27FC236}">
                    <a16:creationId xmlns:a16="http://schemas.microsoft.com/office/drawing/2014/main" id="{760E6C20-BA05-45F0-BB93-FAFFA3CED34F}"/>
                  </a:ext>
                </a:extLst>
              </p:cNvPr>
              <p:cNvSpPr/>
              <p:nvPr/>
            </p:nvSpPr>
            <p:spPr>
              <a:xfrm>
                <a:off x="3300059" y="6923139"/>
                <a:ext cx="659130" cy="1039494"/>
              </a:xfrm>
              <a:custGeom>
                <a:avLst/>
                <a:gdLst/>
                <a:ahLst/>
                <a:cxnLst/>
                <a:rect l="l" t="t" r="r" b="b"/>
                <a:pathLst>
                  <a:path w="659129" h="1039495">
                    <a:moveTo>
                      <a:pt x="658520" y="0"/>
                    </a:moveTo>
                    <a:lnTo>
                      <a:pt x="0" y="519696"/>
                    </a:lnTo>
                    <a:lnTo>
                      <a:pt x="658520" y="1039380"/>
                    </a:lnTo>
                    <a:lnTo>
                      <a:pt x="658520" y="0"/>
                    </a:lnTo>
                    <a:close/>
                  </a:path>
                </a:pathLst>
              </a:custGeom>
              <a:solidFill>
                <a:srgbClr val="B2B2B1">
                  <a:alpha val="9999"/>
                </a:srgbClr>
              </a:solidFill>
            </p:spPr>
            <p:txBody>
              <a:bodyPr wrap="square" lIns="0" tIns="0" rIns="0" bIns="0" rtlCol="0"/>
              <a:lstStyle/>
              <a:p>
                <a:endParaRPr/>
              </a:p>
            </p:txBody>
          </p:sp>
          <p:sp>
            <p:nvSpPr>
              <p:cNvPr id="104" name="object 40">
                <a:extLst>
                  <a:ext uri="{FF2B5EF4-FFF2-40B4-BE49-F238E27FC236}">
                    <a16:creationId xmlns:a16="http://schemas.microsoft.com/office/drawing/2014/main" id="{3CA4847C-D938-4B96-AC35-33F25526EC44}"/>
                  </a:ext>
                </a:extLst>
              </p:cNvPr>
              <p:cNvSpPr/>
              <p:nvPr/>
            </p:nvSpPr>
            <p:spPr>
              <a:xfrm>
                <a:off x="3300065" y="6403458"/>
                <a:ext cx="659130" cy="1039494"/>
              </a:xfrm>
              <a:custGeom>
                <a:avLst/>
                <a:gdLst/>
                <a:ahLst/>
                <a:cxnLst/>
                <a:rect l="l" t="t" r="r" b="b"/>
                <a:pathLst>
                  <a:path w="659129" h="1039495">
                    <a:moveTo>
                      <a:pt x="0" y="0"/>
                    </a:moveTo>
                    <a:lnTo>
                      <a:pt x="0" y="1039380"/>
                    </a:lnTo>
                    <a:lnTo>
                      <a:pt x="658558" y="519684"/>
                    </a:lnTo>
                    <a:lnTo>
                      <a:pt x="0" y="0"/>
                    </a:lnTo>
                    <a:close/>
                  </a:path>
                </a:pathLst>
              </a:custGeom>
              <a:solidFill>
                <a:srgbClr val="E7E7E7">
                  <a:alpha val="9999"/>
                </a:srgbClr>
              </a:solidFill>
            </p:spPr>
            <p:txBody>
              <a:bodyPr wrap="square" lIns="0" tIns="0" rIns="0" bIns="0" rtlCol="0"/>
              <a:lstStyle/>
              <a:p>
                <a:endParaRPr/>
              </a:p>
            </p:txBody>
          </p:sp>
        </p:grpSp>
      </p:grpSp>
      <p:sp>
        <p:nvSpPr>
          <p:cNvPr id="111" name="object 75">
            <a:extLst>
              <a:ext uri="{FF2B5EF4-FFF2-40B4-BE49-F238E27FC236}">
                <a16:creationId xmlns:a16="http://schemas.microsoft.com/office/drawing/2014/main" id="{2BF4074C-CF78-4C1D-910C-CF9AC7C550E4}"/>
              </a:ext>
            </a:extLst>
          </p:cNvPr>
          <p:cNvSpPr/>
          <p:nvPr userDrawn="1"/>
        </p:nvSpPr>
        <p:spPr>
          <a:xfrm>
            <a:off x="-3051" y="1073257"/>
            <a:ext cx="1706487" cy="728293"/>
          </a:xfrm>
          <a:custGeom>
            <a:avLst/>
            <a:gdLst/>
            <a:ahLst/>
            <a:cxnLst/>
            <a:rect l="l" t="t" r="r" b="b"/>
            <a:pathLst>
              <a:path w="2299335" h="939800">
                <a:moveTo>
                  <a:pt x="793508" y="0"/>
                </a:moveTo>
                <a:lnTo>
                  <a:pt x="0" y="378688"/>
                </a:lnTo>
                <a:lnTo>
                  <a:pt x="0" y="380212"/>
                </a:lnTo>
                <a:lnTo>
                  <a:pt x="1530819" y="939520"/>
                </a:lnTo>
                <a:lnTo>
                  <a:pt x="2299042" y="150507"/>
                </a:lnTo>
                <a:lnTo>
                  <a:pt x="793508" y="0"/>
                </a:lnTo>
                <a:close/>
              </a:path>
            </a:pathLst>
          </a:custGeom>
          <a:solidFill>
            <a:srgbClr val="36A9E1"/>
          </a:solidFill>
        </p:spPr>
        <p:txBody>
          <a:bodyPr wrap="square" lIns="0" tIns="0" rIns="0" bIns="0" rtlCol="0"/>
          <a:lstStyle/>
          <a:p>
            <a:endParaRPr/>
          </a:p>
        </p:txBody>
      </p:sp>
      <p:sp>
        <p:nvSpPr>
          <p:cNvPr id="3" name="Arrow: Pentagon 2">
            <a:extLst>
              <a:ext uri="{FF2B5EF4-FFF2-40B4-BE49-F238E27FC236}">
                <a16:creationId xmlns:a16="http://schemas.microsoft.com/office/drawing/2014/main" id="{2113363D-2FB3-4F67-A9B2-F1EC3269A2A3}"/>
              </a:ext>
            </a:extLst>
          </p:cNvPr>
          <p:cNvSpPr/>
          <p:nvPr userDrawn="1"/>
        </p:nvSpPr>
        <p:spPr>
          <a:xfrm>
            <a:off x="0" y="317499"/>
            <a:ext cx="7554083" cy="1039494"/>
          </a:xfrm>
          <a:prstGeom prst="homePlate">
            <a:avLst/>
          </a:prstGeom>
          <a:solidFill>
            <a:srgbClr val="1C5B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Holder 2">
            <a:extLst>
              <a:ext uri="{FF2B5EF4-FFF2-40B4-BE49-F238E27FC236}">
                <a16:creationId xmlns:a16="http://schemas.microsoft.com/office/drawing/2014/main" id="{DA00413B-4C7D-4DC6-BC1B-B8FD5CC749D9}"/>
              </a:ext>
            </a:extLst>
          </p:cNvPr>
          <p:cNvSpPr>
            <a:spLocks noGrp="1"/>
          </p:cNvSpPr>
          <p:nvPr>
            <p:ph type="title"/>
          </p:nvPr>
        </p:nvSpPr>
        <p:spPr>
          <a:xfrm>
            <a:off x="126341" y="575074"/>
            <a:ext cx="7080250" cy="553998"/>
          </a:xfrm>
        </p:spPr>
        <p:txBody>
          <a:bodyPr lIns="0" tIns="0" rIns="0" bIns="0"/>
          <a:lstStyle>
            <a:lvl1pPr>
              <a:defRPr sz="3600" b="1" i="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endParaRPr dirty="0"/>
          </a:p>
        </p:txBody>
      </p:sp>
    </p:spTree>
    <p:extLst>
      <p:ext uri="{BB962C8B-B14F-4D97-AF65-F5344CB8AC3E}">
        <p14:creationId xmlns:p14="http://schemas.microsoft.com/office/powerpoint/2010/main" val="13235239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7_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7251433" y="1206715"/>
            <a:ext cx="305435" cy="2078989"/>
          </a:xfrm>
          <a:custGeom>
            <a:avLst/>
            <a:gdLst/>
            <a:ahLst/>
            <a:cxnLst/>
            <a:rect l="l" t="t" r="r" b="b"/>
            <a:pathLst>
              <a:path w="305434" h="2078989">
                <a:moveTo>
                  <a:pt x="305358" y="240919"/>
                </a:moveTo>
                <a:lnTo>
                  <a:pt x="0" y="0"/>
                </a:lnTo>
                <a:lnTo>
                  <a:pt x="0" y="1039317"/>
                </a:lnTo>
                <a:lnTo>
                  <a:pt x="0" y="2078647"/>
                </a:lnTo>
                <a:lnTo>
                  <a:pt x="305358" y="1837740"/>
                </a:lnTo>
                <a:lnTo>
                  <a:pt x="305358" y="1280274"/>
                </a:lnTo>
                <a:lnTo>
                  <a:pt x="50" y="1039368"/>
                </a:lnTo>
                <a:lnTo>
                  <a:pt x="305358" y="798423"/>
                </a:lnTo>
                <a:lnTo>
                  <a:pt x="305358" y="240919"/>
                </a:lnTo>
                <a:close/>
              </a:path>
            </a:pathLst>
          </a:custGeom>
          <a:solidFill>
            <a:srgbClr val="60605F">
              <a:alpha val="9999"/>
            </a:srgbClr>
          </a:solidFill>
        </p:spPr>
        <p:txBody>
          <a:bodyPr wrap="square" lIns="0" tIns="0" rIns="0" bIns="0" rtlCol="0"/>
          <a:lstStyle/>
          <a:p>
            <a:endParaRPr/>
          </a:p>
        </p:txBody>
      </p:sp>
      <p:sp>
        <p:nvSpPr>
          <p:cNvPr id="17" name="bg object 17"/>
          <p:cNvSpPr/>
          <p:nvPr/>
        </p:nvSpPr>
        <p:spPr>
          <a:xfrm>
            <a:off x="7251439" y="3285360"/>
            <a:ext cx="305435" cy="1039494"/>
          </a:xfrm>
          <a:custGeom>
            <a:avLst/>
            <a:gdLst/>
            <a:ahLst/>
            <a:cxnLst/>
            <a:rect l="l" t="t" r="r" b="b"/>
            <a:pathLst>
              <a:path w="305434" h="1039495">
                <a:moveTo>
                  <a:pt x="0" y="0"/>
                </a:moveTo>
                <a:lnTo>
                  <a:pt x="0" y="1039380"/>
                </a:lnTo>
                <a:lnTo>
                  <a:pt x="305352" y="798391"/>
                </a:lnTo>
                <a:lnTo>
                  <a:pt x="305352" y="240901"/>
                </a:lnTo>
                <a:lnTo>
                  <a:pt x="0" y="0"/>
                </a:lnTo>
                <a:close/>
              </a:path>
            </a:pathLst>
          </a:custGeom>
          <a:solidFill>
            <a:srgbClr val="B2B2B1">
              <a:alpha val="9999"/>
            </a:srgbClr>
          </a:solidFill>
        </p:spPr>
        <p:txBody>
          <a:bodyPr wrap="square" lIns="0" tIns="0" rIns="0" bIns="0" rtlCol="0"/>
          <a:lstStyle/>
          <a:p>
            <a:endParaRPr/>
          </a:p>
        </p:txBody>
      </p:sp>
      <p:sp>
        <p:nvSpPr>
          <p:cNvPr id="18" name="bg object 18"/>
          <p:cNvSpPr/>
          <p:nvPr/>
        </p:nvSpPr>
        <p:spPr>
          <a:xfrm>
            <a:off x="7251439" y="4324589"/>
            <a:ext cx="305435" cy="1039494"/>
          </a:xfrm>
          <a:custGeom>
            <a:avLst/>
            <a:gdLst/>
            <a:ahLst/>
            <a:cxnLst/>
            <a:rect l="l" t="t" r="r" b="b"/>
            <a:pathLst>
              <a:path w="305434" h="1039495">
                <a:moveTo>
                  <a:pt x="0" y="0"/>
                </a:moveTo>
                <a:lnTo>
                  <a:pt x="0" y="1039406"/>
                </a:lnTo>
                <a:lnTo>
                  <a:pt x="305352" y="798487"/>
                </a:lnTo>
                <a:lnTo>
                  <a:pt x="305352" y="240983"/>
                </a:lnTo>
                <a:lnTo>
                  <a:pt x="0" y="0"/>
                </a:lnTo>
                <a:close/>
              </a:path>
            </a:pathLst>
          </a:custGeom>
          <a:solidFill>
            <a:srgbClr val="1D1D1B">
              <a:alpha val="9999"/>
            </a:srgbClr>
          </a:solidFill>
        </p:spPr>
        <p:txBody>
          <a:bodyPr wrap="square" lIns="0" tIns="0" rIns="0" bIns="0" rtlCol="0"/>
          <a:lstStyle/>
          <a:p>
            <a:endParaRPr/>
          </a:p>
        </p:txBody>
      </p:sp>
      <p:sp>
        <p:nvSpPr>
          <p:cNvPr id="19" name="bg object 19"/>
          <p:cNvSpPr/>
          <p:nvPr/>
        </p:nvSpPr>
        <p:spPr>
          <a:xfrm>
            <a:off x="7251433" y="5363996"/>
            <a:ext cx="305435" cy="5196840"/>
          </a:xfrm>
          <a:custGeom>
            <a:avLst/>
            <a:gdLst/>
            <a:ahLst/>
            <a:cxnLst/>
            <a:rect l="l" t="t" r="r" b="b"/>
            <a:pathLst>
              <a:path w="305434" h="5196840">
                <a:moveTo>
                  <a:pt x="305358" y="240957"/>
                </a:moveTo>
                <a:lnTo>
                  <a:pt x="0" y="0"/>
                </a:lnTo>
                <a:lnTo>
                  <a:pt x="0" y="1039304"/>
                </a:lnTo>
                <a:lnTo>
                  <a:pt x="0" y="1039406"/>
                </a:lnTo>
                <a:lnTo>
                  <a:pt x="0" y="5196649"/>
                </a:lnTo>
                <a:lnTo>
                  <a:pt x="305358" y="4955705"/>
                </a:lnTo>
                <a:lnTo>
                  <a:pt x="305358" y="4398213"/>
                </a:lnTo>
                <a:lnTo>
                  <a:pt x="63" y="4157307"/>
                </a:lnTo>
                <a:lnTo>
                  <a:pt x="305358" y="3916400"/>
                </a:lnTo>
                <a:lnTo>
                  <a:pt x="305358" y="3358896"/>
                </a:lnTo>
                <a:lnTo>
                  <a:pt x="38" y="3117989"/>
                </a:lnTo>
                <a:lnTo>
                  <a:pt x="305358" y="2877070"/>
                </a:lnTo>
                <a:lnTo>
                  <a:pt x="305358" y="2319578"/>
                </a:lnTo>
                <a:lnTo>
                  <a:pt x="38" y="2078672"/>
                </a:lnTo>
                <a:lnTo>
                  <a:pt x="305358" y="1837753"/>
                </a:lnTo>
                <a:lnTo>
                  <a:pt x="305358" y="1280248"/>
                </a:lnTo>
                <a:lnTo>
                  <a:pt x="63" y="1039355"/>
                </a:lnTo>
                <a:lnTo>
                  <a:pt x="305358" y="798461"/>
                </a:lnTo>
                <a:lnTo>
                  <a:pt x="305358" y="240957"/>
                </a:lnTo>
                <a:close/>
              </a:path>
            </a:pathLst>
          </a:custGeom>
          <a:solidFill>
            <a:srgbClr val="60605F">
              <a:alpha val="9999"/>
            </a:srgbClr>
          </a:solidFill>
        </p:spPr>
        <p:txBody>
          <a:bodyPr wrap="square" lIns="0" tIns="0" rIns="0" bIns="0" rtlCol="0"/>
          <a:lstStyle/>
          <a:p>
            <a:endParaRPr/>
          </a:p>
        </p:txBody>
      </p:sp>
      <p:sp>
        <p:nvSpPr>
          <p:cNvPr id="20" name="bg object 20"/>
          <p:cNvSpPr/>
          <p:nvPr/>
        </p:nvSpPr>
        <p:spPr>
          <a:xfrm>
            <a:off x="6592919" y="1206711"/>
            <a:ext cx="659130" cy="1039494"/>
          </a:xfrm>
          <a:custGeom>
            <a:avLst/>
            <a:gdLst/>
            <a:ahLst/>
            <a:cxnLst/>
            <a:rect l="l" t="t" r="r" b="b"/>
            <a:pathLst>
              <a:path w="659129" h="1039494">
                <a:moveTo>
                  <a:pt x="658520" y="0"/>
                </a:moveTo>
                <a:lnTo>
                  <a:pt x="0" y="519620"/>
                </a:lnTo>
                <a:lnTo>
                  <a:pt x="658520" y="1039406"/>
                </a:lnTo>
                <a:lnTo>
                  <a:pt x="658520" y="0"/>
                </a:lnTo>
                <a:close/>
              </a:path>
            </a:pathLst>
          </a:custGeom>
          <a:solidFill>
            <a:srgbClr val="1D1D1B">
              <a:alpha val="9999"/>
            </a:srgbClr>
          </a:solidFill>
        </p:spPr>
        <p:txBody>
          <a:bodyPr wrap="square" lIns="0" tIns="0" rIns="0" bIns="0" rtlCol="0"/>
          <a:lstStyle/>
          <a:p>
            <a:endParaRPr/>
          </a:p>
        </p:txBody>
      </p:sp>
      <p:sp>
        <p:nvSpPr>
          <p:cNvPr id="21" name="bg object 21"/>
          <p:cNvSpPr/>
          <p:nvPr/>
        </p:nvSpPr>
        <p:spPr>
          <a:xfrm>
            <a:off x="7251439" y="167324"/>
            <a:ext cx="305435" cy="1039494"/>
          </a:xfrm>
          <a:custGeom>
            <a:avLst/>
            <a:gdLst/>
            <a:ahLst/>
            <a:cxnLst/>
            <a:rect l="l" t="t" r="r" b="b"/>
            <a:pathLst>
              <a:path w="305434" h="1039494">
                <a:moveTo>
                  <a:pt x="0" y="0"/>
                </a:moveTo>
                <a:lnTo>
                  <a:pt x="0" y="1039393"/>
                </a:lnTo>
                <a:lnTo>
                  <a:pt x="305352" y="798445"/>
                </a:lnTo>
                <a:lnTo>
                  <a:pt x="305352" y="240948"/>
                </a:lnTo>
                <a:lnTo>
                  <a:pt x="0" y="0"/>
                </a:lnTo>
                <a:close/>
              </a:path>
            </a:pathLst>
          </a:custGeom>
          <a:solidFill>
            <a:srgbClr val="B2B2B1">
              <a:alpha val="9999"/>
            </a:srgbClr>
          </a:solidFill>
        </p:spPr>
        <p:txBody>
          <a:bodyPr wrap="square" lIns="0" tIns="0" rIns="0" bIns="0" rtlCol="0"/>
          <a:lstStyle/>
          <a:p>
            <a:endParaRPr/>
          </a:p>
        </p:txBody>
      </p:sp>
      <p:sp>
        <p:nvSpPr>
          <p:cNvPr id="22" name="bg object 22"/>
          <p:cNvSpPr/>
          <p:nvPr/>
        </p:nvSpPr>
        <p:spPr>
          <a:xfrm>
            <a:off x="7251433" y="12"/>
            <a:ext cx="305435" cy="1447800"/>
          </a:xfrm>
          <a:custGeom>
            <a:avLst/>
            <a:gdLst/>
            <a:ahLst/>
            <a:cxnLst/>
            <a:rect l="l" t="t" r="r" b="b"/>
            <a:pathLst>
              <a:path w="305434" h="1447800">
                <a:moveTo>
                  <a:pt x="305346" y="965771"/>
                </a:moveTo>
                <a:lnTo>
                  <a:pt x="0" y="1206703"/>
                </a:lnTo>
                <a:lnTo>
                  <a:pt x="305346" y="1447622"/>
                </a:lnTo>
                <a:lnTo>
                  <a:pt x="305346" y="965771"/>
                </a:lnTo>
                <a:close/>
              </a:path>
              <a:path w="305434" h="1447800">
                <a:moveTo>
                  <a:pt x="305346" y="0"/>
                </a:moveTo>
                <a:lnTo>
                  <a:pt x="212077" y="0"/>
                </a:lnTo>
                <a:lnTo>
                  <a:pt x="0" y="167322"/>
                </a:lnTo>
                <a:lnTo>
                  <a:pt x="305346" y="408266"/>
                </a:lnTo>
                <a:lnTo>
                  <a:pt x="305346" y="0"/>
                </a:lnTo>
                <a:close/>
              </a:path>
            </a:pathLst>
          </a:custGeom>
          <a:solidFill>
            <a:srgbClr val="AEAEAE">
              <a:alpha val="9999"/>
            </a:srgbClr>
          </a:solidFill>
        </p:spPr>
        <p:txBody>
          <a:bodyPr wrap="square" lIns="0" tIns="0" rIns="0" bIns="0" rtlCol="0"/>
          <a:lstStyle/>
          <a:p>
            <a:endParaRPr/>
          </a:p>
        </p:txBody>
      </p:sp>
      <p:sp>
        <p:nvSpPr>
          <p:cNvPr id="23" name="bg object 23"/>
          <p:cNvSpPr/>
          <p:nvPr/>
        </p:nvSpPr>
        <p:spPr>
          <a:xfrm>
            <a:off x="7251444" y="2005134"/>
            <a:ext cx="305435" cy="481965"/>
          </a:xfrm>
          <a:custGeom>
            <a:avLst/>
            <a:gdLst/>
            <a:ahLst/>
            <a:cxnLst/>
            <a:rect l="l" t="t" r="r" b="b"/>
            <a:pathLst>
              <a:path w="305434" h="481964">
                <a:moveTo>
                  <a:pt x="305347" y="0"/>
                </a:moveTo>
                <a:lnTo>
                  <a:pt x="0" y="240985"/>
                </a:lnTo>
                <a:lnTo>
                  <a:pt x="305347" y="481893"/>
                </a:lnTo>
                <a:lnTo>
                  <a:pt x="305347" y="0"/>
                </a:lnTo>
                <a:close/>
              </a:path>
            </a:pathLst>
          </a:custGeom>
          <a:solidFill>
            <a:srgbClr val="1D1D1B">
              <a:alpha val="9999"/>
            </a:srgbClr>
          </a:solidFill>
        </p:spPr>
        <p:txBody>
          <a:bodyPr wrap="square" lIns="0" tIns="0" rIns="0" bIns="0" rtlCol="0"/>
          <a:lstStyle/>
          <a:p>
            <a:endParaRPr/>
          </a:p>
        </p:txBody>
      </p:sp>
      <p:sp>
        <p:nvSpPr>
          <p:cNvPr id="24" name="bg object 24"/>
          <p:cNvSpPr/>
          <p:nvPr/>
        </p:nvSpPr>
        <p:spPr>
          <a:xfrm>
            <a:off x="7251444" y="4083801"/>
            <a:ext cx="305435" cy="481965"/>
          </a:xfrm>
          <a:custGeom>
            <a:avLst/>
            <a:gdLst/>
            <a:ahLst/>
            <a:cxnLst/>
            <a:rect l="l" t="t" r="r" b="b"/>
            <a:pathLst>
              <a:path w="305434" h="481964">
                <a:moveTo>
                  <a:pt x="305347" y="0"/>
                </a:moveTo>
                <a:lnTo>
                  <a:pt x="0" y="240937"/>
                </a:lnTo>
                <a:lnTo>
                  <a:pt x="305347" y="481846"/>
                </a:lnTo>
                <a:lnTo>
                  <a:pt x="305347" y="0"/>
                </a:lnTo>
                <a:close/>
              </a:path>
            </a:pathLst>
          </a:custGeom>
          <a:solidFill>
            <a:srgbClr val="60605F">
              <a:alpha val="9999"/>
            </a:srgbClr>
          </a:solidFill>
        </p:spPr>
        <p:txBody>
          <a:bodyPr wrap="square" lIns="0" tIns="0" rIns="0" bIns="0" rtlCol="0"/>
          <a:lstStyle/>
          <a:p>
            <a:endParaRPr/>
          </a:p>
        </p:txBody>
      </p:sp>
      <p:sp>
        <p:nvSpPr>
          <p:cNvPr id="25" name="bg object 25"/>
          <p:cNvSpPr/>
          <p:nvPr/>
        </p:nvSpPr>
        <p:spPr>
          <a:xfrm>
            <a:off x="7251444" y="5123124"/>
            <a:ext cx="305435" cy="481965"/>
          </a:xfrm>
          <a:custGeom>
            <a:avLst/>
            <a:gdLst/>
            <a:ahLst/>
            <a:cxnLst/>
            <a:rect l="l" t="t" r="r" b="b"/>
            <a:pathLst>
              <a:path w="305434" h="481964">
                <a:moveTo>
                  <a:pt x="305347" y="0"/>
                </a:moveTo>
                <a:lnTo>
                  <a:pt x="0" y="240955"/>
                </a:lnTo>
                <a:lnTo>
                  <a:pt x="305347" y="481893"/>
                </a:lnTo>
                <a:lnTo>
                  <a:pt x="305347" y="0"/>
                </a:lnTo>
                <a:close/>
              </a:path>
            </a:pathLst>
          </a:custGeom>
          <a:solidFill>
            <a:srgbClr val="AEAEAE">
              <a:alpha val="9999"/>
            </a:srgbClr>
          </a:solidFill>
        </p:spPr>
        <p:txBody>
          <a:bodyPr wrap="square" lIns="0" tIns="0" rIns="0" bIns="0" rtlCol="0"/>
          <a:lstStyle/>
          <a:p>
            <a:endParaRPr/>
          </a:p>
        </p:txBody>
      </p:sp>
      <p:sp>
        <p:nvSpPr>
          <p:cNvPr id="26" name="bg object 26"/>
          <p:cNvSpPr/>
          <p:nvPr/>
        </p:nvSpPr>
        <p:spPr>
          <a:xfrm>
            <a:off x="7251444" y="6162522"/>
            <a:ext cx="305435" cy="481965"/>
          </a:xfrm>
          <a:custGeom>
            <a:avLst/>
            <a:gdLst/>
            <a:ahLst/>
            <a:cxnLst/>
            <a:rect l="l" t="t" r="r" b="b"/>
            <a:pathLst>
              <a:path w="305434" h="481965">
                <a:moveTo>
                  <a:pt x="305347" y="0"/>
                </a:moveTo>
                <a:lnTo>
                  <a:pt x="0" y="240949"/>
                </a:lnTo>
                <a:lnTo>
                  <a:pt x="305347" y="481846"/>
                </a:lnTo>
                <a:lnTo>
                  <a:pt x="305347" y="0"/>
                </a:lnTo>
                <a:close/>
              </a:path>
            </a:pathLst>
          </a:custGeom>
          <a:solidFill>
            <a:srgbClr val="1D1D1B">
              <a:alpha val="9999"/>
            </a:srgbClr>
          </a:solidFill>
        </p:spPr>
        <p:txBody>
          <a:bodyPr wrap="square" lIns="0" tIns="0" rIns="0" bIns="0" rtlCol="0"/>
          <a:lstStyle/>
          <a:p>
            <a:endParaRPr/>
          </a:p>
        </p:txBody>
      </p:sp>
      <p:sp>
        <p:nvSpPr>
          <p:cNvPr id="27" name="bg object 27"/>
          <p:cNvSpPr/>
          <p:nvPr/>
        </p:nvSpPr>
        <p:spPr>
          <a:xfrm>
            <a:off x="7251444" y="7201831"/>
            <a:ext cx="305435" cy="481965"/>
          </a:xfrm>
          <a:custGeom>
            <a:avLst/>
            <a:gdLst/>
            <a:ahLst/>
            <a:cxnLst/>
            <a:rect l="l" t="t" r="r" b="b"/>
            <a:pathLst>
              <a:path w="305434" h="481965">
                <a:moveTo>
                  <a:pt x="305347" y="0"/>
                </a:moveTo>
                <a:lnTo>
                  <a:pt x="0" y="240955"/>
                </a:lnTo>
                <a:lnTo>
                  <a:pt x="305347" y="481893"/>
                </a:lnTo>
                <a:lnTo>
                  <a:pt x="305347" y="0"/>
                </a:lnTo>
                <a:close/>
              </a:path>
            </a:pathLst>
          </a:custGeom>
          <a:solidFill>
            <a:srgbClr val="AEAEAE">
              <a:alpha val="9999"/>
            </a:srgbClr>
          </a:solidFill>
        </p:spPr>
        <p:txBody>
          <a:bodyPr wrap="square" lIns="0" tIns="0" rIns="0" bIns="0" rtlCol="0"/>
          <a:lstStyle/>
          <a:p>
            <a:endParaRPr/>
          </a:p>
        </p:txBody>
      </p:sp>
      <p:sp>
        <p:nvSpPr>
          <p:cNvPr id="28" name="bg object 28"/>
          <p:cNvSpPr/>
          <p:nvPr/>
        </p:nvSpPr>
        <p:spPr>
          <a:xfrm>
            <a:off x="7251444" y="8241187"/>
            <a:ext cx="305435" cy="481965"/>
          </a:xfrm>
          <a:custGeom>
            <a:avLst/>
            <a:gdLst/>
            <a:ahLst/>
            <a:cxnLst/>
            <a:rect l="l" t="t" r="r" b="b"/>
            <a:pathLst>
              <a:path w="305434" h="481965">
                <a:moveTo>
                  <a:pt x="305347" y="0"/>
                </a:moveTo>
                <a:lnTo>
                  <a:pt x="0" y="240914"/>
                </a:lnTo>
                <a:lnTo>
                  <a:pt x="305347" y="481864"/>
                </a:lnTo>
                <a:lnTo>
                  <a:pt x="305347" y="0"/>
                </a:lnTo>
                <a:close/>
              </a:path>
            </a:pathLst>
          </a:custGeom>
          <a:solidFill>
            <a:srgbClr val="1D1D1B">
              <a:alpha val="9999"/>
            </a:srgbClr>
          </a:solidFill>
        </p:spPr>
        <p:txBody>
          <a:bodyPr wrap="square" lIns="0" tIns="0" rIns="0" bIns="0" rtlCol="0"/>
          <a:lstStyle/>
          <a:p>
            <a:endParaRPr/>
          </a:p>
        </p:txBody>
      </p:sp>
      <p:sp>
        <p:nvSpPr>
          <p:cNvPr id="29" name="bg object 29"/>
          <p:cNvSpPr/>
          <p:nvPr userDrawn="1"/>
        </p:nvSpPr>
        <p:spPr>
          <a:xfrm>
            <a:off x="7251444" y="9280557"/>
            <a:ext cx="305435" cy="481965"/>
          </a:xfrm>
          <a:custGeom>
            <a:avLst/>
            <a:gdLst/>
            <a:ahLst/>
            <a:cxnLst/>
            <a:rect l="l" t="t" r="r" b="b"/>
            <a:pathLst>
              <a:path w="305434" h="481965">
                <a:moveTo>
                  <a:pt x="305347" y="0"/>
                </a:moveTo>
                <a:lnTo>
                  <a:pt x="0" y="240937"/>
                </a:lnTo>
                <a:lnTo>
                  <a:pt x="305347" y="481852"/>
                </a:lnTo>
                <a:lnTo>
                  <a:pt x="305347" y="0"/>
                </a:lnTo>
                <a:close/>
              </a:path>
            </a:pathLst>
          </a:custGeom>
          <a:solidFill>
            <a:srgbClr val="AEAEAE">
              <a:alpha val="9999"/>
            </a:srgbClr>
          </a:solidFill>
        </p:spPr>
        <p:txBody>
          <a:bodyPr wrap="square" lIns="0" tIns="0" rIns="0" bIns="0" rtlCol="0"/>
          <a:lstStyle/>
          <a:p>
            <a:endParaRPr/>
          </a:p>
        </p:txBody>
      </p:sp>
      <p:sp>
        <p:nvSpPr>
          <p:cNvPr id="30" name="bg object 30"/>
          <p:cNvSpPr/>
          <p:nvPr userDrawn="1"/>
        </p:nvSpPr>
        <p:spPr>
          <a:xfrm>
            <a:off x="7251444" y="10319830"/>
            <a:ext cx="305435" cy="372745"/>
          </a:xfrm>
          <a:custGeom>
            <a:avLst/>
            <a:gdLst/>
            <a:ahLst/>
            <a:cxnLst/>
            <a:rect l="l" t="t" r="r" b="b"/>
            <a:pathLst>
              <a:path w="305434" h="372745">
                <a:moveTo>
                  <a:pt x="305347" y="0"/>
                </a:moveTo>
                <a:lnTo>
                  <a:pt x="0" y="240902"/>
                </a:lnTo>
                <a:lnTo>
                  <a:pt x="166345" y="372185"/>
                </a:lnTo>
                <a:lnTo>
                  <a:pt x="305347" y="372185"/>
                </a:lnTo>
                <a:lnTo>
                  <a:pt x="305347" y="0"/>
                </a:lnTo>
                <a:close/>
              </a:path>
            </a:pathLst>
          </a:custGeom>
          <a:solidFill>
            <a:srgbClr val="1D1D1B">
              <a:alpha val="9999"/>
            </a:srgbClr>
          </a:solidFill>
        </p:spPr>
        <p:txBody>
          <a:bodyPr wrap="square" lIns="0" tIns="0" rIns="0" bIns="0" rtlCol="0"/>
          <a:lstStyle/>
          <a:p>
            <a:endParaRPr/>
          </a:p>
        </p:txBody>
      </p:sp>
      <p:sp>
        <p:nvSpPr>
          <p:cNvPr id="31" name="bg object 31"/>
          <p:cNvSpPr/>
          <p:nvPr/>
        </p:nvSpPr>
        <p:spPr>
          <a:xfrm>
            <a:off x="7251444" y="3044450"/>
            <a:ext cx="305435" cy="481965"/>
          </a:xfrm>
          <a:custGeom>
            <a:avLst/>
            <a:gdLst/>
            <a:ahLst/>
            <a:cxnLst/>
            <a:rect l="l" t="t" r="r" b="b"/>
            <a:pathLst>
              <a:path w="305434" h="481964">
                <a:moveTo>
                  <a:pt x="305347" y="0"/>
                </a:moveTo>
                <a:lnTo>
                  <a:pt x="0" y="240908"/>
                </a:lnTo>
                <a:lnTo>
                  <a:pt x="305347" y="481852"/>
                </a:lnTo>
                <a:lnTo>
                  <a:pt x="305347" y="0"/>
                </a:lnTo>
                <a:close/>
              </a:path>
            </a:pathLst>
          </a:custGeom>
          <a:solidFill>
            <a:srgbClr val="AEAEAE">
              <a:alpha val="9999"/>
            </a:srgbClr>
          </a:solidFill>
        </p:spPr>
        <p:txBody>
          <a:bodyPr wrap="square" lIns="0" tIns="0" rIns="0" bIns="0" rtlCol="0"/>
          <a:lstStyle/>
          <a:p>
            <a:endParaRPr/>
          </a:p>
        </p:txBody>
      </p:sp>
      <p:sp>
        <p:nvSpPr>
          <p:cNvPr id="32" name="bg object 32"/>
          <p:cNvSpPr/>
          <p:nvPr/>
        </p:nvSpPr>
        <p:spPr>
          <a:xfrm>
            <a:off x="6592924" y="687020"/>
            <a:ext cx="659130" cy="1039494"/>
          </a:xfrm>
          <a:custGeom>
            <a:avLst/>
            <a:gdLst/>
            <a:ahLst/>
            <a:cxnLst/>
            <a:rect l="l" t="t" r="r" b="b"/>
            <a:pathLst>
              <a:path w="659129" h="1039494">
                <a:moveTo>
                  <a:pt x="0" y="0"/>
                </a:moveTo>
                <a:lnTo>
                  <a:pt x="0" y="1039317"/>
                </a:lnTo>
                <a:lnTo>
                  <a:pt x="658558" y="519696"/>
                </a:lnTo>
                <a:lnTo>
                  <a:pt x="0" y="0"/>
                </a:lnTo>
                <a:close/>
              </a:path>
            </a:pathLst>
          </a:custGeom>
          <a:solidFill>
            <a:srgbClr val="60605F">
              <a:alpha val="9999"/>
            </a:srgbClr>
          </a:solidFill>
        </p:spPr>
        <p:txBody>
          <a:bodyPr wrap="square" lIns="0" tIns="0" rIns="0" bIns="0" rtlCol="0"/>
          <a:lstStyle/>
          <a:p>
            <a:endParaRPr/>
          </a:p>
        </p:txBody>
      </p:sp>
      <p:sp>
        <p:nvSpPr>
          <p:cNvPr id="33" name="bg object 33"/>
          <p:cNvSpPr/>
          <p:nvPr/>
        </p:nvSpPr>
        <p:spPr>
          <a:xfrm>
            <a:off x="6592919" y="2246118"/>
            <a:ext cx="659130" cy="1039494"/>
          </a:xfrm>
          <a:custGeom>
            <a:avLst/>
            <a:gdLst/>
            <a:ahLst/>
            <a:cxnLst/>
            <a:rect l="l" t="t" r="r" b="b"/>
            <a:pathLst>
              <a:path w="659129" h="1039495">
                <a:moveTo>
                  <a:pt x="658520" y="0"/>
                </a:moveTo>
                <a:lnTo>
                  <a:pt x="0" y="519620"/>
                </a:lnTo>
                <a:lnTo>
                  <a:pt x="658520" y="1039317"/>
                </a:lnTo>
                <a:lnTo>
                  <a:pt x="658520" y="0"/>
                </a:lnTo>
                <a:close/>
              </a:path>
            </a:pathLst>
          </a:custGeom>
          <a:solidFill>
            <a:srgbClr val="1D1D1B">
              <a:alpha val="9999"/>
            </a:srgbClr>
          </a:solidFill>
        </p:spPr>
        <p:txBody>
          <a:bodyPr wrap="square" lIns="0" tIns="0" rIns="0" bIns="0" rtlCol="0"/>
          <a:lstStyle/>
          <a:p>
            <a:endParaRPr/>
          </a:p>
        </p:txBody>
      </p:sp>
      <p:sp>
        <p:nvSpPr>
          <p:cNvPr id="34" name="bg object 34"/>
          <p:cNvSpPr/>
          <p:nvPr/>
        </p:nvSpPr>
        <p:spPr>
          <a:xfrm>
            <a:off x="6592924" y="1726336"/>
            <a:ext cx="659130" cy="1039494"/>
          </a:xfrm>
          <a:custGeom>
            <a:avLst/>
            <a:gdLst/>
            <a:ahLst/>
            <a:cxnLst/>
            <a:rect l="l" t="t" r="r" b="b"/>
            <a:pathLst>
              <a:path w="659129" h="1039494">
                <a:moveTo>
                  <a:pt x="0" y="0"/>
                </a:moveTo>
                <a:lnTo>
                  <a:pt x="0" y="1039406"/>
                </a:lnTo>
                <a:lnTo>
                  <a:pt x="658558" y="519785"/>
                </a:lnTo>
                <a:lnTo>
                  <a:pt x="0" y="0"/>
                </a:lnTo>
                <a:close/>
              </a:path>
            </a:pathLst>
          </a:custGeom>
          <a:solidFill>
            <a:srgbClr val="AEAEAE">
              <a:alpha val="9999"/>
            </a:srgbClr>
          </a:solidFill>
        </p:spPr>
        <p:txBody>
          <a:bodyPr wrap="square" lIns="0" tIns="0" rIns="0" bIns="0" rtlCol="0"/>
          <a:lstStyle/>
          <a:p>
            <a:endParaRPr/>
          </a:p>
        </p:txBody>
      </p:sp>
      <p:sp>
        <p:nvSpPr>
          <p:cNvPr id="35" name="bg object 35"/>
          <p:cNvSpPr/>
          <p:nvPr/>
        </p:nvSpPr>
        <p:spPr>
          <a:xfrm>
            <a:off x="6592919" y="3285357"/>
            <a:ext cx="659130" cy="1039494"/>
          </a:xfrm>
          <a:custGeom>
            <a:avLst/>
            <a:gdLst/>
            <a:ahLst/>
            <a:cxnLst/>
            <a:rect l="l" t="t" r="r" b="b"/>
            <a:pathLst>
              <a:path w="659129" h="1039495">
                <a:moveTo>
                  <a:pt x="658520" y="0"/>
                </a:moveTo>
                <a:lnTo>
                  <a:pt x="0" y="519696"/>
                </a:lnTo>
                <a:lnTo>
                  <a:pt x="658520" y="1039380"/>
                </a:lnTo>
                <a:lnTo>
                  <a:pt x="658520" y="0"/>
                </a:lnTo>
                <a:close/>
              </a:path>
            </a:pathLst>
          </a:custGeom>
          <a:solidFill>
            <a:srgbClr val="60605F">
              <a:alpha val="9999"/>
            </a:srgbClr>
          </a:solidFill>
        </p:spPr>
        <p:txBody>
          <a:bodyPr wrap="square" lIns="0" tIns="0" rIns="0" bIns="0" rtlCol="0"/>
          <a:lstStyle/>
          <a:p>
            <a:endParaRPr/>
          </a:p>
        </p:txBody>
      </p:sp>
      <p:sp>
        <p:nvSpPr>
          <p:cNvPr id="36" name="bg object 36"/>
          <p:cNvSpPr/>
          <p:nvPr/>
        </p:nvSpPr>
        <p:spPr>
          <a:xfrm>
            <a:off x="6592924" y="2765739"/>
            <a:ext cx="659130" cy="1039494"/>
          </a:xfrm>
          <a:custGeom>
            <a:avLst/>
            <a:gdLst/>
            <a:ahLst/>
            <a:cxnLst/>
            <a:rect l="l" t="t" r="r" b="b"/>
            <a:pathLst>
              <a:path w="659129" h="1039495">
                <a:moveTo>
                  <a:pt x="0" y="0"/>
                </a:moveTo>
                <a:lnTo>
                  <a:pt x="0" y="1039317"/>
                </a:lnTo>
                <a:lnTo>
                  <a:pt x="658558" y="519620"/>
                </a:lnTo>
                <a:lnTo>
                  <a:pt x="0" y="0"/>
                </a:lnTo>
                <a:close/>
              </a:path>
            </a:pathLst>
          </a:custGeom>
          <a:solidFill>
            <a:srgbClr val="E7E7E7">
              <a:alpha val="9999"/>
            </a:srgbClr>
          </a:solidFill>
        </p:spPr>
        <p:txBody>
          <a:bodyPr wrap="square" lIns="0" tIns="0" rIns="0" bIns="0" rtlCol="0"/>
          <a:lstStyle/>
          <a:p>
            <a:endParaRPr/>
          </a:p>
        </p:txBody>
      </p:sp>
      <p:sp>
        <p:nvSpPr>
          <p:cNvPr id="37" name="bg object 37"/>
          <p:cNvSpPr/>
          <p:nvPr/>
        </p:nvSpPr>
        <p:spPr>
          <a:xfrm>
            <a:off x="6592919" y="4324735"/>
            <a:ext cx="659130" cy="1039494"/>
          </a:xfrm>
          <a:custGeom>
            <a:avLst/>
            <a:gdLst/>
            <a:ahLst/>
            <a:cxnLst/>
            <a:rect l="l" t="t" r="r" b="b"/>
            <a:pathLst>
              <a:path w="659129" h="1039495">
                <a:moveTo>
                  <a:pt x="658520" y="0"/>
                </a:moveTo>
                <a:lnTo>
                  <a:pt x="0" y="519620"/>
                </a:lnTo>
                <a:lnTo>
                  <a:pt x="658520" y="1039393"/>
                </a:lnTo>
                <a:lnTo>
                  <a:pt x="658520" y="0"/>
                </a:lnTo>
                <a:close/>
              </a:path>
            </a:pathLst>
          </a:custGeom>
          <a:solidFill>
            <a:srgbClr val="60605F">
              <a:alpha val="9999"/>
            </a:srgbClr>
          </a:solidFill>
        </p:spPr>
        <p:txBody>
          <a:bodyPr wrap="square" lIns="0" tIns="0" rIns="0" bIns="0" rtlCol="0"/>
          <a:lstStyle/>
          <a:p>
            <a:endParaRPr/>
          </a:p>
        </p:txBody>
      </p:sp>
      <p:sp>
        <p:nvSpPr>
          <p:cNvPr id="38" name="bg object 38"/>
          <p:cNvSpPr/>
          <p:nvPr/>
        </p:nvSpPr>
        <p:spPr>
          <a:xfrm>
            <a:off x="6592924" y="3805055"/>
            <a:ext cx="659130" cy="1039494"/>
          </a:xfrm>
          <a:custGeom>
            <a:avLst/>
            <a:gdLst/>
            <a:ahLst/>
            <a:cxnLst/>
            <a:rect l="l" t="t" r="r" b="b"/>
            <a:pathLst>
              <a:path w="659129" h="1039495">
                <a:moveTo>
                  <a:pt x="0" y="0"/>
                </a:moveTo>
                <a:lnTo>
                  <a:pt x="0" y="1039304"/>
                </a:lnTo>
                <a:lnTo>
                  <a:pt x="658558" y="519684"/>
                </a:lnTo>
                <a:lnTo>
                  <a:pt x="0" y="0"/>
                </a:lnTo>
                <a:close/>
              </a:path>
            </a:pathLst>
          </a:custGeom>
          <a:solidFill>
            <a:srgbClr val="AEAEAE">
              <a:alpha val="9999"/>
            </a:srgbClr>
          </a:solidFill>
        </p:spPr>
        <p:txBody>
          <a:bodyPr wrap="square" lIns="0" tIns="0" rIns="0" bIns="0" rtlCol="0"/>
          <a:lstStyle/>
          <a:p>
            <a:endParaRPr/>
          </a:p>
        </p:txBody>
      </p:sp>
      <p:sp>
        <p:nvSpPr>
          <p:cNvPr id="39" name="bg object 39"/>
          <p:cNvSpPr/>
          <p:nvPr/>
        </p:nvSpPr>
        <p:spPr>
          <a:xfrm>
            <a:off x="6592919" y="5364077"/>
            <a:ext cx="659130" cy="1039494"/>
          </a:xfrm>
          <a:custGeom>
            <a:avLst/>
            <a:gdLst/>
            <a:ahLst/>
            <a:cxnLst/>
            <a:rect l="l" t="t" r="r" b="b"/>
            <a:pathLst>
              <a:path w="659129" h="1039495">
                <a:moveTo>
                  <a:pt x="658520" y="0"/>
                </a:moveTo>
                <a:lnTo>
                  <a:pt x="0" y="519683"/>
                </a:lnTo>
                <a:lnTo>
                  <a:pt x="658520" y="1039393"/>
                </a:lnTo>
                <a:lnTo>
                  <a:pt x="658520" y="0"/>
                </a:lnTo>
                <a:close/>
              </a:path>
            </a:pathLst>
          </a:custGeom>
          <a:solidFill>
            <a:srgbClr val="D6D6D5">
              <a:alpha val="9999"/>
            </a:srgbClr>
          </a:solidFill>
        </p:spPr>
        <p:txBody>
          <a:bodyPr wrap="square" lIns="0" tIns="0" rIns="0" bIns="0" rtlCol="0"/>
          <a:lstStyle/>
          <a:p>
            <a:endParaRPr/>
          </a:p>
        </p:txBody>
      </p:sp>
      <p:sp>
        <p:nvSpPr>
          <p:cNvPr id="40" name="bg object 40"/>
          <p:cNvSpPr/>
          <p:nvPr/>
        </p:nvSpPr>
        <p:spPr>
          <a:xfrm>
            <a:off x="6592924" y="4844360"/>
            <a:ext cx="659130" cy="1039494"/>
          </a:xfrm>
          <a:custGeom>
            <a:avLst/>
            <a:gdLst/>
            <a:ahLst/>
            <a:cxnLst/>
            <a:rect l="l" t="t" r="r" b="b"/>
            <a:pathLst>
              <a:path w="659129" h="1039495">
                <a:moveTo>
                  <a:pt x="0" y="0"/>
                </a:moveTo>
                <a:lnTo>
                  <a:pt x="0" y="1039406"/>
                </a:lnTo>
                <a:lnTo>
                  <a:pt x="658558" y="519722"/>
                </a:lnTo>
                <a:lnTo>
                  <a:pt x="0" y="0"/>
                </a:lnTo>
                <a:close/>
              </a:path>
            </a:pathLst>
          </a:custGeom>
          <a:solidFill>
            <a:srgbClr val="1D1D1B">
              <a:alpha val="9999"/>
            </a:srgbClr>
          </a:solidFill>
        </p:spPr>
        <p:txBody>
          <a:bodyPr wrap="square" lIns="0" tIns="0" rIns="0" bIns="0" rtlCol="0"/>
          <a:lstStyle/>
          <a:p>
            <a:endParaRPr/>
          </a:p>
        </p:txBody>
      </p:sp>
      <p:sp>
        <p:nvSpPr>
          <p:cNvPr id="41" name="bg object 41"/>
          <p:cNvSpPr/>
          <p:nvPr/>
        </p:nvSpPr>
        <p:spPr>
          <a:xfrm>
            <a:off x="6592919" y="6403468"/>
            <a:ext cx="659130" cy="1039494"/>
          </a:xfrm>
          <a:custGeom>
            <a:avLst/>
            <a:gdLst/>
            <a:ahLst/>
            <a:cxnLst/>
            <a:rect l="l" t="t" r="r" b="b"/>
            <a:pathLst>
              <a:path w="659129" h="1039495">
                <a:moveTo>
                  <a:pt x="658520" y="0"/>
                </a:moveTo>
                <a:lnTo>
                  <a:pt x="0" y="519595"/>
                </a:lnTo>
                <a:lnTo>
                  <a:pt x="658520" y="1039393"/>
                </a:lnTo>
                <a:lnTo>
                  <a:pt x="658520" y="0"/>
                </a:lnTo>
                <a:close/>
              </a:path>
            </a:pathLst>
          </a:custGeom>
          <a:solidFill>
            <a:srgbClr val="D6D6D5">
              <a:alpha val="9999"/>
            </a:srgbClr>
          </a:solidFill>
        </p:spPr>
        <p:txBody>
          <a:bodyPr wrap="square" lIns="0" tIns="0" rIns="0" bIns="0" rtlCol="0"/>
          <a:lstStyle/>
          <a:p>
            <a:endParaRPr/>
          </a:p>
        </p:txBody>
      </p:sp>
      <p:sp>
        <p:nvSpPr>
          <p:cNvPr id="42" name="bg object 42"/>
          <p:cNvSpPr/>
          <p:nvPr/>
        </p:nvSpPr>
        <p:spPr>
          <a:xfrm>
            <a:off x="6592924" y="5883764"/>
            <a:ext cx="659130" cy="1039494"/>
          </a:xfrm>
          <a:custGeom>
            <a:avLst/>
            <a:gdLst/>
            <a:ahLst/>
            <a:cxnLst/>
            <a:rect l="l" t="t" r="r" b="b"/>
            <a:pathLst>
              <a:path w="659129" h="1039495">
                <a:moveTo>
                  <a:pt x="0" y="0"/>
                </a:moveTo>
                <a:lnTo>
                  <a:pt x="0" y="1039304"/>
                </a:lnTo>
                <a:lnTo>
                  <a:pt x="658558" y="519709"/>
                </a:lnTo>
                <a:lnTo>
                  <a:pt x="0" y="0"/>
                </a:lnTo>
                <a:close/>
              </a:path>
            </a:pathLst>
          </a:custGeom>
          <a:solidFill>
            <a:srgbClr val="60605F">
              <a:alpha val="9999"/>
            </a:srgbClr>
          </a:solidFill>
        </p:spPr>
        <p:txBody>
          <a:bodyPr wrap="square" lIns="0" tIns="0" rIns="0" bIns="0" rtlCol="0"/>
          <a:lstStyle/>
          <a:p>
            <a:endParaRPr/>
          </a:p>
        </p:txBody>
      </p:sp>
      <p:sp>
        <p:nvSpPr>
          <p:cNvPr id="43" name="bg object 43"/>
          <p:cNvSpPr/>
          <p:nvPr/>
        </p:nvSpPr>
        <p:spPr>
          <a:xfrm>
            <a:off x="6592919" y="7442786"/>
            <a:ext cx="659130" cy="1039494"/>
          </a:xfrm>
          <a:custGeom>
            <a:avLst/>
            <a:gdLst/>
            <a:ahLst/>
            <a:cxnLst/>
            <a:rect l="l" t="t" r="r" b="b"/>
            <a:pathLst>
              <a:path w="659129" h="1039495">
                <a:moveTo>
                  <a:pt x="658520" y="0"/>
                </a:moveTo>
                <a:lnTo>
                  <a:pt x="0" y="519684"/>
                </a:lnTo>
                <a:lnTo>
                  <a:pt x="658520" y="1039317"/>
                </a:lnTo>
                <a:lnTo>
                  <a:pt x="658520" y="0"/>
                </a:lnTo>
                <a:close/>
              </a:path>
            </a:pathLst>
          </a:custGeom>
          <a:solidFill>
            <a:srgbClr val="D6D6D5">
              <a:alpha val="9999"/>
            </a:srgbClr>
          </a:solidFill>
        </p:spPr>
        <p:txBody>
          <a:bodyPr wrap="square" lIns="0" tIns="0" rIns="0" bIns="0" rtlCol="0"/>
          <a:lstStyle/>
          <a:p>
            <a:endParaRPr/>
          </a:p>
        </p:txBody>
      </p:sp>
      <p:sp>
        <p:nvSpPr>
          <p:cNvPr id="44" name="bg object 44"/>
          <p:cNvSpPr/>
          <p:nvPr/>
        </p:nvSpPr>
        <p:spPr>
          <a:xfrm>
            <a:off x="6592924" y="6923066"/>
            <a:ext cx="659130" cy="1039494"/>
          </a:xfrm>
          <a:custGeom>
            <a:avLst/>
            <a:gdLst/>
            <a:ahLst/>
            <a:cxnLst/>
            <a:rect l="l" t="t" r="r" b="b"/>
            <a:pathLst>
              <a:path w="659129" h="1039495">
                <a:moveTo>
                  <a:pt x="0" y="0"/>
                </a:moveTo>
                <a:lnTo>
                  <a:pt x="0" y="1039406"/>
                </a:lnTo>
                <a:lnTo>
                  <a:pt x="658558" y="519722"/>
                </a:lnTo>
                <a:lnTo>
                  <a:pt x="0" y="0"/>
                </a:lnTo>
                <a:close/>
              </a:path>
            </a:pathLst>
          </a:custGeom>
          <a:solidFill>
            <a:srgbClr val="1D1D1B">
              <a:alpha val="9999"/>
            </a:srgbClr>
          </a:solidFill>
        </p:spPr>
        <p:txBody>
          <a:bodyPr wrap="square" lIns="0" tIns="0" rIns="0" bIns="0" rtlCol="0"/>
          <a:lstStyle/>
          <a:p>
            <a:endParaRPr/>
          </a:p>
        </p:txBody>
      </p:sp>
      <p:sp>
        <p:nvSpPr>
          <p:cNvPr id="45" name="bg object 45"/>
          <p:cNvSpPr/>
          <p:nvPr/>
        </p:nvSpPr>
        <p:spPr>
          <a:xfrm>
            <a:off x="6592919" y="8482101"/>
            <a:ext cx="659130" cy="1039494"/>
          </a:xfrm>
          <a:custGeom>
            <a:avLst/>
            <a:gdLst/>
            <a:ahLst/>
            <a:cxnLst/>
            <a:rect l="l" t="t" r="r" b="b"/>
            <a:pathLst>
              <a:path w="659129" h="1039495">
                <a:moveTo>
                  <a:pt x="658520" y="0"/>
                </a:moveTo>
                <a:lnTo>
                  <a:pt x="0" y="519709"/>
                </a:lnTo>
                <a:lnTo>
                  <a:pt x="658520" y="1039393"/>
                </a:lnTo>
                <a:lnTo>
                  <a:pt x="658520" y="0"/>
                </a:lnTo>
                <a:close/>
              </a:path>
            </a:pathLst>
          </a:custGeom>
          <a:solidFill>
            <a:srgbClr val="AEAEAE">
              <a:alpha val="9999"/>
            </a:srgbClr>
          </a:solidFill>
        </p:spPr>
        <p:txBody>
          <a:bodyPr wrap="square" lIns="0" tIns="0" rIns="0" bIns="0" rtlCol="0"/>
          <a:lstStyle/>
          <a:p>
            <a:endParaRPr/>
          </a:p>
        </p:txBody>
      </p:sp>
      <p:sp>
        <p:nvSpPr>
          <p:cNvPr id="46" name="bg object 46"/>
          <p:cNvSpPr/>
          <p:nvPr/>
        </p:nvSpPr>
        <p:spPr>
          <a:xfrm>
            <a:off x="6592924" y="7962470"/>
            <a:ext cx="659130" cy="1039494"/>
          </a:xfrm>
          <a:custGeom>
            <a:avLst/>
            <a:gdLst/>
            <a:ahLst/>
            <a:cxnLst/>
            <a:rect l="l" t="t" r="r" b="b"/>
            <a:pathLst>
              <a:path w="659129" h="1039495">
                <a:moveTo>
                  <a:pt x="0" y="0"/>
                </a:moveTo>
                <a:lnTo>
                  <a:pt x="0" y="1039342"/>
                </a:lnTo>
                <a:lnTo>
                  <a:pt x="658558" y="519633"/>
                </a:lnTo>
                <a:lnTo>
                  <a:pt x="0" y="0"/>
                </a:lnTo>
                <a:close/>
              </a:path>
            </a:pathLst>
          </a:custGeom>
          <a:solidFill>
            <a:srgbClr val="60605F">
              <a:alpha val="9999"/>
            </a:srgbClr>
          </a:solidFill>
        </p:spPr>
        <p:txBody>
          <a:bodyPr wrap="square" lIns="0" tIns="0" rIns="0" bIns="0" rtlCol="0"/>
          <a:lstStyle/>
          <a:p>
            <a:endParaRPr/>
          </a:p>
        </p:txBody>
      </p:sp>
      <p:sp>
        <p:nvSpPr>
          <p:cNvPr id="47" name="bg object 47"/>
          <p:cNvSpPr/>
          <p:nvPr userDrawn="1"/>
        </p:nvSpPr>
        <p:spPr>
          <a:xfrm>
            <a:off x="6592919" y="9521495"/>
            <a:ext cx="659130" cy="1039494"/>
          </a:xfrm>
          <a:custGeom>
            <a:avLst/>
            <a:gdLst/>
            <a:ahLst/>
            <a:cxnLst/>
            <a:rect l="l" t="t" r="r" b="b"/>
            <a:pathLst>
              <a:path w="659129" h="1039495">
                <a:moveTo>
                  <a:pt x="658520" y="0"/>
                </a:moveTo>
                <a:lnTo>
                  <a:pt x="0" y="519633"/>
                </a:lnTo>
                <a:lnTo>
                  <a:pt x="658520" y="1039291"/>
                </a:lnTo>
                <a:lnTo>
                  <a:pt x="658520" y="0"/>
                </a:lnTo>
                <a:close/>
              </a:path>
            </a:pathLst>
          </a:custGeom>
          <a:solidFill>
            <a:srgbClr val="D6D6D5">
              <a:alpha val="9999"/>
            </a:srgbClr>
          </a:solidFill>
        </p:spPr>
        <p:txBody>
          <a:bodyPr wrap="square" lIns="0" tIns="0" rIns="0" bIns="0" rtlCol="0"/>
          <a:lstStyle/>
          <a:p>
            <a:endParaRPr/>
          </a:p>
        </p:txBody>
      </p:sp>
      <p:sp>
        <p:nvSpPr>
          <p:cNvPr id="48" name="bg object 48"/>
          <p:cNvSpPr/>
          <p:nvPr userDrawn="1"/>
        </p:nvSpPr>
        <p:spPr>
          <a:xfrm>
            <a:off x="6592924" y="9001812"/>
            <a:ext cx="659130" cy="1039494"/>
          </a:xfrm>
          <a:custGeom>
            <a:avLst/>
            <a:gdLst/>
            <a:ahLst/>
            <a:cxnLst/>
            <a:rect l="l" t="t" r="r" b="b"/>
            <a:pathLst>
              <a:path w="659129" h="1039495">
                <a:moveTo>
                  <a:pt x="0" y="0"/>
                </a:moveTo>
                <a:lnTo>
                  <a:pt x="0" y="1039317"/>
                </a:lnTo>
                <a:lnTo>
                  <a:pt x="658558" y="519684"/>
                </a:lnTo>
                <a:lnTo>
                  <a:pt x="0" y="0"/>
                </a:lnTo>
                <a:close/>
              </a:path>
            </a:pathLst>
          </a:custGeom>
          <a:solidFill>
            <a:srgbClr val="1D1D1B">
              <a:alpha val="9999"/>
            </a:srgbClr>
          </a:solidFill>
        </p:spPr>
        <p:txBody>
          <a:bodyPr wrap="square" lIns="0" tIns="0" rIns="0" bIns="0" rtlCol="0"/>
          <a:lstStyle/>
          <a:p>
            <a:endParaRPr/>
          </a:p>
        </p:txBody>
      </p:sp>
      <p:sp>
        <p:nvSpPr>
          <p:cNvPr id="50" name="bg object 50"/>
          <p:cNvSpPr/>
          <p:nvPr/>
        </p:nvSpPr>
        <p:spPr>
          <a:xfrm>
            <a:off x="5934290" y="687019"/>
            <a:ext cx="659130" cy="1039494"/>
          </a:xfrm>
          <a:custGeom>
            <a:avLst/>
            <a:gdLst/>
            <a:ahLst/>
            <a:cxnLst/>
            <a:rect l="l" t="t" r="r" b="b"/>
            <a:pathLst>
              <a:path w="659129" h="1039494">
                <a:moveTo>
                  <a:pt x="658583" y="0"/>
                </a:moveTo>
                <a:lnTo>
                  <a:pt x="0" y="519696"/>
                </a:lnTo>
                <a:lnTo>
                  <a:pt x="658583" y="1039317"/>
                </a:lnTo>
                <a:lnTo>
                  <a:pt x="658583" y="0"/>
                </a:lnTo>
                <a:close/>
              </a:path>
            </a:pathLst>
          </a:custGeom>
          <a:solidFill>
            <a:srgbClr val="AEAEAE">
              <a:alpha val="9999"/>
            </a:srgbClr>
          </a:solidFill>
        </p:spPr>
        <p:txBody>
          <a:bodyPr wrap="square" lIns="0" tIns="0" rIns="0" bIns="0" rtlCol="0"/>
          <a:lstStyle/>
          <a:p>
            <a:endParaRPr/>
          </a:p>
        </p:txBody>
      </p:sp>
      <p:sp>
        <p:nvSpPr>
          <p:cNvPr id="53" name="bg object 53"/>
          <p:cNvSpPr/>
          <p:nvPr/>
        </p:nvSpPr>
        <p:spPr>
          <a:xfrm>
            <a:off x="5934285" y="2246118"/>
            <a:ext cx="659130" cy="1039494"/>
          </a:xfrm>
          <a:custGeom>
            <a:avLst/>
            <a:gdLst/>
            <a:ahLst/>
            <a:cxnLst/>
            <a:rect l="l" t="t" r="r" b="b"/>
            <a:pathLst>
              <a:path w="659129" h="1039495">
                <a:moveTo>
                  <a:pt x="0" y="0"/>
                </a:moveTo>
                <a:lnTo>
                  <a:pt x="0" y="1039317"/>
                </a:lnTo>
                <a:lnTo>
                  <a:pt x="658634" y="519620"/>
                </a:lnTo>
                <a:lnTo>
                  <a:pt x="0" y="0"/>
                </a:lnTo>
                <a:close/>
              </a:path>
            </a:pathLst>
          </a:custGeom>
          <a:solidFill>
            <a:srgbClr val="AEAEAE">
              <a:alpha val="9999"/>
            </a:srgbClr>
          </a:solidFill>
        </p:spPr>
        <p:txBody>
          <a:bodyPr wrap="square" lIns="0" tIns="0" rIns="0" bIns="0" rtlCol="0"/>
          <a:lstStyle/>
          <a:p>
            <a:endParaRPr/>
          </a:p>
        </p:txBody>
      </p:sp>
      <p:sp>
        <p:nvSpPr>
          <p:cNvPr id="55" name="bg object 55"/>
          <p:cNvSpPr/>
          <p:nvPr/>
        </p:nvSpPr>
        <p:spPr>
          <a:xfrm>
            <a:off x="5934285" y="3285435"/>
            <a:ext cx="659130" cy="1039494"/>
          </a:xfrm>
          <a:custGeom>
            <a:avLst/>
            <a:gdLst/>
            <a:ahLst/>
            <a:cxnLst/>
            <a:rect l="l" t="t" r="r" b="b"/>
            <a:pathLst>
              <a:path w="659129" h="1039495">
                <a:moveTo>
                  <a:pt x="0" y="0"/>
                </a:moveTo>
                <a:lnTo>
                  <a:pt x="0" y="1039304"/>
                </a:lnTo>
                <a:lnTo>
                  <a:pt x="658634" y="519696"/>
                </a:lnTo>
                <a:lnTo>
                  <a:pt x="0" y="0"/>
                </a:lnTo>
                <a:close/>
              </a:path>
            </a:pathLst>
          </a:custGeom>
          <a:solidFill>
            <a:srgbClr val="E7E7E7">
              <a:alpha val="9999"/>
            </a:srgbClr>
          </a:solidFill>
        </p:spPr>
        <p:txBody>
          <a:bodyPr wrap="square" lIns="0" tIns="0" rIns="0" bIns="0" rtlCol="0"/>
          <a:lstStyle/>
          <a:p>
            <a:endParaRPr/>
          </a:p>
        </p:txBody>
      </p:sp>
      <p:sp>
        <p:nvSpPr>
          <p:cNvPr id="57" name="bg object 57"/>
          <p:cNvSpPr/>
          <p:nvPr/>
        </p:nvSpPr>
        <p:spPr>
          <a:xfrm>
            <a:off x="5934285" y="4324738"/>
            <a:ext cx="659130" cy="1039494"/>
          </a:xfrm>
          <a:custGeom>
            <a:avLst/>
            <a:gdLst/>
            <a:ahLst/>
            <a:cxnLst/>
            <a:rect l="l" t="t" r="r" b="b"/>
            <a:pathLst>
              <a:path w="659129" h="1039495">
                <a:moveTo>
                  <a:pt x="0" y="0"/>
                </a:moveTo>
                <a:lnTo>
                  <a:pt x="0" y="1039393"/>
                </a:lnTo>
                <a:lnTo>
                  <a:pt x="658634" y="519696"/>
                </a:lnTo>
                <a:lnTo>
                  <a:pt x="0" y="0"/>
                </a:lnTo>
                <a:close/>
              </a:path>
            </a:pathLst>
          </a:custGeom>
          <a:solidFill>
            <a:srgbClr val="AEAEAE">
              <a:alpha val="9999"/>
            </a:srgbClr>
          </a:solidFill>
        </p:spPr>
        <p:txBody>
          <a:bodyPr wrap="square" lIns="0" tIns="0" rIns="0" bIns="0" rtlCol="0"/>
          <a:lstStyle/>
          <a:p>
            <a:endParaRPr/>
          </a:p>
        </p:txBody>
      </p:sp>
      <p:sp>
        <p:nvSpPr>
          <p:cNvPr id="59" name="bg object 59"/>
          <p:cNvSpPr/>
          <p:nvPr/>
        </p:nvSpPr>
        <p:spPr>
          <a:xfrm>
            <a:off x="5934285" y="5364129"/>
            <a:ext cx="659130" cy="1039494"/>
          </a:xfrm>
          <a:custGeom>
            <a:avLst/>
            <a:gdLst/>
            <a:ahLst/>
            <a:cxnLst/>
            <a:rect l="l" t="t" r="r" b="b"/>
            <a:pathLst>
              <a:path w="659129" h="1039495">
                <a:moveTo>
                  <a:pt x="0" y="0"/>
                </a:moveTo>
                <a:lnTo>
                  <a:pt x="0" y="1039342"/>
                </a:lnTo>
                <a:lnTo>
                  <a:pt x="658634" y="519633"/>
                </a:lnTo>
                <a:lnTo>
                  <a:pt x="0" y="0"/>
                </a:lnTo>
                <a:close/>
              </a:path>
            </a:pathLst>
          </a:custGeom>
          <a:solidFill>
            <a:srgbClr val="AEAEAE">
              <a:alpha val="9999"/>
            </a:srgbClr>
          </a:solidFill>
        </p:spPr>
        <p:txBody>
          <a:bodyPr wrap="square" lIns="0" tIns="0" rIns="0" bIns="0" rtlCol="0"/>
          <a:lstStyle/>
          <a:p>
            <a:endParaRPr/>
          </a:p>
        </p:txBody>
      </p:sp>
      <p:sp>
        <p:nvSpPr>
          <p:cNvPr id="61" name="bg object 61"/>
          <p:cNvSpPr/>
          <p:nvPr/>
        </p:nvSpPr>
        <p:spPr>
          <a:xfrm>
            <a:off x="5934285" y="6403470"/>
            <a:ext cx="659130" cy="1039494"/>
          </a:xfrm>
          <a:custGeom>
            <a:avLst/>
            <a:gdLst/>
            <a:ahLst/>
            <a:cxnLst/>
            <a:rect l="l" t="t" r="r" b="b"/>
            <a:pathLst>
              <a:path w="659129" h="1039495">
                <a:moveTo>
                  <a:pt x="0" y="0"/>
                </a:moveTo>
                <a:lnTo>
                  <a:pt x="0" y="1039393"/>
                </a:lnTo>
                <a:lnTo>
                  <a:pt x="658634" y="519595"/>
                </a:lnTo>
                <a:lnTo>
                  <a:pt x="0" y="0"/>
                </a:lnTo>
                <a:close/>
              </a:path>
            </a:pathLst>
          </a:custGeom>
          <a:solidFill>
            <a:srgbClr val="60605F">
              <a:alpha val="9999"/>
            </a:srgbClr>
          </a:solidFill>
        </p:spPr>
        <p:txBody>
          <a:bodyPr wrap="square" lIns="0" tIns="0" rIns="0" bIns="0" rtlCol="0"/>
          <a:lstStyle/>
          <a:p>
            <a:endParaRPr/>
          </a:p>
        </p:txBody>
      </p:sp>
      <p:sp>
        <p:nvSpPr>
          <p:cNvPr id="63" name="bg object 63"/>
          <p:cNvSpPr/>
          <p:nvPr/>
        </p:nvSpPr>
        <p:spPr>
          <a:xfrm>
            <a:off x="5934285" y="7442861"/>
            <a:ext cx="659130" cy="1039494"/>
          </a:xfrm>
          <a:custGeom>
            <a:avLst/>
            <a:gdLst/>
            <a:ahLst/>
            <a:cxnLst/>
            <a:rect l="l" t="t" r="r" b="b"/>
            <a:pathLst>
              <a:path w="659129" h="1039495">
                <a:moveTo>
                  <a:pt x="0" y="0"/>
                </a:moveTo>
                <a:lnTo>
                  <a:pt x="0" y="1039240"/>
                </a:lnTo>
                <a:lnTo>
                  <a:pt x="658634" y="519607"/>
                </a:lnTo>
                <a:lnTo>
                  <a:pt x="0" y="0"/>
                </a:lnTo>
                <a:close/>
              </a:path>
            </a:pathLst>
          </a:custGeom>
          <a:solidFill>
            <a:srgbClr val="AEAEAE">
              <a:alpha val="9999"/>
            </a:srgbClr>
          </a:solidFill>
        </p:spPr>
        <p:txBody>
          <a:bodyPr wrap="square" lIns="0" tIns="0" rIns="0" bIns="0" rtlCol="0"/>
          <a:lstStyle/>
          <a:p>
            <a:endParaRPr/>
          </a:p>
        </p:txBody>
      </p:sp>
      <p:sp>
        <p:nvSpPr>
          <p:cNvPr id="65" name="bg object 65"/>
          <p:cNvSpPr/>
          <p:nvPr/>
        </p:nvSpPr>
        <p:spPr>
          <a:xfrm>
            <a:off x="5275702" y="2246118"/>
            <a:ext cx="659130" cy="1039494"/>
          </a:xfrm>
          <a:custGeom>
            <a:avLst/>
            <a:gdLst/>
            <a:ahLst/>
            <a:cxnLst/>
            <a:rect l="l" t="t" r="r" b="b"/>
            <a:pathLst>
              <a:path w="659129" h="1039495">
                <a:moveTo>
                  <a:pt x="658583" y="0"/>
                </a:moveTo>
                <a:lnTo>
                  <a:pt x="0" y="519620"/>
                </a:lnTo>
                <a:lnTo>
                  <a:pt x="658583" y="1039317"/>
                </a:lnTo>
                <a:lnTo>
                  <a:pt x="658583" y="0"/>
                </a:lnTo>
                <a:close/>
              </a:path>
            </a:pathLst>
          </a:custGeom>
          <a:solidFill>
            <a:srgbClr val="D6D6D5">
              <a:alpha val="9999"/>
            </a:srgbClr>
          </a:solidFill>
        </p:spPr>
        <p:txBody>
          <a:bodyPr wrap="square" lIns="0" tIns="0" rIns="0" bIns="0" rtlCol="0"/>
          <a:lstStyle/>
          <a:p>
            <a:endParaRPr/>
          </a:p>
        </p:txBody>
      </p:sp>
      <p:grpSp>
        <p:nvGrpSpPr>
          <p:cNvPr id="4" name="Group 3">
            <a:extLst>
              <a:ext uri="{FF2B5EF4-FFF2-40B4-BE49-F238E27FC236}">
                <a16:creationId xmlns:a16="http://schemas.microsoft.com/office/drawing/2014/main" id="{8B1DF469-DD1E-45D0-9400-5EBDF9B2AF09}"/>
              </a:ext>
            </a:extLst>
          </p:cNvPr>
          <p:cNvGrpSpPr/>
          <p:nvPr userDrawn="1"/>
        </p:nvGrpSpPr>
        <p:grpSpPr>
          <a:xfrm>
            <a:off x="3300059" y="0"/>
            <a:ext cx="4257040" cy="10692130"/>
            <a:chOff x="3300059" y="0"/>
            <a:chExt cx="4257040" cy="10692130"/>
          </a:xfrm>
        </p:grpSpPr>
        <p:sp>
          <p:nvSpPr>
            <p:cNvPr id="49" name="bg object 49"/>
            <p:cNvSpPr/>
            <p:nvPr/>
          </p:nvSpPr>
          <p:spPr>
            <a:xfrm>
              <a:off x="5934290" y="1726333"/>
              <a:ext cx="659130" cy="1039494"/>
            </a:xfrm>
            <a:custGeom>
              <a:avLst/>
              <a:gdLst/>
              <a:ahLst/>
              <a:cxnLst/>
              <a:rect l="l" t="t" r="r" b="b"/>
              <a:pathLst>
                <a:path w="659129" h="1039494">
                  <a:moveTo>
                    <a:pt x="658583" y="0"/>
                  </a:moveTo>
                  <a:lnTo>
                    <a:pt x="0" y="519785"/>
                  </a:lnTo>
                  <a:lnTo>
                    <a:pt x="658583" y="1039406"/>
                  </a:lnTo>
                  <a:lnTo>
                    <a:pt x="658583" y="0"/>
                  </a:lnTo>
                  <a:close/>
                </a:path>
              </a:pathLst>
            </a:custGeom>
            <a:solidFill>
              <a:srgbClr val="D6D6D5">
                <a:alpha val="9999"/>
              </a:srgbClr>
            </a:solidFill>
          </p:spPr>
          <p:txBody>
            <a:bodyPr wrap="square" lIns="0" tIns="0" rIns="0" bIns="0" rtlCol="0"/>
            <a:lstStyle/>
            <a:p>
              <a:endParaRPr/>
            </a:p>
          </p:txBody>
        </p:sp>
        <p:sp>
          <p:nvSpPr>
            <p:cNvPr id="51" name="bg object 51"/>
            <p:cNvSpPr/>
            <p:nvPr/>
          </p:nvSpPr>
          <p:spPr>
            <a:xfrm>
              <a:off x="5934285" y="1206715"/>
              <a:ext cx="659130" cy="1039494"/>
            </a:xfrm>
            <a:custGeom>
              <a:avLst/>
              <a:gdLst/>
              <a:ahLst/>
              <a:cxnLst/>
              <a:rect l="l" t="t" r="r" b="b"/>
              <a:pathLst>
                <a:path w="659129" h="1039494">
                  <a:moveTo>
                    <a:pt x="0" y="0"/>
                  </a:moveTo>
                  <a:lnTo>
                    <a:pt x="0" y="1039406"/>
                  </a:lnTo>
                  <a:lnTo>
                    <a:pt x="658634" y="519620"/>
                  </a:lnTo>
                  <a:lnTo>
                    <a:pt x="0" y="0"/>
                  </a:lnTo>
                  <a:close/>
                </a:path>
              </a:pathLst>
            </a:custGeom>
            <a:solidFill>
              <a:srgbClr val="E7E7E7">
                <a:alpha val="9999"/>
              </a:srgbClr>
            </a:solidFill>
          </p:spPr>
          <p:txBody>
            <a:bodyPr wrap="square" lIns="0" tIns="0" rIns="0" bIns="0" rtlCol="0"/>
            <a:lstStyle/>
            <a:p>
              <a:endParaRPr/>
            </a:p>
          </p:txBody>
        </p:sp>
        <p:sp>
          <p:nvSpPr>
            <p:cNvPr id="52" name="bg object 52"/>
            <p:cNvSpPr/>
            <p:nvPr/>
          </p:nvSpPr>
          <p:spPr>
            <a:xfrm>
              <a:off x="5934291" y="2765737"/>
              <a:ext cx="659130" cy="1039494"/>
            </a:xfrm>
            <a:custGeom>
              <a:avLst/>
              <a:gdLst/>
              <a:ahLst/>
              <a:cxnLst/>
              <a:rect l="l" t="t" r="r" b="b"/>
              <a:pathLst>
                <a:path w="659129" h="1039495">
                  <a:moveTo>
                    <a:pt x="658583" y="0"/>
                  </a:moveTo>
                  <a:lnTo>
                    <a:pt x="0" y="519696"/>
                  </a:lnTo>
                  <a:lnTo>
                    <a:pt x="658583" y="1039393"/>
                  </a:lnTo>
                  <a:lnTo>
                    <a:pt x="658583" y="0"/>
                  </a:lnTo>
                  <a:close/>
                </a:path>
              </a:pathLst>
            </a:custGeom>
            <a:solidFill>
              <a:srgbClr val="60605F">
                <a:alpha val="9999"/>
              </a:srgbClr>
            </a:solidFill>
          </p:spPr>
          <p:txBody>
            <a:bodyPr wrap="square" lIns="0" tIns="0" rIns="0" bIns="0" rtlCol="0"/>
            <a:lstStyle/>
            <a:p>
              <a:endParaRPr/>
            </a:p>
          </p:txBody>
        </p:sp>
        <p:sp>
          <p:nvSpPr>
            <p:cNvPr id="54" name="bg object 54"/>
            <p:cNvSpPr/>
            <p:nvPr/>
          </p:nvSpPr>
          <p:spPr>
            <a:xfrm>
              <a:off x="5934291" y="3805129"/>
              <a:ext cx="659130" cy="1039494"/>
            </a:xfrm>
            <a:custGeom>
              <a:avLst/>
              <a:gdLst/>
              <a:ahLst/>
              <a:cxnLst/>
              <a:rect l="l" t="t" r="r" b="b"/>
              <a:pathLst>
                <a:path w="659129" h="1039495">
                  <a:moveTo>
                    <a:pt x="658583" y="0"/>
                  </a:moveTo>
                  <a:lnTo>
                    <a:pt x="0" y="519607"/>
                  </a:lnTo>
                  <a:lnTo>
                    <a:pt x="658583" y="1039304"/>
                  </a:lnTo>
                  <a:lnTo>
                    <a:pt x="658583" y="0"/>
                  </a:lnTo>
                  <a:close/>
                </a:path>
              </a:pathLst>
            </a:custGeom>
            <a:solidFill>
              <a:srgbClr val="60605F">
                <a:alpha val="9999"/>
              </a:srgbClr>
            </a:solidFill>
          </p:spPr>
          <p:txBody>
            <a:bodyPr wrap="square" lIns="0" tIns="0" rIns="0" bIns="0" rtlCol="0"/>
            <a:lstStyle/>
            <a:p>
              <a:endParaRPr/>
            </a:p>
          </p:txBody>
        </p:sp>
        <p:sp>
          <p:nvSpPr>
            <p:cNvPr id="56" name="bg object 56"/>
            <p:cNvSpPr/>
            <p:nvPr/>
          </p:nvSpPr>
          <p:spPr>
            <a:xfrm>
              <a:off x="5934291" y="4844434"/>
              <a:ext cx="659130" cy="1039494"/>
            </a:xfrm>
            <a:custGeom>
              <a:avLst/>
              <a:gdLst/>
              <a:ahLst/>
              <a:cxnLst/>
              <a:rect l="l" t="t" r="r" b="b"/>
              <a:pathLst>
                <a:path w="659129" h="1039495">
                  <a:moveTo>
                    <a:pt x="658583" y="0"/>
                  </a:moveTo>
                  <a:lnTo>
                    <a:pt x="0" y="519696"/>
                  </a:lnTo>
                  <a:lnTo>
                    <a:pt x="658583" y="1039329"/>
                  </a:lnTo>
                  <a:lnTo>
                    <a:pt x="658583" y="0"/>
                  </a:lnTo>
                  <a:close/>
                </a:path>
              </a:pathLst>
            </a:custGeom>
            <a:solidFill>
              <a:srgbClr val="60605F">
                <a:alpha val="9999"/>
              </a:srgbClr>
            </a:solidFill>
          </p:spPr>
          <p:txBody>
            <a:bodyPr wrap="square" lIns="0" tIns="0" rIns="0" bIns="0" rtlCol="0"/>
            <a:lstStyle/>
            <a:p>
              <a:endParaRPr/>
            </a:p>
          </p:txBody>
        </p:sp>
        <p:sp>
          <p:nvSpPr>
            <p:cNvPr id="58" name="bg object 58"/>
            <p:cNvSpPr/>
            <p:nvPr/>
          </p:nvSpPr>
          <p:spPr>
            <a:xfrm>
              <a:off x="5934291" y="5883761"/>
              <a:ext cx="659130" cy="1039494"/>
            </a:xfrm>
            <a:custGeom>
              <a:avLst/>
              <a:gdLst/>
              <a:ahLst/>
              <a:cxnLst/>
              <a:rect l="l" t="t" r="r" b="b"/>
              <a:pathLst>
                <a:path w="659129" h="1039495">
                  <a:moveTo>
                    <a:pt x="658583" y="0"/>
                  </a:moveTo>
                  <a:lnTo>
                    <a:pt x="0" y="519709"/>
                  </a:lnTo>
                  <a:lnTo>
                    <a:pt x="658583" y="1039380"/>
                  </a:lnTo>
                  <a:lnTo>
                    <a:pt x="658583" y="0"/>
                  </a:lnTo>
                  <a:close/>
                </a:path>
              </a:pathLst>
            </a:custGeom>
            <a:solidFill>
              <a:srgbClr val="D6D6D5">
                <a:alpha val="9999"/>
              </a:srgbClr>
            </a:solidFill>
          </p:spPr>
          <p:txBody>
            <a:bodyPr wrap="square" lIns="0" tIns="0" rIns="0" bIns="0" rtlCol="0"/>
            <a:lstStyle/>
            <a:p>
              <a:endParaRPr/>
            </a:p>
          </p:txBody>
        </p:sp>
        <p:sp>
          <p:nvSpPr>
            <p:cNvPr id="60" name="bg object 60"/>
            <p:cNvSpPr/>
            <p:nvPr/>
          </p:nvSpPr>
          <p:spPr>
            <a:xfrm>
              <a:off x="5934291" y="6923064"/>
              <a:ext cx="659130" cy="1039494"/>
            </a:xfrm>
            <a:custGeom>
              <a:avLst/>
              <a:gdLst/>
              <a:ahLst/>
              <a:cxnLst/>
              <a:rect l="l" t="t" r="r" b="b"/>
              <a:pathLst>
                <a:path w="659129" h="1039495">
                  <a:moveTo>
                    <a:pt x="658583" y="0"/>
                  </a:moveTo>
                  <a:lnTo>
                    <a:pt x="0" y="519798"/>
                  </a:lnTo>
                  <a:lnTo>
                    <a:pt x="658583" y="1039406"/>
                  </a:lnTo>
                  <a:lnTo>
                    <a:pt x="658583" y="0"/>
                  </a:lnTo>
                  <a:close/>
                </a:path>
              </a:pathLst>
            </a:custGeom>
            <a:solidFill>
              <a:srgbClr val="D6D6D5">
                <a:alpha val="9999"/>
              </a:srgbClr>
            </a:solidFill>
          </p:spPr>
          <p:txBody>
            <a:bodyPr wrap="square" lIns="0" tIns="0" rIns="0" bIns="0" rtlCol="0"/>
            <a:lstStyle/>
            <a:p>
              <a:endParaRPr/>
            </a:p>
          </p:txBody>
        </p:sp>
        <p:sp>
          <p:nvSpPr>
            <p:cNvPr id="62" name="bg object 62"/>
            <p:cNvSpPr/>
            <p:nvPr/>
          </p:nvSpPr>
          <p:spPr>
            <a:xfrm>
              <a:off x="5934291" y="7962469"/>
              <a:ext cx="659130" cy="1039494"/>
            </a:xfrm>
            <a:custGeom>
              <a:avLst/>
              <a:gdLst/>
              <a:ahLst/>
              <a:cxnLst/>
              <a:rect l="l" t="t" r="r" b="b"/>
              <a:pathLst>
                <a:path w="659129" h="1039495">
                  <a:moveTo>
                    <a:pt x="658583" y="0"/>
                  </a:moveTo>
                  <a:lnTo>
                    <a:pt x="0" y="519633"/>
                  </a:lnTo>
                  <a:lnTo>
                    <a:pt x="658583" y="1039342"/>
                  </a:lnTo>
                  <a:lnTo>
                    <a:pt x="658583" y="0"/>
                  </a:lnTo>
                  <a:close/>
                </a:path>
              </a:pathLst>
            </a:custGeom>
            <a:solidFill>
              <a:srgbClr val="D6D6D5">
                <a:alpha val="9999"/>
              </a:srgbClr>
            </a:solidFill>
          </p:spPr>
          <p:txBody>
            <a:bodyPr wrap="square" lIns="0" tIns="0" rIns="0" bIns="0" rtlCol="0"/>
            <a:lstStyle/>
            <a:p>
              <a:endParaRPr/>
            </a:p>
          </p:txBody>
        </p:sp>
        <p:sp>
          <p:nvSpPr>
            <p:cNvPr id="64" name="bg object 64"/>
            <p:cNvSpPr/>
            <p:nvPr/>
          </p:nvSpPr>
          <p:spPr>
            <a:xfrm>
              <a:off x="5934285" y="8482103"/>
              <a:ext cx="659130" cy="1039494"/>
            </a:xfrm>
            <a:custGeom>
              <a:avLst/>
              <a:gdLst/>
              <a:ahLst/>
              <a:cxnLst/>
              <a:rect l="l" t="t" r="r" b="b"/>
              <a:pathLst>
                <a:path w="659129" h="1039495">
                  <a:moveTo>
                    <a:pt x="0" y="0"/>
                  </a:moveTo>
                  <a:lnTo>
                    <a:pt x="0" y="1039393"/>
                  </a:lnTo>
                  <a:lnTo>
                    <a:pt x="658634" y="519709"/>
                  </a:lnTo>
                  <a:lnTo>
                    <a:pt x="0" y="0"/>
                  </a:lnTo>
                  <a:close/>
                </a:path>
              </a:pathLst>
            </a:custGeom>
            <a:solidFill>
              <a:srgbClr val="E7E7E7">
                <a:alpha val="9999"/>
              </a:srgbClr>
            </a:solidFill>
          </p:spPr>
          <p:txBody>
            <a:bodyPr wrap="square" lIns="0" tIns="0" rIns="0" bIns="0" rtlCol="0"/>
            <a:lstStyle/>
            <a:p>
              <a:endParaRPr/>
            </a:p>
          </p:txBody>
        </p:sp>
        <p:grpSp>
          <p:nvGrpSpPr>
            <p:cNvPr id="66" name="object 2">
              <a:extLst>
                <a:ext uri="{FF2B5EF4-FFF2-40B4-BE49-F238E27FC236}">
                  <a16:creationId xmlns:a16="http://schemas.microsoft.com/office/drawing/2014/main" id="{6428D1DD-7349-4F0A-B8A4-7D3B5AA4B2C6}"/>
                </a:ext>
              </a:extLst>
            </p:cNvPr>
            <p:cNvGrpSpPr/>
            <p:nvPr userDrawn="1"/>
          </p:nvGrpSpPr>
          <p:grpSpPr>
            <a:xfrm>
              <a:off x="3300059" y="0"/>
              <a:ext cx="4257040" cy="10692130"/>
              <a:chOff x="3300059" y="0"/>
              <a:chExt cx="4257040" cy="10692130"/>
            </a:xfrm>
          </p:grpSpPr>
          <p:sp>
            <p:nvSpPr>
              <p:cNvPr id="67" name="object 3">
                <a:extLst>
                  <a:ext uri="{FF2B5EF4-FFF2-40B4-BE49-F238E27FC236}">
                    <a16:creationId xmlns:a16="http://schemas.microsoft.com/office/drawing/2014/main" id="{B382C951-E5BC-43FC-8120-7A367429358B}"/>
                  </a:ext>
                </a:extLst>
              </p:cNvPr>
              <p:cNvSpPr/>
              <p:nvPr/>
            </p:nvSpPr>
            <p:spPr>
              <a:xfrm>
                <a:off x="5275707" y="1726412"/>
                <a:ext cx="659130" cy="2598420"/>
              </a:xfrm>
              <a:custGeom>
                <a:avLst/>
                <a:gdLst/>
                <a:ahLst/>
                <a:cxnLst/>
                <a:rect l="l" t="t" r="r" b="b"/>
                <a:pathLst>
                  <a:path w="659129" h="2598420">
                    <a:moveTo>
                      <a:pt x="658583" y="1559013"/>
                    </a:moveTo>
                    <a:lnTo>
                      <a:pt x="0" y="2078710"/>
                    </a:lnTo>
                    <a:lnTo>
                      <a:pt x="658583" y="2598318"/>
                    </a:lnTo>
                    <a:lnTo>
                      <a:pt x="658583" y="1559013"/>
                    </a:lnTo>
                    <a:close/>
                  </a:path>
                  <a:path w="659129" h="2598420">
                    <a:moveTo>
                      <a:pt x="658583" y="519696"/>
                    </a:moveTo>
                    <a:lnTo>
                      <a:pt x="0" y="0"/>
                    </a:lnTo>
                    <a:lnTo>
                      <a:pt x="0" y="1039317"/>
                    </a:lnTo>
                    <a:lnTo>
                      <a:pt x="658583" y="519696"/>
                    </a:lnTo>
                    <a:close/>
                  </a:path>
                </a:pathLst>
              </a:custGeom>
              <a:solidFill>
                <a:srgbClr val="60605F">
                  <a:alpha val="9999"/>
                </a:srgbClr>
              </a:solidFill>
            </p:spPr>
            <p:txBody>
              <a:bodyPr wrap="square" lIns="0" tIns="0" rIns="0" bIns="0" rtlCol="0"/>
              <a:lstStyle/>
              <a:p>
                <a:endParaRPr/>
              </a:p>
            </p:txBody>
          </p:sp>
          <p:sp>
            <p:nvSpPr>
              <p:cNvPr id="68" name="object 4">
                <a:extLst>
                  <a:ext uri="{FF2B5EF4-FFF2-40B4-BE49-F238E27FC236}">
                    <a16:creationId xmlns:a16="http://schemas.microsoft.com/office/drawing/2014/main" id="{76E36B6E-E9D9-4A22-ACB4-A3B12EC590FB}"/>
                  </a:ext>
                </a:extLst>
              </p:cNvPr>
              <p:cNvSpPr/>
              <p:nvPr/>
            </p:nvSpPr>
            <p:spPr>
              <a:xfrm>
                <a:off x="5275709" y="2765727"/>
                <a:ext cx="659130" cy="1039494"/>
              </a:xfrm>
              <a:custGeom>
                <a:avLst/>
                <a:gdLst/>
                <a:ahLst/>
                <a:cxnLst/>
                <a:rect l="l" t="t" r="r" b="b"/>
                <a:pathLst>
                  <a:path w="659129" h="1039495">
                    <a:moveTo>
                      <a:pt x="0" y="0"/>
                    </a:moveTo>
                    <a:lnTo>
                      <a:pt x="0" y="1039393"/>
                    </a:lnTo>
                    <a:lnTo>
                      <a:pt x="658583" y="519696"/>
                    </a:lnTo>
                    <a:lnTo>
                      <a:pt x="0" y="0"/>
                    </a:lnTo>
                    <a:close/>
                  </a:path>
                </a:pathLst>
              </a:custGeom>
              <a:solidFill>
                <a:srgbClr val="E7E7E7">
                  <a:alpha val="9999"/>
                </a:srgbClr>
              </a:solidFill>
            </p:spPr>
            <p:txBody>
              <a:bodyPr wrap="square" lIns="0" tIns="0" rIns="0" bIns="0" rtlCol="0"/>
              <a:lstStyle/>
              <a:p>
                <a:endParaRPr/>
              </a:p>
            </p:txBody>
          </p:sp>
          <p:sp>
            <p:nvSpPr>
              <p:cNvPr id="69" name="object 5">
                <a:extLst>
                  <a:ext uri="{FF2B5EF4-FFF2-40B4-BE49-F238E27FC236}">
                    <a16:creationId xmlns:a16="http://schemas.microsoft.com/office/drawing/2014/main" id="{8C6B99AD-DA6F-425E-B312-5E5A52B8D441}"/>
                  </a:ext>
                </a:extLst>
              </p:cNvPr>
              <p:cNvSpPr/>
              <p:nvPr/>
            </p:nvSpPr>
            <p:spPr>
              <a:xfrm>
                <a:off x="5275714" y="4324723"/>
                <a:ext cx="659130" cy="1039494"/>
              </a:xfrm>
              <a:custGeom>
                <a:avLst/>
                <a:gdLst/>
                <a:ahLst/>
                <a:cxnLst/>
                <a:rect l="l" t="t" r="r" b="b"/>
                <a:pathLst>
                  <a:path w="659129" h="1039495">
                    <a:moveTo>
                      <a:pt x="658583" y="0"/>
                    </a:moveTo>
                    <a:lnTo>
                      <a:pt x="0" y="519696"/>
                    </a:lnTo>
                    <a:lnTo>
                      <a:pt x="658583" y="1039393"/>
                    </a:lnTo>
                    <a:lnTo>
                      <a:pt x="658583" y="0"/>
                    </a:lnTo>
                    <a:close/>
                  </a:path>
                </a:pathLst>
              </a:custGeom>
              <a:solidFill>
                <a:srgbClr val="B2B2B1">
                  <a:alpha val="9999"/>
                </a:srgbClr>
              </a:solidFill>
            </p:spPr>
            <p:txBody>
              <a:bodyPr wrap="square" lIns="0" tIns="0" rIns="0" bIns="0" rtlCol="0"/>
              <a:lstStyle/>
              <a:p>
                <a:endParaRPr/>
              </a:p>
            </p:txBody>
          </p:sp>
          <p:sp>
            <p:nvSpPr>
              <p:cNvPr id="70" name="object 6">
                <a:extLst>
                  <a:ext uri="{FF2B5EF4-FFF2-40B4-BE49-F238E27FC236}">
                    <a16:creationId xmlns:a16="http://schemas.microsoft.com/office/drawing/2014/main" id="{2F7BCDE2-C03E-468B-8E16-A0E6FB27110E}"/>
                  </a:ext>
                </a:extLst>
              </p:cNvPr>
              <p:cNvSpPr/>
              <p:nvPr/>
            </p:nvSpPr>
            <p:spPr>
              <a:xfrm>
                <a:off x="5275709" y="3805118"/>
                <a:ext cx="659130" cy="1039494"/>
              </a:xfrm>
              <a:custGeom>
                <a:avLst/>
                <a:gdLst/>
                <a:ahLst/>
                <a:cxnLst/>
                <a:rect l="l" t="t" r="r" b="b"/>
                <a:pathLst>
                  <a:path w="659129" h="1039495">
                    <a:moveTo>
                      <a:pt x="0" y="0"/>
                    </a:moveTo>
                    <a:lnTo>
                      <a:pt x="0" y="1039304"/>
                    </a:lnTo>
                    <a:lnTo>
                      <a:pt x="658583" y="519607"/>
                    </a:lnTo>
                    <a:lnTo>
                      <a:pt x="0" y="0"/>
                    </a:lnTo>
                    <a:close/>
                  </a:path>
                </a:pathLst>
              </a:custGeom>
              <a:solidFill>
                <a:srgbClr val="D6D6D5">
                  <a:alpha val="9999"/>
                </a:srgbClr>
              </a:solidFill>
            </p:spPr>
            <p:txBody>
              <a:bodyPr wrap="square" lIns="0" tIns="0" rIns="0" bIns="0" rtlCol="0"/>
              <a:lstStyle/>
              <a:p>
                <a:endParaRPr dirty="0"/>
              </a:p>
            </p:txBody>
          </p:sp>
          <p:sp>
            <p:nvSpPr>
              <p:cNvPr id="71" name="object 7">
                <a:extLst>
                  <a:ext uri="{FF2B5EF4-FFF2-40B4-BE49-F238E27FC236}">
                    <a16:creationId xmlns:a16="http://schemas.microsoft.com/office/drawing/2014/main" id="{5F663463-E3E1-4940-88F5-8E21A0B1D8A5}"/>
                  </a:ext>
                </a:extLst>
              </p:cNvPr>
              <p:cNvSpPr/>
              <p:nvPr/>
            </p:nvSpPr>
            <p:spPr>
              <a:xfrm>
                <a:off x="5275709" y="9001786"/>
                <a:ext cx="659130" cy="1039494"/>
              </a:xfrm>
              <a:custGeom>
                <a:avLst/>
                <a:gdLst/>
                <a:ahLst/>
                <a:cxnLst/>
                <a:rect l="l" t="t" r="r" b="b"/>
                <a:pathLst>
                  <a:path w="659129" h="1039495">
                    <a:moveTo>
                      <a:pt x="0" y="0"/>
                    </a:moveTo>
                    <a:lnTo>
                      <a:pt x="0" y="1039368"/>
                    </a:lnTo>
                    <a:lnTo>
                      <a:pt x="658583" y="519684"/>
                    </a:lnTo>
                    <a:lnTo>
                      <a:pt x="0" y="0"/>
                    </a:lnTo>
                    <a:close/>
                  </a:path>
                </a:pathLst>
              </a:custGeom>
              <a:solidFill>
                <a:srgbClr val="AEAEAE">
                  <a:alpha val="9999"/>
                </a:srgbClr>
              </a:solidFill>
            </p:spPr>
            <p:txBody>
              <a:bodyPr wrap="square" lIns="0" tIns="0" rIns="0" bIns="0" rtlCol="0"/>
              <a:lstStyle/>
              <a:p>
                <a:endParaRPr/>
              </a:p>
            </p:txBody>
          </p:sp>
          <p:sp>
            <p:nvSpPr>
              <p:cNvPr id="72" name="object 8">
                <a:extLst>
                  <a:ext uri="{FF2B5EF4-FFF2-40B4-BE49-F238E27FC236}">
                    <a16:creationId xmlns:a16="http://schemas.microsoft.com/office/drawing/2014/main" id="{0EA74910-6695-44E9-8EC6-670312827DAD}"/>
                  </a:ext>
                </a:extLst>
              </p:cNvPr>
              <p:cNvSpPr/>
              <p:nvPr/>
            </p:nvSpPr>
            <p:spPr>
              <a:xfrm>
                <a:off x="5275707" y="687082"/>
                <a:ext cx="659130" cy="5716905"/>
              </a:xfrm>
              <a:custGeom>
                <a:avLst/>
                <a:gdLst/>
                <a:ahLst/>
                <a:cxnLst/>
                <a:rect l="l" t="t" r="r" b="b"/>
                <a:pathLst>
                  <a:path w="659129" h="5716905">
                    <a:moveTo>
                      <a:pt x="658583" y="4677041"/>
                    </a:moveTo>
                    <a:lnTo>
                      <a:pt x="0" y="5196675"/>
                    </a:lnTo>
                    <a:lnTo>
                      <a:pt x="658583" y="5716384"/>
                    </a:lnTo>
                    <a:lnTo>
                      <a:pt x="658583" y="4677041"/>
                    </a:lnTo>
                    <a:close/>
                  </a:path>
                  <a:path w="659129" h="5716905">
                    <a:moveTo>
                      <a:pt x="658583" y="519620"/>
                    </a:moveTo>
                    <a:lnTo>
                      <a:pt x="0" y="0"/>
                    </a:lnTo>
                    <a:lnTo>
                      <a:pt x="0" y="1039241"/>
                    </a:lnTo>
                    <a:lnTo>
                      <a:pt x="658583" y="519620"/>
                    </a:lnTo>
                    <a:close/>
                  </a:path>
                </a:pathLst>
              </a:custGeom>
              <a:solidFill>
                <a:srgbClr val="D6D6D5">
                  <a:alpha val="9999"/>
                </a:srgbClr>
              </a:solidFill>
            </p:spPr>
            <p:txBody>
              <a:bodyPr wrap="square" lIns="0" tIns="0" rIns="0" bIns="0" rtlCol="0"/>
              <a:lstStyle/>
              <a:p>
                <a:endParaRPr/>
              </a:p>
            </p:txBody>
          </p:sp>
          <p:sp>
            <p:nvSpPr>
              <p:cNvPr id="73" name="object 9">
                <a:extLst>
                  <a:ext uri="{FF2B5EF4-FFF2-40B4-BE49-F238E27FC236}">
                    <a16:creationId xmlns:a16="http://schemas.microsoft.com/office/drawing/2014/main" id="{D532AF07-0EDA-4678-A7FB-CA14A01442D4}"/>
                  </a:ext>
                </a:extLst>
              </p:cNvPr>
              <p:cNvSpPr/>
              <p:nvPr/>
            </p:nvSpPr>
            <p:spPr>
              <a:xfrm>
                <a:off x="5275709" y="4844421"/>
                <a:ext cx="659130" cy="1039494"/>
              </a:xfrm>
              <a:custGeom>
                <a:avLst/>
                <a:gdLst/>
                <a:ahLst/>
                <a:cxnLst/>
                <a:rect l="l" t="t" r="r" b="b"/>
                <a:pathLst>
                  <a:path w="659129" h="1039495">
                    <a:moveTo>
                      <a:pt x="0" y="0"/>
                    </a:moveTo>
                    <a:lnTo>
                      <a:pt x="0" y="1039329"/>
                    </a:lnTo>
                    <a:lnTo>
                      <a:pt x="658583" y="519696"/>
                    </a:lnTo>
                    <a:lnTo>
                      <a:pt x="0" y="0"/>
                    </a:lnTo>
                    <a:close/>
                  </a:path>
                </a:pathLst>
              </a:custGeom>
              <a:solidFill>
                <a:srgbClr val="E7E7E7">
                  <a:alpha val="9999"/>
                </a:srgbClr>
              </a:solidFill>
            </p:spPr>
            <p:txBody>
              <a:bodyPr wrap="square" lIns="0" tIns="0" rIns="0" bIns="0" rtlCol="0"/>
              <a:lstStyle/>
              <a:p>
                <a:endParaRPr/>
              </a:p>
            </p:txBody>
          </p:sp>
          <p:sp>
            <p:nvSpPr>
              <p:cNvPr id="74" name="object 10">
                <a:extLst>
                  <a:ext uri="{FF2B5EF4-FFF2-40B4-BE49-F238E27FC236}">
                    <a16:creationId xmlns:a16="http://schemas.microsoft.com/office/drawing/2014/main" id="{E32F8EF5-069E-47EA-8BDF-B86F29AC1585}"/>
                  </a:ext>
                </a:extLst>
              </p:cNvPr>
              <p:cNvSpPr/>
              <p:nvPr/>
            </p:nvSpPr>
            <p:spPr>
              <a:xfrm>
                <a:off x="5275714" y="6403456"/>
                <a:ext cx="659130" cy="1039494"/>
              </a:xfrm>
              <a:custGeom>
                <a:avLst/>
                <a:gdLst/>
                <a:ahLst/>
                <a:cxnLst/>
                <a:rect l="l" t="t" r="r" b="b"/>
                <a:pathLst>
                  <a:path w="659129" h="1039495">
                    <a:moveTo>
                      <a:pt x="658583" y="0"/>
                    </a:moveTo>
                    <a:lnTo>
                      <a:pt x="0" y="519683"/>
                    </a:lnTo>
                    <a:lnTo>
                      <a:pt x="658583" y="1039380"/>
                    </a:lnTo>
                    <a:lnTo>
                      <a:pt x="658583" y="0"/>
                    </a:lnTo>
                    <a:close/>
                  </a:path>
                </a:pathLst>
              </a:custGeom>
              <a:solidFill>
                <a:srgbClr val="D6D6D5">
                  <a:alpha val="9999"/>
                </a:srgbClr>
              </a:solidFill>
            </p:spPr>
            <p:txBody>
              <a:bodyPr wrap="square" lIns="0" tIns="0" rIns="0" bIns="0" rtlCol="0"/>
              <a:lstStyle/>
              <a:p>
                <a:endParaRPr/>
              </a:p>
            </p:txBody>
          </p:sp>
          <p:sp>
            <p:nvSpPr>
              <p:cNvPr id="75" name="object 11">
                <a:extLst>
                  <a:ext uri="{FF2B5EF4-FFF2-40B4-BE49-F238E27FC236}">
                    <a16:creationId xmlns:a16="http://schemas.microsoft.com/office/drawing/2014/main" id="{7B2789B5-B03A-418D-8E3D-9D63C180DAD9}"/>
                  </a:ext>
                </a:extLst>
              </p:cNvPr>
              <p:cNvSpPr/>
              <p:nvPr/>
            </p:nvSpPr>
            <p:spPr>
              <a:xfrm>
                <a:off x="5275707" y="5883757"/>
                <a:ext cx="659130" cy="2598420"/>
              </a:xfrm>
              <a:custGeom>
                <a:avLst/>
                <a:gdLst/>
                <a:ahLst/>
                <a:cxnLst/>
                <a:rect l="l" t="t" r="r" b="b"/>
                <a:pathLst>
                  <a:path w="659129" h="2598420">
                    <a:moveTo>
                      <a:pt x="658583" y="1559090"/>
                    </a:moveTo>
                    <a:lnTo>
                      <a:pt x="0" y="2078697"/>
                    </a:lnTo>
                    <a:lnTo>
                      <a:pt x="658583" y="2598407"/>
                    </a:lnTo>
                    <a:lnTo>
                      <a:pt x="658583" y="1559090"/>
                    </a:lnTo>
                    <a:close/>
                  </a:path>
                  <a:path w="659129" h="2598420">
                    <a:moveTo>
                      <a:pt x="658583" y="519709"/>
                    </a:moveTo>
                    <a:lnTo>
                      <a:pt x="0" y="0"/>
                    </a:lnTo>
                    <a:lnTo>
                      <a:pt x="0" y="1039393"/>
                    </a:lnTo>
                    <a:lnTo>
                      <a:pt x="658583" y="519709"/>
                    </a:lnTo>
                    <a:close/>
                  </a:path>
                </a:pathLst>
              </a:custGeom>
              <a:solidFill>
                <a:srgbClr val="60605F">
                  <a:alpha val="9999"/>
                </a:srgbClr>
              </a:solidFill>
            </p:spPr>
            <p:txBody>
              <a:bodyPr wrap="square" lIns="0" tIns="0" rIns="0" bIns="0" rtlCol="0"/>
              <a:lstStyle/>
              <a:p>
                <a:endParaRPr/>
              </a:p>
            </p:txBody>
          </p:sp>
          <p:sp>
            <p:nvSpPr>
              <p:cNvPr id="76" name="object 12">
                <a:extLst>
                  <a:ext uri="{FF2B5EF4-FFF2-40B4-BE49-F238E27FC236}">
                    <a16:creationId xmlns:a16="http://schemas.microsoft.com/office/drawing/2014/main" id="{EDED81E0-C171-442D-9A5C-4F19D603B5E7}"/>
                  </a:ext>
                </a:extLst>
              </p:cNvPr>
              <p:cNvSpPr/>
              <p:nvPr/>
            </p:nvSpPr>
            <p:spPr>
              <a:xfrm>
                <a:off x="5275709" y="6923142"/>
                <a:ext cx="659130" cy="1039494"/>
              </a:xfrm>
              <a:custGeom>
                <a:avLst/>
                <a:gdLst/>
                <a:ahLst/>
                <a:cxnLst/>
                <a:rect l="l" t="t" r="r" b="b"/>
                <a:pathLst>
                  <a:path w="659129" h="1039495">
                    <a:moveTo>
                      <a:pt x="0" y="0"/>
                    </a:moveTo>
                    <a:lnTo>
                      <a:pt x="0" y="1039304"/>
                    </a:lnTo>
                    <a:lnTo>
                      <a:pt x="658583" y="519696"/>
                    </a:lnTo>
                    <a:lnTo>
                      <a:pt x="0" y="0"/>
                    </a:lnTo>
                    <a:close/>
                  </a:path>
                </a:pathLst>
              </a:custGeom>
              <a:solidFill>
                <a:srgbClr val="E7E7E7">
                  <a:alpha val="9999"/>
                </a:srgbClr>
              </a:solidFill>
            </p:spPr>
            <p:txBody>
              <a:bodyPr wrap="square" lIns="0" tIns="0" rIns="0" bIns="0" rtlCol="0"/>
              <a:lstStyle/>
              <a:p>
                <a:endParaRPr/>
              </a:p>
            </p:txBody>
          </p:sp>
          <p:sp>
            <p:nvSpPr>
              <p:cNvPr id="77" name="object 13">
                <a:extLst>
                  <a:ext uri="{FF2B5EF4-FFF2-40B4-BE49-F238E27FC236}">
                    <a16:creationId xmlns:a16="http://schemas.microsoft.com/office/drawing/2014/main" id="{54A932B9-F9F3-45D7-9FFC-281DB8F7D7B5}"/>
                  </a:ext>
                </a:extLst>
              </p:cNvPr>
              <p:cNvSpPr/>
              <p:nvPr/>
            </p:nvSpPr>
            <p:spPr>
              <a:xfrm>
                <a:off x="5275714" y="8482152"/>
                <a:ext cx="659130" cy="1039494"/>
              </a:xfrm>
              <a:custGeom>
                <a:avLst/>
                <a:gdLst/>
                <a:ahLst/>
                <a:cxnLst/>
                <a:rect l="l" t="t" r="r" b="b"/>
                <a:pathLst>
                  <a:path w="659129" h="1039495">
                    <a:moveTo>
                      <a:pt x="658583" y="0"/>
                    </a:moveTo>
                    <a:lnTo>
                      <a:pt x="0" y="519633"/>
                    </a:lnTo>
                    <a:lnTo>
                      <a:pt x="658583" y="1039317"/>
                    </a:lnTo>
                    <a:lnTo>
                      <a:pt x="658583" y="0"/>
                    </a:lnTo>
                    <a:close/>
                  </a:path>
                </a:pathLst>
              </a:custGeom>
              <a:solidFill>
                <a:srgbClr val="D6D6D5">
                  <a:alpha val="9999"/>
                </a:srgbClr>
              </a:solidFill>
            </p:spPr>
            <p:txBody>
              <a:bodyPr wrap="square" lIns="0" tIns="0" rIns="0" bIns="0" rtlCol="0"/>
              <a:lstStyle/>
              <a:p>
                <a:endParaRPr/>
              </a:p>
            </p:txBody>
          </p:sp>
          <p:sp>
            <p:nvSpPr>
              <p:cNvPr id="78" name="object 14">
                <a:extLst>
                  <a:ext uri="{FF2B5EF4-FFF2-40B4-BE49-F238E27FC236}">
                    <a16:creationId xmlns:a16="http://schemas.microsoft.com/office/drawing/2014/main" id="{A67A5EFF-6ADE-4C18-B075-A5C0990A6635}"/>
                  </a:ext>
                </a:extLst>
              </p:cNvPr>
              <p:cNvSpPr/>
              <p:nvPr/>
            </p:nvSpPr>
            <p:spPr>
              <a:xfrm>
                <a:off x="5275709" y="7962445"/>
                <a:ext cx="659130" cy="1039494"/>
              </a:xfrm>
              <a:custGeom>
                <a:avLst/>
                <a:gdLst/>
                <a:ahLst/>
                <a:cxnLst/>
                <a:rect l="l" t="t" r="r" b="b"/>
                <a:pathLst>
                  <a:path w="659129" h="1039495">
                    <a:moveTo>
                      <a:pt x="0" y="0"/>
                    </a:moveTo>
                    <a:lnTo>
                      <a:pt x="0" y="1039342"/>
                    </a:lnTo>
                    <a:lnTo>
                      <a:pt x="658583" y="519709"/>
                    </a:lnTo>
                    <a:lnTo>
                      <a:pt x="0" y="0"/>
                    </a:lnTo>
                    <a:close/>
                  </a:path>
                </a:pathLst>
              </a:custGeom>
              <a:solidFill>
                <a:srgbClr val="E7E7E7">
                  <a:alpha val="9999"/>
                </a:srgbClr>
              </a:solidFill>
            </p:spPr>
            <p:txBody>
              <a:bodyPr wrap="square" lIns="0" tIns="0" rIns="0" bIns="0" rtlCol="0"/>
              <a:lstStyle/>
              <a:p>
                <a:endParaRPr/>
              </a:p>
            </p:txBody>
          </p:sp>
          <p:sp>
            <p:nvSpPr>
              <p:cNvPr id="79" name="object 15">
                <a:extLst>
                  <a:ext uri="{FF2B5EF4-FFF2-40B4-BE49-F238E27FC236}">
                    <a16:creationId xmlns:a16="http://schemas.microsoft.com/office/drawing/2014/main" id="{3B5EEC6F-63E8-42C6-AD2A-BB04936ABBCD}"/>
                  </a:ext>
                </a:extLst>
              </p:cNvPr>
              <p:cNvSpPr/>
              <p:nvPr/>
            </p:nvSpPr>
            <p:spPr>
              <a:xfrm>
                <a:off x="4617151" y="2765724"/>
                <a:ext cx="659130" cy="1039494"/>
              </a:xfrm>
              <a:custGeom>
                <a:avLst/>
                <a:gdLst/>
                <a:ahLst/>
                <a:cxnLst/>
                <a:rect l="l" t="t" r="r" b="b"/>
                <a:pathLst>
                  <a:path w="659129" h="1039495">
                    <a:moveTo>
                      <a:pt x="658558" y="0"/>
                    </a:moveTo>
                    <a:lnTo>
                      <a:pt x="0" y="519696"/>
                    </a:lnTo>
                    <a:lnTo>
                      <a:pt x="658558" y="1039393"/>
                    </a:lnTo>
                    <a:lnTo>
                      <a:pt x="658558" y="0"/>
                    </a:lnTo>
                    <a:close/>
                  </a:path>
                </a:pathLst>
              </a:custGeom>
              <a:solidFill>
                <a:srgbClr val="D6D6D5">
                  <a:alpha val="9999"/>
                </a:srgbClr>
              </a:solidFill>
            </p:spPr>
            <p:txBody>
              <a:bodyPr wrap="square" lIns="0" tIns="0" rIns="0" bIns="0" rtlCol="0"/>
              <a:lstStyle/>
              <a:p>
                <a:endParaRPr/>
              </a:p>
            </p:txBody>
          </p:sp>
          <p:sp>
            <p:nvSpPr>
              <p:cNvPr id="80" name="object 16">
                <a:extLst>
                  <a:ext uri="{FF2B5EF4-FFF2-40B4-BE49-F238E27FC236}">
                    <a16:creationId xmlns:a16="http://schemas.microsoft.com/office/drawing/2014/main" id="{4FFE919D-C083-43F8-8080-AF9C800622B3}"/>
                  </a:ext>
                </a:extLst>
              </p:cNvPr>
              <p:cNvSpPr/>
              <p:nvPr/>
            </p:nvSpPr>
            <p:spPr>
              <a:xfrm>
                <a:off x="4617151" y="1726410"/>
                <a:ext cx="659130" cy="1039494"/>
              </a:xfrm>
              <a:custGeom>
                <a:avLst/>
                <a:gdLst/>
                <a:ahLst/>
                <a:cxnLst/>
                <a:rect l="l" t="t" r="r" b="b"/>
                <a:pathLst>
                  <a:path w="659129" h="1039494">
                    <a:moveTo>
                      <a:pt x="658558" y="0"/>
                    </a:moveTo>
                    <a:lnTo>
                      <a:pt x="0" y="519696"/>
                    </a:lnTo>
                    <a:lnTo>
                      <a:pt x="658558" y="1039317"/>
                    </a:lnTo>
                    <a:lnTo>
                      <a:pt x="658558" y="0"/>
                    </a:lnTo>
                    <a:close/>
                  </a:path>
                </a:pathLst>
              </a:custGeom>
              <a:solidFill>
                <a:srgbClr val="E1E1E1">
                  <a:alpha val="9999"/>
                </a:srgbClr>
              </a:solidFill>
            </p:spPr>
            <p:txBody>
              <a:bodyPr wrap="square" lIns="0" tIns="0" rIns="0" bIns="0" rtlCol="0"/>
              <a:lstStyle/>
              <a:p>
                <a:endParaRPr/>
              </a:p>
            </p:txBody>
          </p:sp>
          <p:sp>
            <p:nvSpPr>
              <p:cNvPr id="81" name="object 17">
                <a:extLst>
                  <a:ext uri="{FF2B5EF4-FFF2-40B4-BE49-F238E27FC236}">
                    <a16:creationId xmlns:a16="http://schemas.microsoft.com/office/drawing/2014/main" id="{3F070AF7-087F-4FC4-B9A7-1D7B5132E387}"/>
                  </a:ext>
                </a:extLst>
              </p:cNvPr>
              <p:cNvSpPr/>
              <p:nvPr/>
            </p:nvSpPr>
            <p:spPr>
              <a:xfrm>
                <a:off x="4617144" y="2246105"/>
                <a:ext cx="659130" cy="1039494"/>
              </a:xfrm>
              <a:custGeom>
                <a:avLst/>
                <a:gdLst/>
                <a:ahLst/>
                <a:cxnLst/>
                <a:rect l="l" t="t" r="r" b="b"/>
                <a:pathLst>
                  <a:path w="659129" h="1039495">
                    <a:moveTo>
                      <a:pt x="0" y="0"/>
                    </a:moveTo>
                    <a:lnTo>
                      <a:pt x="0" y="1039317"/>
                    </a:lnTo>
                    <a:lnTo>
                      <a:pt x="658634" y="519620"/>
                    </a:lnTo>
                    <a:lnTo>
                      <a:pt x="0" y="0"/>
                    </a:lnTo>
                    <a:close/>
                  </a:path>
                </a:pathLst>
              </a:custGeom>
              <a:solidFill>
                <a:srgbClr val="E7E7E7">
                  <a:alpha val="9999"/>
                </a:srgbClr>
              </a:solidFill>
            </p:spPr>
            <p:txBody>
              <a:bodyPr wrap="square" lIns="0" tIns="0" rIns="0" bIns="0" rtlCol="0"/>
              <a:lstStyle/>
              <a:p>
                <a:endParaRPr/>
              </a:p>
            </p:txBody>
          </p:sp>
          <p:sp>
            <p:nvSpPr>
              <p:cNvPr id="82" name="object 18">
                <a:extLst>
                  <a:ext uri="{FF2B5EF4-FFF2-40B4-BE49-F238E27FC236}">
                    <a16:creationId xmlns:a16="http://schemas.microsoft.com/office/drawing/2014/main" id="{BF2861CB-EFE0-4558-B54B-8705AC1984CF}"/>
                  </a:ext>
                </a:extLst>
              </p:cNvPr>
              <p:cNvSpPr/>
              <p:nvPr/>
            </p:nvSpPr>
            <p:spPr>
              <a:xfrm>
                <a:off x="4617151" y="3805117"/>
                <a:ext cx="659130" cy="1039494"/>
              </a:xfrm>
              <a:custGeom>
                <a:avLst/>
                <a:gdLst/>
                <a:ahLst/>
                <a:cxnLst/>
                <a:rect l="l" t="t" r="r" b="b"/>
                <a:pathLst>
                  <a:path w="659129" h="1039495">
                    <a:moveTo>
                      <a:pt x="658558" y="0"/>
                    </a:moveTo>
                    <a:lnTo>
                      <a:pt x="0" y="519607"/>
                    </a:lnTo>
                    <a:lnTo>
                      <a:pt x="658558" y="1039304"/>
                    </a:lnTo>
                    <a:lnTo>
                      <a:pt x="658558" y="0"/>
                    </a:lnTo>
                    <a:close/>
                  </a:path>
                </a:pathLst>
              </a:custGeom>
              <a:solidFill>
                <a:srgbClr val="B2B2B1">
                  <a:alpha val="9999"/>
                </a:srgbClr>
              </a:solidFill>
            </p:spPr>
            <p:txBody>
              <a:bodyPr wrap="square" lIns="0" tIns="0" rIns="0" bIns="0" rtlCol="0"/>
              <a:lstStyle/>
              <a:p>
                <a:endParaRPr/>
              </a:p>
            </p:txBody>
          </p:sp>
          <p:sp>
            <p:nvSpPr>
              <p:cNvPr id="83" name="object 19">
                <a:extLst>
                  <a:ext uri="{FF2B5EF4-FFF2-40B4-BE49-F238E27FC236}">
                    <a16:creationId xmlns:a16="http://schemas.microsoft.com/office/drawing/2014/main" id="{0CBA2081-E902-4C29-810D-4B1F03835480}"/>
                  </a:ext>
                </a:extLst>
              </p:cNvPr>
              <p:cNvSpPr/>
              <p:nvPr/>
            </p:nvSpPr>
            <p:spPr>
              <a:xfrm>
                <a:off x="4617136" y="3285426"/>
                <a:ext cx="659130" cy="2598420"/>
              </a:xfrm>
              <a:custGeom>
                <a:avLst/>
                <a:gdLst/>
                <a:ahLst/>
                <a:cxnLst/>
                <a:rect l="l" t="t" r="r" b="b"/>
                <a:pathLst>
                  <a:path w="659129" h="2598420">
                    <a:moveTo>
                      <a:pt x="658571" y="1559001"/>
                    </a:moveTo>
                    <a:lnTo>
                      <a:pt x="12" y="2078697"/>
                    </a:lnTo>
                    <a:lnTo>
                      <a:pt x="658571" y="2598331"/>
                    </a:lnTo>
                    <a:lnTo>
                      <a:pt x="658571" y="1559001"/>
                    </a:lnTo>
                    <a:close/>
                  </a:path>
                  <a:path w="659129" h="2598420">
                    <a:moveTo>
                      <a:pt x="658634" y="519696"/>
                    </a:moveTo>
                    <a:lnTo>
                      <a:pt x="0" y="0"/>
                    </a:lnTo>
                    <a:lnTo>
                      <a:pt x="0" y="1039304"/>
                    </a:lnTo>
                    <a:lnTo>
                      <a:pt x="658634" y="519696"/>
                    </a:lnTo>
                    <a:close/>
                  </a:path>
                </a:pathLst>
              </a:custGeom>
              <a:solidFill>
                <a:srgbClr val="60605F">
                  <a:alpha val="9999"/>
                </a:srgbClr>
              </a:solidFill>
            </p:spPr>
            <p:txBody>
              <a:bodyPr wrap="square" lIns="0" tIns="0" rIns="0" bIns="0" rtlCol="0"/>
              <a:lstStyle/>
              <a:p>
                <a:endParaRPr/>
              </a:p>
            </p:txBody>
          </p:sp>
          <p:sp>
            <p:nvSpPr>
              <p:cNvPr id="84" name="object 20">
                <a:extLst>
                  <a:ext uri="{FF2B5EF4-FFF2-40B4-BE49-F238E27FC236}">
                    <a16:creationId xmlns:a16="http://schemas.microsoft.com/office/drawing/2014/main" id="{8FBF0ED2-294E-4DD3-AE64-2D262A159024}"/>
                  </a:ext>
                </a:extLst>
              </p:cNvPr>
              <p:cNvSpPr/>
              <p:nvPr/>
            </p:nvSpPr>
            <p:spPr>
              <a:xfrm>
                <a:off x="4617151" y="5883749"/>
                <a:ext cx="659130" cy="1039494"/>
              </a:xfrm>
              <a:custGeom>
                <a:avLst/>
                <a:gdLst/>
                <a:ahLst/>
                <a:cxnLst/>
                <a:rect l="l" t="t" r="r" b="b"/>
                <a:pathLst>
                  <a:path w="659129" h="1039495">
                    <a:moveTo>
                      <a:pt x="658558" y="0"/>
                    </a:moveTo>
                    <a:lnTo>
                      <a:pt x="0" y="519709"/>
                    </a:lnTo>
                    <a:lnTo>
                      <a:pt x="658558" y="1039393"/>
                    </a:lnTo>
                    <a:lnTo>
                      <a:pt x="658558" y="0"/>
                    </a:lnTo>
                    <a:close/>
                  </a:path>
                </a:pathLst>
              </a:custGeom>
              <a:solidFill>
                <a:srgbClr val="D6D6D5">
                  <a:alpha val="9999"/>
                </a:srgbClr>
              </a:solidFill>
            </p:spPr>
            <p:txBody>
              <a:bodyPr wrap="square" lIns="0" tIns="0" rIns="0" bIns="0" rtlCol="0"/>
              <a:lstStyle/>
              <a:p>
                <a:endParaRPr/>
              </a:p>
            </p:txBody>
          </p:sp>
          <p:sp>
            <p:nvSpPr>
              <p:cNvPr id="85" name="object 21">
                <a:extLst>
                  <a:ext uri="{FF2B5EF4-FFF2-40B4-BE49-F238E27FC236}">
                    <a16:creationId xmlns:a16="http://schemas.microsoft.com/office/drawing/2014/main" id="{24D30A51-15C9-4A42-9DBE-67D732EBCBEA}"/>
                  </a:ext>
                </a:extLst>
              </p:cNvPr>
              <p:cNvSpPr/>
              <p:nvPr/>
            </p:nvSpPr>
            <p:spPr>
              <a:xfrm>
                <a:off x="4617144" y="5364116"/>
                <a:ext cx="659130" cy="1039494"/>
              </a:xfrm>
              <a:custGeom>
                <a:avLst/>
                <a:gdLst/>
                <a:ahLst/>
                <a:cxnLst/>
                <a:rect l="l" t="t" r="r" b="b"/>
                <a:pathLst>
                  <a:path w="659129" h="1039495">
                    <a:moveTo>
                      <a:pt x="0" y="0"/>
                    </a:moveTo>
                    <a:lnTo>
                      <a:pt x="0" y="1039342"/>
                    </a:lnTo>
                    <a:lnTo>
                      <a:pt x="658634" y="519633"/>
                    </a:lnTo>
                    <a:lnTo>
                      <a:pt x="0" y="0"/>
                    </a:lnTo>
                    <a:close/>
                  </a:path>
                </a:pathLst>
              </a:custGeom>
              <a:solidFill>
                <a:srgbClr val="B2B2B1">
                  <a:alpha val="9999"/>
                </a:srgbClr>
              </a:solidFill>
            </p:spPr>
            <p:txBody>
              <a:bodyPr wrap="square" lIns="0" tIns="0" rIns="0" bIns="0" rtlCol="0"/>
              <a:lstStyle/>
              <a:p>
                <a:endParaRPr/>
              </a:p>
            </p:txBody>
          </p:sp>
          <p:sp>
            <p:nvSpPr>
              <p:cNvPr id="86" name="object 22">
                <a:extLst>
                  <a:ext uri="{FF2B5EF4-FFF2-40B4-BE49-F238E27FC236}">
                    <a16:creationId xmlns:a16="http://schemas.microsoft.com/office/drawing/2014/main" id="{14679901-7FD7-4381-A92E-8339ABD2B325}"/>
                  </a:ext>
                </a:extLst>
              </p:cNvPr>
              <p:cNvSpPr/>
              <p:nvPr/>
            </p:nvSpPr>
            <p:spPr>
              <a:xfrm>
                <a:off x="4617151" y="6923139"/>
                <a:ext cx="659130" cy="1039494"/>
              </a:xfrm>
              <a:custGeom>
                <a:avLst/>
                <a:gdLst/>
                <a:ahLst/>
                <a:cxnLst/>
                <a:rect l="l" t="t" r="r" b="b"/>
                <a:pathLst>
                  <a:path w="659129" h="1039495">
                    <a:moveTo>
                      <a:pt x="658558" y="0"/>
                    </a:moveTo>
                    <a:lnTo>
                      <a:pt x="0" y="519696"/>
                    </a:lnTo>
                    <a:lnTo>
                      <a:pt x="658558" y="1039380"/>
                    </a:lnTo>
                    <a:lnTo>
                      <a:pt x="658558" y="0"/>
                    </a:lnTo>
                    <a:close/>
                  </a:path>
                </a:pathLst>
              </a:custGeom>
              <a:solidFill>
                <a:srgbClr val="60605F">
                  <a:alpha val="9999"/>
                </a:srgbClr>
              </a:solidFill>
            </p:spPr>
            <p:txBody>
              <a:bodyPr wrap="square" lIns="0" tIns="0" rIns="0" bIns="0" rtlCol="0"/>
              <a:lstStyle/>
              <a:p>
                <a:endParaRPr/>
              </a:p>
            </p:txBody>
          </p:sp>
          <p:sp>
            <p:nvSpPr>
              <p:cNvPr id="87" name="object 23">
                <a:extLst>
                  <a:ext uri="{FF2B5EF4-FFF2-40B4-BE49-F238E27FC236}">
                    <a16:creationId xmlns:a16="http://schemas.microsoft.com/office/drawing/2014/main" id="{53E5169C-85B5-4382-AEE3-A4A00DC213E4}"/>
                  </a:ext>
                </a:extLst>
              </p:cNvPr>
              <p:cNvSpPr/>
              <p:nvPr/>
            </p:nvSpPr>
            <p:spPr>
              <a:xfrm>
                <a:off x="4617144" y="6403458"/>
                <a:ext cx="659130" cy="1039494"/>
              </a:xfrm>
              <a:custGeom>
                <a:avLst/>
                <a:gdLst/>
                <a:ahLst/>
                <a:cxnLst/>
                <a:rect l="l" t="t" r="r" b="b"/>
                <a:pathLst>
                  <a:path w="659129" h="1039495">
                    <a:moveTo>
                      <a:pt x="0" y="0"/>
                    </a:moveTo>
                    <a:lnTo>
                      <a:pt x="0" y="1039380"/>
                    </a:lnTo>
                    <a:lnTo>
                      <a:pt x="658634" y="519684"/>
                    </a:lnTo>
                    <a:lnTo>
                      <a:pt x="0" y="0"/>
                    </a:lnTo>
                    <a:close/>
                  </a:path>
                </a:pathLst>
              </a:custGeom>
              <a:solidFill>
                <a:srgbClr val="E7E7E7">
                  <a:alpha val="9999"/>
                </a:srgbClr>
              </a:solidFill>
            </p:spPr>
            <p:txBody>
              <a:bodyPr wrap="square" lIns="0" tIns="0" rIns="0" bIns="0" rtlCol="0"/>
              <a:lstStyle/>
              <a:p>
                <a:endParaRPr/>
              </a:p>
            </p:txBody>
          </p:sp>
          <p:sp>
            <p:nvSpPr>
              <p:cNvPr id="88" name="object 24">
                <a:extLst>
                  <a:ext uri="{FF2B5EF4-FFF2-40B4-BE49-F238E27FC236}">
                    <a16:creationId xmlns:a16="http://schemas.microsoft.com/office/drawing/2014/main" id="{E5E95954-F364-4771-AD37-0EF621A1272B}"/>
                  </a:ext>
                </a:extLst>
              </p:cNvPr>
              <p:cNvSpPr/>
              <p:nvPr/>
            </p:nvSpPr>
            <p:spPr>
              <a:xfrm>
                <a:off x="4617151" y="7962443"/>
                <a:ext cx="659130" cy="1039494"/>
              </a:xfrm>
              <a:custGeom>
                <a:avLst/>
                <a:gdLst/>
                <a:ahLst/>
                <a:cxnLst/>
                <a:rect l="l" t="t" r="r" b="b"/>
                <a:pathLst>
                  <a:path w="659129" h="1039495">
                    <a:moveTo>
                      <a:pt x="658558" y="0"/>
                    </a:moveTo>
                    <a:lnTo>
                      <a:pt x="0" y="519709"/>
                    </a:lnTo>
                    <a:lnTo>
                      <a:pt x="658558" y="1039393"/>
                    </a:lnTo>
                    <a:lnTo>
                      <a:pt x="658558" y="0"/>
                    </a:lnTo>
                    <a:close/>
                  </a:path>
                </a:pathLst>
              </a:custGeom>
              <a:solidFill>
                <a:srgbClr val="60605F">
                  <a:alpha val="9999"/>
                </a:srgbClr>
              </a:solidFill>
            </p:spPr>
            <p:txBody>
              <a:bodyPr wrap="square" lIns="0" tIns="0" rIns="0" bIns="0" rtlCol="0"/>
              <a:lstStyle/>
              <a:p>
                <a:endParaRPr/>
              </a:p>
            </p:txBody>
          </p:sp>
          <p:sp>
            <p:nvSpPr>
              <p:cNvPr id="89" name="object 25">
                <a:extLst>
                  <a:ext uri="{FF2B5EF4-FFF2-40B4-BE49-F238E27FC236}">
                    <a16:creationId xmlns:a16="http://schemas.microsoft.com/office/drawing/2014/main" id="{C70AA654-8B47-4FAF-A4E7-E3789CB2C231}"/>
                  </a:ext>
                </a:extLst>
              </p:cNvPr>
              <p:cNvSpPr/>
              <p:nvPr/>
            </p:nvSpPr>
            <p:spPr>
              <a:xfrm>
                <a:off x="4617144" y="7442837"/>
                <a:ext cx="659130" cy="1039494"/>
              </a:xfrm>
              <a:custGeom>
                <a:avLst/>
                <a:gdLst/>
                <a:ahLst/>
                <a:cxnLst/>
                <a:rect l="l" t="t" r="r" b="b"/>
                <a:pathLst>
                  <a:path w="659129" h="1039495">
                    <a:moveTo>
                      <a:pt x="0" y="0"/>
                    </a:moveTo>
                    <a:lnTo>
                      <a:pt x="0" y="1039317"/>
                    </a:lnTo>
                    <a:lnTo>
                      <a:pt x="658634" y="519607"/>
                    </a:lnTo>
                    <a:lnTo>
                      <a:pt x="0" y="0"/>
                    </a:lnTo>
                    <a:close/>
                  </a:path>
                </a:pathLst>
              </a:custGeom>
              <a:solidFill>
                <a:srgbClr val="E7E7E7">
                  <a:alpha val="9999"/>
                </a:srgbClr>
              </a:solidFill>
            </p:spPr>
            <p:txBody>
              <a:bodyPr wrap="square" lIns="0" tIns="0" rIns="0" bIns="0" rtlCol="0"/>
              <a:lstStyle/>
              <a:p>
                <a:endParaRPr/>
              </a:p>
            </p:txBody>
          </p:sp>
          <p:sp>
            <p:nvSpPr>
              <p:cNvPr id="90" name="object 26">
                <a:extLst>
                  <a:ext uri="{FF2B5EF4-FFF2-40B4-BE49-F238E27FC236}">
                    <a16:creationId xmlns:a16="http://schemas.microsoft.com/office/drawing/2014/main" id="{BD868C95-A05C-4F05-8F82-3DFF53B0F466}"/>
                  </a:ext>
                </a:extLst>
              </p:cNvPr>
              <p:cNvSpPr/>
              <p:nvPr/>
            </p:nvSpPr>
            <p:spPr>
              <a:xfrm>
                <a:off x="3958586" y="3285421"/>
                <a:ext cx="659130" cy="1039494"/>
              </a:xfrm>
              <a:custGeom>
                <a:avLst/>
                <a:gdLst/>
                <a:ahLst/>
                <a:cxnLst/>
                <a:rect l="l" t="t" r="r" b="b"/>
                <a:pathLst>
                  <a:path w="659129" h="1039495">
                    <a:moveTo>
                      <a:pt x="658558" y="0"/>
                    </a:moveTo>
                    <a:lnTo>
                      <a:pt x="0" y="519696"/>
                    </a:lnTo>
                    <a:lnTo>
                      <a:pt x="658558" y="1039304"/>
                    </a:lnTo>
                    <a:lnTo>
                      <a:pt x="658558" y="0"/>
                    </a:lnTo>
                    <a:close/>
                  </a:path>
                </a:pathLst>
              </a:custGeom>
              <a:solidFill>
                <a:srgbClr val="D6D6D5">
                  <a:alpha val="9999"/>
                </a:srgbClr>
              </a:solidFill>
            </p:spPr>
            <p:txBody>
              <a:bodyPr wrap="square" lIns="0" tIns="0" rIns="0" bIns="0" rtlCol="0"/>
              <a:lstStyle/>
              <a:p>
                <a:endParaRPr/>
              </a:p>
            </p:txBody>
          </p:sp>
          <p:sp>
            <p:nvSpPr>
              <p:cNvPr id="91" name="object 27">
                <a:extLst>
                  <a:ext uri="{FF2B5EF4-FFF2-40B4-BE49-F238E27FC236}">
                    <a16:creationId xmlns:a16="http://schemas.microsoft.com/office/drawing/2014/main" id="{1240989B-3D20-4D70-9C42-90391C5CAADE}"/>
                  </a:ext>
                </a:extLst>
              </p:cNvPr>
              <p:cNvSpPr/>
              <p:nvPr/>
            </p:nvSpPr>
            <p:spPr>
              <a:xfrm>
                <a:off x="3958526" y="1726412"/>
                <a:ext cx="659130" cy="2078989"/>
              </a:xfrm>
              <a:custGeom>
                <a:avLst/>
                <a:gdLst/>
                <a:ahLst/>
                <a:cxnLst/>
                <a:rect l="l" t="t" r="r" b="b"/>
                <a:pathLst>
                  <a:path w="659129" h="2078989">
                    <a:moveTo>
                      <a:pt x="658609" y="519696"/>
                    </a:moveTo>
                    <a:lnTo>
                      <a:pt x="0" y="0"/>
                    </a:lnTo>
                    <a:lnTo>
                      <a:pt x="0" y="1039317"/>
                    </a:lnTo>
                    <a:lnTo>
                      <a:pt x="658609" y="519696"/>
                    </a:lnTo>
                    <a:close/>
                  </a:path>
                  <a:path w="659129" h="2078989">
                    <a:moveTo>
                      <a:pt x="658685" y="1559013"/>
                    </a:moveTo>
                    <a:lnTo>
                      <a:pt x="50" y="1039380"/>
                    </a:lnTo>
                    <a:lnTo>
                      <a:pt x="50" y="2078710"/>
                    </a:lnTo>
                    <a:lnTo>
                      <a:pt x="658685" y="1559013"/>
                    </a:lnTo>
                    <a:close/>
                  </a:path>
                </a:pathLst>
              </a:custGeom>
              <a:solidFill>
                <a:srgbClr val="E7E7E7">
                  <a:alpha val="9999"/>
                </a:srgbClr>
              </a:solidFill>
            </p:spPr>
            <p:txBody>
              <a:bodyPr wrap="square" lIns="0" tIns="0" rIns="0" bIns="0" rtlCol="0"/>
              <a:lstStyle/>
              <a:p>
                <a:endParaRPr/>
              </a:p>
            </p:txBody>
          </p:sp>
          <p:sp>
            <p:nvSpPr>
              <p:cNvPr id="92" name="object 28">
                <a:extLst>
                  <a:ext uri="{FF2B5EF4-FFF2-40B4-BE49-F238E27FC236}">
                    <a16:creationId xmlns:a16="http://schemas.microsoft.com/office/drawing/2014/main" id="{13FDE1E6-9C9D-4EA2-B079-34CAEE96C30B}"/>
                  </a:ext>
                </a:extLst>
              </p:cNvPr>
              <p:cNvSpPr/>
              <p:nvPr/>
            </p:nvSpPr>
            <p:spPr>
              <a:xfrm>
                <a:off x="3958586" y="4324723"/>
                <a:ext cx="659130" cy="1039494"/>
              </a:xfrm>
              <a:custGeom>
                <a:avLst/>
                <a:gdLst/>
                <a:ahLst/>
                <a:cxnLst/>
                <a:rect l="l" t="t" r="r" b="b"/>
                <a:pathLst>
                  <a:path w="659129" h="1039495">
                    <a:moveTo>
                      <a:pt x="658558" y="0"/>
                    </a:moveTo>
                    <a:lnTo>
                      <a:pt x="0" y="519696"/>
                    </a:lnTo>
                    <a:lnTo>
                      <a:pt x="658558" y="1039393"/>
                    </a:lnTo>
                    <a:lnTo>
                      <a:pt x="658558" y="0"/>
                    </a:lnTo>
                    <a:close/>
                  </a:path>
                </a:pathLst>
              </a:custGeom>
              <a:solidFill>
                <a:srgbClr val="B2B2B1">
                  <a:alpha val="9999"/>
                </a:srgbClr>
              </a:solidFill>
            </p:spPr>
            <p:txBody>
              <a:bodyPr wrap="square" lIns="0" tIns="0" rIns="0" bIns="0" rtlCol="0"/>
              <a:lstStyle/>
              <a:p>
                <a:endParaRPr/>
              </a:p>
            </p:txBody>
          </p:sp>
          <p:sp>
            <p:nvSpPr>
              <p:cNvPr id="93" name="object 29">
                <a:extLst>
                  <a:ext uri="{FF2B5EF4-FFF2-40B4-BE49-F238E27FC236}">
                    <a16:creationId xmlns:a16="http://schemas.microsoft.com/office/drawing/2014/main" id="{76AD13B0-D49A-4337-8D11-31168576E948}"/>
                  </a:ext>
                </a:extLst>
              </p:cNvPr>
              <p:cNvSpPr/>
              <p:nvPr/>
            </p:nvSpPr>
            <p:spPr>
              <a:xfrm>
                <a:off x="3958579" y="3805118"/>
                <a:ext cx="659130" cy="1039494"/>
              </a:xfrm>
              <a:custGeom>
                <a:avLst/>
                <a:gdLst/>
                <a:ahLst/>
                <a:cxnLst/>
                <a:rect l="l" t="t" r="r" b="b"/>
                <a:pathLst>
                  <a:path w="659129" h="1039495">
                    <a:moveTo>
                      <a:pt x="0" y="0"/>
                    </a:moveTo>
                    <a:lnTo>
                      <a:pt x="0" y="1039304"/>
                    </a:lnTo>
                    <a:lnTo>
                      <a:pt x="658634" y="519607"/>
                    </a:lnTo>
                    <a:lnTo>
                      <a:pt x="0" y="0"/>
                    </a:lnTo>
                    <a:close/>
                  </a:path>
                </a:pathLst>
              </a:custGeom>
              <a:solidFill>
                <a:srgbClr val="E7E7E7">
                  <a:alpha val="9999"/>
                </a:srgbClr>
              </a:solidFill>
            </p:spPr>
            <p:txBody>
              <a:bodyPr wrap="square" lIns="0" tIns="0" rIns="0" bIns="0" rtlCol="0"/>
              <a:lstStyle/>
              <a:p>
                <a:endParaRPr/>
              </a:p>
            </p:txBody>
          </p:sp>
          <p:sp>
            <p:nvSpPr>
              <p:cNvPr id="94" name="object 30">
                <a:extLst>
                  <a:ext uri="{FF2B5EF4-FFF2-40B4-BE49-F238E27FC236}">
                    <a16:creationId xmlns:a16="http://schemas.microsoft.com/office/drawing/2014/main" id="{7C0292FC-A3C5-4809-8A56-46ABB0E8B953}"/>
                  </a:ext>
                </a:extLst>
              </p:cNvPr>
              <p:cNvSpPr/>
              <p:nvPr/>
            </p:nvSpPr>
            <p:spPr>
              <a:xfrm>
                <a:off x="3958586" y="5364115"/>
                <a:ext cx="659130" cy="1039494"/>
              </a:xfrm>
              <a:custGeom>
                <a:avLst/>
                <a:gdLst/>
                <a:ahLst/>
                <a:cxnLst/>
                <a:rect l="l" t="t" r="r" b="b"/>
                <a:pathLst>
                  <a:path w="659129" h="1039495">
                    <a:moveTo>
                      <a:pt x="658558" y="0"/>
                    </a:moveTo>
                    <a:lnTo>
                      <a:pt x="0" y="519633"/>
                    </a:lnTo>
                    <a:lnTo>
                      <a:pt x="658558" y="1039342"/>
                    </a:lnTo>
                    <a:lnTo>
                      <a:pt x="658558" y="0"/>
                    </a:lnTo>
                    <a:close/>
                  </a:path>
                </a:pathLst>
              </a:custGeom>
              <a:solidFill>
                <a:srgbClr val="E1E1E1">
                  <a:alpha val="9999"/>
                </a:srgbClr>
              </a:solidFill>
            </p:spPr>
            <p:txBody>
              <a:bodyPr wrap="square" lIns="0" tIns="0" rIns="0" bIns="0" rtlCol="0"/>
              <a:lstStyle/>
              <a:p>
                <a:endParaRPr/>
              </a:p>
            </p:txBody>
          </p:sp>
          <p:sp>
            <p:nvSpPr>
              <p:cNvPr id="95" name="object 31">
                <a:extLst>
                  <a:ext uri="{FF2B5EF4-FFF2-40B4-BE49-F238E27FC236}">
                    <a16:creationId xmlns:a16="http://schemas.microsoft.com/office/drawing/2014/main" id="{599011AB-BCCE-4746-B710-7A9549629A3B}"/>
                  </a:ext>
                </a:extLst>
              </p:cNvPr>
              <p:cNvSpPr/>
              <p:nvPr/>
            </p:nvSpPr>
            <p:spPr>
              <a:xfrm>
                <a:off x="3958577" y="4844427"/>
                <a:ext cx="659130" cy="2598420"/>
              </a:xfrm>
              <a:custGeom>
                <a:avLst/>
                <a:gdLst/>
                <a:ahLst/>
                <a:cxnLst/>
                <a:rect l="l" t="t" r="r" b="b"/>
                <a:pathLst>
                  <a:path w="659129" h="2598420">
                    <a:moveTo>
                      <a:pt x="658558" y="1559039"/>
                    </a:moveTo>
                    <a:lnTo>
                      <a:pt x="0" y="2078723"/>
                    </a:lnTo>
                    <a:lnTo>
                      <a:pt x="658558" y="2598420"/>
                    </a:lnTo>
                    <a:lnTo>
                      <a:pt x="658558" y="1559039"/>
                    </a:lnTo>
                    <a:close/>
                  </a:path>
                  <a:path w="659129" h="2598420">
                    <a:moveTo>
                      <a:pt x="658634" y="519696"/>
                    </a:moveTo>
                    <a:lnTo>
                      <a:pt x="0" y="0"/>
                    </a:lnTo>
                    <a:lnTo>
                      <a:pt x="0" y="1039329"/>
                    </a:lnTo>
                    <a:lnTo>
                      <a:pt x="658634" y="519696"/>
                    </a:lnTo>
                    <a:close/>
                  </a:path>
                </a:pathLst>
              </a:custGeom>
              <a:solidFill>
                <a:srgbClr val="D6D6D5">
                  <a:alpha val="9999"/>
                </a:srgbClr>
              </a:solidFill>
            </p:spPr>
            <p:txBody>
              <a:bodyPr wrap="square" lIns="0" tIns="0" rIns="0" bIns="0" rtlCol="0"/>
              <a:lstStyle/>
              <a:p>
                <a:endParaRPr/>
              </a:p>
            </p:txBody>
          </p:sp>
          <p:sp>
            <p:nvSpPr>
              <p:cNvPr id="96" name="object 32">
                <a:extLst>
                  <a:ext uri="{FF2B5EF4-FFF2-40B4-BE49-F238E27FC236}">
                    <a16:creationId xmlns:a16="http://schemas.microsoft.com/office/drawing/2014/main" id="{9D029A7E-2715-4E15-A695-B7CE2A686A1E}"/>
                  </a:ext>
                </a:extLst>
              </p:cNvPr>
              <p:cNvSpPr/>
              <p:nvPr/>
            </p:nvSpPr>
            <p:spPr>
              <a:xfrm>
                <a:off x="3958579" y="5883751"/>
                <a:ext cx="659130" cy="1039494"/>
              </a:xfrm>
              <a:custGeom>
                <a:avLst/>
                <a:gdLst/>
                <a:ahLst/>
                <a:cxnLst/>
                <a:rect l="l" t="t" r="r" b="b"/>
                <a:pathLst>
                  <a:path w="659129" h="1039495">
                    <a:moveTo>
                      <a:pt x="0" y="0"/>
                    </a:moveTo>
                    <a:lnTo>
                      <a:pt x="0" y="1039393"/>
                    </a:lnTo>
                    <a:lnTo>
                      <a:pt x="658634" y="519709"/>
                    </a:lnTo>
                    <a:lnTo>
                      <a:pt x="0" y="0"/>
                    </a:lnTo>
                    <a:close/>
                  </a:path>
                </a:pathLst>
              </a:custGeom>
              <a:solidFill>
                <a:srgbClr val="B2B2B1">
                  <a:alpha val="9999"/>
                </a:srgbClr>
              </a:solidFill>
            </p:spPr>
            <p:txBody>
              <a:bodyPr wrap="square" lIns="0" tIns="0" rIns="0" bIns="0" rtlCol="0"/>
              <a:lstStyle/>
              <a:p>
                <a:endParaRPr/>
              </a:p>
            </p:txBody>
          </p:sp>
          <p:sp>
            <p:nvSpPr>
              <p:cNvPr id="97" name="object 33">
                <a:extLst>
                  <a:ext uri="{FF2B5EF4-FFF2-40B4-BE49-F238E27FC236}">
                    <a16:creationId xmlns:a16="http://schemas.microsoft.com/office/drawing/2014/main" id="{1607B8A2-2640-48AB-8327-F2D036B69CA0}"/>
                  </a:ext>
                </a:extLst>
              </p:cNvPr>
              <p:cNvSpPr/>
              <p:nvPr/>
            </p:nvSpPr>
            <p:spPr>
              <a:xfrm>
                <a:off x="3958579" y="6923142"/>
                <a:ext cx="659130" cy="1039494"/>
              </a:xfrm>
              <a:custGeom>
                <a:avLst/>
                <a:gdLst/>
                <a:ahLst/>
                <a:cxnLst/>
                <a:rect l="l" t="t" r="r" b="b"/>
                <a:pathLst>
                  <a:path w="659129" h="1039495">
                    <a:moveTo>
                      <a:pt x="0" y="0"/>
                    </a:moveTo>
                    <a:lnTo>
                      <a:pt x="0" y="1039380"/>
                    </a:lnTo>
                    <a:lnTo>
                      <a:pt x="658634" y="519696"/>
                    </a:lnTo>
                    <a:lnTo>
                      <a:pt x="0" y="0"/>
                    </a:lnTo>
                    <a:close/>
                  </a:path>
                </a:pathLst>
              </a:custGeom>
              <a:solidFill>
                <a:srgbClr val="E7E7E7">
                  <a:alpha val="9999"/>
                </a:srgbClr>
              </a:solidFill>
            </p:spPr>
            <p:txBody>
              <a:bodyPr wrap="square" lIns="0" tIns="0" rIns="0" bIns="0" rtlCol="0"/>
              <a:lstStyle/>
              <a:p>
                <a:endParaRPr/>
              </a:p>
            </p:txBody>
          </p:sp>
          <p:sp>
            <p:nvSpPr>
              <p:cNvPr id="98" name="object 34">
                <a:extLst>
                  <a:ext uri="{FF2B5EF4-FFF2-40B4-BE49-F238E27FC236}">
                    <a16:creationId xmlns:a16="http://schemas.microsoft.com/office/drawing/2014/main" id="{1DC93D43-CD96-4337-9FEE-804A8F74B453}"/>
                  </a:ext>
                </a:extLst>
              </p:cNvPr>
              <p:cNvSpPr/>
              <p:nvPr/>
            </p:nvSpPr>
            <p:spPr>
              <a:xfrm>
                <a:off x="3300059" y="3805115"/>
                <a:ext cx="659130" cy="1039494"/>
              </a:xfrm>
              <a:custGeom>
                <a:avLst/>
                <a:gdLst/>
                <a:ahLst/>
                <a:cxnLst/>
                <a:rect l="l" t="t" r="r" b="b"/>
                <a:pathLst>
                  <a:path w="659129" h="1039495">
                    <a:moveTo>
                      <a:pt x="658520" y="0"/>
                    </a:moveTo>
                    <a:lnTo>
                      <a:pt x="0" y="519607"/>
                    </a:lnTo>
                    <a:lnTo>
                      <a:pt x="658520" y="1039406"/>
                    </a:lnTo>
                    <a:lnTo>
                      <a:pt x="658520" y="0"/>
                    </a:lnTo>
                    <a:close/>
                  </a:path>
                </a:pathLst>
              </a:custGeom>
              <a:solidFill>
                <a:srgbClr val="D6D6D5">
                  <a:alpha val="9999"/>
                </a:srgbClr>
              </a:solidFill>
            </p:spPr>
            <p:txBody>
              <a:bodyPr wrap="square" lIns="0" tIns="0" rIns="0" bIns="0" rtlCol="0"/>
              <a:lstStyle/>
              <a:p>
                <a:endParaRPr/>
              </a:p>
            </p:txBody>
          </p:sp>
          <p:sp>
            <p:nvSpPr>
              <p:cNvPr id="99" name="object 35">
                <a:extLst>
                  <a:ext uri="{FF2B5EF4-FFF2-40B4-BE49-F238E27FC236}">
                    <a16:creationId xmlns:a16="http://schemas.microsoft.com/office/drawing/2014/main" id="{BFD899DC-14FD-4C0A-B5BA-9D411E2991E4}"/>
                  </a:ext>
                </a:extLst>
              </p:cNvPr>
              <p:cNvSpPr/>
              <p:nvPr/>
            </p:nvSpPr>
            <p:spPr>
              <a:xfrm>
                <a:off x="3300059" y="2765788"/>
                <a:ext cx="659130" cy="1039494"/>
              </a:xfrm>
              <a:custGeom>
                <a:avLst/>
                <a:gdLst/>
                <a:ahLst/>
                <a:cxnLst/>
                <a:rect l="l" t="t" r="r" b="b"/>
                <a:pathLst>
                  <a:path w="659129" h="1039495">
                    <a:moveTo>
                      <a:pt x="658520" y="0"/>
                    </a:moveTo>
                    <a:lnTo>
                      <a:pt x="0" y="519709"/>
                    </a:lnTo>
                    <a:lnTo>
                      <a:pt x="658520" y="1039329"/>
                    </a:lnTo>
                    <a:lnTo>
                      <a:pt x="658520" y="0"/>
                    </a:lnTo>
                    <a:close/>
                  </a:path>
                </a:pathLst>
              </a:custGeom>
              <a:solidFill>
                <a:srgbClr val="B2B2B1">
                  <a:alpha val="9999"/>
                </a:srgbClr>
              </a:solidFill>
            </p:spPr>
            <p:txBody>
              <a:bodyPr wrap="square" lIns="0" tIns="0" rIns="0" bIns="0" rtlCol="0"/>
              <a:lstStyle/>
              <a:p>
                <a:endParaRPr/>
              </a:p>
            </p:txBody>
          </p:sp>
          <p:sp>
            <p:nvSpPr>
              <p:cNvPr id="100" name="object 36">
                <a:extLst>
                  <a:ext uri="{FF2B5EF4-FFF2-40B4-BE49-F238E27FC236}">
                    <a16:creationId xmlns:a16="http://schemas.microsoft.com/office/drawing/2014/main" id="{C46A66E3-4C6F-4569-900E-8EAF341E0BD7}"/>
                  </a:ext>
                </a:extLst>
              </p:cNvPr>
              <p:cNvSpPr/>
              <p:nvPr/>
            </p:nvSpPr>
            <p:spPr>
              <a:xfrm>
                <a:off x="3300057" y="2246109"/>
                <a:ext cx="659130" cy="3118485"/>
              </a:xfrm>
              <a:custGeom>
                <a:avLst/>
                <a:gdLst/>
                <a:ahLst/>
                <a:cxnLst/>
                <a:rect l="l" t="t" r="r" b="b"/>
                <a:pathLst>
                  <a:path w="659129" h="3118485">
                    <a:moveTo>
                      <a:pt x="658558" y="2598318"/>
                    </a:moveTo>
                    <a:lnTo>
                      <a:pt x="0" y="2078621"/>
                    </a:lnTo>
                    <a:lnTo>
                      <a:pt x="0" y="3118015"/>
                    </a:lnTo>
                    <a:lnTo>
                      <a:pt x="658558" y="2598318"/>
                    </a:lnTo>
                    <a:close/>
                  </a:path>
                  <a:path w="659129" h="3118485">
                    <a:moveTo>
                      <a:pt x="658558" y="519684"/>
                    </a:moveTo>
                    <a:lnTo>
                      <a:pt x="0" y="0"/>
                    </a:lnTo>
                    <a:lnTo>
                      <a:pt x="0" y="1039393"/>
                    </a:lnTo>
                    <a:lnTo>
                      <a:pt x="658558" y="519684"/>
                    </a:lnTo>
                    <a:close/>
                  </a:path>
                </a:pathLst>
              </a:custGeom>
              <a:solidFill>
                <a:srgbClr val="F0F0F0">
                  <a:alpha val="9999"/>
                </a:srgbClr>
              </a:solidFill>
            </p:spPr>
            <p:txBody>
              <a:bodyPr wrap="square" lIns="0" tIns="0" rIns="0" bIns="0" rtlCol="0"/>
              <a:lstStyle/>
              <a:p>
                <a:endParaRPr/>
              </a:p>
            </p:txBody>
          </p:sp>
          <p:sp>
            <p:nvSpPr>
              <p:cNvPr id="101" name="object 37">
                <a:extLst>
                  <a:ext uri="{FF2B5EF4-FFF2-40B4-BE49-F238E27FC236}">
                    <a16:creationId xmlns:a16="http://schemas.microsoft.com/office/drawing/2014/main" id="{9F1FB10C-D19A-4D92-B13F-56E6031D6F3B}"/>
                  </a:ext>
                </a:extLst>
              </p:cNvPr>
              <p:cNvSpPr/>
              <p:nvPr/>
            </p:nvSpPr>
            <p:spPr>
              <a:xfrm>
                <a:off x="3300059" y="5883835"/>
                <a:ext cx="659130" cy="1039494"/>
              </a:xfrm>
              <a:custGeom>
                <a:avLst/>
                <a:gdLst/>
                <a:ahLst/>
                <a:cxnLst/>
                <a:rect l="l" t="t" r="r" b="b"/>
                <a:pathLst>
                  <a:path w="659129" h="1039495">
                    <a:moveTo>
                      <a:pt x="658520" y="0"/>
                    </a:moveTo>
                    <a:lnTo>
                      <a:pt x="0" y="519620"/>
                    </a:lnTo>
                    <a:lnTo>
                      <a:pt x="658520" y="1039393"/>
                    </a:lnTo>
                    <a:lnTo>
                      <a:pt x="658520" y="0"/>
                    </a:lnTo>
                    <a:close/>
                  </a:path>
                </a:pathLst>
              </a:custGeom>
              <a:solidFill>
                <a:srgbClr val="D6D6D5">
                  <a:alpha val="9999"/>
                </a:srgbClr>
              </a:solidFill>
            </p:spPr>
            <p:txBody>
              <a:bodyPr wrap="square" lIns="0" tIns="0" rIns="0" bIns="0" rtlCol="0"/>
              <a:lstStyle/>
              <a:p>
                <a:endParaRPr/>
              </a:p>
            </p:txBody>
          </p:sp>
          <p:sp>
            <p:nvSpPr>
              <p:cNvPr id="102" name="object 38">
                <a:extLst>
                  <a:ext uri="{FF2B5EF4-FFF2-40B4-BE49-F238E27FC236}">
                    <a16:creationId xmlns:a16="http://schemas.microsoft.com/office/drawing/2014/main" id="{DD362345-93B1-474F-93A2-CCE2156D3E95}"/>
                  </a:ext>
                </a:extLst>
              </p:cNvPr>
              <p:cNvSpPr/>
              <p:nvPr/>
            </p:nvSpPr>
            <p:spPr>
              <a:xfrm>
                <a:off x="3300065" y="5364116"/>
                <a:ext cx="659130" cy="1039494"/>
              </a:xfrm>
              <a:custGeom>
                <a:avLst/>
                <a:gdLst/>
                <a:ahLst/>
                <a:cxnLst/>
                <a:rect l="l" t="t" r="r" b="b"/>
                <a:pathLst>
                  <a:path w="659129" h="1039495">
                    <a:moveTo>
                      <a:pt x="0" y="0"/>
                    </a:moveTo>
                    <a:lnTo>
                      <a:pt x="0" y="1039342"/>
                    </a:lnTo>
                    <a:lnTo>
                      <a:pt x="658558" y="519722"/>
                    </a:lnTo>
                    <a:lnTo>
                      <a:pt x="0" y="0"/>
                    </a:lnTo>
                    <a:close/>
                  </a:path>
                </a:pathLst>
              </a:custGeom>
              <a:solidFill>
                <a:srgbClr val="E7E7E7">
                  <a:alpha val="9999"/>
                </a:srgbClr>
              </a:solidFill>
            </p:spPr>
            <p:txBody>
              <a:bodyPr wrap="square" lIns="0" tIns="0" rIns="0" bIns="0" rtlCol="0"/>
              <a:lstStyle/>
              <a:p>
                <a:endParaRPr/>
              </a:p>
            </p:txBody>
          </p:sp>
          <p:sp>
            <p:nvSpPr>
              <p:cNvPr id="103" name="object 39">
                <a:extLst>
                  <a:ext uri="{FF2B5EF4-FFF2-40B4-BE49-F238E27FC236}">
                    <a16:creationId xmlns:a16="http://schemas.microsoft.com/office/drawing/2014/main" id="{760E6C20-BA05-45F0-BB93-FAFFA3CED34F}"/>
                  </a:ext>
                </a:extLst>
              </p:cNvPr>
              <p:cNvSpPr/>
              <p:nvPr/>
            </p:nvSpPr>
            <p:spPr>
              <a:xfrm>
                <a:off x="3300059" y="6923139"/>
                <a:ext cx="659130" cy="1039494"/>
              </a:xfrm>
              <a:custGeom>
                <a:avLst/>
                <a:gdLst/>
                <a:ahLst/>
                <a:cxnLst/>
                <a:rect l="l" t="t" r="r" b="b"/>
                <a:pathLst>
                  <a:path w="659129" h="1039495">
                    <a:moveTo>
                      <a:pt x="658520" y="0"/>
                    </a:moveTo>
                    <a:lnTo>
                      <a:pt x="0" y="519696"/>
                    </a:lnTo>
                    <a:lnTo>
                      <a:pt x="658520" y="1039380"/>
                    </a:lnTo>
                    <a:lnTo>
                      <a:pt x="658520" y="0"/>
                    </a:lnTo>
                    <a:close/>
                  </a:path>
                </a:pathLst>
              </a:custGeom>
              <a:solidFill>
                <a:srgbClr val="B2B2B1">
                  <a:alpha val="9999"/>
                </a:srgbClr>
              </a:solidFill>
            </p:spPr>
            <p:txBody>
              <a:bodyPr wrap="square" lIns="0" tIns="0" rIns="0" bIns="0" rtlCol="0"/>
              <a:lstStyle/>
              <a:p>
                <a:endParaRPr/>
              </a:p>
            </p:txBody>
          </p:sp>
          <p:sp>
            <p:nvSpPr>
              <p:cNvPr id="104" name="object 40">
                <a:extLst>
                  <a:ext uri="{FF2B5EF4-FFF2-40B4-BE49-F238E27FC236}">
                    <a16:creationId xmlns:a16="http://schemas.microsoft.com/office/drawing/2014/main" id="{3CA4847C-D938-4B96-AC35-33F25526EC44}"/>
                  </a:ext>
                </a:extLst>
              </p:cNvPr>
              <p:cNvSpPr/>
              <p:nvPr/>
            </p:nvSpPr>
            <p:spPr>
              <a:xfrm>
                <a:off x="3300065" y="6403458"/>
                <a:ext cx="659130" cy="1039494"/>
              </a:xfrm>
              <a:custGeom>
                <a:avLst/>
                <a:gdLst/>
                <a:ahLst/>
                <a:cxnLst/>
                <a:rect l="l" t="t" r="r" b="b"/>
                <a:pathLst>
                  <a:path w="659129" h="1039495">
                    <a:moveTo>
                      <a:pt x="0" y="0"/>
                    </a:moveTo>
                    <a:lnTo>
                      <a:pt x="0" y="1039380"/>
                    </a:lnTo>
                    <a:lnTo>
                      <a:pt x="658558" y="519684"/>
                    </a:lnTo>
                    <a:lnTo>
                      <a:pt x="0" y="0"/>
                    </a:lnTo>
                    <a:close/>
                  </a:path>
                </a:pathLst>
              </a:custGeom>
              <a:solidFill>
                <a:srgbClr val="E7E7E7">
                  <a:alpha val="9999"/>
                </a:srgbClr>
              </a:solidFill>
            </p:spPr>
            <p:txBody>
              <a:bodyPr wrap="square" lIns="0" tIns="0" rIns="0" bIns="0" rtlCol="0"/>
              <a:lstStyle/>
              <a:p>
                <a:endParaRPr/>
              </a:p>
            </p:txBody>
          </p:sp>
        </p:grpSp>
      </p:grpSp>
      <p:sp>
        <p:nvSpPr>
          <p:cNvPr id="109" name="object 191">
            <a:extLst>
              <a:ext uri="{FF2B5EF4-FFF2-40B4-BE49-F238E27FC236}">
                <a16:creationId xmlns:a16="http://schemas.microsoft.com/office/drawing/2014/main" id="{4DEBDD86-E81F-4D0E-A38E-11E50922C398}"/>
              </a:ext>
            </a:extLst>
          </p:cNvPr>
          <p:cNvSpPr/>
          <p:nvPr userDrawn="1"/>
        </p:nvSpPr>
        <p:spPr>
          <a:xfrm>
            <a:off x="-3051" y="10061627"/>
            <a:ext cx="7557134" cy="352425"/>
          </a:xfrm>
          <a:custGeom>
            <a:avLst/>
            <a:gdLst/>
            <a:ahLst/>
            <a:cxnLst/>
            <a:rect l="l" t="t" r="r" b="b"/>
            <a:pathLst>
              <a:path w="7557134" h="352425">
                <a:moveTo>
                  <a:pt x="7556792" y="352005"/>
                </a:moveTo>
                <a:lnTo>
                  <a:pt x="0" y="352005"/>
                </a:lnTo>
                <a:lnTo>
                  <a:pt x="0" y="0"/>
                </a:lnTo>
                <a:lnTo>
                  <a:pt x="7556792" y="0"/>
                </a:lnTo>
                <a:lnTo>
                  <a:pt x="7556792" y="352005"/>
                </a:lnTo>
                <a:close/>
              </a:path>
            </a:pathLst>
          </a:custGeom>
          <a:solidFill>
            <a:srgbClr val="1C5B77"/>
          </a:solidFill>
        </p:spPr>
        <p:txBody>
          <a:bodyPr wrap="square" lIns="0" tIns="0" rIns="0" bIns="0" rtlCol="0"/>
          <a:lstStyle/>
          <a:p>
            <a:endParaRPr dirty="0"/>
          </a:p>
        </p:txBody>
      </p:sp>
      <p:sp>
        <p:nvSpPr>
          <p:cNvPr id="111" name="object 75">
            <a:extLst>
              <a:ext uri="{FF2B5EF4-FFF2-40B4-BE49-F238E27FC236}">
                <a16:creationId xmlns:a16="http://schemas.microsoft.com/office/drawing/2014/main" id="{2BF4074C-CF78-4C1D-910C-CF9AC7C550E4}"/>
              </a:ext>
            </a:extLst>
          </p:cNvPr>
          <p:cNvSpPr/>
          <p:nvPr userDrawn="1"/>
        </p:nvSpPr>
        <p:spPr>
          <a:xfrm>
            <a:off x="-3051" y="1073257"/>
            <a:ext cx="1706487" cy="728293"/>
          </a:xfrm>
          <a:custGeom>
            <a:avLst/>
            <a:gdLst/>
            <a:ahLst/>
            <a:cxnLst/>
            <a:rect l="l" t="t" r="r" b="b"/>
            <a:pathLst>
              <a:path w="2299335" h="939800">
                <a:moveTo>
                  <a:pt x="793508" y="0"/>
                </a:moveTo>
                <a:lnTo>
                  <a:pt x="0" y="378688"/>
                </a:lnTo>
                <a:lnTo>
                  <a:pt x="0" y="380212"/>
                </a:lnTo>
                <a:lnTo>
                  <a:pt x="1530819" y="939520"/>
                </a:lnTo>
                <a:lnTo>
                  <a:pt x="2299042" y="150507"/>
                </a:lnTo>
                <a:lnTo>
                  <a:pt x="793508" y="0"/>
                </a:lnTo>
                <a:close/>
              </a:path>
            </a:pathLst>
          </a:custGeom>
          <a:solidFill>
            <a:srgbClr val="36A9E1"/>
          </a:solidFill>
        </p:spPr>
        <p:txBody>
          <a:bodyPr wrap="square" lIns="0" tIns="0" rIns="0" bIns="0" rtlCol="0"/>
          <a:lstStyle/>
          <a:p>
            <a:endParaRPr/>
          </a:p>
        </p:txBody>
      </p:sp>
      <p:sp>
        <p:nvSpPr>
          <p:cNvPr id="3" name="Arrow: Pentagon 2">
            <a:extLst>
              <a:ext uri="{FF2B5EF4-FFF2-40B4-BE49-F238E27FC236}">
                <a16:creationId xmlns:a16="http://schemas.microsoft.com/office/drawing/2014/main" id="{2113363D-2FB3-4F67-A9B2-F1EC3269A2A3}"/>
              </a:ext>
            </a:extLst>
          </p:cNvPr>
          <p:cNvSpPr/>
          <p:nvPr userDrawn="1"/>
        </p:nvSpPr>
        <p:spPr>
          <a:xfrm>
            <a:off x="0" y="317499"/>
            <a:ext cx="7554083" cy="1039494"/>
          </a:xfrm>
          <a:prstGeom prst="homePlate">
            <a:avLst/>
          </a:prstGeom>
          <a:solidFill>
            <a:srgbClr val="1C5B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Holder 2">
            <a:extLst>
              <a:ext uri="{FF2B5EF4-FFF2-40B4-BE49-F238E27FC236}">
                <a16:creationId xmlns:a16="http://schemas.microsoft.com/office/drawing/2014/main" id="{DA00413B-4C7D-4DC6-BC1B-B8FD5CC749D9}"/>
              </a:ext>
            </a:extLst>
          </p:cNvPr>
          <p:cNvSpPr>
            <a:spLocks noGrp="1"/>
          </p:cNvSpPr>
          <p:nvPr>
            <p:ph type="title"/>
          </p:nvPr>
        </p:nvSpPr>
        <p:spPr>
          <a:xfrm>
            <a:off x="126341" y="575074"/>
            <a:ext cx="7080250" cy="553998"/>
          </a:xfrm>
        </p:spPr>
        <p:txBody>
          <a:bodyPr lIns="0" tIns="0" rIns="0" bIns="0"/>
          <a:lstStyle>
            <a:lvl1pPr>
              <a:defRPr sz="3600" b="1" i="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endParaRPr dirty="0"/>
          </a:p>
        </p:txBody>
      </p:sp>
    </p:spTree>
    <p:extLst>
      <p:ext uri="{BB962C8B-B14F-4D97-AF65-F5344CB8AC3E}">
        <p14:creationId xmlns:p14="http://schemas.microsoft.com/office/powerpoint/2010/main" val="22369275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1C5B77"/>
                </a:solidFill>
                <a:latin typeface="Arial"/>
                <a:cs typeface="Arial"/>
              </a:defRPr>
            </a:lvl1pPr>
          </a:lstStyle>
          <a:p>
            <a:endParaRPr/>
          </a:p>
        </p:txBody>
      </p:sp>
      <p:sp>
        <p:nvSpPr>
          <p:cNvPr id="3" name="Holder 3"/>
          <p:cNvSpPr>
            <a:spLocks noGrp="1"/>
          </p:cNvSpPr>
          <p:nvPr>
            <p:ph sz="half" idx="2"/>
          </p:nvPr>
        </p:nvSpPr>
        <p:spPr>
          <a:xfrm>
            <a:off x="378142" y="2459482"/>
            <a:ext cx="3289839"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3894867" y="2459482"/>
            <a:ext cx="3289839" cy="705764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3/3/2024</a:t>
            </a:fld>
            <a:endParaRPr lang="en-US"/>
          </a:p>
        </p:txBody>
      </p:sp>
      <p:sp>
        <p:nvSpPr>
          <p:cNvPr id="7" name="Holder 7"/>
          <p:cNvSpPr>
            <a:spLocks noGrp="1"/>
          </p:cNvSpPr>
          <p:nvPr>
            <p:ph type="sldNum" sz="quarter" idx="7"/>
          </p:nvPr>
        </p:nvSpPr>
        <p:spPr/>
        <p:txBody>
          <a:bodyPr lIns="0" tIns="0" rIns="0" bIns="0"/>
          <a:lstStyle>
            <a:lvl1pPr>
              <a:defRPr sz="2800" b="1" i="0">
                <a:solidFill>
                  <a:schemeClr val="bg1"/>
                </a:solidFill>
                <a:latin typeface="Tahoma"/>
                <a:cs typeface="Tahoma"/>
              </a:defRPr>
            </a:lvl1pPr>
          </a:lstStyle>
          <a:p>
            <a:pPr marL="38100">
              <a:lnSpc>
                <a:spcPct val="100000"/>
              </a:lnSpc>
              <a:spcBef>
                <a:spcPts val="95"/>
              </a:spcBef>
            </a:pPr>
            <a:fld id="{81D60167-4931-47E6-BA6A-407CBD079E47}" type="slidenum">
              <a:rPr spc="-215" dirty="0"/>
              <a:t>‹#›</a:t>
            </a:fld>
            <a:endParaRPr spc="-215"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7557134" cy="10692130"/>
          </a:xfrm>
          <a:custGeom>
            <a:avLst/>
            <a:gdLst/>
            <a:ahLst/>
            <a:cxnLst/>
            <a:rect l="l" t="t" r="r" b="b"/>
            <a:pathLst>
              <a:path w="7557134" h="10692130">
                <a:moveTo>
                  <a:pt x="7556792" y="0"/>
                </a:moveTo>
                <a:lnTo>
                  <a:pt x="0" y="0"/>
                </a:lnTo>
                <a:lnTo>
                  <a:pt x="0" y="10692003"/>
                </a:lnTo>
                <a:lnTo>
                  <a:pt x="7556792" y="10692003"/>
                </a:lnTo>
                <a:lnTo>
                  <a:pt x="7556792" y="0"/>
                </a:lnTo>
                <a:close/>
              </a:path>
            </a:pathLst>
          </a:custGeom>
          <a:solidFill>
            <a:srgbClr val="1C5B77"/>
          </a:solidFill>
        </p:spPr>
        <p:txBody>
          <a:bodyPr wrap="square" lIns="0" tIns="0" rIns="0" bIns="0" rtlCol="0"/>
          <a:lstStyle/>
          <a:p>
            <a:endParaRPr/>
          </a:p>
        </p:txBody>
      </p:sp>
      <p:sp>
        <p:nvSpPr>
          <p:cNvPr id="17" name="bg object 17"/>
          <p:cNvSpPr/>
          <p:nvPr/>
        </p:nvSpPr>
        <p:spPr>
          <a:xfrm>
            <a:off x="7251446" y="1206715"/>
            <a:ext cx="305435" cy="2078989"/>
          </a:xfrm>
          <a:custGeom>
            <a:avLst/>
            <a:gdLst/>
            <a:ahLst/>
            <a:cxnLst/>
            <a:rect l="l" t="t" r="r" b="b"/>
            <a:pathLst>
              <a:path w="305434" h="2078989">
                <a:moveTo>
                  <a:pt x="305333" y="240906"/>
                </a:moveTo>
                <a:lnTo>
                  <a:pt x="0" y="0"/>
                </a:lnTo>
                <a:lnTo>
                  <a:pt x="0" y="1039317"/>
                </a:lnTo>
                <a:lnTo>
                  <a:pt x="0" y="2078647"/>
                </a:lnTo>
                <a:lnTo>
                  <a:pt x="305333" y="1837753"/>
                </a:lnTo>
                <a:lnTo>
                  <a:pt x="305333" y="1280261"/>
                </a:lnTo>
                <a:lnTo>
                  <a:pt x="50" y="1039368"/>
                </a:lnTo>
                <a:lnTo>
                  <a:pt x="305333" y="798436"/>
                </a:lnTo>
                <a:lnTo>
                  <a:pt x="305333" y="240906"/>
                </a:lnTo>
                <a:close/>
              </a:path>
            </a:pathLst>
          </a:custGeom>
          <a:solidFill>
            <a:srgbClr val="60605F">
              <a:alpha val="9999"/>
            </a:srgbClr>
          </a:solidFill>
        </p:spPr>
        <p:txBody>
          <a:bodyPr wrap="square" lIns="0" tIns="0" rIns="0" bIns="0" rtlCol="0"/>
          <a:lstStyle/>
          <a:p>
            <a:endParaRPr/>
          </a:p>
        </p:txBody>
      </p:sp>
      <p:sp>
        <p:nvSpPr>
          <p:cNvPr id="18" name="bg object 18"/>
          <p:cNvSpPr/>
          <p:nvPr/>
        </p:nvSpPr>
        <p:spPr>
          <a:xfrm>
            <a:off x="7251452" y="3285360"/>
            <a:ext cx="305435" cy="1039494"/>
          </a:xfrm>
          <a:custGeom>
            <a:avLst/>
            <a:gdLst/>
            <a:ahLst/>
            <a:cxnLst/>
            <a:rect l="l" t="t" r="r" b="b"/>
            <a:pathLst>
              <a:path w="305434" h="1039495">
                <a:moveTo>
                  <a:pt x="0" y="0"/>
                </a:moveTo>
                <a:lnTo>
                  <a:pt x="0" y="1039380"/>
                </a:lnTo>
                <a:lnTo>
                  <a:pt x="305339" y="798401"/>
                </a:lnTo>
                <a:lnTo>
                  <a:pt x="305339" y="240890"/>
                </a:lnTo>
                <a:lnTo>
                  <a:pt x="0" y="0"/>
                </a:lnTo>
                <a:close/>
              </a:path>
            </a:pathLst>
          </a:custGeom>
          <a:solidFill>
            <a:srgbClr val="B2B2B1">
              <a:alpha val="9999"/>
            </a:srgbClr>
          </a:solidFill>
        </p:spPr>
        <p:txBody>
          <a:bodyPr wrap="square" lIns="0" tIns="0" rIns="0" bIns="0" rtlCol="0"/>
          <a:lstStyle/>
          <a:p>
            <a:endParaRPr/>
          </a:p>
        </p:txBody>
      </p:sp>
      <p:sp>
        <p:nvSpPr>
          <p:cNvPr id="19" name="bg object 19"/>
          <p:cNvSpPr/>
          <p:nvPr/>
        </p:nvSpPr>
        <p:spPr>
          <a:xfrm>
            <a:off x="7251452" y="4324589"/>
            <a:ext cx="305435" cy="1039494"/>
          </a:xfrm>
          <a:custGeom>
            <a:avLst/>
            <a:gdLst/>
            <a:ahLst/>
            <a:cxnLst/>
            <a:rect l="l" t="t" r="r" b="b"/>
            <a:pathLst>
              <a:path w="305434" h="1039495">
                <a:moveTo>
                  <a:pt x="0" y="0"/>
                </a:moveTo>
                <a:lnTo>
                  <a:pt x="0" y="1039406"/>
                </a:lnTo>
                <a:lnTo>
                  <a:pt x="305339" y="798497"/>
                </a:lnTo>
                <a:lnTo>
                  <a:pt x="305339" y="240973"/>
                </a:lnTo>
                <a:lnTo>
                  <a:pt x="0" y="0"/>
                </a:lnTo>
                <a:close/>
              </a:path>
            </a:pathLst>
          </a:custGeom>
          <a:solidFill>
            <a:srgbClr val="1D1D1B">
              <a:alpha val="9999"/>
            </a:srgbClr>
          </a:solidFill>
        </p:spPr>
        <p:txBody>
          <a:bodyPr wrap="square" lIns="0" tIns="0" rIns="0" bIns="0" rtlCol="0"/>
          <a:lstStyle/>
          <a:p>
            <a:endParaRPr/>
          </a:p>
        </p:txBody>
      </p:sp>
      <p:sp>
        <p:nvSpPr>
          <p:cNvPr id="20" name="bg object 20"/>
          <p:cNvSpPr/>
          <p:nvPr/>
        </p:nvSpPr>
        <p:spPr>
          <a:xfrm>
            <a:off x="7251446" y="5363996"/>
            <a:ext cx="305435" cy="5196840"/>
          </a:xfrm>
          <a:custGeom>
            <a:avLst/>
            <a:gdLst/>
            <a:ahLst/>
            <a:cxnLst/>
            <a:rect l="l" t="t" r="r" b="b"/>
            <a:pathLst>
              <a:path w="305434" h="5196840">
                <a:moveTo>
                  <a:pt x="305333" y="240944"/>
                </a:moveTo>
                <a:lnTo>
                  <a:pt x="0" y="0"/>
                </a:lnTo>
                <a:lnTo>
                  <a:pt x="0" y="1039304"/>
                </a:lnTo>
                <a:lnTo>
                  <a:pt x="0" y="1039393"/>
                </a:lnTo>
                <a:lnTo>
                  <a:pt x="0" y="5196649"/>
                </a:lnTo>
                <a:lnTo>
                  <a:pt x="305333" y="4955718"/>
                </a:lnTo>
                <a:lnTo>
                  <a:pt x="305333" y="4398200"/>
                </a:lnTo>
                <a:lnTo>
                  <a:pt x="63" y="4157307"/>
                </a:lnTo>
                <a:lnTo>
                  <a:pt x="305333" y="3916413"/>
                </a:lnTo>
                <a:lnTo>
                  <a:pt x="305333" y="3358883"/>
                </a:lnTo>
                <a:lnTo>
                  <a:pt x="38" y="3117989"/>
                </a:lnTo>
                <a:lnTo>
                  <a:pt x="305333" y="2877083"/>
                </a:lnTo>
                <a:lnTo>
                  <a:pt x="305333" y="2319566"/>
                </a:lnTo>
                <a:lnTo>
                  <a:pt x="38" y="2078672"/>
                </a:lnTo>
                <a:lnTo>
                  <a:pt x="305333" y="1837766"/>
                </a:lnTo>
                <a:lnTo>
                  <a:pt x="305333" y="1280248"/>
                </a:lnTo>
                <a:lnTo>
                  <a:pt x="50" y="1039355"/>
                </a:lnTo>
                <a:lnTo>
                  <a:pt x="305333" y="798461"/>
                </a:lnTo>
                <a:lnTo>
                  <a:pt x="305333" y="240944"/>
                </a:lnTo>
                <a:close/>
              </a:path>
            </a:pathLst>
          </a:custGeom>
          <a:solidFill>
            <a:srgbClr val="60605F">
              <a:alpha val="9999"/>
            </a:srgbClr>
          </a:solidFill>
        </p:spPr>
        <p:txBody>
          <a:bodyPr wrap="square" lIns="0" tIns="0" rIns="0" bIns="0" rtlCol="0"/>
          <a:lstStyle/>
          <a:p>
            <a:endParaRPr/>
          </a:p>
        </p:txBody>
      </p:sp>
      <p:sp>
        <p:nvSpPr>
          <p:cNvPr id="21" name="bg object 21"/>
          <p:cNvSpPr/>
          <p:nvPr/>
        </p:nvSpPr>
        <p:spPr>
          <a:xfrm>
            <a:off x="6592932" y="1206711"/>
            <a:ext cx="659130" cy="1039494"/>
          </a:xfrm>
          <a:custGeom>
            <a:avLst/>
            <a:gdLst/>
            <a:ahLst/>
            <a:cxnLst/>
            <a:rect l="l" t="t" r="r" b="b"/>
            <a:pathLst>
              <a:path w="659129" h="1039494">
                <a:moveTo>
                  <a:pt x="658520" y="0"/>
                </a:moveTo>
                <a:lnTo>
                  <a:pt x="0" y="519620"/>
                </a:lnTo>
                <a:lnTo>
                  <a:pt x="658520" y="1039406"/>
                </a:lnTo>
                <a:lnTo>
                  <a:pt x="658520" y="0"/>
                </a:lnTo>
                <a:close/>
              </a:path>
            </a:pathLst>
          </a:custGeom>
          <a:solidFill>
            <a:srgbClr val="1D1D1B">
              <a:alpha val="9999"/>
            </a:srgbClr>
          </a:solidFill>
        </p:spPr>
        <p:txBody>
          <a:bodyPr wrap="square" lIns="0" tIns="0" rIns="0" bIns="0" rtlCol="0"/>
          <a:lstStyle/>
          <a:p>
            <a:endParaRPr/>
          </a:p>
        </p:txBody>
      </p:sp>
      <p:sp>
        <p:nvSpPr>
          <p:cNvPr id="22" name="bg object 22"/>
          <p:cNvSpPr/>
          <p:nvPr/>
        </p:nvSpPr>
        <p:spPr>
          <a:xfrm>
            <a:off x="7251452" y="167324"/>
            <a:ext cx="305435" cy="1039494"/>
          </a:xfrm>
          <a:custGeom>
            <a:avLst/>
            <a:gdLst/>
            <a:ahLst/>
            <a:cxnLst/>
            <a:rect l="l" t="t" r="r" b="b"/>
            <a:pathLst>
              <a:path w="305434" h="1039494">
                <a:moveTo>
                  <a:pt x="0" y="0"/>
                </a:moveTo>
                <a:lnTo>
                  <a:pt x="0" y="1039393"/>
                </a:lnTo>
                <a:lnTo>
                  <a:pt x="305339" y="798455"/>
                </a:lnTo>
                <a:lnTo>
                  <a:pt x="305339" y="240937"/>
                </a:lnTo>
                <a:lnTo>
                  <a:pt x="0" y="0"/>
                </a:lnTo>
                <a:close/>
              </a:path>
            </a:pathLst>
          </a:custGeom>
          <a:solidFill>
            <a:srgbClr val="B2B2B1">
              <a:alpha val="9999"/>
            </a:srgbClr>
          </a:solidFill>
        </p:spPr>
        <p:txBody>
          <a:bodyPr wrap="square" lIns="0" tIns="0" rIns="0" bIns="0" rtlCol="0"/>
          <a:lstStyle/>
          <a:p>
            <a:endParaRPr/>
          </a:p>
        </p:txBody>
      </p:sp>
      <p:sp>
        <p:nvSpPr>
          <p:cNvPr id="23" name="bg object 23"/>
          <p:cNvSpPr/>
          <p:nvPr/>
        </p:nvSpPr>
        <p:spPr>
          <a:xfrm>
            <a:off x="7251446" y="12"/>
            <a:ext cx="305435" cy="1447800"/>
          </a:xfrm>
          <a:custGeom>
            <a:avLst/>
            <a:gdLst/>
            <a:ahLst/>
            <a:cxnLst/>
            <a:rect l="l" t="t" r="r" b="b"/>
            <a:pathLst>
              <a:path w="305434" h="1447800">
                <a:moveTo>
                  <a:pt x="305346" y="965771"/>
                </a:moveTo>
                <a:lnTo>
                  <a:pt x="0" y="1206703"/>
                </a:lnTo>
                <a:lnTo>
                  <a:pt x="305346" y="1447609"/>
                </a:lnTo>
                <a:lnTo>
                  <a:pt x="305346" y="965771"/>
                </a:lnTo>
                <a:close/>
              </a:path>
              <a:path w="305434" h="1447800">
                <a:moveTo>
                  <a:pt x="305346" y="0"/>
                </a:moveTo>
                <a:lnTo>
                  <a:pt x="212077" y="0"/>
                </a:lnTo>
                <a:lnTo>
                  <a:pt x="0" y="167322"/>
                </a:lnTo>
                <a:lnTo>
                  <a:pt x="305346" y="408254"/>
                </a:lnTo>
                <a:lnTo>
                  <a:pt x="305346" y="0"/>
                </a:lnTo>
                <a:close/>
              </a:path>
            </a:pathLst>
          </a:custGeom>
          <a:solidFill>
            <a:srgbClr val="AEAEAE">
              <a:alpha val="9999"/>
            </a:srgbClr>
          </a:solidFill>
        </p:spPr>
        <p:txBody>
          <a:bodyPr wrap="square" lIns="0" tIns="0" rIns="0" bIns="0" rtlCol="0"/>
          <a:lstStyle/>
          <a:p>
            <a:endParaRPr/>
          </a:p>
        </p:txBody>
      </p:sp>
      <p:sp>
        <p:nvSpPr>
          <p:cNvPr id="24" name="bg object 24"/>
          <p:cNvSpPr/>
          <p:nvPr/>
        </p:nvSpPr>
        <p:spPr>
          <a:xfrm>
            <a:off x="7251456" y="2005142"/>
            <a:ext cx="305435" cy="481965"/>
          </a:xfrm>
          <a:custGeom>
            <a:avLst/>
            <a:gdLst/>
            <a:ahLst/>
            <a:cxnLst/>
            <a:rect l="l" t="t" r="r" b="b"/>
            <a:pathLst>
              <a:path w="305434" h="481964">
                <a:moveTo>
                  <a:pt x="305336" y="0"/>
                </a:moveTo>
                <a:lnTo>
                  <a:pt x="0" y="240976"/>
                </a:lnTo>
                <a:lnTo>
                  <a:pt x="305336" y="481876"/>
                </a:lnTo>
                <a:lnTo>
                  <a:pt x="305336" y="0"/>
                </a:lnTo>
                <a:close/>
              </a:path>
            </a:pathLst>
          </a:custGeom>
          <a:solidFill>
            <a:srgbClr val="1D1D1B">
              <a:alpha val="9999"/>
            </a:srgbClr>
          </a:solidFill>
        </p:spPr>
        <p:txBody>
          <a:bodyPr wrap="square" lIns="0" tIns="0" rIns="0" bIns="0" rtlCol="0"/>
          <a:lstStyle/>
          <a:p>
            <a:endParaRPr/>
          </a:p>
        </p:txBody>
      </p:sp>
      <p:sp>
        <p:nvSpPr>
          <p:cNvPr id="25" name="bg object 25"/>
          <p:cNvSpPr/>
          <p:nvPr/>
        </p:nvSpPr>
        <p:spPr>
          <a:xfrm>
            <a:off x="7251456" y="4083810"/>
            <a:ext cx="305435" cy="481965"/>
          </a:xfrm>
          <a:custGeom>
            <a:avLst/>
            <a:gdLst/>
            <a:ahLst/>
            <a:cxnLst/>
            <a:rect l="l" t="t" r="r" b="b"/>
            <a:pathLst>
              <a:path w="305434" h="481964">
                <a:moveTo>
                  <a:pt x="305336" y="0"/>
                </a:moveTo>
                <a:lnTo>
                  <a:pt x="0" y="240929"/>
                </a:lnTo>
                <a:lnTo>
                  <a:pt x="305336" y="481829"/>
                </a:lnTo>
                <a:lnTo>
                  <a:pt x="305336" y="0"/>
                </a:lnTo>
                <a:close/>
              </a:path>
            </a:pathLst>
          </a:custGeom>
          <a:solidFill>
            <a:srgbClr val="60605F">
              <a:alpha val="9999"/>
            </a:srgbClr>
          </a:solidFill>
        </p:spPr>
        <p:txBody>
          <a:bodyPr wrap="square" lIns="0" tIns="0" rIns="0" bIns="0" rtlCol="0"/>
          <a:lstStyle/>
          <a:p>
            <a:endParaRPr/>
          </a:p>
        </p:txBody>
      </p:sp>
      <p:sp>
        <p:nvSpPr>
          <p:cNvPr id="26" name="bg object 26"/>
          <p:cNvSpPr/>
          <p:nvPr/>
        </p:nvSpPr>
        <p:spPr>
          <a:xfrm>
            <a:off x="7251456" y="5123132"/>
            <a:ext cx="305435" cy="481965"/>
          </a:xfrm>
          <a:custGeom>
            <a:avLst/>
            <a:gdLst/>
            <a:ahLst/>
            <a:cxnLst/>
            <a:rect l="l" t="t" r="r" b="b"/>
            <a:pathLst>
              <a:path w="305434" h="481964">
                <a:moveTo>
                  <a:pt x="305336" y="0"/>
                </a:moveTo>
                <a:lnTo>
                  <a:pt x="0" y="240947"/>
                </a:lnTo>
                <a:lnTo>
                  <a:pt x="305336" y="481876"/>
                </a:lnTo>
                <a:lnTo>
                  <a:pt x="305336" y="0"/>
                </a:lnTo>
                <a:close/>
              </a:path>
            </a:pathLst>
          </a:custGeom>
          <a:solidFill>
            <a:srgbClr val="AEAEAE">
              <a:alpha val="9999"/>
            </a:srgbClr>
          </a:solidFill>
        </p:spPr>
        <p:txBody>
          <a:bodyPr wrap="square" lIns="0" tIns="0" rIns="0" bIns="0" rtlCol="0"/>
          <a:lstStyle/>
          <a:p>
            <a:endParaRPr/>
          </a:p>
        </p:txBody>
      </p:sp>
      <p:sp>
        <p:nvSpPr>
          <p:cNvPr id="27" name="bg object 27"/>
          <p:cNvSpPr/>
          <p:nvPr/>
        </p:nvSpPr>
        <p:spPr>
          <a:xfrm>
            <a:off x="7251456" y="6162530"/>
            <a:ext cx="305435" cy="481965"/>
          </a:xfrm>
          <a:custGeom>
            <a:avLst/>
            <a:gdLst/>
            <a:ahLst/>
            <a:cxnLst/>
            <a:rect l="l" t="t" r="r" b="b"/>
            <a:pathLst>
              <a:path w="305434" h="481965">
                <a:moveTo>
                  <a:pt x="305336" y="0"/>
                </a:moveTo>
                <a:lnTo>
                  <a:pt x="0" y="240941"/>
                </a:lnTo>
                <a:lnTo>
                  <a:pt x="305336" y="481835"/>
                </a:lnTo>
                <a:lnTo>
                  <a:pt x="305336" y="0"/>
                </a:lnTo>
                <a:close/>
              </a:path>
            </a:pathLst>
          </a:custGeom>
          <a:solidFill>
            <a:srgbClr val="1D1D1B">
              <a:alpha val="9999"/>
            </a:srgbClr>
          </a:solidFill>
        </p:spPr>
        <p:txBody>
          <a:bodyPr wrap="square" lIns="0" tIns="0" rIns="0" bIns="0" rtlCol="0"/>
          <a:lstStyle/>
          <a:p>
            <a:endParaRPr/>
          </a:p>
        </p:txBody>
      </p:sp>
      <p:sp>
        <p:nvSpPr>
          <p:cNvPr id="28" name="bg object 28"/>
          <p:cNvSpPr/>
          <p:nvPr/>
        </p:nvSpPr>
        <p:spPr>
          <a:xfrm>
            <a:off x="7251456" y="7201845"/>
            <a:ext cx="305435" cy="481965"/>
          </a:xfrm>
          <a:custGeom>
            <a:avLst/>
            <a:gdLst/>
            <a:ahLst/>
            <a:cxnLst/>
            <a:rect l="l" t="t" r="r" b="b"/>
            <a:pathLst>
              <a:path w="305434" h="481965">
                <a:moveTo>
                  <a:pt x="305336" y="0"/>
                </a:moveTo>
                <a:lnTo>
                  <a:pt x="0" y="240941"/>
                </a:lnTo>
                <a:lnTo>
                  <a:pt x="305336" y="481870"/>
                </a:lnTo>
                <a:lnTo>
                  <a:pt x="305336" y="0"/>
                </a:lnTo>
                <a:close/>
              </a:path>
            </a:pathLst>
          </a:custGeom>
          <a:solidFill>
            <a:srgbClr val="AEAEAE">
              <a:alpha val="9999"/>
            </a:srgbClr>
          </a:solidFill>
        </p:spPr>
        <p:txBody>
          <a:bodyPr wrap="square" lIns="0" tIns="0" rIns="0" bIns="0" rtlCol="0"/>
          <a:lstStyle/>
          <a:p>
            <a:endParaRPr/>
          </a:p>
        </p:txBody>
      </p:sp>
      <p:sp>
        <p:nvSpPr>
          <p:cNvPr id="29" name="bg object 29"/>
          <p:cNvSpPr/>
          <p:nvPr/>
        </p:nvSpPr>
        <p:spPr>
          <a:xfrm>
            <a:off x="7251456" y="8241196"/>
            <a:ext cx="305435" cy="481965"/>
          </a:xfrm>
          <a:custGeom>
            <a:avLst/>
            <a:gdLst/>
            <a:ahLst/>
            <a:cxnLst/>
            <a:rect l="l" t="t" r="r" b="b"/>
            <a:pathLst>
              <a:path w="305434" h="481965">
                <a:moveTo>
                  <a:pt x="305336" y="0"/>
                </a:moveTo>
                <a:lnTo>
                  <a:pt x="0" y="240905"/>
                </a:lnTo>
                <a:lnTo>
                  <a:pt x="305336" y="481846"/>
                </a:lnTo>
                <a:lnTo>
                  <a:pt x="305336" y="0"/>
                </a:lnTo>
                <a:close/>
              </a:path>
            </a:pathLst>
          </a:custGeom>
          <a:solidFill>
            <a:srgbClr val="1D1D1B">
              <a:alpha val="9999"/>
            </a:srgbClr>
          </a:solidFill>
        </p:spPr>
        <p:txBody>
          <a:bodyPr wrap="square" lIns="0" tIns="0" rIns="0" bIns="0" rtlCol="0"/>
          <a:lstStyle/>
          <a:p>
            <a:endParaRPr/>
          </a:p>
        </p:txBody>
      </p:sp>
      <p:sp>
        <p:nvSpPr>
          <p:cNvPr id="30" name="bg object 30"/>
          <p:cNvSpPr/>
          <p:nvPr/>
        </p:nvSpPr>
        <p:spPr>
          <a:xfrm>
            <a:off x="7251456" y="9280565"/>
            <a:ext cx="305435" cy="481965"/>
          </a:xfrm>
          <a:custGeom>
            <a:avLst/>
            <a:gdLst/>
            <a:ahLst/>
            <a:cxnLst/>
            <a:rect l="l" t="t" r="r" b="b"/>
            <a:pathLst>
              <a:path w="305434" h="481965">
                <a:moveTo>
                  <a:pt x="305336" y="0"/>
                </a:moveTo>
                <a:lnTo>
                  <a:pt x="0" y="240929"/>
                </a:lnTo>
                <a:lnTo>
                  <a:pt x="305336" y="481835"/>
                </a:lnTo>
                <a:lnTo>
                  <a:pt x="305336" y="0"/>
                </a:lnTo>
                <a:close/>
              </a:path>
            </a:pathLst>
          </a:custGeom>
          <a:solidFill>
            <a:srgbClr val="AEAEAE">
              <a:alpha val="9999"/>
            </a:srgbClr>
          </a:solidFill>
        </p:spPr>
        <p:txBody>
          <a:bodyPr wrap="square" lIns="0" tIns="0" rIns="0" bIns="0" rtlCol="0"/>
          <a:lstStyle/>
          <a:p>
            <a:endParaRPr/>
          </a:p>
        </p:txBody>
      </p:sp>
      <p:sp>
        <p:nvSpPr>
          <p:cNvPr id="31" name="bg object 31"/>
          <p:cNvSpPr/>
          <p:nvPr/>
        </p:nvSpPr>
        <p:spPr>
          <a:xfrm>
            <a:off x="7251456" y="10319839"/>
            <a:ext cx="305435" cy="372745"/>
          </a:xfrm>
          <a:custGeom>
            <a:avLst/>
            <a:gdLst/>
            <a:ahLst/>
            <a:cxnLst/>
            <a:rect l="l" t="t" r="r" b="b"/>
            <a:pathLst>
              <a:path w="305434" h="372745">
                <a:moveTo>
                  <a:pt x="305336" y="0"/>
                </a:moveTo>
                <a:lnTo>
                  <a:pt x="0" y="240894"/>
                </a:lnTo>
                <a:lnTo>
                  <a:pt x="166345" y="372176"/>
                </a:lnTo>
                <a:lnTo>
                  <a:pt x="305336" y="372176"/>
                </a:lnTo>
                <a:lnTo>
                  <a:pt x="305336" y="0"/>
                </a:lnTo>
                <a:close/>
              </a:path>
            </a:pathLst>
          </a:custGeom>
          <a:solidFill>
            <a:srgbClr val="1D1D1B">
              <a:alpha val="9999"/>
            </a:srgbClr>
          </a:solidFill>
        </p:spPr>
        <p:txBody>
          <a:bodyPr wrap="square" lIns="0" tIns="0" rIns="0" bIns="0" rtlCol="0"/>
          <a:lstStyle/>
          <a:p>
            <a:endParaRPr/>
          </a:p>
        </p:txBody>
      </p:sp>
      <p:sp>
        <p:nvSpPr>
          <p:cNvPr id="32" name="bg object 32"/>
          <p:cNvSpPr/>
          <p:nvPr/>
        </p:nvSpPr>
        <p:spPr>
          <a:xfrm>
            <a:off x="7251456" y="3044459"/>
            <a:ext cx="305435" cy="481965"/>
          </a:xfrm>
          <a:custGeom>
            <a:avLst/>
            <a:gdLst/>
            <a:ahLst/>
            <a:cxnLst/>
            <a:rect l="l" t="t" r="r" b="b"/>
            <a:pathLst>
              <a:path w="305434" h="481964">
                <a:moveTo>
                  <a:pt x="305336" y="0"/>
                </a:moveTo>
                <a:lnTo>
                  <a:pt x="0" y="240899"/>
                </a:lnTo>
                <a:lnTo>
                  <a:pt x="305336" y="481835"/>
                </a:lnTo>
                <a:lnTo>
                  <a:pt x="305336" y="0"/>
                </a:lnTo>
                <a:close/>
              </a:path>
            </a:pathLst>
          </a:custGeom>
          <a:solidFill>
            <a:srgbClr val="AEAEAE">
              <a:alpha val="9999"/>
            </a:srgbClr>
          </a:solidFill>
        </p:spPr>
        <p:txBody>
          <a:bodyPr wrap="square" lIns="0" tIns="0" rIns="0" bIns="0" rtlCol="0"/>
          <a:lstStyle/>
          <a:p>
            <a:endParaRPr/>
          </a:p>
        </p:txBody>
      </p:sp>
      <p:sp>
        <p:nvSpPr>
          <p:cNvPr id="33" name="bg object 33"/>
          <p:cNvSpPr/>
          <p:nvPr/>
        </p:nvSpPr>
        <p:spPr>
          <a:xfrm>
            <a:off x="6592937" y="687020"/>
            <a:ext cx="659130" cy="1039494"/>
          </a:xfrm>
          <a:custGeom>
            <a:avLst/>
            <a:gdLst/>
            <a:ahLst/>
            <a:cxnLst/>
            <a:rect l="l" t="t" r="r" b="b"/>
            <a:pathLst>
              <a:path w="659129" h="1039494">
                <a:moveTo>
                  <a:pt x="0" y="0"/>
                </a:moveTo>
                <a:lnTo>
                  <a:pt x="0" y="1039317"/>
                </a:lnTo>
                <a:lnTo>
                  <a:pt x="658558" y="519696"/>
                </a:lnTo>
                <a:lnTo>
                  <a:pt x="0" y="0"/>
                </a:lnTo>
                <a:close/>
              </a:path>
            </a:pathLst>
          </a:custGeom>
          <a:solidFill>
            <a:srgbClr val="60605F">
              <a:alpha val="9999"/>
            </a:srgbClr>
          </a:solidFill>
        </p:spPr>
        <p:txBody>
          <a:bodyPr wrap="square" lIns="0" tIns="0" rIns="0" bIns="0" rtlCol="0"/>
          <a:lstStyle/>
          <a:p>
            <a:endParaRPr/>
          </a:p>
        </p:txBody>
      </p:sp>
      <p:sp>
        <p:nvSpPr>
          <p:cNvPr id="34" name="bg object 34"/>
          <p:cNvSpPr/>
          <p:nvPr/>
        </p:nvSpPr>
        <p:spPr>
          <a:xfrm>
            <a:off x="6592932" y="2246118"/>
            <a:ext cx="659130" cy="1039494"/>
          </a:xfrm>
          <a:custGeom>
            <a:avLst/>
            <a:gdLst/>
            <a:ahLst/>
            <a:cxnLst/>
            <a:rect l="l" t="t" r="r" b="b"/>
            <a:pathLst>
              <a:path w="659129" h="1039495">
                <a:moveTo>
                  <a:pt x="658520" y="0"/>
                </a:moveTo>
                <a:lnTo>
                  <a:pt x="0" y="519620"/>
                </a:lnTo>
                <a:lnTo>
                  <a:pt x="658520" y="1039317"/>
                </a:lnTo>
                <a:lnTo>
                  <a:pt x="658520" y="0"/>
                </a:lnTo>
                <a:close/>
              </a:path>
            </a:pathLst>
          </a:custGeom>
          <a:solidFill>
            <a:srgbClr val="1D1D1B">
              <a:alpha val="9999"/>
            </a:srgbClr>
          </a:solidFill>
        </p:spPr>
        <p:txBody>
          <a:bodyPr wrap="square" lIns="0" tIns="0" rIns="0" bIns="0" rtlCol="0"/>
          <a:lstStyle/>
          <a:p>
            <a:endParaRPr/>
          </a:p>
        </p:txBody>
      </p:sp>
      <p:sp>
        <p:nvSpPr>
          <p:cNvPr id="35" name="bg object 35"/>
          <p:cNvSpPr/>
          <p:nvPr/>
        </p:nvSpPr>
        <p:spPr>
          <a:xfrm>
            <a:off x="6592937" y="1726336"/>
            <a:ext cx="659130" cy="1039494"/>
          </a:xfrm>
          <a:custGeom>
            <a:avLst/>
            <a:gdLst/>
            <a:ahLst/>
            <a:cxnLst/>
            <a:rect l="l" t="t" r="r" b="b"/>
            <a:pathLst>
              <a:path w="659129" h="1039494">
                <a:moveTo>
                  <a:pt x="0" y="0"/>
                </a:moveTo>
                <a:lnTo>
                  <a:pt x="0" y="1039406"/>
                </a:lnTo>
                <a:lnTo>
                  <a:pt x="658558" y="519785"/>
                </a:lnTo>
                <a:lnTo>
                  <a:pt x="0" y="0"/>
                </a:lnTo>
                <a:close/>
              </a:path>
            </a:pathLst>
          </a:custGeom>
          <a:solidFill>
            <a:srgbClr val="AEAEAE">
              <a:alpha val="9999"/>
            </a:srgbClr>
          </a:solidFill>
        </p:spPr>
        <p:txBody>
          <a:bodyPr wrap="square" lIns="0" tIns="0" rIns="0" bIns="0" rtlCol="0"/>
          <a:lstStyle/>
          <a:p>
            <a:endParaRPr/>
          </a:p>
        </p:txBody>
      </p:sp>
      <p:sp>
        <p:nvSpPr>
          <p:cNvPr id="36" name="bg object 36"/>
          <p:cNvSpPr/>
          <p:nvPr/>
        </p:nvSpPr>
        <p:spPr>
          <a:xfrm>
            <a:off x="6592932" y="3285357"/>
            <a:ext cx="659130" cy="1039494"/>
          </a:xfrm>
          <a:custGeom>
            <a:avLst/>
            <a:gdLst/>
            <a:ahLst/>
            <a:cxnLst/>
            <a:rect l="l" t="t" r="r" b="b"/>
            <a:pathLst>
              <a:path w="659129" h="1039495">
                <a:moveTo>
                  <a:pt x="658520" y="0"/>
                </a:moveTo>
                <a:lnTo>
                  <a:pt x="0" y="519696"/>
                </a:lnTo>
                <a:lnTo>
                  <a:pt x="658520" y="1039380"/>
                </a:lnTo>
                <a:lnTo>
                  <a:pt x="658520" y="0"/>
                </a:lnTo>
                <a:close/>
              </a:path>
            </a:pathLst>
          </a:custGeom>
          <a:solidFill>
            <a:srgbClr val="60605F">
              <a:alpha val="9999"/>
            </a:srgbClr>
          </a:solidFill>
        </p:spPr>
        <p:txBody>
          <a:bodyPr wrap="square" lIns="0" tIns="0" rIns="0" bIns="0" rtlCol="0"/>
          <a:lstStyle/>
          <a:p>
            <a:endParaRPr/>
          </a:p>
        </p:txBody>
      </p:sp>
      <p:sp>
        <p:nvSpPr>
          <p:cNvPr id="37" name="bg object 37"/>
          <p:cNvSpPr/>
          <p:nvPr/>
        </p:nvSpPr>
        <p:spPr>
          <a:xfrm>
            <a:off x="6592937" y="2765739"/>
            <a:ext cx="659130" cy="1039494"/>
          </a:xfrm>
          <a:custGeom>
            <a:avLst/>
            <a:gdLst/>
            <a:ahLst/>
            <a:cxnLst/>
            <a:rect l="l" t="t" r="r" b="b"/>
            <a:pathLst>
              <a:path w="659129" h="1039495">
                <a:moveTo>
                  <a:pt x="0" y="0"/>
                </a:moveTo>
                <a:lnTo>
                  <a:pt x="0" y="1039317"/>
                </a:lnTo>
                <a:lnTo>
                  <a:pt x="658558" y="519620"/>
                </a:lnTo>
                <a:lnTo>
                  <a:pt x="0" y="0"/>
                </a:lnTo>
                <a:close/>
              </a:path>
            </a:pathLst>
          </a:custGeom>
          <a:solidFill>
            <a:srgbClr val="E7E7E7">
              <a:alpha val="9999"/>
            </a:srgbClr>
          </a:solidFill>
        </p:spPr>
        <p:txBody>
          <a:bodyPr wrap="square" lIns="0" tIns="0" rIns="0" bIns="0" rtlCol="0"/>
          <a:lstStyle/>
          <a:p>
            <a:endParaRPr/>
          </a:p>
        </p:txBody>
      </p:sp>
      <p:sp>
        <p:nvSpPr>
          <p:cNvPr id="38" name="bg object 38"/>
          <p:cNvSpPr/>
          <p:nvPr/>
        </p:nvSpPr>
        <p:spPr>
          <a:xfrm>
            <a:off x="6592932" y="4324735"/>
            <a:ext cx="659130" cy="1039494"/>
          </a:xfrm>
          <a:custGeom>
            <a:avLst/>
            <a:gdLst/>
            <a:ahLst/>
            <a:cxnLst/>
            <a:rect l="l" t="t" r="r" b="b"/>
            <a:pathLst>
              <a:path w="659129" h="1039495">
                <a:moveTo>
                  <a:pt x="658520" y="0"/>
                </a:moveTo>
                <a:lnTo>
                  <a:pt x="0" y="519620"/>
                </a:lnTo>
                <a:lnTo>
                  <a:pt x="658520" y="1039393"/>
                </a:lnTo>
                <a:lnTo>
                  <a:pt x="658520" y="0"/>
                </a:lnTo>
                <a:close/>
              </a:path>
            </a:pathLst>
          </a:custGeom>
          <a:solidFill>
            <a:srgbClr val="60605F">
              <a:alpha val="9999"/>
            </a:srgbClr>
          </a:solidFill>
        </p:spPr>
        <p:txBody>
          <a:bodyPr wrap="square" lIns="0" tIns="0" rIns="0" bIns="0" rtlCol="0"/>
          <a:lstStyle/>
          <a:p>
            <a:endParaRPr/>
          </a:p>
        </p:txBody>
      </p:sp>
      <p:sp>
        <p:nvSpPr>
          <p:cNvPr id="39" name="bg object 39"/>
          <p:cNvSpPr/>
          <p:nvPr/>
        </p:nvSpPr>
        <p:spPr>
          <a:xfrm>
            <a:off x="6592937" y="3805055"/>
            <a:ext cx="659130" cy="1039494"/>
          </a:xfrm>
          <a:custGeom>
            <a:avLst/>
            <a:gdLst/>
            <a:ahLst/>
            <a:cxnLst/>
            <a:rect l="l" t="t" r="r" b="b"/>
            <a:pathLst>
              <a:path w="659129" h="1039495">
                <a:moveTo>
                  <a:pt x="0" y="0"/>
                </a:moveTo>
                <a:lnTo>
                  <a:pt x="0" y="1039304"/>
                </a:lnTo>
                <a:lnTo>
                  <a:pt x="658558" y="519684"/>
                </a:lnTo>
                <a:lnTo>
                  <a:pt x="0" y="0"/>
                </a:lnTo>
                <a:close/>
              </a:path>
            </a:pathLst>
          </a:custGeom>
          <a:solidFill>
            <a:srgbClr val="AEAEAE">
              <a:alpha val="9999"/>
            </a:srgbClr>
          </a:solidFill>
        </p:spPr>
        <p:txBody>
          <a:bodyPr wrap="square" lIns="0" tIns="0" rIns="0" bIns="0" rtlCol="0"/>
          <a:lstStyle/>
          <a:p>
            <a:endParaRPr/>
          </a:p>
        </p:txBody>
      </p:sp>
      <p:sp>
        <p:nvSpPr>
          <p:cNvPr id="40" name="bg object 40"/>
          <p:cNvSpPr/>
          <p:nvPr/>
        </p:nvSpPr>
        <p:spPr>
          <a:xfrm>
            <a:off x="6592932" y="5364077"/>
            <a:ext cx="659130" cy="1039494"/>
          </a:xfrm>
          <a:custGeom>
            <a:avLst/>
            <a:gdLst/>
            <a:ahLst/>
            <a:cxnLst/>
            <a:rect l="l" t="t" r="r" b="b"/>
            <a:pathLst>
              <a:path w="659129" h="1039495">
                <a:moveTo>
                  <a:pt x="658520" y="0"/>
                </a:moveTo>
                <a:lnTo>
                  <a:pt x="0" y="519683"/>
                </a:lnTo>
                <a:lnTo>
                  <a:pt x="658520" y="1039393"/>
                </a:lnTo>
                <a:lnTo>
                  <a:pt x="658520" y="0"/>
                </a:lnTo>
                <a:close/>
              </a:path>
            </a:pathLst>
          </a:custGeom>
          <a:solidFill>
            <a:srgbClr val="D6D6D5">
              <a:alpha val="9999"/>
            </a:srgbClr>
          </a:solidFill>
        </p:spPr>
        <p:txBody>
          <a:bodyPr wrap="square" lIns="0" tIns="0" rIns="0" bIns="0" rtlCol="0"/>
          <a:lstStyle/>
          <a:p>
            <a:endParaRPr/>
          </a:p>
        </p:txBody>
      </p:sp>
      <p:sp>
        <p:nvSpPr>
          <p:cNvPr id="41" name="bg object 41"/>
          <p:cNvSpPr/>
          <p:nvPr/>
        </p:nvSpPr>
        <p:spPr>
          <a:xfrm>
            <a:off x="6592937" y="4844360"/>
            <a:ext cx="659130" cy="1039494"/>
          </a:xfrm>
          <a:custGeom>
            <a:avLst/>
            <a:gdLst/>
            <a:ahLst/>
            <a:cxnLst/>
            <a:rect l="l" t="t" r="r" b="b"/>
            <a:pathLst>
              <a:path w="659129" h="1039495">
                <a:moveTo>
                  <a:pt x="0" y="0"/>
                </a:moveTo>
                <a:lnTo>
                  <a:pt x="0" y="1039406"/>
                </a:lnTo>
                <a:lnTo>
                  <a:pt x="658558" y="519722"/>
                </a:lnTo>
                <a:lnTo>
                  <a:pt x="0" y="0"/>
                </a:lnTo>
                <a:close/>
              </a:path>
            </a:pathLst>
          </a:custGeom>
          <a:solidFill>
            <a:srgbClr val="1D1D1B">
              <a:alpha val="9999"/>
            </a:srgbClr>
          </a:solidFill>
        </p:spPr>
        <p:txBody>
          <a:bodyPr wrap="square" lIns="0" tIns="0" rIns="0" bIns="0" rtlCol="0"/>
          <a:lstStyle/>
          <a:p>
            <a:endParaRPr/>
          </a:p>
        </p:txBody>
      </p:sp>
      <p:sp>
        <p:nvSpPr>
          <p:cNvPr id="42" name="bg object 42"/>
          <p:cNvSpPr/>
          <p:nvPr/>
        </p:nvSpPr>
        <p:spPr>
          <a:xfrm>
            <a:off x="6592932" y="6403468"/>
            <a:ext cx="659130" cy="1039494"/>
          </a:xfrm>
          <a:custGeom>
            <a:avLst/>
            <a:gdLst/>
            <a:ahLst/>
            <a:cxnLst/>
            <a:rect l="l" t="t" r="r" b="b"/>
            <a:pathLst>
              <a:path w="659129" h="1039495">
                <a:moveTo>
                  <a:pt x="658520" y="0"/>
                </a:moveTo>
                <a:lnTo>
                  <a:pt x="0" y="519607"/>
                </a:lnTo>
                <a:lnTo>
                  <a:pt x="658520" y="1039393"/>
                </a:lnTo>
                <a:lnTo>
                  <a:pt x="658520" y="0"/>
                </a:lnTo>
                <a:close/>
              </a:path>
            </a:pathLst>
          </a:custGeom>
          <a:solidFill>
            <a:srgbClr val="D6D6D5">
              <a:alpha val="9999"/>
            </a:srgbClr>
          </a:solidFill>
        </p:spPr>
        <p:txBody>
          <a:bodyPr wrap="square" lIns="0" tIns="0" rIns="0" bIns="0" rtlCol="0"/>
          <a:lstStyle/>
          <a:p>
            <a:endParaRPr/>
          </a:p>
        </p:txBody>
      </p:sp>
      <p:sp>
        <p:nvSpPr>
          <p:cNvPr id="43" name="bg object 43"/>
          <p:cNvSpPr/>
          <p:nvPr/>
        </p:nvSpPr>
        <p:spPr>
          <a:xfrm>
            <a:off x="6592937" y="5883764"/>
            <a:ext cx="659130" cy="1039494"/>
          </a:xfrm>
          <a:custGeom>
            <a:avLst/>
            <a:gdLst/>
            <a:ahLst/>
            <a:cxnLst/>
            <a:rect l="l" t="t" r="r" b="b"/>
            <a:pathLst>
              <a:path w="659129" h="1039495">
                <a:moveTo>
                  <a:pt x="0" y="0"/>
                </a:moveTo>
                <a:lnTo>
                  <a:pt x="0" y="1039317"/>
                </a:lnTo>
                <a:lnTo>
                  <a:pt x="658558" y="519709"/>
                </a:lnTo>
                <a:lnTo>
                  <a:pt x="0" y="0"/>
                </a:lnTo>
                <a:close/>
              </a:path>
            </a:pathLst>
          </a:custGeom>
          <a:solidFill>
            <a:srgbClr val="60605F">
              <a:alpha val="9999"/>
            </a:srgbClr>
          </a:solidFill>
        </p:spPr>
        <p:txBody>
          <a:bodyPr wrap="square" lIns="0" tIns="0" rIns="0" bIns="0" rtlCol="0"/>
          <a:lstStyle/>
          <a:p>
            <a:endParaRPr/>
          </a:p>
        </p:txBody>
      </p:sp>
      <p:sp>
        <p:nvSpPr>
          <p:cNvPr id="44" name="bg object 44"/>
          <p:cNvSpPr/>
          <p:nvPr/>
        </p:nvSpPr>
        <p:spPr>
          <a:xfrm>
            <a:off x="6592932" y="7442786"/>
            <a:ext cx="659130" cy="1039494"/>
          </a:xfrm>
          <a:custGeom>
            <a:avLst/>
            <a:gdLst/>
            <a:ahLst/>
            <a:cxnLst/>
            <a:rect l="l" t="t" r="r" b="b"/>
            <a:pathLst>
              <a:path w="659129" h="1039495">
                <a:moveTo>
                  <a:pt x="658520" y="0"/>
                </a:moveTo>
                <a:lnTo>
                  <a:pt x="0" y="519684"/>
                </a:lnTo>
                <a:lnTo>
                  <a:pt x="658520" y="1039317"/>
                </a:lnTo>
                <a:lnTo>
                  <a:pt x="658520" y="0"/>
                </a:lnTo>
                <a:close/>
              </a:path>
            </a:pathLst>
          </a:custGeom>
          <a:solidFill>
            <a:srgbClr val="D6D6D5">
              <a:alpha val="9999"/>
            </a:srgbClr>
          </a:solidFill>
        </p:spPr>
        <p:txBody>
          <a:bodyPr wrap="square" lIns="0" tIns="0" rIns="0" bIns="0" rtlCol="0"/>
          <a:lstStyle/>
          <a:p>
            <a:endParaRPr/>
          </a:p>
        </p:txBody>
      </p:sp>
      <p:sp>
        <p:nvSpPr>
          <p:cNvPr id="45" name="bg object 45"/>
          <p:cNvSpPr/>
          <p:nvPr/>
        </p:nvSpPr>
        <p:spPr>
          <a:xfrm>
            <a:off x="6592937" y="6923080"/>
            <a:ext cx="659130" cy="1039494"/>
          </a:xfrm>
          <a:custGeom>
            <a:avLst/>
            <a:gdLst/>
            <a:ahLst/>
            <a:cxnLst/>
            <a:rect l="l" t="t" r="r" b="b"/>
            <a:pathLst>
              <a:path w="659129" h="1039495">
                <a:moveTo>
                  <a:pt x="0" y="0"/>
                </a:moveTo>
                <a:lnTo>
                  <a:pt x="0" y="1039393"/>
                </a:lnTo>
                <a:lnTo>
                  <a:pt x="658558" y="519709"/>
                </a:lnTo>
                <a:lnTo>
                  <a:pt x="0" y="0"/>
                </a:lnTo>
                <a:close/>
              </a:path>
            </a:pathLst>
          </a:custGeom>
          <a:solidFill>
            <a:srgbClr val="1D1D1B">
              <a:alpha val="9999"/>
            </a:srgbClr>
          </a:solidFill>
        </p:spPr>
        <p:txBody>
          <a:bodyPr wrap="square" lIns="0" tIns="0" rIns="0" bIns="0" rtlCol="0"/>
          <a:lstStyle/>
          <a:p>
            <a:endParaRPr/>
          </a:p>
        </p:txBody>
      </p:sp>
      <p:sp>
        <p:nvSpPr>
          <p:cNvPr id="46" name="bg object 46"/>
          <p:cNvSpPr/>
          <p:nvPr/>
        </p:nvSpPr>
        <p:spPr>
          <a:xfrm>
            <a:off x="6592932" y="8482101"/>
            <a:ext cx="659130" cy="1039494"/>
          </a:xfrm>
          <a:custGeom>
            <a:avLst/>
            <a:gdLst/>
            <a:ahLst/>
            <a:cxnLst/>
            <a:rect l="l" t="t" r="r" b="b"/>
            <a:pathLst>
              <a:path w="659129" h="1039495">
                <a:moveTo>
                  <a:pt x="658520" y="0"/>
                </a:moveTo>
                <a:lnTo>
                  <a:pt x="0" y="519709"/>
                </a:lnTo>
                <a:lnTo>
                  <a:pt x="658520" y="1039393"/>
                </a:lnTo>
                <a:lnTo>
                  <a:pt x="658520" y="0"/>
                </a:lnTo>
                <a:close/>
              </a:path>
            </a:pathLst>
          </a:custGeom>
          <a:solidFill>
            <a:srgbClr val="AEAEAE">
              <a:alpha val="9999"/>
            </a:srgbClr>
          </a:solidFill>
        </p:spPr>
        <p:txBody>
          <a:bodyPr wrap="square" lIns="0" tIns="0" rIns="0" bIns="0" rtlCol="0"/>
          <a:lstStyle/>
          <a:p>
            <a:endParaRPr/>
          </a:p>
        </p:txBody>
      </p:sp>
      <p:sp>
        <p:nvSpPr>
          <p:cNvPr id="47" name="bg object 47"/>
          <p:cNvSpPr/>
          <p:nvPr/>
        </p:nvSpPr>
        <p:spPr>
          <a:xfrm>
            <a:off x="6592937" y="7962470"/>
            <a:ext cx="659130" cy="1039494"/>
          </a:xfrm>
          <a:custGeom>
            <a:avLst/>
            <a:gdLst/>
            <a:ahLst/>
            <a:cxnLst/>
            <a:rect l="l" t="t" r="r" b="b"/>
            <a:pathLst>
              <a:path w="659129" h="1039495">
                <a:moveTo>
                  <a:pt x="0" y="0"/>
                </a:moveTo>
                <a:lnTo>
                  <a:pt x="0" y="1039342"/>
                </a:lnTo>
                <a:lnTo>
                  <a:pt x="658558" y="519633"/>
                </a:lnTo>
                <a:lnTo>
                  <a:pt x="0" y="0"/>
                </a:lnTo>
                <a:close/>
              </a:path>
            </a:pathLst>
          </a:custGeom>
          <a:solidFill>
            <a:srgbClr val="60605F">
              <a:alpha val="9999"/>
            </a:srgbClr>
          </a:solidFill>
        </p:spPr>
        <p:txBody>
          <a:bodyPr wrap="square" lIns="0" tIns="0" rIns="0" bIns="0" rtlCol="0"/>
          <a:lstStyle/>
          <a:p>
            <a:endParaRPr/>
          </a:p>
        </p:txBody>
      </p:sp>
      <p:sp>
        <p:nvSpPr>
          <p:cNvPr id="48" name="bg object 48"/>
          <p:cNvSpPr/>
          <p:nvPr/>
        </p:nvSpPr>
        <p:spPr>
          <a:xfrm>
            <a:off x="6592932" y="9521495"/>
            <a:ext cx="659130" cy="1039494"/>
          </a:xfrm>
          <a:custGeom>
            <a:avLst/>
            <a:gdLst/>
            <a:ahLst/>
            <a:cxnLst/>
            <a:rect l="l" t="t" r="r" b="b"/>
            <a:pathLst>
              <a:path w="659129" h="1039495">
                <a:moveTo>
                  <a:pt x="658520" y="0"/>
                </a:moveTo>
                <a:lnTo>
                  <a:pt x="0" y="519633"/>
                </a:lnTo>
                <a:lnTo>
                  <a:pt x="658520" y="1039291"/>
                </a:lnTo>
                <a:lnTo>
                  <a:pt x="658520" y="0"/>
                </a:lnTo>
                <a:close/>
              </a:path>
            </a:pathLst>
          </a:custGeom>
          <a:solidFill>
            <a:srgbClr val="D6D6D5">
              <a:alpha val="9999"/>
            </a:srgbClr>
          </a:solidFill>
        </p:spPr>
        <p:txBody>
          <a:bodyPr wrap="square" lIns="0" tIns="0" rIns="0" bIns="0" rtlCol="0"/>
          <a:lstStyle/>
          <a:p>
            <a:endParaRPr/>
          </a:p>
        </p:txBody>
      </p:sp>
      <p:sp>
        <p:nvSpPr>
          <p:cNvPr id="49" name="bg object 49"/>
          <p:cNvSpPr/>
          <p:nvPr/>
        </p:nvSpPr>
        <p:spPr>
          <a:xfrm>
            <a:off x="6592937" y="9001812"/>
            <a:ext cx="659130" cy="1039494"/>
          </a:xfrm>
          <a:custGeom>
            <a:avLst/>
            <a:gdLst/>
            <a:ahLst/>
            <a:cxnLst/>
            <a:rect l="l" t="t" r="r" b="b"/>
            <a:pathLst>
              <a:path w="659129" h="1039495">
                <a:moveTo>
                  <a:pt x="0" y="0"/>
                </a:moveTo>
                <a:lnTo>
                  <a:pt x="0" y="1039317"/>
                </a:lnTo>
                <a:lnTo>
                  <a:pt x="658558" y="519684"/>
                </a:lnTo>
                <a:lnTo>
                  <a:pt x="0" y="0"/>
                </a:lnTo>
                <a:close/>
              </a:path>
            </a:pathLst>
          </a:custGeom>
          <a:solidFill>
            <a:srgbClr val="1D1D1B">
              <a:alpha val="9999"/>
            </a:srgbClr>
          </a:solidFill>
        </p:spPr>
        <p:txBody>
          <a:bodyPr wrap="square" lIns="0" tIns="0" rIns="0" bIns="0" rtlCol="0"/>
          <a:lstStyle/>
          <a:p>
            <a:endParaRPr/>
          </a:p>
        </p:txBody>
      </p:sp>
      <p:sp>
        <p:nvSpPr>
          <p:cNvPr id="50" name="bg object 50"/>
          <p:cNvSpPr/>
          <p:nvPr/>
        </p:nvSpPr>
        <p:spPr>
          <a:xfrm>
            <a:off x="5934303" y="1726333"/>
            <a:ext cx="659130" cy="1039494"/>
          </a:xfrm>
          <a:custGeom>
            <a:avLst/>
            <a:gdLst/>
            <a:ahLst/>
            <a:cxnLst/>
            <a:rect l="l" t="t" r="r" b="b"/>
            <a:pathLst>
              <a:path w="659129" h="1039494">
                <a:moveTo>
                  <a:pt x="658583" y="0"/>
                </a:moveTo>
                <a:lnTo>
                  <a:pt x="0" y="519785"/>
                </a:lnTo>
                <a:lnTo>
                  <a:pt x="658583" y="1039406"/>
                </a:lnTo>
                <a:lnTo>
                  <a:pt x="658583" y="0"/>
                </a:lnTo>
                <a:close/>
              </a:path>
            </a:pathLst>
          </a:custGeom>
          <a:solidFill>
            <a:srgbClr val="D6D6D5">
              <a:alpha val="9999"/>
            </a:srgbClr>
          </a:solidFill>
        </p:spPr>
        <p:txBody>
          <a:bodyPr wrap="square" lIns="0" tIns="0" rIns="0" bIns="0" rtlCol="0"/>
          <a:lstStyle/>
          <a:p>
            <a:endParaRPr/>
          </a:p>
        </p:txBody>
      </p:sp>
      <p:sp>
        <p:nvSpPr>
          <p:cNvPr id="51" name="bg object 51"/>
          <p:cNvSpPr/>
          <p:nvPr/>
        </p:nvSpPr>
        <p:spPr>
          <a:xfrm>
            <a:off x="5934303" y="687019"/>
            <a:ext cx="659130" cy="1039494"/>
          </a:xfrm>
          <a:custGeom>
            <a:avLst/>
            <a:gdLst/>
            <a:ahLst/>
            <a:cxnLst/>
            <a:rect l="l" t="t" r="r" b="b"/>
            <a:pathLst>
              <a:path w="659129" h="1039494">
                <a:moveTo>
                  <a:pt x="658583" y="0"/>
                </a:moveTo>
                <a:lnTo>
                  <a:pt x="0" y="519696"/>
                </a:lnTo>
                <a:lnTo>
                  <a:pt x="658583" y="1039317"/>
                </a:lnTo>
                <a:lnTo>
                  <a:pt x="658583" y="0"/>
                </a:lnTo>
                <a:close/>
              </a:path>
            </a:pathLst>
          </a:custGeom>
          <a:solidFill>
            <a:srgbClr val="AEAEAE">
              <a:alpha val="9999"/>
            </a:srgbClr>
          </a:solidFill>
        </p:spPr>
        <p:txBody>
          <a:bodyPr wrap="square" lIns="0" tIns="0" rIns="0" bIns="0" rtlCol="0"/>
          <a:lstStyle/>
          <a:p>
            <a:endParaRPr/>
          </a:p>
        </p:txBody>
      </p:sp>
      <p:sp>
        <p:nvSpPr>
          <p:cNvPr id="52" name="bg object 52"/>
          <p:cNvSpPr/>
          <p:nvPr/>
        </p:nvSpPr>
        <p:spPr>
          <a:xfrm>
            <a:off x="5934298" y="1206715"/>
            <a:ext cx="659130" cy="1039494"/>
          </a:xfrm>
          <a:custGeom>
            <a:avLst/>
            <a:gdLst/>
            <a:ahLst/>
            <a:cxnLst/>
            <a:rect l="l" t="t" r="r" b="b"/>
            <a:pathLst>
              <a:path w="659129" h="1039494">
                <a:moveTo>
                  <a:pt x="0" y="0"/>
                </a:moveTo>
                <a:lnTo>
                  <a:pt x="0" y="1039406"/>
                </a:lnTo>
                <a:lnTo>
                  <a:pt x="658634" y="519620"/>
                </a:lnTo>
                <a:lnTo>
                  <a:pt x="0" y="0"/>
                </a:lnTo>
                <a:close/>
              </a:path>
            </a:pathLst>
          </a:custGeom>
          <a:solidFill>
            <a:srgbClr val="E7E7E7">
              <a:alpha val="9999"/>
            </a:srgbClr>
          </a:solidFill>
        </p:spPr>
        <p:txBody>
          <a:bodyPr wrap="square" lIns="0" tIns="0" rIns="0" bIns="0" rtlCol="0"/>
          <a:lstStyle/>
          <a:p>
            <a:endParaRPr/>
          </a:p>
        </p:txBody>
      </p:sp>
      <p:sp>
        <p:nvSpPr>
          <p:cNvPr id="53" name="bg object 53"/>
          <p:cNvSpPr/>
          <p:nvPr/>
        </p:nvSpPr>
        <p:spPr>
          <a:xfrm>
            <a:off x="5934303" y="2765737"/>
            <a:ext cx="659130" cy="1039494"/>
          </a:xfrm>
          <a:custGeom>
            <a:avLst/>
            <a:gdLst/>
            <a:ahLst/>
            <a:cxnLst/>
            <a:rect l="l" t="t" r="r" b="b"/>
            <a:pathLst>
              <a:path w="659129" h="1039495">
                <a:moveTo>
                  <a:pt x="658583" y="0"/>
                </a:moveTo>
                <a:lnTo>
                  <a:pt x="0" y="519696"/>
                </a:lnTo>
                <a:lnTo>
                  <a:pt x="658583" y="1039393"/>
                </a:lnTo>
                <a:lnTo>
                  <a:pt x="658583" y="0"/>
                </a:lnTo>
                <a:close/>
              </a:path>
            </a:pathLst>
          </a:custGeom>
          <a:solidFill>
            <a:srgbClr val="60605F">
              <a:alpha val="9999"/>
            </a:srgbClr>
          </a:solidFill>
        </p:spPr>
        <p:txBody>
          <a:bodyPr wrap="square" lIns="0" tIns="0" rIns="0" bIns="0" rtlCol="0"/>
          <a:lstStyle/>
          <a:p>
            <a:endParaRPr/>
          </a:p>
        </p:txBody>
      </p:sp>
      <p:sp>
        <p:nvSpPr>
          <p:cNvPr id="54" name="bg object 54"/>
          <p:cNvSpPr/>
          <p:nvPr/>
        </p:nvSpPr>
        <p:spPr>
          <a:xfrm>
            <a:off x="5934298" y="2246118"/>
            <a:ext cx="659130" cy="1039494"/>
          </a:xfrm>
          <a:custGeom>
            <a:avLst/>
            <a:gdLst/>
            <a:ahLst/>
            <a:cxnLst/>
            <a:rect l="l" t="t" r="r" b="b"/>
            <a:pathLst>
              <a:path w="659129" h="1039495">
                <a:moveTo>
                  <a:pt x="0" y="0"/>
                </a:moveTo>
                <a:lnTo>
                  <a:pt x="0" y="1039317"/>
                </a:lnTo>
                <a:lnTo>
                  <a:pt x="658634" y="519620"/>
                </a:lnTo>
                <a:lnTo>
                  <a:pt x="0" y="0"/>
                </a:lnTo>
                <a:close/>
              </a:path>
            </a:pathLst>
          </a:custGeom>
          <a:solidFill>
            <a:srgbClr val="AEAEAE">
              <a:alpha val="9999"/>
            </a:srgbClr>
          </a:solidFill>
        </p:spPr>
        <p:txBody>
          <a:bodyPr wrap="square" lIns="0" tIns="0" rIns="0" bIns="0" rtlCol="0"/>
          <a:lstStyle/>
          <a:p>
            <a:endParaRPr/>
          </a:p>
        </p:txBody>
      </p:sp>
      <p:sp>
        <p:nvSpPr>
          <p:cNvPr id="55" name="bg object 55"/>
          <p:cNvSpPr/>
          <p:nvPr/>
        </p:nvSpPr>
        <p:spPr>
          <a:xfrm>
            <a:off x="5934303" y="3805129"/>
            <a:ext cx="659130" cy="1039494"/>
          </a:xfrm>
          <a:custGeom>
            <a:avLst/>
            <a:gdLst/>
            <a:ahLst/>
            <a:cxnLst/>
            <a:rect l="l" t="t" r="r" b="b"/>
            <a:pathLst>
              <a:path w="659129" h="1039495">
                <a:moveTo>
                  <a:pt x="658583" y="0"/>
                </a:moveTo>
                <a:lnTo>
                  <a:pt x="0" y="519607"/>
                </a:lnTo>
                <a:lnTo>
                  <a:pt x="658583" y="1039304"/>
                </a:lnTo>
                <a:lnTo>
                  <a:pt x="658583" y="0"/>
                </a:lnTo>
                <a:close/>
              </a:path>
            </a:pathLst>
          </a:custGeom>
          <a:solidFill>
            <a:srgbClr val="60605F">
              <a:alpha val="9999"/>
            </a:srgbClr>
          </a:solidFill>
        </p:spPr>
        <p:txBody>
          <a:bodyPr wrap="square" lIns="0" tIns="0" rIns="0" bIns="0" rtlCol="0"/>
          <a:lstStyle/>
          <a:p>
            <a:endParaRPr/>
          </a:p>
        </p:txBody>
      </p:sp>
      <p:sp>
        <p:nvSpPr>
          <p:cNvPr id="56" name="bg object 56"/>
          <p:cNvSpPr/>
          <p:nvPr/>
        </p:nvSpPr>
        <p:spPr>
          <a:xfrm>
            <a:off x="5934298" y="3285435"/>
            <a:ext cx="659130" cy="1039494"/>
          </a:xfrm>
          <a:custGeom>
            <a:avLst/>
            <a:gdLst/>
            <a:ahLst/>
            <a:cxnLst/>
            <a:rect l="l" t="t" r="r" b="b"/>
            <a:pathLst>
              <a:path w="659129" h="1039495">
                <a:moveTo>
                  <a:pt x="0" y="0"/>
                </a:moveTo>
                <a:lnTo>
                  <a:pt x="0" y="1039304"/>
                </a:lnTo>
                <a:lnTo>
                  <a:pt x="658634" y="519696"/>
                </a:lnTo>
                <a:lnTo>
                  <a:pt x="0" y="0"/>
                </a:lnTo>
                <a:close/>
              </a:path>
            </a:pathLst>
          </a:custGeom>
          <a:solidFill>
            <a:srgbClr val="E7E7E7">
              <a:alpha val="9999"/>
            </a:srgbClr>
          </a:solidFill>
        </p:spPr>
        <p:txBody>
          <a:bodyPr wrap="square" lIns="0" tIns="0" rIns="0" bIns="0" rtlCol="0"/>
          <a:lstStyle/>
          <a:p>
            <a:endParaRPr/>
          </a:p>
        </p:txBody>
      </p:sp>
      <p:sp>
        <p:nvSpPr>
          <p:cNvPr id="57" name="bg object 57"/>
          <p:cNvSpPr/>
          <p:nvPr/>
        </p:nvSpPr>
        <p:spPr>
          <a:xfrm>
            <a:off x="5934303" y="4844434"/>
            <a:ext cx="659130" cy="1039494"/>
          </a:xfrm>
          <a:custGeom>
            <a:avLst/>
            <a:gdLst/>
            <a:ahLst/>
            <a:cxnLst/>
            <a:rect l="l" t="t" r="r" b="b"/>
            <a:pathLst>
              <a:path w="659129" h="1039495">
                <a:moveTo>
                  <a:pt x="658583" y="0"/>
                </a:moveTo>
                <a:lnTo>
                  <a:pt x="0" y="519696"/>
                </a:lnTo>
                <a:lnTo>
                  <a:pt x="658583" y="1039329"/>
                </a:lnTo>
                <a:lnTo>
                  <a:pt x="658583" y="0"/>
                </a:lnTo>
                <a:close/>
              </a:path>
            </a:pathLst>
          </a:custGeom>
          <a:solidFill>
            <a:srgbClr val="60605F">
              <a:alpha val="9999"/>
            </a:srgbClr>
          </a:solidFill>
        </p:spPr>
        <p:txBody>
          <a:bodyPr wrap="square" lIns="0" tIns="0" rIns="0" bIns="0" rtlCol="0"/>
          <a:lstStyle/>
          <a:p>
            <a:endParaRPr/>
          </a:p>
        </p:txBody>
      </p:sp>
      <p:sp>
        <p:nvSpPr>
          <p:cNvPr id="58" name="bg object 58"/>
          <p:cNvSpPr/>
          <p:nvPr/>
        </p:nvSpPr>
        <p:spPr>
          <a:xfrm>
            <a:off x="5934298" y="4324738"/>
            <a:ext cx="659130" cy="1039494"/>
          </a:xfrm>
          <a:custGeom>
            <a:avLst/>
            <a:gdLst/>
            <a:ahLst/>
            <a:cxnLst/>
            <a:rect l="l" t="t" r="r" b="b"/>
            <a:pathLst>
              <a:path w="659129" h="1039495">
                <a:moveTo>
                  <a:pt x="0" y="0"/>
                </a:moveTo>
                <a:lnTo>
                  <a:pt x="0" y="1039393"/>
                </a:lnTo>
                <a:lnTo>
                  <a:pt x="658634" y="519696"/>
                </a:lnTo>
                <a:lnTo>
                  <a:pt x="0" y="0"/>
                </a:lnTo>
                <a:close/>
              </a:path>
            </a:pathLst>
          </a:custGeom>
          <a:solidFill>
            <a:srgbClr val="AEAEAE">
              <a:alpha val="9999"/>
            </a:srgbClr>
          </a:solidFill>
        </p:spPr>
        <p:txBody>
          <a:bodyPr wrap="square" lIns="0" tIns="0" rIns="0" bIns="0" rtlCol="0"/>
          <a:lstStyle/>
          <a:p>
            <a:endParaRPr/>
          </a:p>
        </p:txBody>
      </p:sp>
      <p:sp>
        <p:nvSpPr>
          <p:cNvPr id="59" name="bg object 59"/>
          <p:cNvSpPr/>
          <p:nvPr/>
        </p:nvSpPr>
        <p:spPr>
          <a:xfrm>
            <a:off x="5934303" y="5883761"/>
            <a:ext cx="659130" cy="1039494"/>
          </a:xfrm>
          <a:custGeom>
            <a:avLst/>
            <a:gdLst/>
            <a:ahLst/>
            <a:cxnLst/>
            <a:rect l="l" t="t" r="r" b="b"/>
            <a:pathLst>
              <a:path w="659129" h="1039495">
                <a:moveTo>
                  <a:pt x="658583" y="0"/>
                </a:moveTo>
                <a:lnTo>
                  <a:pt x="0" y="519709"/>
                </a:lnTo>
                <a:lnTo>
                  <a:pt x="658583" y="1039393"/>
                </a:lnTo>
                <a:lnTo>
                  <a:pt x="658583" y="0"/>
                </a:lnTo>
                <a:close/>
              </a:path>
            </a:pathLst>
          </a:custGeom>
          <a:solidFill>
            <a:srgbClr val="D6D6D5">
              <a:alpha val="9999"/>
            </a:srgbClr>
          </a:solidFill>
        </p:spPr>
        <p:txBody>
          <a:bodyPr wrap="square" lIns="0" tIns="0" rIns="0" bIns="0" rtlCol="0"/>
          <a:lstStyle/>
          <a:p>
            <a:endParaRPr/>
          </a:p>
        </p:txBody>
      </p:sp>
      <p:sp>
        <p:nvSpPr>
          <p:cNvPr id="60" name="bg object 60"/>
          <p:cNvSpPr/>
          <p:nvPr/>
        </p:nvSpPr>
        <p:spPr>
          <a:xfrm>
            <a:off x="5934298" y="5364129"/>
            <a:ext cx="659130" cy="1039494"/>
          </a:xfrm>
          <a:custGeom>
            <a:avLst/>
            <a:gdLst/>
            <a:ahLst/>
            <a:cxnLst/>
            <a:rect l="l" t="t" r="r" b="b"/>
            <a:pathLst>
              <a:path w="659129" h="1039495">
                <a:moveTo>
                  <a:pt x="0" y="0"/>
                </a:moveTo>
                <a:lnTo>
                  <a:pt x="0" y="1039342"/>
                </a:lnTo>
                <a:lnTo>
                  <a:pt x="658634" y="519633"/>
                </a:lnTo>
                <a:lnTo>
                  <a:pt x="0" y="0"/>
                </a:lnTo>
                <a:close/>
              </a:path>
            </a:pathLst>
          </a:custGeom>
          <a:solidFill>
            <a:srgbClr val="AEAEAE">
              <a:alpha val="9999"/>
            </a:srgbClr>
          </a:solidFill>
        </p:spPr>
        <p:txBody>
          <a:bodyPr wrap="square" lIns="0" tIns="0" rIns="0" bIns="0" rtlCol="0"/>
          <a:lstStyle/>
          <a:p>
            <a:endParaRPr/>
          </a:p>
        </p:txBody>
      </p:sp>
      <p:sp>
        <p:nvSpPr>
          <p:cNvPr id="61" name="bg object 61"/>
          <p:cNvSpPr/>
          <p:nvPr/>
        </p:nvSpPr>
        <p:spPr>
          <a:xfrm>
            <a:off x="5934303" y="6923076"/>
            <a:ext cx="659130" cy="1039494"/>
          </a:xfrm>
          <a:custGeom>
            <a:avLst/>
            <a:gdLst/>
            <a:ahLst/>
            <a:cxnLst/>
            <a:rect l="l" t="t" r="r" b="b"/>
            <a:pathLst>
              <a:path w="659129" h="1039495">
                <a:moveTo>
                  <a:pt x="658583" y="0"/>
                </a:moveTo>
                <a:lnTo>
                  <a:pt x="0" y="519785"/>
                </a:lnTo>
                <a:lnTo>
                  <a:pt x="658583" y="1039393"/>
                </a:lnTo>
                <a:lnTo>
                  <a:pt x="658583" y="0"/>
                </a:lnTo>
                <a:close/>
              </a:path>
            </a:pathLst>
          </a:custGeom>
          <a:solidFill>
            <a:srgbClr val="D6D6D5">
              <a:alpha val="9999"/>
            </a:srgbClr>
          </a:solidFill>
        </p:spPr>
        <p:txBody>
          <a:bodyPr wrap="square" lIns="0" tIns="0" rIns="0" bIns="0" rtlCol="0"/>
          <a:lstStyle/>
          <a:p>
            <a:endParaRPr/>
          </a:p>
        </p:txBody>
      </p:sp>
      <p:sp>
        <p:nvSpPr>
          <p:cNvPr id="62" name="bg object 62"/>
          <p:cNvSpPr/>
          <p:nvPr/>
        </p:nvSpPr>
        <p:spPr>
          <a:xfrm>
            <a:off x="5934298" y="6403470"/>
            <a:ext cx="659130" cy="1039494"/>
          </a:xfrm>
          <a:custGeom>
            <a:avLst/>
            <a:gdLst/>
            <a:ahLst/>
            <a:cxnLst/>
            <a:rect l="l" t="t" r="r" b="b"/>
            <a:pathLst>
              <a:path w="659129" h="1039495">
                <a:moveTo>
                  <a:pt x="0" y="0"/>
                </a:moveTo>
                <a:lnTo>
                  <a:pt x="0" y="1039393"/>
                </a:lnTo>
                <a:lnTo>
                  <a:pt x="658634" y="519607"/>
                </a:lnTo>
                <a:lnTo>
                  <a:pt x="0" y="0"/>
                </a:lnTo>
                <a:close/>
              </a:path>
            </a:pathLst>
          </a:custGeom>
          <a:solidFill>
            <a:srgbClr val="60605F">
              <a:alpha val="9999"/>
            </a:srgbClr>
          </a:solidFill>
        </p:spPr>
        <p:txBody>
          <a:bodyPr wrap="square" lIns="0" tIns="0" rIns="0" bIns="0" rtlCol="0"/>
          <a:lstStyle/>
          <a:p>
            <a:endParaRPr/>
          </a:p>
        </p:txBody>
      </p:sp>
      <p:sp>
        <p:nvSpPr>
          <p:cNvPr id="63" name="bg object 63"/>
          <p:cNvSpPr/>
          <p:nvPr/>
        </p:nvSpPr>
        <p:spPr>
          <a:xfrm>
            <a:off x="5934303" y="7962469"/>
            <a:ext cx="659130" cy="1039494"/>
          </a:xfrm>
          <a:custGeom>
            <a:avLst/>
            <a:gdLst/>
            <a:ahLst/>
            <a:cxnLst/>
            <a:rect l="l" t="t" r="r" b="b"/>
            <a:pathLst>
              <a:path w="659129" h="1039495">
                <a:moveTo>
                  <a:pt x="658583" y="0"/>
                </a:moveTo>
                <a:lnTo>
                  <a:pt x="0" y="519633"/>
                </a:lnTo>
                <a:lnTo>
                  <a:pt x="658583" y="1039342"/>
                </a:lnTo>
                <a:lnTo>
                  <a:pt x="658583" y="0"/>
                </a:lnTo>
                <a:close/>
              </a:path>
            </a:pathLst>
          </a:custGeom>
          <a:solidFill>
            <a:srgbClr val="D6D6D5">
              <a:alpha val="9999"/>
            </a:srgbClr>
          </a:solidFill>
        </p:spPr>
        <p:txBody>
          <a:bodyPr wrap="square" lIns="0" tIns="0" rIns="0" bIns="0" rtlCol="0"/>
          <a:lstStyle/>
          <a:p>
            <a:endParaRPr/>
          </a:p>
        </p:txBody>
      </p:sp>
      <p:sp>
        <p:nvSpPr>
          <p:cNvPr id="64" name="bg object 64"/>
          <p:cNvSpPr/>
          <p:nvPr/>
        </p:nvSpPr>
        <p:spPr>
          <a:xfrm>
            <a:off x="5934298" y="7442861"/>
            <a:ext cx="659130" cy="1039494"/>
          </a:xfrm>
          <a:custGeom>
            <a:avLst/>
            <a:gdLst/>
            <a:ahLst/>
            <a:cxnLst/>
            <a:rect l="l" t="t" r="r" b="b"/>
            <a:pathLst>
              <a:path w="659129" h="1039495">
                <a:moveTo>
                  <a:pt x="0" y="0"/>
                </a:moveTo>
                <a:lnTo>
                  <a:pt x="0" y="1039240"/>
                </a:lnTo>
                <a:lnTo>
                  <a:pt x="658634" y="519607"/>
                </a:lnTo>
                <a:lnTo>
                  <a:pt x="0" y="0"/>
                </a:lnTo>
                <a:close/>
              </a:path>
            </a:pathLst>
          </a:custGeom>
          <a:solidFill>
            <a:srgbClr val="AEAEAE">
              <a:alpha val="9999"/>
            </a:srgbClr>
          </a:solidFill>
        </p:spPr>
        <p:txBody>
          <a:bodyPr wrap="square" lIns="0" tIns="0" rIns="0" bIns="0" rtlCol="0"/>
          <a:lstStyle/>
          <a:p>
            <a:endParaRPr/>
          </a:p>
        </p:txBody>
      </p:sp>
      <p:sp>
        <p:nvSpPr>
          <p:cNvPr id="65" name="bg object 65"/>
          <p:cNvSpPr/>
          <p:nvPr/>
        </p:nvSpPr>
        <p:spPr>
          <a:xfrm>
            <a:off x="5934298" y="8482103"/>
            <a:ext cx="659130" cy="1039494"/>
          </a:xfrm>
          <a:custGeom>
            <a:avLst/>
            <a:gdLst/>
            <a:ahLst/>
            <a:cxnLst/>
            <a:rect l="l" t="t" r="r" b="b"/>
            <a:pathLst>
              <a:path w="659129" h="1039495">
                <a:moveTo>
                  <a:pt x="0" y="0"/>
                </a:moveTo>
                <a:lnTo>
                  <a:pt x="0" y="1039393"/>
                </a:lnTo>
                <a:lnTo>
                  <a:pt x="658634" y="519709"/>
                </a:lnTo>
                <a:lnTo>
                  <a:pt x="0" y="0"/>
                </a:lnTo>
                <a:close/>
              </a:path>
            </a:pathLst>
          </a:custGeom>
          <a:solidFill>
            <a:srgbClr val="E7E7E7">
              <a:alpha val="9999"/>
            </a:srgbClr>
          </a:solidFill>
        </p:spPr>
        <p:txBody>
          <a:bodyPr wrap="square" lIns="0" tIns="0" rIns="0" bIns="0" rtlCol="0"/>
          <a:lstStyle/>
          <a:p>
            <a:endParaRPr/>
          </a:p>
        </p:txBody>
      </p:sp>
      <p:sp>
        <p:nvSpPr>
          <p:cNvPr id="66" name="bg object 66"/>
          <p:cNvSpPr/>
          <p:nvPr/>
        </p:nvSpPr>
        <p:spPr>
          <a:xfrm>
            <a:off x="5275714" y="2246118"/>
            <a:ext cx="659130" cy="1039494"/>
          </a:xfrm>
          <a:custGeom>
            <a:avLst/>
            <a:gdLst/>
            <a:ahLst/>
            <a:cxnLst/>
            <a:rect l="l" t="t" r="r" b="b"/>
            <a:pathLst>
              <a:path w="659129" h="1039495">
                <a:moveTo>
                  <a:pt x="658583" y="0"/>
                </a:moveTo>
                <a:lnTo>
                  <a:pt x="0" y="519620"/>
                </a:lnTo>
                <a:lnTo>
                  <a:pt x="658583" y="1039317"/>
                </a:lnTo>
                <a:lnTo>
                  <a:pt x="658583" y="0"/>
                </a:lnTo>
                <a:close/>
              </a:path>
            </a:pathLst>
          </a:custGeom>
          <a:solidFill>
            <a:srgbClr val="D6D6D5">
              <a:alpha val="9999"/>
            </a:srgbClr>
          </a:solidFill>
        </p:spPr>
        <p:txBody>
          <a:bodyPr wrap="square" lIns="0" tIns="0" rIns="0" bIns="0" rtlCol="0"/>
          <a:lstStyle/>
          <a:p>
            <a:endParaRPr/>
          </a:p>
        </p:txBody>
      </p:sp>
      <p:sp>
        <p:nvSpPr>
          <p:cNvPr id="67" name="bg object 67"/>
          <p:cNvSpPr/>
          <p:nvPr/>
        </p:nvSpPr>
        <p:spPr>
          <a:xfrm>
            <a:off x="5275707" y="1726424"/>
            <a:ext cx="659130" cy="2598420"/>
          </a:xfrm>
          <a:custGeom>
            <a:avLst/>
            <a:gdLst/>
            <a:ahLst/>
            <a:cxnLst/>
            <a:rect l="l" t="t" r="r" b="b"/>
            <a:pathLst>
              <a:path w="659129" h="2598420">
                <a:moveTo>
                  <a:pt x="658583" y="1559013"/>
                </a:moveTo>
                <a:lnTo>
                  <a:pt x="0" y="2078710"/>
                </a:lnTo>
                <a:lnTo>
                  <a:pt x="658583" y="2598318"/>
                </a:lnTo>
                <a:lnTo>
                  <a:pt x="658583" y="1559013"/>
                </a:lnTo>
                <a:close/>
              </a:path>
              <a:path w="659129" h="2598420">
                <a:moveTo>
                  <a:pt x="658583" y="519696"/>
                </a:moveTo>
                <a:lnTo>
                  <a:pt x="0" y="0"/>
                </a:lnTo>
                <a:lnTo>
                  <a:pt x="0" y="1039317"/>
                </a:lnTo>
                <a:lnTo>
                  <a:pt x="658583" y="519696"/>
                </a:lnTo>
                <a:close/>
              </a:path>
            </a:pathLst>
          </a:custGeom>
          <a:solidFill>
            <a:srgbClr val="60605F">
              <a:alpha val="9999"/>
            </a:srgbClr>
          </a:solidFill>
        </p:spPr>
        <p:txBody>
          <a:bodyPr wrap="square" lIns="0" tIns="0" rIns="0" bIns="0" rtlCol="0"/>
          <a:lstStyle/>
          <a:p>
            <a:endParaRPr/>
          </a:p>
        </p:txBody>
      </p:sp>
      <p:sp>
        <p:nvSpPr>
          <p:cNvPr id="68" name="bg object 68"/>
          <p:cNvSpPr/>
          <p:nvPr/>
        </p:nvSpPr>
        <p:spPr>
          <a:xfrm>
            <a:off x="5275709" y="2765739"/>
            <a:ext cx="659130" cy="1039494"/>
          </a:xfrm>
          <a:custGeom>
            <a:avLst/>
            <a:gdLst/>
            <a:ahLst/>
            <a:cxnLst/>
            <a:rect l="l" t="t" r="r" b="b"/>
            <a:pathLst>
              <a:path w="659129" h="1039495">
                <a:moveTo>
                  <a:pt x="0" y="0"/>
                </a:moveTo>
                <a:lnTo>
                  <a:pt x="0" y="1039393"/>
                </a:lnTo>
                <a:lnTo>
                  <a:pt x="658583" y="519696"/>
                </a:lnTo>
                <a:lnTo>
                  <a:pt x="0" y="0"/>
                </a:lnTo>
                <a:close/>
              </a:path>
            </a:pathLst>
          </a:custGeom>
          <a:solidFill>
            <a:srgbClr val="E7E7E7">
              <a:alpha val="9999"/>
            </a:srgbClr>
          </a:solidFill>
        </p:spPr>
        <p:txBody>
          <a:bodyPr wrap="square" lIns="0" tIns="0" rIns="0" bIns="0" rtlCol="0"/>
          <a:lstStyle/>
          <a:p>
            <a:endParaRPr/>
          </a:p>
        </p:txBody>
      </p:sp>
      <p:sp>
        <p:nvSpPr>
          <p:cNvPr id="69" name="bg object 69"/>
          <p:cNvSpPr/>
          <p:nvPr/>
        </p:nvSpPr>
        <p:spPr>
          <a:xfrm>
            <a:off x="5275714" y="4324735"/>
            <a:ext cx="659130" cy="1039494"/>
          </a:xfrm>
          <a:custGeom>
            <a:avLst/>
            <a:gdLst/>
            <a:ahLst/>
            <a:cxnLst/>
            <a:rect l="l" t="t" r="r" b="b"/>
            <a:pathLst>
              <a:path w="659129" h="1039495">
                <a:moveTo>
                  <a:pt x="658583" y="0"/>
                </a:moveTo>
                <a:lnTo>
                  <a:pt x="0" y="519696"/>
                </a:lnTo>
                <a:lnTo>
                  <a:pt x="658583" y="1039393"/>
                </a:lnTo>
                <a:lnTo>
                  <a:pt x="658583" y="0"/>
                </a:lnTo>
                <a:close/>
              </a:path>
            </a:pathLst>
          </a:custGeom>
          <a:solidFill>
            <a:srgbClr val="B2B2B1">
              <a:alpha val="9999"/>
            </a:srgbClr>
          </a:solidFill>
        </p:spPr>
        <p:txBody>
          <a:bodyPr wrap="square" lIns="0" tIns="0" rIns="0" bIns="0" rtlCol="0"/>
          <a:lstStyle/>
          <a:p>
            <a:endParaRPr/>
          </a:p>
        </p:txBody>
      </p:sp>
      <p:sp>
        <p:nvSpPr>
          <p:cNvPr id="70" name="bg object 70"/>
          <p:cNvSpPr/>
          <p:nvPr/>
        </p:nvSpPr>
        <p:spPr>
          <a:xfrm>
            <a:off x="5275709" y="3805130"/>
            <a:ext cx="659130" cy="1039494"/>
          </a:xfrm>
          <a:custGeom>
            <a:avLst/>
            <a:gdLst/>
            <a:ahLst/>
            <a:cxnLst/>
            <a:rect l="l" t="t" r="r" b="b"/>
            <a:pathLst>
              <a:path w="659129" h="1039495">
                <a:moveTo>
                  <a:pt x="0" y="0"/>
                </a:moveTo>
                <a:lnTo>
                  <a:pt x="0" y="1039304"/>
                </a:lnTo>
                <a:lnTo>
                  <a:pt x="658583" y="519607"/>
                </a:lnTo>
                <a:lnTo>
                  <a:pt x="0" y="0"/>
                </a:lnTo>
                <a:close/>
              </a:path>
            </a:pathLst>
          </a:custGeom>
          <a:solidFill>
            <a:srgbClr val="D6D6D5">
              <a:alpha val="9999"/>
            </a:srgbClr>
          </a:solidFill>
        </p:spPr>
        <p:txBody>
          <a:bodyPr wrap="square" lIns="0" tIns="0" rIns="0" bIns="0" rtlCol="0"/>
          <a:lstStyle/>
          <a:p>
            <a:endParaRPr/>
          </a:p>
        </p:txBody>
      </p:sp>
      <p:sp>
        <p:nvSpPr>
          <p:cNvPr id="71" name="bg object 71"/>
          <p:cNvSpPr/>
          <p:nvPr/>
        </p:nvSpPr>
        <p:spPr>
          <a:xfrm>
            <a:off x="5275709" y="9001812"/>
            <a:ext cx="659130" cy="1039494"/>
          </a:xfrm>
          <a:custGeom>
            <a:avLst/>
            <a:gdLst/>
            <a:ahLst/>
            <a:cxnLst/>
            <a:rect l="l" t="t" r="r" b="b"/>
            <a:pathLst>
              <a:path w="659129" h="1039495">
                <a:moveTo>
                  <a:pt x="0" y="0"/>
                </a:moveTo>
                <a:lnTo>
                  <a:pt x="0" y="1039368"/>
                </a:lnTo>
                <a:lnTo>
                  <a:pt x="658583" y="519684"/>
                </a:lnTo>
                <a:lnTo>
                  <a:pt x="0" y="0"/>
                </a:lnTo>
                <a:close/>
              </a:path>
            </a:pathLst>
          </a:custGeom>
          <a:solidFill>
            <a:srgbClr val="AEAEAE">
              <a:alpha val="9999"/>
            </a:srgbClr>
          </a:solidFill>
        </p:spPr>
        <p:txBody>
          <a:bodyPr wrap="square" lIns="0" tIns="0" rIns="0" bIns="0" rtlCol="0"/>
          <a:lstStyle/>
          <a:p>
            <a:endParaRPr/>
          </a:p>
        </p:txBody>
      </p:sp>
      <p:sp>
        <p:nvSpPr>
          <p:cNvPr id="72" name="bg object 72"/>
          <p:cNvSpPr/>
          <p:nvPr/>
        </p:nvSpPr>
        <p:spPr>
          <a:xfrm>
            <a:off x="5275707" y="687094"/>
            <a:ext cx="659130" cy="5716905"/>
          </a:xfrm>
          <a:custGeom>
            <a:avLst/>
            <a:gdLst/>
            <a:ahLst/>
            <a:cxnLst/>
            <a:rect l="l" t="t" r="r" b="b"/>
            <a:pathLst>
              <a:path w="659129" h="5716905">
                <a:moveTo>
                  <a:pt x="658583" y="4677041"/>
                </a:moveTo>
                <a:lnTo>
                  <a:pt x="0" y="5196675"/>
                </a:lnTo>
                <a:lnTo>
                  <a:pt x="658583" y="5716384"/>
                </a:lnTo>
                <a:lnTo>
                  <a:pt x="658583" y="4677041"/>
                </a:lnTo>
                <a:close/>
              </a:path>
              <a:path w="659129" h="5716905">
                <a:moveTo>
                  <a:pt x="658583" y="519620"/>
                </a:moveTo>
                <a:lnTo>
                  <a:pt x="0" y="0"/>
                </a:lnTo>
                <a:lnTo>
                  <a:pt x="0" y="1039241"/>
                </a:lnTo>
                <a:lnTo>
                  <a:pt x="658583" y="519620"/>
                </a:lnTo>
                <a:close/>
              </a:path>
            </a:pathLst>
          </a:custGeom>
          <a:solidFill>
            <a:srgbClr val="D6D6D5">
              <a:alpha val="9999"/>
            </a:srgbClr>
          </a:solidFill>
        </p:spPr>
        <p:txBody>
          <a:bodyPr wrap="square" lIns="0" tIns="0" rIns="0" bIns="0" rtlCol="0"/>
          <a:lstStyle/>
          <a:p>
            <a:endParaRPr/>
          </a:p>
        </p:txBody>
      </p:sp>
      <p:sp>
        <p:nvSpPr>
          <p:cNvPr id="73" name="bg object 73"/>
          <p:cNvSpPr/>
          <p:nvPr/>
        </p:nvSpPr>
        <p:spPr>
          <a:xfrm>
            <a:off x="5275709" y="4844434"/>
            <a:ext cx="659130" cy="1039494"/>
          </a:xfrm>
          <a:custGeom>
            <a:avLst/>
            <a:gdLst/>
            <a:ahLst/>
            <a:cxnLst/>
            <a:rect l="l" t="t" r="r" b="b"/>
            <a:pathLst>
              <a:path w="659129" h="1039495">
                <a:moveTo>
                  <a:pt x="0" y="0"/>
                </a:moveTo>
                <a:lnTo>
                  <a:pt x="0" y="1039329"/>
                </a:lnTo>
                <a:lnTo>
                  <a:pt x="658583" y="519696"/>
                </a:lnTo>
                <a:lnTo>
                  <a:pt x="0" y="0"/>
                </a:lnTo>
                <a:close/>
              </a:path>
            </a:pathLst>
          </a:custGeom>
          <a:solidFill>
            <a:srgbClr val="E7E7E7">
              <a:alpha val="9999"/>
            </a:srgbClr>
          </a:solidFill>
        </p:spPr>
        <p:txBody>
          <a:bodyPr wrap="square" lIns="0" tIns="0" rIns="0" bIns="0" rtlCol="0"/>
          <a:lstStyle/>
          <a:p>
            <a:endParaRPr/>
          </a:p>
        </p:txBody>
      </p:sp>
      <p:sp>
        <p:nvSpPr>
          <p:cNvPr id="74" name="bg object 74"/>
          <p:cNvSpPr/>
          <p:nvPr/>
        </p:nvSpPr>
        <p:spPr>
          <a:xfrm>
            <a:off x="5275714" y="6403468"/>
            <a:ext cx="659130" cy="1039494"/>
          </a:xfrm>
          <a:custGeom>
            <a:avLst/>
            <a:gdLst/>
            <a:ahLst/>
            <a:cxnLst/>
            <a:rect l="l" t="t" r="r" b="b"/>
            <a:pathLst>
              <a:path w="659129" h="1039495">
                <a:moveTo>
                  <a:pt x="658583" y="0"/>
                </a:moveTo>
                <a:lnTo>
                  <a:pt x="0" y="519684"/>
                </a:lnTo>
                <a:lnTo>
                  <a:pt x="658583" y="1039393"/>
                </a:lnTo>
                <a:lnTo>
                  <a:pt x="658583" y="0"/>
                </a:lnTo>
                <a:close/>
              </a:path>
            </a:pathLst>
          </a:custGeom>
          <a:solidFill>
            <a:srgbClr val="D6D6D5">
              <a:alpha val="9999"/>
            </a:srgbClr>
          </a:solidFill>
        </p:spPr>
        <p:txBody>
          <a:bodyPr wrap="square" lIns="0" tIns="0" rIns="0" bIns="0" rtlCol="0"/>
          <a:lstStyle/>
          <a:p>
            <a:endParaRPr/>
          </a:p>
        </p:txBody>
      </p:sp>
      <p:sp>
        <p:nvSpPr>
          <p:cNvPr id="75" name="bg object 75"/>
          <p:cNvSpPr/>
          <p:nvPr/>
        </p:nvSpPr>
        <p:spPr>
          <a:xfrm>
            <a:off x="5275707" y="5883769"/>
            <a:ext cx="659130" cy="2598420"/>
          </a:xfrm>
          <a:custGeom>
            <a:avLst/>
            <a:gdLst/>
            <a:ahLst/>
            <a:cxnLst/>
            <a:rect l="l" t="t" r="r" b="b"/>
            <a:pathLst>
              <a:path w="659129" h="2598420">
                <a:moveTo>
                  <a:pt x="658583" y="1559102"/>
                </a:moveTo>
                <a:lnTo>
                  <a:pt x="0" y="2078710"/>
                </a:lnTo>
                <a:lnTo>
                  <a:pt x="658583" y="2598420"/>
                </a:lnTo>
                <a:lnTo>
                  <a:pt x="658583" y="1559102"/>
                </a:lnTo>
                <a:close/>
              </a:path>
              <a:path w="659129" h="2598420">
                <a:moveTo>
                  <a:pt x="658583" y="519709"/>
                </a:moveTo>
                <a:lnTo>
                  <a:pt x="0" y="0"/>
                </a:lnTo>
                <a:lnTo>
                  <a:pt x="0" y="1039393"/>
                </a:lnTo>
                <a:lnTo>
                  <a:pt x="658583" y="519709"/>
                </a:lnTo>
                <a:close/>
              </a:path>
            </a:pathLst>
          </a:custGeom>
          <a:solidFill>
            <a:srgbClr val="60605F">
              <a:alpha val="9999"/>
            </a:srgbClr>
          </a:solidFill>
        </p:spPr>
        <p:txBody>
          <a:bodyPr wrap="square" lIns="0" tIns="0" rIns="0" bIns="0" rtlCol="0"/>
          <a:lstStyle/>
          <a:p>
            <a:endParaRPr/>
          </a:p>
        </p:txBody>
      </p:sp>
      <p:sp>
        <p:nvSpPr>
          <p:cNvPr id="76" name="bg object 76"/>
          <p:cNvSpPr/>
          <p:nvPr/>
        </p:nvSpPr>
        <p:spPr>
          <a:xfrm>
            <a:off x="5275709" y="6923154"/>
            <a:ext cx="659130" cy="1039494"/>
          </a:xfrm>
          <a:custGeom>
            <a:avLst/>
            <a:gdLst/>
            <a:ahLst/>
            <a:cxnLst/>
            <a:rect l="l" t="t" r="r" b="b"/>
            <a:pathLst>
              <a:path w="659129" h="1039495">
                <a:moveTo>
                  <a:pt x="0" y="0"/>
                </a:moveTo>
                <a:lnTo>
                  <a:pt x="0" y="1039317"/>
                </a:lnTo>
                <a:lnTo>
                  <a:pt x="658583" y="519709"/>
                </a:lnTo>
                <a:lnTo>
                  <a:pt x="0" y="0"/>
                </a:lnTo>
                <a:close/>
              </a:path>
            </a:pathLst>
          </a:custGeom>
          <a:solidFill>
            <a:srgbClr val="E7E7E7">
              <a:alpha val="9999"/>
            </a:srgbClr>
          </a:solidFill>
        </p:spPr>
        <p:txBody>
          <a:bodyPr wrap="square" lIns="0" tIns="0" rIns="0" bIns="0" rtlCol="0"/>
          <a:lstStyle/>
          <a:p>
            <a:endParaRPr/>
          </a:p>
        </p:txBody>
      </p:sp>
      <p:sp>
        <p:nvSpPr>
          <p:cNvPr id="77" name="bg object 77"/>
          <p:cNvSpPr/>
          <p:nvPr/>
        </p:nvSpPr>
        <p:spPr>
          <a:xfrm>
            <a:off x="5275714" y="8482177"/>
            <a:ext cx="659130" cy="1039494"/>
          </a:xfrm>
          <a:custGeom>
            <a:avLst/>
            <a:gdLst/>
            <a:ahLst/>
            <a:cxnLst/>
            <a:rect l="l" t="t" r="r" b="b"/>
            <a:pathLst>
              <a:path w="659129" h="1039495">
                <a:moveTo>
                  <a:pt x="658583" y="0"/>
                </a:moveTo>
                <a:lnTo>
                  <a:pt x="0" y="519633"/>
                </a:lnTo>
                <a:lnTo>
                  <a:pt x="658583" y="1039317"/>
                </a:lnTo>
                <a:lnTo>
                  <a:pt x="658583" y="0"/>
                </a:lnTo>
                <a:close/>
              </a:path>
            </a:pathLst>
          </a:custGeom>
          <a:solidFill>
            <a:srgbClr val="D6D6D5">
              <a:alpha val="9999"/>
            </a:srgbClr>
          </a:solidFill>
        </p:spPr>
        <p:txBody>
          <a:bodyPr wrap="square" lIns="0" tIns="0" rIns="0" bIns="0" rtlCol="0"/>
          <a:lstStyle/>
          <a:p>
            <a:endParaRPr/>
          </a:p>
        </p:txBody>
      </p:sp>
      <p:sp>
        <p:nvSpPr>
          <p:cNvPr id="78" name="bg object 78"/>
          <p:cNvSpPr/>
          <p:nvPr/>
        </p:nvSpPr>
        <p:spPr>
          <a:xfrm>
            <a:off x="5275709" y="7962470"/>
            <a:ext cx="659130" cy="1039494"/>
          </a:xfrm>
          <a:custGeom>
            <a:avLst/>
            <a:gdLst/>
            <a:ahLst/>
            <a:cxnLst/>
            <a:rect l="l" t="t" r="r" b="b"/>
            <a:pathLst>
              <a:path w="659129" h="1039495">
                <a:moveTo>
                  <a:pt x="0" y="0"/>
                </a:moveTo>
                <a:lnTo>
                  <a:pt x="0" y="1039342"/>
                </a:lnTo>
                <a:lnTo>
                  <a:pt x="658583" y="519709"/>
                </a:lnTo>
                <a:lnTo>
                  <a:pt x="0" y="0"/>
                </a:lnTo>
                <a:close/>
              </a:path>
            </a:pathLst>
          </a:custGeom>
          <a:solidFill>
            <a:srgbClr val="E7E7E7">
              <a:alpha val="9999"/>
            </a:srgbClr>
          </a:solidFill>
        </p:spPr>
        <p:txBody>
          <a:bodyPr wrap="square" lIns="0" tIns="0" rIns="0" bIns="0" rtlCol="0"/>
          <a:lstStyle/>
          <a:p>
            <a:endParaRPr/>
          </a:p>
        </p:txBody>
      </p:sp>
      <p:sp>
        <p:nvSpPr>
          <p:cNvPr id="79" name="bg object 79"/>
          <p:cNvSpPr/>
          <p:nvPr/>
        </p:nvSpPr>
        <p:spPr>
          <a:xfrm>
            <a:off x="4617151" y="2765737"/>
            <a:ext cx="659130" cy="1039494"/>
          </a:xfrm>
          <a:custGeom>
            <a:avLst/>
            <a:gdLst/>
            <a:ahLst/>
            <a:cxnLst/>
            <a:rect l="l" t="t" r="r" b="b"/>
            <a:pathLst>
              <a:path w="659129" h="1039495">
                <a:moveTo>
                  <a:pt x="658558" y="0"/>
                </a:moveTo>
                <a:lnTo>
                  <a:pt x="0" y="519696"/>
                </a:lnTo>
                <a:lnTo>
                  <a:pt x="658558" y="1039393"/>
                </a:lnTo>
                <a:lnTo>
                  <a:pt x="658558" y="0"/>
                </a:lnTo>
                <a:close/>
              </a:path>
            </a:pathLst>
          </a:custGeom>
          <a:solidFill>
            <a:srgbClr val="D6D6D5">
              <a:alpha val="9999"/>
            </a:srgbClr>
          </a:solidFill>
        </p:spPr>
        <p:txBody>
          <a:bodyPr wrap="square" lIns="0" tIns="0" rIns="0" bIns="0" rtlCol="0"/>
          <a:lstStyle/>
          <a:p>
            <a:endParaRPr/>
          </a:p>
        </p:txBody>
      </p:sp>
      <p:sp>
        <p:nvSpPr>
          <p:cNvPr id="80" name="bg object 80"/>
          <p:cNvSpPr/>
          <p:nvPr/>
        </p:nvSpPr>
        <p:spPr>
          <a:xfrm>
            <a:off x="4617151" y="1726422"/>
            <a:ext cx="659130" cy="1039494"/>
          </a:xfrm>
          <a:custGeom>
            <a:avLst/>
            <a:gdLst/>
            <a:ahLst/>
            <a:cxnLst/>
            <a:rect l="l" t="t" r="r" b="b"/>
            <a:pathLst>
              <a:path w="659129" h="1039494">
                <a:moveTo>
                  <a:pt x="658558" y="0"/>
                </a:moveTo>
                <a:lnTo>
                  <a:pt x="0" y="519696"/>
                </a:lnTo>
                <a:lnTo>
                  <a:pt x="658558" y="1039317"/>
                </a:lnTo>
                <a:lnTo>
                  <a:pt x="658558" y="0"/>
                </a:lnTo>
                <a:close/>
              </a:path>
            </a:pathLst>
          </a:custGeom>
          <a:solidFill>
            <a:srgbClr val="E1E1E1">
              <a:alpha val="9999"/>
            </a:srgbClr>
          </a:solidFill>
        </p:spPr>
        <p:txBody>
          <a:bodyPr wrap="square" lIns="0" tIns="0" rIns="0" bIns="0" rtlCol="0"/>
          <a:lstStyle/>
          <a:p>
            <a:endParaRPr/>
          </a:p>
        </p:txBody>
      </p:sp>
      <p:sp>
        <p:nvSpPr>
          <p:cNvPr id="81" name="bg object 81"/>
          <p:cNvSpPr/>
          <p:nvPr/>
        </p:nvSpPr>
        <p:spPr>
          <a:xfrm>
            <a:off x="4617144" y="2246118"/>
            <a:ext cx="659130" cy="1039494"/>
          </a:xfrm>
          <a:custGeom>
            <a:avLst/>
            <a:gdLst/>
            <a:ahLst/>
            <a:cxnLst/>
            <a:rect l="l" t="t" r="r" b="b"/>
            <a:pathLst>
              <a:path w="659129" h="1039495">
                <a:moveTo>
                  <a:pt x="0" y="0"/>
                </a:moveTo>
                <a:lnTo>
                  <a:pt x="0" y="1039317"/>
                </a:lnTo>
                <a:lnTo>
                  <a:pt x="658634" y="519620"/>
                </a:lnTo>
                <a:lnTo>
                  <a:pt x="0" y="0"/>
                </a:lnTo>
                <a:close/>
              </a:path>
            </a:pathLst>
          </a:custGeom>
          <a:solidFill>
            <a:srgbClr val="E7E7E7">
              <a:alpha val="9999"/>
            </a:srgbClr>
          </a:solidFill>
        </p:spPr>
        <p:txBody>
          <a:bodyPr wrap="square" lIns="0" tIns="0" rIns="0" bIns="0" rtlCol="0"/>
          <a:lstStyle/>
          <a:p>
            <a:endParaRPr/>
          </a:p>
        </p:txBody>
      </p:sp>
      <p:sp>
        <p:nvSpPr>
          <p:cNvPr id="82" name="bg object 82"/>
          <p:cNvSpPr/>
          <p:nvPr/>
        </p:nvSpPr>
        <p:spPr>
          <a:xfrm>
            <a:off x="4617151" y="3805129"/>
            <a:ext cx="659130" cy="1039494"/>
          </a:xfrm>
          <a:custGeom>
            <a:avLst/>
            <a:gdLst/>
            <a:ahLst/>
            <a:cxnLst/>
            <a:rect l="l" t="t" r="r" b="b"/>
            <a:pathLst>
              <a:path w="659129" h="1039495">
                <a:moveTo>
                  <a:pt x="658558" y="0"/>
                </a:moveTo>
                <a:lnTo>
                  <a:pt x="0" y="519607"/>
                </a:lnTo>
                <a:lnTo>
                  <a:pt x="658558" y="1039304"/>
                </a:lnTo>
                <a:lnTo>
                  <a:pt x="658558" y="0"/>
                </a:lnTo>
                <a:close/>
              </a:path>
            </a:pathLst>
          </a:custGeom>
          <a:solidFill>
            <a:srgbClr val="B2B2B1">
              <a:alpha val="9999"/>
            </a:srgbClr>
          </a:solidFill>
        </p:spPr>
        <p:txBody>
          <a:bodyPr wrap="square" lIns="0" tIns="0" rIns="0" bIns="0" rtlCol="0"/>
          <a:lstStyle/>
          <a:p>
            <a:endParaRPr/>
          </a:p>
        </p:txBody>
      </p:sp>
      <p:sp>
        <p:nvSpPr>
          <p:cNvPr id="83" name="bg object 83"/>
          <p:cNvSpPr/>
          <p:nvPr/>
        </p:nvSpPr>
        <p:spPr>
          <a:xfrm>
            <a:off x="4617136" y="3285438"/>
            <a:ext cx="659130" cy="2598420"/>
          </a:xfrm>
          <a:custGeom>
            <a:avLst/>
            <a:gdLst/>
            <a:ahLst/>
            <a:cxnLst/>
            <a:rect l="l" t="t" r="r" b="b"/>
            <a:pathLst>
              <a:path w="659129" h="2598420">
                <a:moveTo>
                  <a:pt x="658571" y="1559001"/>
                </a:moveTo>
                <a:lnTo>
                  <a:pt x="12" y="2078697"/>
                </a:lnTo>
                <a:lnTo>
                  <a:pt x="658571" y="2598331"/>
                </a:lnTo>
                <a:lnTo>
                  <a:pt x="658571" y="1559001"/>
                </a:lnTo>
                <a:close/>
              </a:path>
              <a:path w="659129" h="2598420">
                <a:moveTo>
                  <a:pt x="658634" y="519696"/>
                </a:moveTo>
                <a:lnTo>
                  <a:pt x="0" y="0"/>
                </a:lnTo>
                <a:lnTo>
                  <a:pt x="0" y="1039304"/>
                </a:lnTo>
                <a:lnTo>
                  <a:pt x="658634" y="519696"/>
                </a:lnTo>
                <a:close/>
              </a:path>
            </a:pathLst>
          </a:custGeom>
          <a:solidFill>
            <a:srgbClr val="60605F">
              <a:alpha val="9999"/>
            </a:srgbClr>
          </a:solidFill>
        </p:spPr>
        <p:txBody>
          <a:bodyPr wrap="square" lIns="0" tIns="0" rIns="0" bIns="0" rtlCol="0"/>
          <a:lstStyle/>
          <a:p>
            <a:endParaRPr/>
          </a:p>
        </p:txBody>
      </p:sp>
      <p:sp>
        <p:nvSpPr>
          <p:cNvPr id="84" name="bg object 84"/>
          <p:cNvSpPr/>
          <p:nvPr/>
        </p:nvSpPr>
        <p:spPr>
          <a:xfrm>
            <a:off x="4617151" y="5883761"/>
            <a:ext cx="659130" cy="1039494"/>
          </a:xfrm>
          <a:custGeom>
            <a:avLst/>
            <a:gdLst/>
            <a:ahLst/>
            <a:cxnLst/>
            <a:rect l="l" t="t" r="r" b="b"/>
            <a:pathLst>
              <a:path w="659129" h="1039495">
                <a:moveTo>
                  <a:pt x="658558" y="0"/>
                </a:moveTo>
                <a:lnTo>
                  <a:pt x="0" y="519709"/>
                </a:lnTo>
                <a:lnTo>
                  <a:pt x="658558" y="1039393"/>
                </a:lnTo>
                <a:lnTo>
                  <a:pt x="658558" y="0"/>
                </a:lnTo>
                <a:close/>
              </a:path>
            </a:pathLst>
          </a:custGeom>
          <a:solidFill>
            <a:srgbClr val="D6D6D5">
              <a:alpha val="9999"/>
            </a:srgbClr>
          </a:solidFill>
        </p:spPr>
        <p:txBody>
          <a:bodyPr wrap="square" lIns="0" tIns="0" rIns="0" bIns="0" rtlCol="0"/>
          <a:lstStyle/>
          <a:p>
            <a:endParaRPr/>
          </a:p>
        </p:txBody>
      </p:sp>
      <p:sp>
        <p:nvSpPr>
          <p:cNvPr id="85" name="bg object 85"/>
          <p:cNvSpPr/>
          <p:nvPr/>
        </p:nvSpPr>
        <p:spPr>
          <a:xfrm>
            <a:off x="4617144" y="5364129"/>
            <a:ext cx="659130" cy="1039494"/>
          </a:xfrm>
          <a:custGeom>
            <a:avLst/>
            <a:gdLst/>
            <a:ahLst/>
            <a:cxnLst/>
            <a:rect l="l" t="t" r="r" b="b"/>
            <a:pathLst>
              <a:path w="659129" h="1039495">
                <a:moveTo>
                  <a:pt x="0" y="0"/>
                </a:moveTo>
                <a:lnTo>
                  <a:pt x="0" y="1039342"/>
                </a:lnTo>
                <a:lnTo>
                  <a:pt x="658634" y="519633"/>
                </a:lnTo>
                <a:lnTo>
                  <a:pt x="0" y="0"/>
                </a:lnTo>
                <a:close/>
              </a:path>
            </a:pathLst>
          </a:custGeom>
          <a:solidFill>
            <a:srgbClr val="B2B2B1">
              <a:alpha val="9999"/>
            </a:srgbClr>
          </a:solidFill>
        </p:spPr>
        <p:txBody>
          <a:bodyPr wrap="square" lIns="0" tIns="0" rIns="0" bIns="0" rtlCol="0"/>
          <a:lstStyle/>
          <a:p>
            <a:endParaRPr/>
          </a:p>
        </p:txBody>
      </p:sp>
      <p:sp>
        <p:nvSpPr>
          <p:cNvPr id="86" name="bg object 86"/>
          <p:cNvSpPr/>
          <p:nvPr/>
        </p:nvSpPr>
        <p:spPr>
          <a:xfrm>
            <a:off x="4617151" y="6923152"/>
            <a:ext cx="659130" cy="1039494"/>
          </a:xfrm>
          <a:custGeom>
            <a:avLst/>
            <a:gdLst/>
            <a:ahLst/>
            <a:cxnLst/>
            <a:rect l="l" t="t" r="r" b="b"/>
            <a:pathLst>
              <a:path w="659129" h="1039495">
                <a:moveTo>
                  <a:pt x="658558" y="0"/>
                </a:moveTo>
                <a:lnTo>
                  <a:pt x="0" y="519709"/>
                </a:lnTo>
                <a:lnTo>
                  <a:pt x="658558" y="1039393"/>
                </a:lnTo>
                <a:lnTo>
                  <a:pt x="658558" y="0"/>
                </a:lnTo>
                <a:close/>
              </a:path>
            </a:pathLst>
          </a:custGeom>
          <a:solidFill>
            <a:srgbClr val="60605F">
              <a:alpha val="9999"/>
            </a:srgbClr>
          </a:solidFill>
        </p:spPr>
        <p:txBody>
          <a:bodyPr wrap="square" lIns="0" tIns="0" rIns="0" bIns="0" rtlCol="0"/>
          <a:lstStyle/>
          <a:p>
            <a:endParaRPr/>
          </a:p>
        </p:txBody>
      </p:sp>
      <p:sp>
        <p:nvSpPr>
          <p:cNvPr id="87" name="bg object 87"/>
          <p:cNvSpPr/>
          <p:nvPr/>
        </p:nvSpPr>
        <p:spPr>
          <a:xfrm>
            <a:off x="4617144" y="6403470"/>
            <a:ext cx="659130" cy="1039494"/>
          </a:xfrm>
          <a:custGeom>
            <a:avLst/>
            <a:gdLst/>
            <a:ahLst/>
            <a:cxnLst/>
            <a:rect l="l" t="t" r="r" b="b"/>
            <a:pathLst>
              <a:path w="659129" h="1039495">
                <a:moveTo>
                  <a:pt x="0" y="0"/>
                </a:moveTo>
                <a:lnTo>
                  <a:pt x="0" y="1039393"/>
                </a:lnTo>
                <a:lnTo>
                  <a:pt x="658634" y="519684"/>
                </a:lnTo>
                <a:lnTo>
                  <a:pt x="0" y="0"/>
                </a:lnTo>
                <a:close/>
              </a:path>
            </a:pathLst>
          </a:custGeom>
          <a:solidFill>
            <a:srgbClr val="E7E7E7">
              <a:alpha val="9999"/>
            </a:srgbClr>
          </a:solidFill>
        </p:spPr>
        <p:txBody>
          <a:bodyPr wrap="square" lIns="0" tIns="0" rIns="0" bIns="0" rtlCol="0"/>
          <a:lstStyle/>
          <a:p>
            <a:endParaRPr/>
          </a:p>
        </p:txBody>
      </p:sp>
      <p:sp>
        <p:nvSpPr>
          <p:cNvPr id="88" name="bg object 88"/>
          <p:cNvSpPr/>
          <p:nvPr/>
        </p:nvSpPr>
        <p:spPr>
          <a:xfrm>
            <a:off x="4617151" y="7962467"/>
            <a:ext cx="659130" cy="1039494"/>
          </a:xfrm>
          <a:custGeom>
            <a:avLst/>
            <a:gdLst/>
            <a:ahLst/>
            <a:cxnLst/>
            <a:rect l="l" t="t" r="r" b="b"/>
            <a:pathLst>
              <a:path w="659129" h="1039495">
                <a:moveTo>
                  <a:pt x="658558" y="0"/>
                </a:moveTo>
                <a:lnTo>
                  <a:pt x="0" y="519709"/>
                </a:lnTo>
                <a:lnTo>
                  <a:pt x="658558" y="1039393"/>
                </a:lnTo>
                <a:lnTo>
                  <a:pt x="658558" y="0"/>
                </a:lnTo>
                <a:close/>
              </a:path>
            </a:pathLst>
          </a:custGeom>
          <a:solidFill>
            <a:srgbClr val="60605F">
              <a:alpha val="9999"/>
            </a:srgbClr>
          </a:solidFill>
        </p:spPr>
        <p:txBody>
          <a:bodyPr wrap="square" lIns="0" tIns="0" rIns="0" bIns="0" rtlCol="0"/>
          <a:lstStyle/>
          <a:p>
            <a:endParaRPr/>
          </a:p>
        </p:txBody>
      </p:sp>
      <p:sp>
        <p:nvSpPr>
          <p:cNvPr id="89" name="bg object 89"/>
          <p:cNvSpPr/>
          <p:nvPr/>
        </p:nvSpPr>
        <p:spPr>
          <a:xfrm>
            <a:off x="4617144" y="7442861"/>
            <a:ext cx="659130" cy="1039494"/>
          </a:xfrm>
          <a:custGeom>
            <a:avLst/>
            <a:gdLst/>
            <a:ahLst/>
            <a:cxnLst/>
            <a:rect l="l" t="t" r="r" b="b"/>
            <a:pathLst>
              <a:path w="659129" h="1039495">
                <a:moveTo>
                  <a:pt x="0" y="0"/>
                </a:moveTo>
                <a:lnTo>
                  <a:pt x="0" y="1039317"/>
                </a:lnTo>
                <a:lnTo>
                  <a:pt x="658634" y="519607"/>
                </a:lnTo>
                <a:lnTo>
                  <a:pt x="0" y="0"/>
                </a:lnTo>
                <a:close/>
              </a:path>
            </a:pathLst>
          </a:custGeom>
          <a:solidFill>
            <a:srgbClr val="E7E7E7">
              <a:alpha val="9999"/>
            </a:srgbClr>
          </a:solidFill>
        </p:spPr>
        <p:txBody>
          <a:bodyPr wrap="square" lIns="0" tIns="0" rIns="0" bIns="0" rtlCol="0"/>
          <a:lstStyle/>
          <a:p>
            <a:endParaRPr/>
          </a:p>
        </p:txBody>
      </p:sp>
      <p:sp>
        <p:nvSpPr>
          <p:cNvPr id="90" name="bg object 90"/>
          <p:cNvSpPr/>
          <p:nvPr/>
        </p:nvSpPr>
        <p:spPr>
          <a:xfrm>
            <a:off x="3958586" y="3285433"/>
            <a:ext cx="659130" cy="1039494"/>
          </a:xfrm>
          <a:custGeom>
            <a:avLst/>
            <a:gdLst/>
            <a:ahLst/>
            <a:cxnLst/>
            <a:rect l="l" t="t" r="r" b="b"/>
            <a:pathLst>
              <a:path w="659129" h="1039495">
                <a:moveTo>
                  <a:pt x="658558" y="0"/>
                </a:moveTo>
                <a:lnTo>
                  <a:pt x="0" y="519696"/>
                </a:lnTo>
                <a:lnTo>
                  <a:pt x="658558" y="1039304"/>
                </a:lnTo>
                <a:lnTo>
                  <a:pt x="658558" y="0"/>
                </a:lnTo>
                <a:close/>
              </a:path>
            </a:pathLst>
          </a:custGeom>
          <a:solidFill>
            <a:srgbClr val="D6D6D5">
              <a:alpha val="9999"/>
            </a:srgbClr>
          </a:solidFill>
        </p:spPr>
        <p:txBody>
          <a:bodyPr wrap="square" lIns="0" tIns="0" rIns="0" bIns="0" rtlCol="0"/>
          <a:lstStyle/>
          <a:p>
            <a:endParaRPr/>
          </a:p>
        </p:txBody>
      </p:sp>
      <p:sp>
        <p:nvSpPr>
          <p:cNvPr id="91" name="bg object 91"/>
          <p:cNvSpPr/>
          <p:nvPr/>
        </p:nvSpPr>
        <p:spPr>
          <a:xfrm>
            <a:off x="3958526" y="1726424"/>
            <a:ext cx="659130" cy="2078989"/>
          </a:xfrm>
          <a:custGeom>
            <a:avLst/>
            <a:gdLst/>
            <a:ahLst/>
            <a:cxnLst/>
            <a:rect l="l" t="t" r="r" b="b"/>
            <a:pathLst>
              <a:path w="659129" h="2078989">
                <a:moveTo>
                  <a:pt x="658609" y="519696"/>
                </a:moveTo>
                <a:lnTo>
                  <a:pt x="0" y="0"/>
                </a:lnTo>
                <a:lnTo>
                  <a:pt x="0" y="1039317"/>
                </a:lnTo>
                <a:lnTo>
                  <a:pt x="658609" y="519696"/>
                </a:lnTo>
                <a:close/>
              </a:path>
              <a:path w="659129" h="2078989">
                <a:moveTo>
                  <a:pt x="658685" y="1559013"/>
                </a:moveTo>
                <a:lnTo>
                  <a:pt x="50" y="1039380"/>
                </a:lnTo>
                <a:lnTo>
                  <a:pt x="50" y="2078710"/>
                </a:lnTo>
                <a:lnTo>
                  <a:pt x="658685" y="1559013"/>
                </a:lnTo>
                <a:close/>
              </a:path>
            </a:pathLst>
          </a:custGeom>
          <a:solidFill>
            <a:srgbClr val="E7E7E7">
              <a:alpha val="9999"/>
            </a:srgbClr>
          </a:solidFill>
        </p:spPr>
        <p:txBody>
          <a:bodyPr wrap="square" lIns="0" tIns="0" rIns="0" bIns="0" rtlCol="0"/>
          <a:lstStyle/>
          <a:p>
            <a:endParaRPr/>
          </a:p>
        </p:txBody>
      </p:sp>
      <p:sp>
        <p:nvSpPr>
          <p:cNvPr id="92" name="bg object 92"/>
          <p:cNvSpPr/>
          <p:nvPr/>
        </p:nvSpPr>
        <p:spPr>
          <a:xfrm>
            <a:off x="3958586" y="4324735"/>
            <a:ext cx="659130" cy="1039494"/>
          </a:xfrm>
          <a:custGeom>
            <a:avLst/>
            <a:gdLst/>
            <a:ahLst/>
            <a:cxnLst/>
            <a:rect l="l" t="t" r="r" b="b"/>
            <a:pathLst>
              <a:path w="659129" h="1039495">
                <a:moveTo>
                  <a:pt x="658558" y="0"/>
                </a:moveTo>
                <a:lnTo>
                  <a:pt x="0" y="519696"/>
                </a:lnTo>
                <a:lnTo>
                  <a:pt x="658558" y="1039393"/>
                </a:lnTo>
                <a:lnTo>
                  <a:pt x="658558" y="0"/>
                </a:lnTo>
                <a:close/>
              </a:path>
            </a:pathLst>
          </a:custGeom>
          <a:solidFill>
            <a:srgbClr val="B2B2B1">
              <a:alpha val="9999"/>
            </a:srgbClr>
          </a:solidFill>
        </p:spPr>
        <p:txBody>
          <a:bodyPr wrap="square" lIns="0" tIns="0" rIns="0" bIns="0" rtlCol="0"/>
          <a:lstStyle/>
          <a:p>
            <a:endParaRPr/>
          </a:p>
        </p:txBody>
      </p:sp>
      <p:sp>
        <p:nvSpPr>
          <p:cNvPr id="93" name="bg object 93"/>
          <p:cNvSpPr/>
          <p:nvPr/>
        </p:nvSpPr>
        <p:spPr>
          <a:xfrm>
            <a:off x="3958579" y="3805130"/>
            <a:ext cx="659130" cy="1039494"/>
          </a:xfrm>
          <a:custGeom>
            <a:avLst/>
            <a:gdLst/>
            <a:ahLst/>
            <a:cxnLst/>
            <a:rect l="l" t="t" r="r" b="b"/>
            <a:pathLst>
              <a:path w="659129" h="1039495">
                <a:moveTo>
                  <a:pt x="0" y="0"/>
                </a:moveTo>
                <a:lnTo>
                  <a:pt x="0" y="1039304"/>
                </a:lnTo>
                <a:lnTo>
                  <a:pt x="658634" y="519607"/>
                </a:lnTo>
                <a:lnTo>
                  <a:pt x="0" y="0"/>
                </a:lnTo>
                <a:close/>
              </a:path>
            </a:pathLst>
          </a:custGeom>
          <a:solidFill>
            <a:srgbClr val="E7E7E7">
              <a:alpha val="9999"/>
            </a:srgbClr>
          </a:solidFill>
        </p:spPr>
        <p:txBody>
          <a:bodyPr wrap="square" lIns="0" tIns="0" rIns="0" bIns="0" rtlCol="0"/>
          <a:lstStyle/>
          <a:p>
            <a:endParaRPr/>
          </a:p>
        </p:txBody>
      </p:sp>
      <p:sp>
        <p:nvSpPr>
          <p:cNvPr id="94" name="bg object 94"/>
          <p:cNvSpPr/>
          <p:nvPr/>
        </p:nvSpPr>
        <p:spPr>
          <a:xfrm>
            <a:off x="3958586" y="5364128"/>
            <a:ext cx="659130" cy="1039494"/>
          </a:xfrm>
          <a:custGeom>
            <a:avLst/>
            <a:gdLst/>
            <a:ahLst/>
            <a:cxnLst/>
            <a:rect l="l" t="t" r="r" b="b"/>
            <a:pathLst>
              <a:path w="659129" h="1039495">
                <a:moveTo>
                  <a:pt x="658558" y="0"/>
                </a:moveTo>
                <a:lnTo>
                  <a:pt x="0" y="519633"/>
                </a:lnTo>
                <a:lnTo>
                  <a:pt x="658558" y="1039342"/>
                </a:lnTo>
                <a:lnTo>
                  <a:pt x="658558" y="0"/>
                </a:lnTo>
                <a:close/>
              </a:path>
            </a:pathLst>
          </a:custGeom>
          <a:solidFill>
            <a:srgbClr val="E1E1E1">
              <a:alpha val="9999"/>
            </a:srgbClr>
          </a:solidFill>
        </p:spPr>
        <p:txBody>
          <a:bodyPr wrap="square" lIns="0" tIns="0" rIns="0" bIns="0" rtlCol="0"/>
          <a:lstStyle/>
          <a:p>
            <a:endParaRPr/>
          </a:p>
        </p:txBody>
      </p:sp>
      <p:sp>
        <p:nvSpPr>
          <p:cNvPr id="95" name="bg object 95"/>
          <p:cNvSpPr/>
          <p:nvPr/>
        </p:nvSpPr>
        <p:spPr>
          <a:xfrm>
            <a:off x="3958577" y="4844439"/>
            <a:ext cx="659130" cy="2599055"/>
          </a:xfrm>
          <a:custGeom>
            <a:avLst/>
            <a:gdLst/>
            <a:ahLst/>
            <a:cxnLst/>
            <a:rect l="l" t="t" r="r" b="b"/>
            <a:pathLst>
              <a:path w="659129" h="2599054">
                <a:moveTo>
                  <a:pt x="658558" y="1559039"/>
                </a:moveTo>
                <a:lnTo>
                  <a:pt x="0" y="2078723"/>
                </a:lnTo>
                <a:lnTo>
                  <a:pt x="658558" y="2598432"/>
                </a:lnTo>
                <a:lnTo>
                  <a:pt x="658558" y="1559039"/>
                </a:lnTo>
                <a:close/>
              </a:path>
              <a:path w="659129" h="2599054">
                <a:moveTo>
                  <a:pt x="658634" y="519696"/>
                </a:moveTo>
                <a:lnTo>
                  <a:pt x="0" y="0"/>
                </a:lnTo>
                <a:lnTo>
                  <a:pt x="0" y="1039329"/>
                </a:lnTo>
                <a:lnTo>
                  <a:pt x="658634" y="519696"/>
                </a:lnTo>
                <a:close/>
              </a:path>
            </a:pathLst>
          </a:custGeom>
          <a:solidFill>
            <a:srgbClr val="D6D6D5">
              <a:alpha val="9999"/>
            </a:srgbClr>
          </a:solidFill>
        </p:spPr>
        <p:txBody>
          <a:bodyPr wrap="square" lIns="0" tIns="0" rIns="0" bIns="0" rtlCol="0"/>
          <a:lstStyle/>
          <a:p>
            <a:endParaRPr/>
          </a:p>
        </p:txBody>
      </p:sp>
      <p:sp>
        <p:nvSpPr>
          <p:cNvPr id="96" name="bg object 96"/>
          <p:cNvSpPr/>
          <p:nvPr/>
        </p:nvSpPr>
        <p:spPr>
          <a:xfrm>
            <a:off x="3958579" y="5883764"/>
            <a:ext cx="659130" cy="1039494"/>
          </a:xfrm>
          <a:custGeom>
            <a:avLst/>
            <a:gdLst/>
            <a:ahLst/>
            <a:cxnLst/>
            <a:rect l="l" t="t" r="r" b="b"/>
            <a:pathLst>
              <a:path w="659129" h="1039495">
                <a:moveTo>
                  <a:pt x="0" y="0"/>
                </a:moveTo>
                <a:lnTo>
                  <a:pt x="0" y="1039393"/>
                </a:lnTo>
                <a:lnTo>
                  <a:pt x="658634" y="519709"/>
                </a:lnTo>
                <a:lnTo>
                  <a:pt x="0" y="0"/>
                </a:lnTo>
                <a:close/>
              </a:path>
            </a:pathLst>
          </a:custGeom>
          <a:solidFill>
            <a:srgbClr val="B2B2B1">
              <a:alpha val="9999"/>
            </a:srgbClr>
          </a:solidFill>
        </p:spPr>
        <p:txBody>
          <a:bodyPr wrap="square" lIns="0" tIns="0" rIns="0" bIns="0" rtlCol="0"/>
          <a:lstStyle/>
          <a:p>
            <a:endParaRPr/>
          </a:p>
        </p:txBody>
      </p:sp>
      <p:sp>
        <p:nvSpPr>
          <p:cNvPr id="97" name="bg object 97"/>
          <p:cNvSpPr/>
          <p:nvPr/>
        </p:nvSpPr>
        <p:spPr>
          <a:xfrm>
            <a:off x="3958579" y="6923154"/>
            <a:ext cx="659130" cy="1039494"/>
          </a:xfrm>
          <a:custGeom>
            <a:avLst/>
            <a:gdLst/>
            <a:ahLst/>
            <a:cxnLst/>
            <a:rect l="l" t="t" r="r" b="b"/>
            <a:pathLst>
              <a:path w="659129" h="1039495">
                <a:moveTo>
                  <a:pt x="0" y="0"/>
                </a:moveTo>
                <a:lnTo>
                  <a:pt x="0" y="1039393"/>
                </a:lnTo>
                <a:lnTo>
                  <a:pt x="658634" y="519709"/>
                </a:lnTo>
                <a:lnTo>
                  <a:pt x="0" y="0"/>
                </a:lnTo>
                <a:close/>
              </a:path>
            </a:pathLst>
          </a:custGeom>
          <a:solidFill>
            <a:srgbClr val="E7E7E7">
              <a:alpha val="9999"/>
            </a:srgbClr>
          </a:solidFill>
        </p:spPr>
        <p:txBody>
          <a:bodyPr wrap="square" lIns="0" tIns="0" rIns="0" bIns="0" rtlCol="0"/>
          <a:lstStyle/>
          <a:p>
            <a:endParaRPr/>
          </a:p>
        </p:txBody>
      </p:sp>
      <p:sp>
        <p:nvSpPr>
          <p:cNvPr id="98" name="bg object 98"/>
          <p:cNvSpPr/>
          <p:nvPr/>
        </p:nvSpPr>
        <p:spPr>
          <a:xfrm>
            <a:off x="3300059" y="3805128"/>
            <a:ext cx="659130" cy="1039494"/>
          </a:xfrm>
          <a:custGeom>
            <a:avLst/>
            <a:gdLst/>
            <a:ahLst/>
            <a:cxnLst/>
            <a:rect l="l" t="t" r="r" b="b"/>
            <a:pathLst>
              <a:path w="659129" h="1039495">
                <a:moveTo>
                  <a:pt x="658520" y="0"/>
                </a:moveTo>
                <a:lnTo>
                  <a:pt x="0" y="519607"/>
                </a:lnTo>
                <a:lnTo>
                  <a:pt x="658520" y="1039406"/>
                </a:lnTo>
                <a:lnTo>
                  <a:pt x="658520" y="0"/>
                </a:lnTo>
                <a:close/>
              </a:path>
            </a:pathLst>
          </a:custGeom>
          <a:solidFill>
            <a:srgbClr val="D6D6D5">
              <a:alpha val="9999"/>
            </a:srgbClr>
          </a:solidFill>
        </p:spPr>
        <p:txBody>
          <a:bodyPr wrap="square" lIns="0" tIns="0" rIns="0" bIns="0" rtlCol="0"/>
          <a:lstStyle/>
          <a:p>
            <a:endParaRPr/>
          </a:p>
        </p:txBody>
      </p:sp>
      <p:sp>
        <p:nvSpPr>
          <p:cNvPr id="99" name="bg object 99"/>
          <p:cNvSpPr/>
          <p:nvPr/>
        </p:nvSpPr>
        <p:spPr>
          <a:xfrm>
            <a:off x="3300059" y="2765800"/>
            <a:ext cx="659130" cy="1039494"/>
          </a:xfrm>
          <a:custGeom>
            <a:avLst/>
            <a:gdLst/>
            <a:ahLst/>
            <a:cxnLst/>
            <a:rect l="l" t="t" r="r" b="b"/>
            <a:pathLst>
              <a:path w="659129" h="1039495">
                <a:moveTo>
                  <a:pt x="658520" y="0"/>
                </a:moveTo>
                <a:lnTo>
                  <a:pt x="0" y="519709"/>
                </a:lnTo>
                <a:lnTo>
                  <a:pt x="658520" y="1039329"/>
                </a:lnTo>
                <a:lnTo>
                  <a:pt x="658520" y="0"/>
                </a:lnTo>
                <a:close/>
              </a:path>
            </a:pathLst>
          </a:custGeom>
          <a:solidFill>
            <a:srgbClr val="B2B2B1">
              <a:alpha val="9999"/>
            </a:srgbClr>
          </a:solidFill>
        </p:spPr>
        <p:txBody>
          <a:bodyPr wrap="square" lIns="0" tIns="0" rIns="0" bIns="0" rtlCol="0"/>
          <a:lstStyle/>
          <a:p>
            <a:endParaRPr/>
          </a:p>
        </p:txBody>
      </p:sp>
      <p:sp>
        <p:nvSpPr>
          <p:cNvPr id="100" name="bg object 100"/>
          <p:cNvSpPr/>
          <p:nvPr/>
        </p:nvSpPr>
        <p:spPr>
          <a:xfrm>
            <a:off x="3300057" y="2246121"/>
            <a:ext cx="659130" cy="3118485"/>
          </a:xfrm>
          <a:custGeom>
            <a:avLst/>
            <a:gdLst/>
            <a:ahLst/>
            <a:cxnLst/>
            <a:rect l="l" t="t" r="r" b="b"/>
            <a:pathLst>
              <a:path w="659129" h="3118485">
                <a:moveTo>
                  <a:pt x="658558" y="2598318"/>
                </a:moveTo>
                <a:lnTo>
                  <a:pt x="0" y="2078621"/>
                </a:lnTo>
                <a:lnTo>
                  <a:pt x="0" y="3118015"/>
                </a:lnTo>
                <a:lnTo>
                  <a:pt x="658558" y="2598318"/>
                </a:lnTo>
                <a:close/>
              </a:path>
              <a:path w="659129" h="3118485">
                <a:moveTo>
                  <a:pt x="658558" y="519684"/>
                </a:moveTo>
                <a:lnTo>
                  <a:pt x="0" y="0"/>
                </a:lnTo>
                <a:lnTo>
                  <a:pt x="0" y="1039393"/>
                </a:lnTo>
                <a:lnTo>
                  <a:pt x="658558" y="519684"/>
                </a:lnTo>
                <a:close/>
              </a:path>
            </a:pathLst>
          </a:custGeom>
          <a:solidFill>
            <a:srgbClr val="F0F0F0">
              <a:alpha val="9999"/>
            </a:srgbClr>
          </a:solidFill>
        </p:spPr>
        <p:txBody>
          <a:bodyPr wrap="square" lIns="0" tIns="0" rIns="0" bIns="0" rtlCol="0"/>
          <a:lstStyle/>
          <a:p>
            <a:endParaRPr/>
          </a:p>
        </p:txBody>
      </p:sp>
      <p:sp>
        <p:nvSpPr>
          <p:cNvPr id="101" name="bg object 101"/>
          <p:cNvSpPr/>
          <p:nvPr/>
        </p:nvSpPr>
        <p:spPr>
          <a:xfrm>
            <a:off x="3300059" y="5883847"/>
            <a:ext cx="659130" cy="1039494"/>
          </a:xfrm>
          <a:custGeom>
            <a:avLst/>
            <a:gdLst/>
            <a:ahLst/>
            <a:cxnLst/>
            <a:rect l="l" t="t" r="r" b="b"/>
            <a:pathLst>
              <a:path w="659129" h="1039495">
                <a:moveTo>
                  <a:pt x="658520" y="0"/>
                </a:moveTo>
                <a:lnTo>
                  <a:pt x="0" y="519620"/>
                </a:lnTo>
                <a:lnTo>
                  <a:pt x="658520" y="1039406"/>
                </a:lnTo>
                <a:lnTo>
                  <a:pt x="658520" y="0"/>
                </a:lnTo>
                <a:close/>
              </a:path>
            </a:pathLst>
          </a:custGeom>
          <a:solidFill>
            <a:srgbClr val="D6D6D5">
              <a:alpha val="9999"/>
            </a:srgbClr>
          </a:solidFill>
        </p:spPr>
        <p:txBody>
          <a:bodyPr wrap="square" lIns="0" tIns="0" rIns="0" bIns="0" rtlCol="0"/>
          <a:lstStyle/>
          <a:p>
            <a:endParaRPr/>
          </a:p>
        </p:txBody>
      </p:sp>
      <p:sp>
        <p:nvSpPr>
          <p:cNvPr id="102" name="bg object 102"/>
          <p:cNvSpPr/>
          <p:nvPr/>
        </p:nvSpPr>
        <p:spPr>
          <a:xfrm>
            <a:off x="3300065" y="5364129"/>
            <a:ext cx="659130" cy="1039494"/>
          </a:xfrm>
          <a:custGeom>
            <a:avLst/>
            <a:gdLst/>
            <a:ahLst/>
            <a:cxnLst/>
            <a:rect l="l" t="t" r="r" b="b"/>
            <a:pathLst>
              <a:path w="659129" h="1039495">
                <a:moveTo>
                  <a:pt x="0" y="0"/>
                </a:moveTo>
                <a:lnTo>
                  <a:pt x="0" y="1039342"/>
                </a:lnTo>
                <a:lnTo>
                  <a:pt x="658558" y="519722"/>
                </a:lnTo>
                <a:lnTo>
                  <a:pt x="0" y="0"/>
                </a:lnTo>
                <a:close/>
              </a:path>
            </a:pathLst>
          </a:custGeom>
          <a:solidFill>
            <a:srgbClr val="E7E7E7">
              <a:alpha val="9999"/>
            </a:srgbClr>
          </a:solidFill>
        </p:spPr>
        <p:txBody>
          <a:bodyPr wrap="square" lIns="0" tIns="0" rIns="0" bIns="0" rtlCol="0"/>
          <a:lstStyle/>
          <a:p>
            <a:endParaRPr/>
          </a:p>
        </p:txBody>
      </p:sp>
      <p:sp>
        <p:nvSpPr>
          <p:cNvPr id="103" name="bg object 103"/>
          <p:cNvSpPr/>
          <p:nvPr/>
        </p:nvSpPr>
        <p:spPr>
          <a:xfrm>
            <a:off x="3300059" y="6923152"/>
            <a:ext cx="659130" cy="1039494"/>
          </a:xfrm>
          <a:custGeom>
            <a:avLst/>
            <a:gdLst/>
            <a:ahLst/>
            <a:cxnLst/>
            <a:rect l="l" t="t" r="r" b="b"/>
            <a:pathLst>
              <a:path w="659129" h="1039495">
                <a:moveTo>
                  <a:pt x="658520" y="0"/>
                </a:moveTo>
                <a:lnTo>
                  <a:pt x="0" y="519709"/>
                </a:lnTo>
                <a:lnTo>
                  <a:pt x="658520" y="1039393"/>
                </a:lnTo>
                <a:lnTo>
                  <a:pt x="658520" y="0"/>
                </a:lnTo>
                <a:close/>
              </a:path>
            </a:pathLst>
          </a:custGeom>
          <a:solidFill>
            <a:srgbClr val="B2B2B1">
              <a:alpha val="9999"/>
            </a:srgbClr>
          </a:solidFill>
        </p:spPr>
        <p:txBody>
          <a:bodyPr wrap="square" lIns="0" tIns="0" rIns="0" bIns="0" rtlCol="0"/>
          <a:lstStyle/>
          <a:p>
            <a:endParaRPr/>
          </a:p>
        </p:txBody>
      </p:sp>
      <p:sp>
        <p:nvSpPr>
          <p:cNvPr id="104" name="bg object 104"/>
          <p:cNvSpPr/>
          <p:nvPr/>
        </p:nvSpPr>
        <p:spPr>
          <a:xfrm>
            <a:off x="3300065" y="6403470"/>
            <a:ext cx="659130" cy="1039494"/>
          </a:xfrm>
          <a:custGeom>
            <a:avLst/>
            <a:gdLst/>
            <a:ahLst/>
            <a:cxnLst/>
            <a:rect l="l" t="t" r="r" b="b"/>
            <a:pathLst>
              <a:path w="659129" h="1039495">
                <a:moveTo>
                  <a:pt x="0" y="0"/>
                </a:moveTo>
                <a:lnTo>
                  <a:pt x="0" y="1039393"/>
                </a:lnTo>
                <a:lnTo>
                  <a:pt x="658558" y="519684"/>
                </a:lnTo>
                <a:lnTo>
                  <a:pt x="0" y="0"/>
                </a:lnTo>
                <a:close/>
              </a:path>
            </a:pathLst>
          </a:custGeom>
          <a:solidFill>
            <a:srgbClr val="E7E7E7">
              <a:alpha val="9999"/>
            </a:srgbClr>
          </a:solidFill>
        </p:spPr>
        <p:txBody>
          <a:bodyPr wrap="square" lIns="0" tIns="0" rIns="0" bIns="0" rtlCol="0"/>
          <a:lstStyle/>
          <a:p>
            <a:endParaRPr/>
          </a:p>
        </p:txBody>
      </p:sp>
      <p:sp>
        <p:nvSpPr>
          <p:cNvPr id="105" name="bg object 105"/>
          <p:cNvSpPr/>
          <p:nvPr/>
        </p:nvSpPr>
        <p:spPr>
          <a:xfrm>
            <a:off x="1324297" y="6923253"/>
            <a:ext cx="659130" cy="1039494"/>
          </a:xfrm>
          <a:custGeom>
            <a:avLst/>
            <a:gdLst/>
            <a:ahLst/>
            <a:cxnLst/>
            <a:rect l="l" t="t" r="r" b="b"/>
            <a:pathLst>
              <a:path w="659130" h="1039495">
                <a:moveTo>
                  <a:pt x="0" y="0"/>
                </a:moveTo>
                <a:lnTo>
                  <a:pt x="0" y="1039393"/>
                </a:lnTo>
                <a:lnTo>
                  <a:pt x="658558" y="519683"/>
                </a:lnTo>
                <a:lnTo>
                  <a:pt x="0" y="0"/>
                </a:lnTo>
                <a:close/>
              </a:path>
            </a:pathLst>
          </a:custGeom>
          <a:solidFill>
            <a:srgbClr val="F0F0F0">
              <a:alpha val="9999"/>
            </a:srgbClr>
          </a:solidFill>
        </p:spPr>
        <p:txBody>
          <a:bodyPr wrap="square" lIns="0" tIns="0" rIns="0" bIns="0" rtlCol="0"/>
          <a:lstStyle/>
          <a:p>
            <a:endParaRPr/>
          </a:p>
        </p:txBody>
      </p:sp>
      <p:sp>
        <p:nvSpPr>
          <p:cNvPr id="106" name="bg object 106"/>
          <p:cNvSpPr/>
          <p:nvPr/>
        </p:nvSpPr>
        <p:spPr>
          <a:xfrm>
            <a:off x="2641500" y="6923253"/>
            <a:ext cx="659130" cy="1039494"/>
          </a:xfrm>
          <a:custGeom>
            <a:avLst/>
            <a:gdLst/>
            <a:ahLst/>
            <a:cxnLst/>
            <a:rect l="l" t="t" r="r" b="b"/>
            <a:pathLst>
              <a:path w="659129" h="1039495">
                <a:moveTo>
                  <a:pt x="0" y="0"/>
                </a:moveTo>
                <a:lnTo>
                  <a:pt x="0" y="1039393"/>
                </a:lnTo>
                <a:lnTo>
                  <a:pt x="658609" y="519683"/>
                </a:lnTo>
                <a:lnTo>
                  <a:pt x="0" y="0"/>
                </a:lnTo>
                <a:close/>
              </a:path>
            </a:pathLst>
          </a:custGeom>
          <a:solidFill>
            <a:srgbClr val="F0F0F0">
              <a:alpha val="9999"/>
            </a:srgbClr>
          </a:solidFill>
        </p:spPr>
        <p:txBody>
          <a:bodyPr wrap="square" lIns="0" tIns="0" rIns="0" bIns="0" rtlCol="0"/>
          <a:lstStyle/>
          <a:p>
            <a:endParaRPr/>
          </a:p>
        </p:txBody>
      </p:sp>
      <p:sp>
        <p:nvSpPr>
          <p:cNvPr id="107" name="bg object 107"/>
          <p:cNvSpPr/>
          <p:nvPr/>
        </p:nvSpPr>
        <p:spPr>
          <a:xfrm>
            <a:off x="2641431" y="4324736"/>
            <a:ext cx="659130" cy="1039494"/>
          </a:xfrm>
          <a:custGeom>
            <a:avLst/>
            <a:gdLst/>
            <a:ahLst/>
            <a:cxnLst/>
            <a:rect l="l" t="t" r="r" b="b"/>
            <a:pathLst>
              <a:path w="659129" h="1039495">
                <a:moveTo>
                  <a:pt x="658634" y="0"/>
                </a:moveTo>
                <a:lnTo>
                  <a:pt x="0" y="519798"/>
                </a:lnTo>
                <a:lnTo>
                  <a:pt x="658634" y="1039393"/>
                </a:lnTo>
                <a:lnTo>
                  <a:pt x="658634" y="0"/>
                </a:lnTo>
                <a:close/>
              </a:path>
            </a:pathLst>
          </a:custGeom>
          <a:solidFill>
            <a:srgbClr val="D6D6D5">
              <a:alpha val="9999"/>
            </a:srgbClr>
          </a:solidFill>
        </p:spPr>
        <p:txBody>
          <a:bodyPr wrap="square" lIns="0" tIns="0" rIns="0" bIns="0" rtlCol="0"/>
          <a:lstStyle/>
          <a:p>
            <a:endParaRPr/>
          </a:p>
        </p:txBody>
      </p:sp>
      <p:sp>
        <p:nvSpPr>
          <p:cNvPr id="108" name="bg object 108"/>
          <p:cNvSpPr/>
          <p:nvPr/>
        </p:nvSpPr>
        <p:spPr>
          <a:xfrm>
            <a:off x="2641431" y="3285510"/>
            <a:ext cx="659130" cy="1039494"/>
          </a:xfrm>
          <a:custGeom>
            <a:avLst/>
            <a:gdLst/>
            <a:ahLst/>
            <a:cxnLst/>
            <a:rect l="l" t="t" r="r" b="b"/>
            <a:pathLst>
              <a:path w="659129" h="1039495">
                <a:moveTo>
                  <a:pt x="658634" y="0"/>
                </a:moveTo>
                <a:lnTo>
                  <a:pt x="0" y="519620"/>
                </a:lnTo>
                <a:lnTo>
                  <a:pt x="658634" y="1039228"/>
                </a:lnTo>
                <a:lnTo>
                  <a:pt x="658634" y="0"/>
                </a:lnTo>
                <a:close/>
              </a:path>
            </a:pathLst>
          </a:custGeom>
          <a:solidFill>
            <a:srgbClr val="E1E1E1">
              <a:alpha val="9999"/>
            </a:srgbClr>
          </a:solidFill>
        </p:spPr>
        <p:txBody>
          <a:bodyPr wrap="square" lIns="0" tIns="0" rIns="0" bIns="0" rtlCol="0"/>
          <a:lstStyle/>
          <a:p>
            <a:endParaRPr/>
          </a:p>
        </p:txBody>
      </p:sp>
      <p:sp>
        <p:nvSpPr>
          <p:cNvPr id="109" name="bg object 109"/>
          <p:cNvSpPr/>
          <p:nvPr/>
        </p:nvSpPr>
        <p:spPr>
          <a:xfrm>
            <a:off x="2641431" y="5364126"/>
            <a:ext cx="659130" cy="1039494"/>
          </a:xfrm>
          <a:custGeom>
            <a:avLst/>
            <a:gdLst/>
            <a:ahLst/>
            <a:cxnLst/>
            <a:rect l="l" t="t" r="r" b="b"/>
            <a:pathLst>
              <a:path w="659129" h="1039495">
                <a:moveTo>
                  <a:pt x="658634" y="0"/>
                </a:moveTo>
                <a:lnTo>
                  <a:pt x="0" y="519722"/>
                </a:lnTo>
                <a:lnTo>
                  <a:pt x="658634" y="1039418"/>
                </a:lnTo>
                <a:lnTo>
                  <a:pt x="658634" y="0"/>
                </a:lnTo>
                <a:close/>
              </a:path>
            </a:pathLst>
          </a:custGeom>
          <a:solidFill>
            <a:srgbClr val="F0F0F0">
              <a:alpha val="9999"/>
            </a:srgbClr>
          </a:solidFill>
        </p:spPr>
        <p:txBody>
          <a:bodyPr wrap="square" lIns="0" tIns="0" rIns="0" bIns="0" rtlCol="0"/>
          <a:lstStyle/>
          <a:p>
            <a:endParaRPr/>
          </a:p>
        </p:txBody>
      </p:sp>
      <p:sp>
        <p:nvSpPr>
          <p:cNvPr id="110" name="bg object 110"/>
          <p:cNvSpPr/>
          <p:nvPr/>
        </p:nvSpPr>
        <p:spPr>
          <a:xfrm>
            <a:off x="665713" y="5883936"/>
            <a:ext cx="659130" cy="1039494"/>
          </a:xfrm>
          <a:custGeom>
            <a:avLst/>
            <a:gdLst/>
            <a:ahLst/>
            <a:cxnLst/>
            <a:rect l="l" t="t" r="r" b="b"/>
            <a:pathLst>
              <a:path w="659130" h="1039495">
                <a:moveTo>
                  <a:pt x="658583" y="0"/>
                </a:moveTo>
                <a:lnTo>
                  <a:pt x="0" y="519607"/>
                </a:lnTo>
                <a:lnTo>
                  <a:pt x="658583" y="1039317"/>
                </a:lnTo>
                <a:lnTo>
                  <a:pt x="658583" y="0"/>
                </a:lnTo>
                <a:close/>
              </a:path>
            </a:pathLst>
          </a:custGeom>
          <a:solidFill>
            <a:srgbClr val="F0F0F0">
              <a:alpha val="9999"/>
            </a:srgbClr>
          </a:solidFill>
        </p:spPr>
        <p:txBody>
          <a:bodyPr wrap="square" lIns="0" tIns="0" rIns="0" bIns="0" rtlCol="0"/>
          <a:lstStyle/>
          <a:p>
            <a:endParaRPr/>
          </a:p>
        </p:txBody>
      </p:sp>
      <p:sp>
        <p:nvSpPr>
          <p:cNvPr id="111" name="bg object 111"/>
          <p:cNvSpPr/>
          <p:nvPr/>
        </p:nvSpPr>
        <p:spPr>
          <a:xfrm>
            <a:off x="2641425" y="4844534"/>
            <a:ext cx="659130" cy="1039494"/>
          </a:xfrm>
          <a:custGeom>
            <a:avLst/>
            <a:gdLst/>
            <a:ahLst/>
            <a:cxnLst/>
            <a:rect l="l" t="t" r="r" b="b"/>
            <a:pathLst>
              <a:path w="659129" h="1039495">
                <a:moveTo>
                  <a:pt x="0" y="0"/>
                </a:moveTo>
                <a:lnTo>
                  <a:pt x="0" y="1039317"/>
                </a:lnTo>
                <a:lnTo>
                  <a:pt x="658634" y="519595"/>
                </a:lnTo>
                <a:lnTo>
                  <a:pt x="0" y="0"/>
                </a:lnTo>
                <a:close/>
              </a:path>
            </a:pathLst>
          </a:custGeom>
          <a:solidFill>
            <a:srgbClr val="E7E7E7">
              <a:alpha val="9999"/>
            </a:srgbClr>
          </a:solidFill>
        </p:spPr>
        <p:txBody>
          <a:bodyPr wrap="square" lIns="0" tIns="0" rIns="0" bIns="0" rtlCol="0"/>
          <a:lstStyle/>
          <a:p>
            <a:endParaRPr/>
          </a:p>
        </p:txBody>
      </p:sp>
      <p:sp>
        <p:nvSpPr>
          <p:cNvPr id="112" name="bg object 112"/>
          <p:cNvSpPr/>
          <p:nvPr/>
        </p:nvSpPr>
        <p:spPr>
          <a:xfrm>
            <a:off x="2641425" y="7962545"/>
            <a:ext cx="659130" cy="1039494"/>
          </a:xfrm>
          <a:custGeom>
            <a:avLst/>
            <a:gdLst/>
            <a:ahLst/>
            <a:cxnLst/>
            <a:rect l="l" t="t" r="r" b="b"/>
            <a:pathLst>
              <a:path w="659129" h="1039495">
                <a:moveTo>
                  <a:pt x="0" y="0"/>
                </a:moveTo>
                <a:lnTo>
                  <a:pt x="0" y="1039317"/>
                </a:lnTo>
                <a:lnTo>
                  <a:pt x="658634" y="519709"/>
                </a:lnTo>
                <a:lnTo>
                  <a:pt x="0" y="0"/>
                </a:lnTo>
                <a:close/>
              </a:path>
            </a:pathLst>
          </a:custGeom>
          <a:solidFill>
            <a:srgbClr val="E7E7E7">
              <a:alpha val="9999"/>
            </a:srgbClr>
          </a:solidFill>
        </p:spPr>
        <p:txBody>
          <a:bodyPr wrap="square" lIns="0" tIns="0" rIns="0" bIns="0" rtlCol="0"/>
          <a:lstStyle/>
          <a:p>
            <a:endParaRPr/>
          </a:p>
        </p:txBody>
      </p:sp>
      <p:sp>
        <p:nvSpPr>
          <p:cNvPr id="113" name="bg object 113"/>
          <p:cNvSpPr/>
          <p:nvPr/>
        </p:nvSpPr>
        <p:spPr>
          <a:xfrm>
            <a:off x="3300065" y="8482252"/>
            <a:ext cx="659130" cy="1039494"/>
          </a:xfrm>
          <a:custGeom>
            <a:avLst/>
            <a:gdLst/>
            <a:ahLst/>
            <a:cxnLst/>
            <a:rect l="l" t="t" r="r" b="b"/>
            <a:pathLst>
              <a:path w="659129" h="1039495">
                <a:moveTo>
                  <a:pt x="0" y="0"/>
                </a:moveTo>
                <a:lnTo>
                  <a:pt x="0" y="1039342"/>
                </a:lnTo>
                <a:lnTo>
                  <a:pt x="658558" y="519607"/>
                </a:lnTo>
                <a:lnTo>
                  <a:pt x="0" y="0"/>
                </a:lnTo>
                <a:close/>
              </a:path>
            </a:pathLst>
          </a:custGeom>
          <a:solidFill>
            <a:srgbClr val="E1E1E1">
              <a:alpha val="9999"/>
            </a:srgbClr>
          </a:solidFill>
        </p:spPr>
        <p:txBody>
          <a:bodyPr wrap="square" lIns="0" tIns="0" rIns="0" bIns="0" rtlCol="0"/>
          <a:lstStyle/>
          <a:p>
            <a:endParaRPr/>
          </a:p>
        </p:txBody>
      </p:sp>
      <p:sp>
        <p:nvSpPr>
          <p:cNvPr id="114" name="bg object 114"/>
          <p:cNvSpPr/>
          <p:nvPr/>
        </p:nvSpPr>
        <p:spPr>
          <a:xfrm>
            <a:off x="4617218" y="8482178"/>
            <a:ext cx="659130" cy="1039494"/>
          </a:xfrm>
          <a:custGeom>
            <a:avLst/>
            <a:gdLst/>
            <a:ahLst/>
            <a:cxnLst/>
            <a:rect l="l" t="t" r="r" b="b"/>
            <a:pathLst>
              <a:path w="659129" h="1039495">
                <a:moveTo>
                  <a:pt x="0" y="0"/>
                </a:moveTo>
                <a:lnTo>
                  <a:pt x="0" y="1039418"/>
                </a:lnTo>
                <a:lnTo>
                  <a:pt x="658558" y="519683"/>
                </a:lnTo>
                <a:lnTo>
                  <a:pt x="0" y="0"/>
                </a:lnTo>
                <a:close/>
              </a:path>
            </a:pathLst>
          </a:custGeom>
          <a:solidFill>
            <a:srgbClr val="B2B2B1">
              <a:alpha val="9999"/>
            </a:srgbClr>
          </a:solidFill>
        </p:spPr>
        <p:txBody>
          <a:bodyPr wrap="square" lIns="0" tIns="0" rIns="0" bIns="0" rtlCol="0"/>
          <a:lstStyle/>
          <a:p>
            <a:endParaRPr/>
          </a:p>
        </p:txBody>
      </p:sp>
      <p:sp>
        <p:nvSpPr>
          <p:cNvPr id="115" name="bg object 115"/>
          <p:cNvSpPr/>
          <p:nvPr/>
        </p:nvSpPr>
        <p:spPr>
          <a:xfrm>
            <a:off x="2641431" y="6403543"/>
            <a:ext cx="659130" cy="1039494"/>
          </a:xfrm>
          <a:custGeom>
            <a:avLst/>
            <a:gdLst/>
            <a:ahLst/>
            <a:cxnLst/>
            <a:rect l="l" t="t" r="r" b="b"/>
            <a:pathLst>
              <a:path w="659129" h="1039495">
                <a:moveTo>
                  <a:pt x="658634" y="0"/>
                </a:moveTo>
                <a:lnTo>
                  <a:pt x="0" y="519709"/>
                </a:lnTo>
                <a:lnTo>
                  <a:pt x="658634" y="1039393"/>
                </a:lnTo>
                <a:lnTo>
                  <a:pt x="658634" y="0"/>
                </a:lnTo>
                <a:close/>
              </a:path>
            </a:pathLst>
          </a:custGeom>
          <a:solidFill>
            <a:srgbClr val="D6D6D5">
              <a:alpha val="9999"/>
            </a:srgbClr>
          </a:solidFill>
        </p:spPr>
        <p:txBody>
          <a:bodyPr wrap="square" lIns="0" tIns="0" rIns="0" bIns="0" rtlCol="0"/>
          <a:lstStyle/>
          <a:p>
            <a:endParaRPr/>
          </a:p>
        </p:txBody>
      </p:sp>
      <p:sp>
        <p:nvSpPr>
          <p:cNvPr id="116" name="bg object 116"/>
          <p:cNvSpPr/>
          <p:nvPr/>
        </p:nvSpPr>
        <p:spPr>
          <a:xfrm>
            <a:off x="2641425" y="5883850"/>
            <a:ext cx="659130" cy="1039494"/>
          </a:xfrm>
          <a:custGeom>
            <a:avLst/>
            <a:gdLst/>
            <a:ahLst/>
            <a:cxnLst/>
            <a:rect l="l" t="t" r="r" b="b"/>
            <a:pathLst>
              <a:path w="659129" h="1039495">
                <a:moveTo>
                  <a:pt x="0" y="0"/>
                </a:moveTo>
                <a:lnTo>
                  <a:pt x="0" y="1039406"/>
                </a:lnTo>
                <a:lnTo>
                  <a:pt x="658634" y="519696"/>
                </a:lnTo>
                <a:lnTo>
                  <a:pt x="0" y="0"/>
                </a:lnTo>
                <a:close/>
              </a:path>
            </a:pathLst>
          </a:custGeom>
          <a:solidFill>
            <a:srgbClr val="E7E7E7">
              <a:alpha val="9999"/>
            </a:srgbClr>
          </a:solidFill>
        </p:spPr>
        <p:txBody>
          <a:bodyPr wrap="square" lIns="0" tIns="0" rIns="0" bIns="0" rtlCol="0"/>
          <a:lstStyle/>
          <a:p>
            <a:endParaRPr/>
          </a:p>
        </p:txBody>
      </p:sp>
      <p:sp>
        <p:nvSpPr>
          <p:cNvPr id="117" name="bg object 117"/>
          <p:cNvSpPr/>
          <p:nvPr/>
        </p:nvSpPr>
        <p:spPr>
          <a:xfrm>
            <a:off x="1982867" y="2765800"/>
            <a:ext cx="659130" cy="1039494"/>
          </a:xfrm>
          <a:custGeom>
            <a:avLst/>
            <a:gdLst/>
            <a:ahLst/>
            <a:cxnLst/>
            <a:rect l="l" t="t" r="r" b="b"/>
            <a:pathLst>
              <a:path w="659130" h="1039495">
                <a:moveTo>
                  <a:pt x="658558" y="0"/>
                </a:moveTo>
                <a:lnTo>
                  <a:pt x="0" y="519709"/>
                </a:lnTo>
                <a:lnTo>
                  <a:pt x="658558" y="1039329"/>
                </a:lnTo>
                <a:lnTo>
                  <a:pt x="658558" y="0"/>
                </a:lnTo>
                <a:close/>
              </a:path>
            </a:pathLst>
          </a:custGeom>
          <a:solidFill>
            <a:srgbClr val="F0F0F0">
              <a:alpha val="9999"/>
            </a:srgbClr>
          </a:solidFill>
        </p:spPr>
        <p:txBody>
          <a:bodyPr wrap="square" lIns="0" tIns="0" rIns="0" bIns="0" rtlCol="0"/>
          <a:lstStyle/>
          <a:p>
            <a:endParaRPr/>
          </a:p>
        </p:txBody>
      </p:sp>
      <p:sp>
        <p:nvSpPr>
          <p:cNvPr id="118" name="bg object 118"/>
          <p:cNvSpPr/>
          <p:nvPr/>
        </p:nvSpPr>
        <p:spPr>
          <a:xfrm>
            <a:off x="1982867" y="3805128"/>
            <a:ext cx="659130" cy="1039494"/>
          </a:xfrm>
          <a:custGeom>
            <a:avLst/>
            <a:gdLst/>
            <a:ahLst/>
            <a:cxnLst/>
            <a:rect l="l" t="t" r="r" b="b"/>
            <a:pathLst>
              <a:path w="659130" h="1039495">
                <a:moveTo>
                  <a:pt x="658558" y="0"/>
                </a:moveTo>
                <a:lnTo>
                  <a:pt x="0" y="519709"/>
                </a:lnTo>
                <a:lnTo>
                  <a:pt x="658558" y="1039406"/>
                </a:lnTo>
                <a:lnTo>
                  <a:pt x="658558" y="0"/>
                </a:lnTo>
                <a:close/>
              </a:path>
            </a:pathLst>
          </a:custGeom>
          <a:solidFill>
            <a:srgbClr val="E1E1E1">
              <a:alpha val="9999"/>
            </a:srgbClr>
          </a:solidFill>
        </p:spPr>
        <p:txBody>
          <a:bodyPr wrap="square" lIns="0" tIns="0" rIns="0" bIns="0" rtlCol="0"/>
          <a:lstStyle/>
          <a:p>
            <a:endParaRPr/>
          </a:p>
        </p:txBody>
      </p:sp>
      <p:sp>
        <p:nvSpPr>
          <p:cNvPr id="119" name="bg object 119"/>
          <p:cNvSpPr/>
          <p:nvPr/>
        </p:nvSpPr>
        <p:spPr>
          <a:xfrm>
            <a:off x="1982862" y="4324838"/>
            <a:ext cx="659130" cy="1039494"/>
          </a:xfrm>
          <a:custGeom>
            <a:avLst/>
            <a:gdLst/>
            <a:ahLst/>
            <a:cxnLst/>
            <a:rect l="l" t="t" r="r" b="b"/>
            <a:pathLst>
              <a:path w="659130" h="1039495">
                <a:moveTo>
                  <a:pt x="0" y="0"/>
                </a:moveTo>
                <a:lnTo>
                  <a:pt x="0" y="1039291"/>
                </a:lnTo>
                <a:lnTo>
                  <a:pt x="658634" y="519696"/>
                </a:lnTo>
                <a:lnTo>
                  <a:pt x="0" y="0"/>
                </a:lnTo>
                <a:close/>
              </a:path>
            </a:pathLst>
          </a:custGeom>
          <a:solidFill>
            <a:srgbClr val="E7E7E7">
              <a:alpha val="9999"/>
            </a:srgbClr>
          </a:solidFill>
        </p:spPr>
        <p:txBody>
          <a:bodyPr wrap="square" lIns="0" tIns="0" rIns="0" bIns="0" rtlCol="0"/>
          <a:lstStyle/>
          <a:p>
            <a:endParaRPr/>
          </a:p>
        </p:txBody>
      </p:sp>
      <p:sp>
        <p:nvSpPr>
          <p:cNvPr id="120" name="bg object 120"/>
          <p:cNvSpPr/>
          <p:nvPr/>
        </p:nvSpPr>
        <p:spPr>
          <a:xfrm>
            <a:off x="1982867" y="5883847"/>
            <a:ext cx="659130" cy="1039494"/>
          </a:xfrm>
          <a:custGeom>
            <a:avLst/>
            <a:gdLst/>
            <a:ahLst/>
            <a:cxnLst/>
            <a:rect l="l" t="t" r="r" b="b"/>
            <a:pathLst>
              <a:path w="659130" h="1039495">
                <a:moveTo>
                  <a:pt x="658558" y="0"/>
                </a:moveTo>
                <a:lnTo>
                  <a:pt x="0" y="519696"/>
                </a:lnTo>
                <a:lnTo>
                  <a:pt x="658558" y="1039406"/>
                </a:lnTo>
                <a:lnTo>
                  <a:pt x="658558" y="0"/>
                </a:lnTo>
                <a:close/>
              </a:path>
            </a:pathLst>
          </a:custGeom>
          <a:solidFill>
            <a:srgbClr val="F0F0F0">
              <a:alpha val="9999"/>
            </a:srgbClr>
          </a:solidFill>
        </p:spPr>
        <p:txBody>
          <a:bodyPr wrap="square" lIns="0" tIns="0" rIns="0" bIns="0" rtlCol="0"/>
          <a:lstStyle/>
          <a:p>
            <a:endParaRPr/>
          </a:p>
        </p:txBody>
      </p:sp>
      <p:sp>
        <p:nvSpPr>
          <p:cNvPr id="121" name="bg object 121"/>
          <p:cNvSpPr/>
          <p:nvPr/>
        </p:nvSpPr>
        <p:spPr>
          <a:xfrm>
            <a:off x="1982851" y="5364136"/>
            <a:ext cx="659130" cy="2078989"/>
          </a:xfrm>
          <a:custGeom>
            <a:avLst/>
            <a:gdLst/>
            <a:ahLst/>
            <a:cxnLst/>
            <a:rect l="l" t="t" r="r" b="b"/>
            <a:pathLst>
              <a:path w="659130" h="2078990">
                <a:moveTo>
                  <a:pt x="658634" y="1559128"/>
                </a:moveTo>
                <a:lnTo>
                  <a:pt x="0" y="1039418"/>
                </a:lnTo>
                <a:lnTo>
                  <a:pt x="0" y="2078812"/>
                </a:lnTo>
                <a:lnTo>
                  <a:pt x="658634" y="1559128"/>
                </a:lnTo>
                <a:close/>
              </a:path>
              <a:path w="659130" h="2078990">
                <a:moveTo>
                  <a:pt x="658634" y="519722"/>
                </a:moveTo>
                <a:lnTo>
                  <a:pt x="0" y="0"/>
                </a:lnTo>
                <a:lnTo>
                  <a:pt x="0" y="1039418"/>
                </a:lnTo>
                <a:lnTo>
                  <a:pt x="658634" y="519722"/>
                </a:lnTo>
                <a:close/>
              </a:path>
            </a:pathLst>
          </a:custGeom>
          <a:solidFill>
            <a:srgbClr val="E7E7E7">
              <a:alpha val="9999"/>
            </a:srgbClr>
          </a:solidFill>
        </p:spPr>
        <p:txBody>
          <a:bodyPr wrap="square" lIns="0" tIns="0" rIns="0" bIns="0" rtlCol="0"/>
          <a:lstStyle/>
          <a:p>
            <a:endParaRPr/>
          </a:p>
        </p:txBody>
      </p:sp>
      <p:sp>
        <p:nvSpPr>
          <p:cNvPr id="122" name="bg object 122"/>
          <p:cNvSpPr/>
          <p:nvPr/>
        </p:nvSpPr>
        <p:spPr>
          <a:xfrm>
            <a:off x="1324303" y="4324837"/>
            <a:ext cx="659130" cy="1039494"/>
          </a:xfrm>
          <a:custGeom>
            <a:avLst/>
            <a:gdLst/>
            <a:ahLst/>
            <a:cxnLst/>
            <a:rect l="l" t="t" r="r" b="b"/>
            <a:pathLst>
              <a:path w="659130" h="1039495">
                <a:moveTo>
                  <a:pt x="658558" y="0"/>
                </a:moveTo>
                <a:lnTo>
                  <a:pt x="0" y="519696"/>
                </a:lnTo>
                <a:lnTo>
                  <a:pt x="658558" y="1039291"/>
                </a:lnTo>
                <a:lnTo>
                  <a:pt x="658558" y="0"/>
                </a:lnTo>
                <a:close/>
              </a:path>
            </a:pathLst>
          </a:custGeom>
          <a:solidFill>
            <a:srgbClr val="F0F0F0">
              <a:alpha val="9999"/>
            </a:srgbClr>
          </a:solidFill>
        </p:spPr>
        <p:txBody>
          <a:bodyPr wrap="square" lIns="0" tIns="0" rIns="0" bIns="0" rtlCol="0"/>
          <a:lstStyle/>
          <a:p>
            <a:endParaRPr/>
          </a:p>
        </p:txBody>
      </p:sp>
      <p:sp>
        <p:nvSpPr>
          <p:cNvPr id="123" name="bg object 123"/>
          <p:cNvSpPr/>
          <p:nvPr/>
        </p:nvSpPr>
        <p:spPr>
          <a:xfrm>
            <a:off x="7143" y="4844534"/>
            <a:ext cx="659130" cy="1039494"/>
          </a:xfrm>
          <a:custGeom>
            <a:avLst/>
            <a:gdLst/>
            <a:ahLst/>
            <a:cxnLst/>
            <a:rect l="l" t="t" r="r" b="b"/>
            <a:pathLst>
              <a:path w="659130" h="1039495">
                <a:moveTo>
                  <a:pt x="0" y="0"/>
                </a:moveTo>
                <a:lnTo>
                  <a:pt x="0" y="1039456"/>
                </a:lnTo>
                <a:lnTo>
                  <a:pt x="658558" y="519696"/>
                </a:lnTo>
                <a:lnTo>
                  <a:pt x="0" y="0"/>
                </a:lnTo>
                <a:close/>
              </a:path>
            </a:pathLst>
          </a:custGeom>
          <a:solidFill>
            <a:srgbClr val="F0F0F0">
              <a:alpha val="9999"/>
            </a:srgbClr>
          </a:solidFill>
        </p:spPr>
        <p:txBody>
          <a:bodyPr wrap="square" lIns="0" tIns="0" rIns="0" bIns="0" rtlCol="0"/>
          <a:lstStyle/>
          <a:p>
            <a:endParaRPr/>
          </a:p>
        </p:txBody>
      </p:sp>
      <p:sp>
        <p:nvSpPr>
          <p:cNvPr id="124" name="bg object 124"/>
          <p:cNvSpPr/>
          <p:nvPr/>
        </p:nvSpPr>
        <p:spPr>
          <a:xfrm>
            <a:off x="3300057" y="7442936"/>
            <a:ext cx="1317625" cy="1559560"/>
          </a:xfrm>
          <a:custGeom>
            <a:avLst/>
            <a:gdLst/>
            <a:ahLst/>
            <a:cxnLst/>
            <a:rect l="l" t="t" r="r" b="b"/>
            <a:pathLst>
              <a:path w="1317625" h="1559559">
                <a:moveTo>
                  <a:pt x="658520" y="519607"/>
                </a:moveTo>
                <a:lnTo>
                  <a:pt x="0" y="0"/>
                </a:lnTo>
                <a:lnTo>
                  <a:pt x="0" y="1039317"/>
                </a:lnTo>
                <a:lnTo>
                  <a:pt x="658520" y="519607"/>
                </a:lnTo>
                <a:close/>
              </a:path>
              <a:path w="1317625" h="1559559">
                <a:moveTo>
                  <a:pt x="1317155" y="1039253"/>
                </a:moveTo>
                <a:lnTo>
                  <a:pt x="658571" y="519620"/>
                </a:lnTo>
                <a:lnTo>
                  <a:pt x="658571" y="1558937"/>
                </a:lnTo>
                <a:lnTo>
                  <a:pt x="1317155" y="1039253"/>
                </a:lnTo>
                <a:close/>
              </a:path>
            </a:pathLst>
          </a:custGeom>
          <a:solidFill>
            <a:srgbClr val="F0F0F0">
              <a:alpha val="9999"/>
            </a:srgbClr>
          </a:solidFill>
        </p:spPr>
        <p:txBody>
          <a:bodyPr wrap="square" lIns="0" tIns="0" rIns="0" bIns="0" rtlCol="0"/>
          <a:lstStyle/>
          <a:p>
            <a:endParaRPr/>
          </a:p>
        </p:txBody>
      </p:sp>
      <p:sp>
        <p:nvSpPr>
          <p:cNvPr id="125" name="bg object 125"/>
          <p:cNvSpPr/>
          <p:nvPr/>
        </p:nvSpPr>
        <p:spPr>
          <a:xfrm>
            <a:off x="1324292" y="3805135"/>
            <a:ext cx="659130" cy="2078989"/>
          </a:xfrm>
          <a:custGeom>
            <a:avLst/>
            <a:gdLst/>
            <a:ahLst/>
            <a:cxnLst/>
            <a:rect l="l" t="t" r="r" b="b"/>
            <a:pathLst>
              <a:path w="659130" h="2078989">
                <a:moveTo>
                  <a:pt x="658609" y="1559001"/>
                </a:moveTo>
                <a:lnTo>
                  <a:pt x="0" y="1039406"/>
                </a:lnTo>
                <a:lnTo>
                  <a:pt x="0" y="2078812"/>
                </a:lnTo>
                <a:lnTo>
                  <a:pt x="658609" y="1559001"/>
                </a:lnTo>
                <a:close/>
              </a:path>
              <a:path w="659130" h="2078989">
                <a:moveTo>
                  <a:pt x="658609" y="519709"/>
                </a:moveTo>
                <a:lnTo>
                  <a:pt x="0" y="0"/>
                </a:lnTo>
                <a:lnTo>
                  <a:pt x="0" y="1039406"/>
                </a:lnTo>
                <a:lnTo>
                  <a:pt x="658609" y="519709"/>
                </a:lnTo>
                <a:close/>
              </a:path>
            </a:pathLst>
          </a:custGeom>
          <a:solidFill>
            <a:srgbClr val="E1E1E1">
              <a:alpha val="9999"/>
            </a:srgbClr>
          </a:solidFill>
        </p:spPr>
        <p:txBody>
          <a:bodyPr wrap="square" lIns="0" tIns="0" rIns="0" bIns="0" rtlCol="0"/>
          <a:lstStyle/>
          <a:p>
            <a:endParaRPr/>
          </a:p>
        </p:txBody>
      </p:sp>
      <p:sp>
        <p:nvSpPr>
          <p:cNvPr id="126" name="bg object 126"/>
          <p:cNvSpPr/>
          <p:nvPr/>
        </p:nvSpPr>
        <p:spPr>
          <a:xfrm>
            <a:off x="665708" y="4324912"/>
            <a:ext cx="659130" cy="1039494"/>
          </a:xfrm>
          <a:custGeom>
            <a:avLst/>
            <a:gdLst/>
            <a:ahLst/>
            <a:cxnLst/>
            <a:rect l="l" t="t" r="r" b="b"/>
            <a:pathLst>
              <a:path w="659130" h="1039495">
                <a:moveTo>
                  <a:pt x="0" y="0"/>
                </a:moveTo>
                <a:lnTo>
                  <a:pt x="0" y="1039317"/>
                </a:lnTo>
                <a:lnTo>
                  <a:pt x="658583" y="519620"/>
                </a:lnTo>
                <a:lnTo>
                  <a:pt x="0" y="0"/>
                </a:lnTo>
                <a:close/>
              </a:path>
            </a:pathLst>
          </a:custGeom>
          <a:solidFill>
            <a:srgbClr val="E7E7E7">
              <a:alpha val="9999"/>
            </a:srgbClr>
          </a:solidFill>
        </p:spPr>
        <p:txBody>
          <a:bodyPr wrap="square" lIns="0" tIns="0" rIns="0" bIns="0" rtlCol="0"/>
          <a:lstStyle/>
          <a:p>
            <a:endParaRPr/>
          </a:p>
        </p:txBody>
      </p:sp>
      <p:sp>
        <p:nvSpPr>
          <p:cNvPr id="127" name="bg object 127"/>
          <p:cNvSpPr/>
          <p:nvPr/>
        </p:nvSpPr>
        <p:spPr>
          <a:xfrm>
            <a:off x="665708" y="5364238"/>
            <a:ext cx="1317625" cy="1559560"/>
          </a:xfrm>
          <a:custGeom>
            <a:avLst/>
            <a:gdLst/>
            <a:ahLst/>
            <a:cxnLst/>
            <a:rect l="l" t="t" r="r" b="b"/>
            <a:pathLst>
              <a:path w="1317625" h="1559559">
                <a:moveTo>
                  <a:pt x="658583" y="519709"/>
                </a:moveTo>
                <a:lnTo>
                  <a:pt x="0" y="0"/>
                </a:lnTo>
                <a:lnTo>
                  <a:pt x="0" y="1039317"/>
                </a:lnTo>
                <a:lnTo>
                  <a:pt x="658583" y="519709"/>
                </a:lnTo>
                <a:close/>
              </a:path>
              <a:path w="1317625" h="1559559">
                <a:moveTo>
                  <a:pt x="1317142" y="1039304"/>
                </a:moveTo>
                <a:lnTo>
                  <a:pt x="658583" y="519747"/>
                </a:lnTo>
                <a:lnTo>
                  <a:pt x="658583" y="1559013"/>
                </a:lnTo>
                <a:lnTo>
                  <a:pt x="1317142" y="1039304"/>
                </a:lnTo>
                <a:close/>
              </a:path>
            </a:pathLst>
          </a:custGeom>
          <a:solidFill>
            <a:srgbClr val="E1E1E1">
              <a:alpha val="9999"/>
            </a:srgbClr>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200" b="1" i="0">
                <a:solidFill>
                  <a:srgbClr val="1C5B77"/>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3/3/2024</a:t>
            </a:fld>
            <a:endParaRPr lang="en-US"/>
          </a:p>
        </p:txBody>
      </p:sp>
      <p:sp>
        <p:nvSpPr>
          <p:cNvPr id="5" name="Holder 5"/>
          <p:cNvSpPr>
            <a:spLocks noGrp="1"/>
          </p:cNvSpPr>
          <p:nvPr>
            <p:ph type="sldNum" sz="quarter" idx="7"/>
          </p:nvPr>
        </p:nvSpPr>
        <p:spPr/>
        <p:txBody>
          <a:bodyPr lIns="0" tIns="0" rIns="0" bIns="0"/>
          <a:lstStyle>
            <a:lvl1pPr>
              <a:defRPr sz="2800" b="1" i="0">
                <a:solidFill>
                  <a:schemeClr val="bg1"/>
                </a:solidFill>
                <a:latin typeface="Tahoma"/>
                <a:cs typeface="Tahoma"/>
              </a:defRPr>
            </a:lvl1pPr>
          </a:lstStyle>
          <a:p>
            <a:pPr marL="38100">
              <a:lnSpc>
                <a:spcPct val="100000"/>
              </a:lnSpc>
              <a:spcBef>
                <a:spcPts val="95"/>
              </a:spcBef>
            </a:pPr>
            <a:fld id="{81D60167-4931-47E6-BA6A-407CBD079E47}" type="slidenum">
              <a:rPr spc="-215" dirty="0"/>
              <a:t>‹#›</a:t>
            </a:fld>
            <a:endParaRPr spc="-215"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7557134" cy="10692130"/>
          </a:xfrm>
          <a:custGeom>
            <a:avLst/>
            <a:gdLst/>
            <a:ahLst/>
            <a:cxnLst/>
            <a:rect l="l" t="t" r="r" b="b"/>
            <a:pathLst>
              <a:path w="7557134" h="10692130">
                <a:moveTo>
                  <a:pt x="7556792" y="0"/>
                </a:moveTo>
                <a:lnTo>
                  <a:pt x="0" y="0"/>
                </a:lnTo>
                <a:lnTo>
                  <a:pt x="0" y="10692003"/>
                </a:lnTo>
                <a:lnTo>
                  <a:pt x="7556792" y="10692003"/>
                </a:lnTo>
                <a:lnTo>
                  <a:pt x="7556792" y="0"/>
                </a:lnTo>
                <a:close/>
              </a:path>
            </a:pathLst>
          </a:custGeom>
          <a:solidFill>
            <a:srgbClr val="1C5B77"/>
          </a:solidFill>
        </p:spPr>
        <p:txBody>
          <a:bodyPr wrap="square" lIns="0" tIns="0" rIns="0" bIns="0" rtlCol="0"/>
          <a:lstStyle/>
          <a:p>
            <a:endParaRPr/>
          </a:p>
        </p:txBody>
      </p:sp>
      <p:sp>
        <p:nvSpPr>
          <p:cNvPr id="17" name="bg object 17"/>
          <p:cNvSpPr/>
          <p:nvPr/>
        </p:nvSpPr>
        <p:spPr>
          <a:xfrm>
            <a:off x="7251446" y="1206715"/>
            <a:ext cx="305435" cy="2078989"/>
          </a:xfrm>
          <a:custGeom>
            <a:avLst/>
            <a:gdLst/>
            <a:ahLst/>
            <a:cxnLst/>
            <a:rect l="l" t="t" r="r" b="b"/>
            <a:pathLst>
              <a:path w="305434" h="2078989">
                <a:moveTo>
                  <a:pt x="305333" y="240906"/>
                </a:moveTo>
                <a:lnTo>
                  <a:pt x="0" y="0"/>
                </a:lnTo>
                <a:lnTo>
                  <a:pt x="0" y="1039317"/>
                </a:lnTo>
                <a:lnTo>
                  <a:pt x="0" y="2078647"/>
                </a:lnTo>
                <a:lnTo>
                  <a:pt x="305333" y="1837753"/>
                </a:lnTo>
                <a:lnTo>
                  <a:pt x="305333" y="1280261"/>
                </a:lnTo>
                <a:lnTo>
                  <a:pt x="50" y="1039368"/>
                </a:lnTo>
                <a:lnTo>
                  <a:pt x="305333" y="798436"/>
                </a:lnTo>
                <a:lnTo>
                  <a:pt x="305333" y="240906"/>
                </a:lnTo>
                <a:close/>
              </a:path>
            </a:pathLst>
          </a:custGeom>
          <a:solidFill>
            <a:srgbClr val="60605F">
              <a:alpha val="9999"/>
            </a:srgbClr>
          </a:solidFill>
        </p:spPr>
        <p:txBody>
          <a:bodyPr wrap="square" lIns="0" tIns="0" rIns="0" bIns="0" rtlCol="0"/>
          <a:lstStyle/>
          <a:p>
            <a:endParaRPr/>
          </a:p>
        </p:txBody>
      </p:sp>
      <p:sp>
        <p:nvSpPr>
          <p:cNvPr id="18" name="bg object 18"/>
          <p:cNvSpPr/>
          <p:nvPr/>
        </p:nvSpPr>
        <p:spPr>
          <a:xfrm>
            <a:off x="7251452" y="3285360"/>
            <a:ext cx="305435" cy="1039494"/>
          </a:xfrm>
          <a:custGeom>
            <a:avLst/>
            <a:gdLst/>
            <a:ahLst/>
            <a:cxnLst/>
            <a:rect l="l" t="t" r="r" b="b"/>
            <a:pathLst>
              <a:path w="305434" h="1039495">
                <a:moveTo>
                  <a:pt x="0" y="0"/>
                </a:moveTo>
                <a:lnTo>
                  <a:pt x="0" y="1039380"/>
                </a:lnTo>
                <a:lnTo>
                  <a:pt x="305339" y="798401"/>
                </a:lnTo>
                <a:lnTo>
                  <a:pt x="305339" y="240890"/>
                </a:lnTo>
                <a:lnTo>
                  <a:pt x="0" y="0"/>
                </a:lnTo>
                <a:close/>
              </a:path>
            </a:pathLst>
          </a:custGeom>
          <a:solidFill>
            <a:srgbClr val="B2B2B1">
              <a:alpha val="9999"/>
            </a:srgbClr>
          </a:solidFill>
        </p:spPr>
        <p:txBody>
          <a:bodyPr wrap="square" lIns="0" tIns="0" rIns="0" bIns="0" rtlCol="0"/>
          <a:lstStyle/>
          <a:p>
            <a:endParaRPr/>
          </a:p>
        </p:txBody>
      </p:sp>
      <p:sp>
        <p:nvSpPr>
          <p:cNvPr id="19" name="bg object 19"/>
          <p:cNvSpPr/>
          <p:nvPr/>
        </p:nvSpPr>
        <p:spPr>
          <a:xfrm>
            <a:off x="7251452" y="4324589"/>
            <a:ext cx="305435" cy="1039494"/>
          </a:xfrm>
          <a:custGeom>
            <a:avLst/>
            <a:gdLst/>
            <a:ahLst/>
            <a:cxnLst/>
            <a:rect l="l" t="t" r="r" b="b"/>
            <a:pathLst>
              <a:path w="305434" h="1039495">
                <a:moveTo>
                  <a:pt x="0" y="0"/>
                </a:moveTo>
                <a:lnTo>
                  <a:pt x="0" y="1039406"/>
                </a:lnTo>
                <a:lnTo>
                  <a:pt x="305339" y="798497"/>
                </a:lnTo>
                <a:lnTo>
                  <a:pt x="305339" y="240973"/>
                </a:lnTo>
                <a:lnTo>
                  <a:pt x="0" y="0"/>
                </a:lnTo>
                <a:close/>
              </a:path>
            </a:pathLst>
          </a:custGeom>
          <a:solidFill>
            <a:srgbClr val="1D1D1B">
              <a:alpha val="9999"/>
            </a:srgbClr>
          </a:solidFill>
        </p:spPr>
        <p:txBody>
          <a:bodyPr wrap="square" lIns="0" tIns="0" rIns="0" bIns="0" rtlCol="0"/>
          <a:lstStyle/>
          <a:p>
            <a:endParaRPr/>
          </a:p>
        </p:txBody>
      </p:sp>
      <p:sp>
        <p:nvSpPr>
          <p:cNvPr id="20" name="bg object 20"/>
          <p:cNvSpPr/>
          <p:nvPr/>
        </p:nvSpPr>
        <p:spPr>
          <a:xfrm>
            <a:off x="7251446" y="5363996"/>
            <a:ext cx="305435" cy="5196840"/>
          </a:xfrm>
          <a:custGeom>
            <a:avLst/>
            <a:gdLst/>
            <a:ahLst/>
            <a:cxnLst/>
            <a:rect l="l" t="t" r="r" b="b"/>
            <a:pathLst>
              <a:path w="305434" h="5196840">
                <a:moveTo>
                  <a:pt x="305333" y="240944"/>
                </a:moveTo>
                <a:lnTo>
                  <a:pt x="0" y="0"/>
                </a:lnTo>
                <a:lnTo>
                  <a:pt x="0" y="1039304"/>
                </a:lnTo>
                <a:lnTo>
                  <a:pt x="0" y="1039393"/>
                </a:lnTo>
                <a:lnTo>
                  <a:pt x="0" y="5196649"/>
                </a:lnTo>
                <a:lnTo>
                  <a:pt x="305333" y="4955718"/>
                </a:lnTo>
                <a:lnTo>
                  <a:pt x="305333" y="4398200"/>
                </a:lnTo>
                <a:lnTo>
                  <a:pt x="63" y="4157307"/>
                </a:lnTo>
                <a:lnTo>
                  <a:pt x="305333" y="3916413"/>
                </a:lnTo>
                <a:lnTo>
                  <a:pt x="305333" y="3358883"/>
                </a:lnTo>
                <a:lnTo>
                  <a:pt x="38" y="3117989"/>
                </a:lnTo>
                <a:lnTo>
                  <a:pt x="305333" y="2877083"/>
                </a:lnTo>
                <a:lnTo>
                  <a:pt x="305333" y="2319566"/>
                </a:lnTo>
                <a:lnTo>
                  <a:pt x="38" y="2078672"/>
                </a:lnTo>
                <a:lnTo>
                  <a:pt x="305333" y="1837766"/>
                </a:lnTo>
                <a:lnTo>
                  <a:pt x="305333" y="1280248"/>
                </a:lnTo>
                <a:lnTo>
                  <a:pt x="50" y="1039355"/>
                </a:lnTo>
                <a:lnTo>
                  <a:pt x="305333" y="798461"/>
                </a:lnTo>
                <a:lnTo>
                  <a:pt x="305333" y="240944"/>
                </a:lnTo>
                <a:close/>
              </a:path>
            </a:pathLst>
          </a:custGeom>
          <a:solidFill>
            <a:srgbClr val="60605F">
              <a:alpha val="9999"/>
            </a:srgbClr>
          </a:solidFill>
        </p:spPr>
        <p:txBody>
          <a:bodyPr wrap="square" lIns="0" tIns="0" rIns="0" bIns="0" rtlCol="0"/>
          <a:lstStyle/>
          <a:p>
            <a:endParaRPr/>
          </a:p>
        </p:txBody>
      </p:sp>
      <p:sp>
        <p:nvSpPr>
          <p:cNvPr id="21" name="bg object 21"/>
          <p:cNvSpPr/>
          <p:nvPr/>
        </p:nvSpPr>
        <p:spPr>
          <a:xfrm>
            <a:off x="6592932" y="1206711"/>
            <a:ext cx="659130" cy="1039494"/>
          </a:xfrm>
          <a:custGeom>
            <a:avLst/>
            <a:gdLst/>
            <a:ahLst/>
            <a:cxnLst/>
            <a:rect l="l" t="t" r="r" b="b"/>
            <a:pathLst>
              <a:path w="659129" h="1039494">
                <a:moveTo>
                  <a:pt x="658520" y="0"/>
                </a:moveTo>
                <a:lnTo>
                  <a:pt x="0" y="519620"/>
                </a:lnTo>
                <a:lnTo>
                  <a:pt x="658520" y="1039406"/>
                </a:lnTo>
                <a:lnTo>
                  <a:pt x="658520" y="0"/>
                </a:lnTo>
                <a:close/>
              </a:path>
            </a:pathLst>
          </a:custGeom>
          <a:solidFill>
            <a:srgbClr val="1D1D1B">
              <a:alpha val="9999"/>
            </a:srgbClr>
          </a:solidFill>
        </p:spPr>
        <p:txBody>
          <a:bodyPr wrap="square" lIns="0" tIns="0" rIns="0" bIns="0" rtlCol="0"/>
          <a:lstStyle/>
          <a:p>
            <a:endParaRPr/>
          </a:p>
        </p:txBody>
      </p:sp>
      <p:sp>
        <p:nvSpPr>
          <p:cNvPr id="22" name="bg object 22"/>
          <p:cNvSpPr/>
          <p:nvPr/>
        </p:nvSpPr>
        <p:spPr>
          <a:xfrm>
            <a:off x="7251452" y="167324"/>
            <a:ext cx="305435" cy="1039494"/>
          </a:xfrm>
          <a:custGeom>
            <a:avLst/>
            <a:gdLst/>
            <a:ahLst/>
            <a:cxnLst/>
            <a:rect l="l" t="t" r="r" b="b"/>
            <a:pathLst>
              <a:path w="305434" h="1039494">
                <a:moveTo>
                  <a:pt x="0" y="0"/>
                </a:moveTo>
                <a:lnTo>
                  <a:pt x="0" y="1039393"/>
                </a:lnTo>
                <a:lnTo>
                  <a:pt x="305339" y="798455"/>
                </a:lnTo>
                <a:lnTo>
                  <a:pt x="305339" y="240937"/>
                </a:lnTo>
                <a:lnTo>
                  <a:pt x="0" y="0"/>
                </a:lnTo>
                <a:close/>
              </a:path>
            </a:pathLst>
          </a:custGeom>
          <a:solidFill>
            <a:srgbClr val="B2B2B1">
              <a:alpha val="9999"/>
            </a:srgbClr>
          </a:solidFill>
        </p:spPr>
        <p:txBody>
          <a:bodyPr wrap="square" lIns="0" tIns="0" rIns="0" bIns="0" rtlCol="0"/>
          <a:lstStyle/>
          <a:p>
            <a:endParaRPr/>
          </a:p>
        </p:txBody>
      </p:sp>
      <p:sp>
        <p:nvSpPr>
          <p:cNvPr id="23" name="bg object 23"/>
          <p:cNvSpPr/>
          <p:nvPr/>
        </p:nvSpPr>
        <p:spPr>
          <a:xfrm>
            <a:off x="7251446" y="12"/>
            <a:ext cx="305435" cy="1447800"/>
          </a:xfrm>
          <a:custGeom>
            <a:avLst/>
            <a:gdLst/>
            <a:ahLst/>
            <a:cxnLst/>
            <a:rect l="l" t="t" r="r" b="b"/>
            <a:pathLst>
              <a:path w="305434" h="1447800">
                <a:moveTo>
                  <a:pt x="305346" y="965771"/>
                </a:moveTo>
                <a:lnTo>
                  <a:pt x="0" y="1206703"/>
                </a:lnTo>
                <a:lnTo>
                  <a:pt x="305346" y="1447609"/>
                </a:lnTo>
                <a:lnTo>
                  <a:pt x="305346" y="965771"/>
                </a:lnTo>
                <a:close/>
              </a:path>
              <a:path w="305434" h="1447800">
                <a:moveTo>
                  <a:pt x="305346" y="0"/>
                </a:moveTo>
                <a:lnTo>
                  <a:pt x="212077" y="0"/>
                </a:lnTo>
                <a:lnTo>
                  <a:pt x="0" y="167322"/>
                </a:lnTo>
                <a:lnTo>
                  <a:pt x="305346" y="408254"/>
                </a:lnTo>
                <a:lnTo>
                  <a:pt x="305346" y="0"/>
                </a:lnTo>
                <a:close/>
              </a:path>
            </a:pathLst>
          </a:custGeom>
          <a:solidFill>
            <a:srgbClr val="AEAEAE">
              <a:alpha val="9999"/>
            </a:srgbClr>
          </a:solidFill>
        </p:spPr>
        <p:txBody>
          <a:bodyPr wrap="square" lIns="0" tIns="0" rIns="0" bIns="0" rtlCol="0"/>
          <a:lstStyle/>
          <a:p>
            <a:endParaRPr/>
          </a:p>
        </p:txBody>
      </p:sp>
      <p:sp>
        <p:nvSpPr>
          <p:cNvPr id="24" name="bg object 24"/>
          <p:cNvSpPr/>
          <p:nvPr/>
        </p:nvSpPr>
        <p:spPr>
          <a:xfrm>
            <a:off x="7251456" y="2005142"/>
            <a:ext cx="305435" cy="481965"/>
          </a:xfrm>
          <a:custGeom>
            <a:avLst/>
            <a:gdLst/>
            <a:ahLst/>
            <a:cxnLst/>
            <a:rect l="l" t="t" r="r" b="b"/>
            <a:pathLst>
              <a:path w="305434" h="481964">
                <a:moveTo>
                  <a:pt x="305336" y="0"/>
                </a:moveTo>
                <a:lnTo>
                  <a:pt x="0" y="240976"/>
                </a:lnTo>
                <a:lnTo>
                  <a:pt x="305336" y="481876"/>
                </a:lnTo>
                <a:lnTo>
                  <a:pt x="305336" y="0"/>
                </a:lnTo>
                <a:close/>
              </a:path>
            </a:pathLst>
          </a:custGeom>
          <a:solidFill>
            <a:srgbClr val="1D1D1B">
              <a:alpha val="9999"/>
            </a:srgbClr>
          </a:solidFill>
        </p:spPr>
        <p:txBody>
          <a:bodyPr wrap="square" lIns="0" tIns="0" rIns="0" bIns="0" rtlCol="0"/>
          <a:lstStyle/>
          <a:p>
            <a:endParaRPr/>
          </a:p>
        </p:txBody>
      </p:sp>
      <p:sp>
        <p:nvSpPr>
          <p:cNvPr id="25" name="bg object 25"/>
          <p:cNvSpPr/>
          <p:nvPr/>
        </p:nvSpPr>
        <p:spPr>
          <a:xfrm>
            <a:off x="7251456" y="4083810"/>
            <a:ext cx="305435" cy="481965"/>
          </a:xfrm>
          <a:custGeom>
            <a:avLst/>
            <a:gdLst/>
            <a:ahLst/>
            <a:cxnLst/>
            <a:rect l="l" t="t" r="r" b="b"/>
            <a:pathLst>
              <a:path w="305434" h="481964">
                <a:moveTo>
                  <a:pt x="305336" y="0"/>
                </a:moveTo>
                <a:lnTo>
                  <a:pt x="0" y="240929"/>
                </a:lnTo>
                <a:lnTo>
                  <a:pt x="305336" y="481829"/>
                </a:lnTo>
                <a:lnTo>
                  <a:pt x="305336" y="0"/>
                </a:lnTo>
                <a:close/>
              </a:path>
            </a:pathLst>
          </a:custGeom>
          <a:solidFill>
            <a:srgbClr val="60605F">
              <a:alpha val="9999"/>
            </a:srgbClr>
          </a:solidFill>
        </p:spPr>
        <p:txBody>
          <a:bodyPr wrap="square" lIns="0" tIns="0" rIns="0" bIns="0" rtlCol="0"/>
          <a:lstStyle/>
          <a:p>
            <a:endParaRPr/>
          </a:p>
        </p:txBody>
      </p:sp>
      <p:sp>
        <p:nvSpPr>
          <p:cNvPr id="26" name="bg object 26"/>
          <p:cNvSpPr/>
          <p:nvPr/>
        </p:nvSpPr>
        <p:spPr>
          <a:xfrm>
            <a:off x="7251456" y="5123132"/>
            <a:ext cx="305435" cy="481965"/>
          </a:xfrm>
          <a:custGeom>
            <a:avLst/>
            <a:gdLst/>
            <a:ahLst/>
            <a:cxnLst/>
            <a:rect l="l" t="t" r="r" b="b"/>
            <a:pathLst>
              <a:path w="305434" h="481964">
                <a:moveTo>
                  <a:pt x="305336" y="0"/>
                </a:moveTo>
                <a:lnTo>
                  <a:pt x="0" y="240947"/>
                </a:lnTo>
                <a:lnTo>
                  <a:pt x="305336" y="481876"/>
                </a:lnTo>
                <a:lnTo>
                  <a:pt x="305336" y="0"/>
                </a:lnTo>
                <a:close/>
              </a:path>
            </a:pathLst>
          </a:custGeom>
          <a:solidFill>
            <a:srgbClr val="AEAEAE">
              <a:alpha val="9999"/>
            </a:srgbClr>
          </a:solidFill>
        </p:spPr>
        <p:txBody>
          <a:bodyPr wrap="square" lIns="0" tIns="0" rIns="0" bIns="0" rtlCol="0"/>
          <a:lstStyle/>
          <a:p>
            <a:endParaRPr/>
          </a:p>
        </p:txBody>
      </p:sp>
      <p:sp>
        <p:nvSpPr>
          <p:cNvPr id="27" name="bg object 27"/>
          <p:cNvSpPr/>
          <p:nvPr/>
        </p:nvSpPr>
        <p:spPr>
          <a:xfrm>
            <a:off x="7251456" y="6162530"/>
            <a:ext cx="305435" cy="481965"/>
          </a:xfrm>
          <a:custGeom>
            <a:avLst/>
            <a:gdLst/>
            <a:ahLst/>
            <a:cxnLst/>
            <a:rect l="l" t="t" r="r" b="b"/>
            <a:pathLst>
              <a:path w="305434" h="481965">
                <a:moveTo>
                  <a:pt x="305336" y="0"/>
                </a:moveTo>
                <a:lnTo>
                  <a:pt x="0" y="240941"/>
                </a:lnTo>
                <a:lnTo>
                  <a:pt x="305336" y="481835"/>
                </a:lnTo>
                <a:lnTo>
                  <a:pt x="305336" y="0"/>
                </a:lnTo>
                <a:close/>
              </a:path>
            </a:pathLst>
          </a:custGeom>
          <a:solidFill>
            <a:srgbClr val="1D1D1B">
              <a:alpha val="9999"/>
            </a:srgbClr>
          </a:solidFill>
        </p:spPr>
        <p:txBody>
          <a:bodyPr wrap="square" lIns="0" tIns="0" rIns="0" bIns="0" rtlCol="0"/>
          <a:lstStyle/>
          <a:p>
            <a:endParaRPr/>
          </a:p>
        </p:txBody>
      </p:sp>
      <p:sp>
        <p:nvSpPr>
          <p:cNvPr id="28" name="bg object 28"/>
          <p:cNvSpPr/>
          <p:nvPr/>
        </p:nvSpPr>
        <p:spPr>
          <a:xfrm>
            <a:off x="7251456" y="7201845"/>
            <a:ext cx="305435" cy="481965"/>
          </a:xfrm>
          <a:custGeom>
            <a:avLst/>
            <a:gdLst/>
            <a:ahLst/>
            <a:cxnLst/>
            <a:rect l="l" t="t" r="r" b="b"/>
            <a:pathLst>
              <a:path w="305434" h="481965">
                <a:moveTo>
                  <a:pt x="305336" y="0"/>
                </a:moveTo>
                <a:lnTo>
                  <a:pt x="0" y="240941"/>
                </a:lnTo>
                <a:lnTo>
                  <a:pt x="305336" y="481870"/>
                </a:lnTo>
                <a:lnTo>
                  <a:pt x="305336" y="0"/>
                </a:lnTo>
                <a:close/>
              </a:path>
            </a:pathLst>
          </a:custGeom>
          <a:solidFill>
            <a:srgbClr val="AEAEAE">
              <a:alpha val="9999"/>
            </a:srgbClr>
          </a:solidFill>
        </p:spPr>
        <p:txBody>
          <a:bodyPr wrap="square" lIns="0" tIns="0" rIns="0" bIns="0" rtlCol="0"/>
          <a:lstStyle/>
          <a:p>
            <a:endParaRPr/>
          </a:p>
        </p:txBody>
      </p:sp>
      <p:sp>
        <p:nvSpPr>
          <p:cNvPr id="29" name="bg object 29"/>
          <p:cNvSpPr/>
          <p:nvPr/>
        </p:nvSpPr>
        <p:spPr>
          <a:xfrm>
            <a:off x="7251456" y="8241196"/>
            <a:ext cx="305435" cy="481965"/>
          </a:xfrm>
          <a:custGeom>
            <a:avLst/>
            <a:gdLst/>
            <a:ahLst/>
            <a:cxnLst/>
            <a:rect l="l" t="t" r="r" b="b"/>
            <a:pathLst>
              <a:path w="305434" h="481965">
                <a:moveTo>
                  <a:pt x="305336" y="0"/>
                </a:moveTo>
                <a:lnTo>
                  <a:pt x="0" y="240905"/>
                </a:lnTo>
                <a:lnTo>
                  <a:pt x="305336" y="481846"/>
                </a:lnTo>
                <a:lnTo>
                  <a:pt x="305336" y="0"/>
                </a:lnTo>
                <a:close/>
              </a:path>
            </a:pathLst>
          </a:custGeom>
          <a:solidFill>
            <a:srgbClr val="1D1D1B">
              <a:alpha val="9999"/>
            </a:srgbClr>
          </a:solidFill>
        </p:spPr>
        <p:txBody>
          <a:bodyPr wrap="square" lIns="0" tIns="0" rIns="0" bIns="0" rtlCol="0"/>
          <a:lstStyle/>
          <a:p>
            <a:endParaRPr/>
          </a:p>
        </p:txBody>
      </p:sp>
      <p:sp>
        <p:nvSpPr>
          <p:cNvPr id="30" name="bg object 30"/>
          <p:cNvSpPr/>
          <p:nvPr/>
        </p:nvSpPr>
        <p:spPr>
          <a:xfrm>
            <a:off x="7251456" y="9280565"/>
            <a:ext cx="305435" cy="481965"/>
          </a:xfrm>
          <a:custGeom>
            <a:avLst/>
            <a:gdLst/>
            <a:ahLst/>
            <a:cxnLst/>
            <a:rect l="l" t="t" r="r" b="b"/>
            <a:pathLst>
              <a:path w="305434" h="481965">
                <a:moveTo>
                  <a:pt x="305336" y="0"/>
                </a:moveTo>
                <a:lnTo>
                  <a:pt x="0" y="240929"/>
                </a:lnTo>
                <a:lnTo>
                  <a:pt x="305336" y="481835"/>
                </a:lnTo>
                <a:lnTo>
                  <a:pt x="305336" y="0"/>
                </a:lnTo>
                <a:close/>
              </a:path>
            </a:pathLst>
          </a:custGeom>
          <a:solidFill>
            <a:srgbClr val="AEAEAE">
              <a:alpha val="9999"/>
            </a:srgbClr>
          </a:solidFill>
        </p:spPr>
        <p:txBody>
          <a:bodyPr wrap="square" lIns="0" tIns="0" rIns="0" bIns="0" rtlCol="0"/>
          <a:lstStyle/>
          <a:p>
            <a:endParaRPr/>
          </a:p>
        </p:txBody>
      </p:sp>
      <p:sp>
        <p:nvSpPr>
          <p:cNvPr id="31" name="bg object 31"/>
          <p:cNvSpPr/>
          <p:nvPr/>
        </p:nvSpPr>
        <p:spPr>
          <a:xfrm>
            <a:off x="7251456" y="10319839"/>
            <a:ext cx="305435" cy="372745"/>
          </a:xfrm>
          <a:custGeom>
            <a:avLst/>
            <a:gdLst/>
            <a:ahLst/>
            <a:cxnLst/>
            <a:rect l="l" t="t" r="r" b="b"/>
            <a:pathLst>
              <a:path w="305434" h="372745">
                <a:moveTo>
                  <a:pt x="305336" y="0"/>
                </a:moveTo>
                <a:lnTo>
                  <a:pt x="0" y="240894"/>
                </a:lnTo>
                <a:lnTo>
                  <a:pt x="166345" y="372176"/>
                </a:lnTo>
                <a:lnTo>
                  <a:pt x="305336" y="372176"/>
                </a:lnTo>
                <a:lnTo>
                  <a:pt x="305336" y="0"/>
                </a:lnTo>
                <a:close/>
              </a:path>
            </a:pathLst>
          </a:custGeom>
          <a:solidFill>
            <a:srgbClr val="1D1D1B">
              <a:alpha val="9999"/>
            </a:srgbClr>
          </a:solidFill>
        </p:spPr>
        <p:txBody>
          <a:bodyPr wrap="square" lIns="0" tIns="0" rIns="0" bIns="0" rtlCol="0"/>
          <a:lstStyle/>
          <a:p>
            <a:endParaRPr/>
          </a:p>
        </p:txBody>
      </p:sp>
      <p:sp>
        <p:nvSpPr>
          <p:cNvPr id="32" name="bg object 32"/>
          <p:cNvSpPr/>
          <p:nvPr/>
        </p:nvSpPr>
        <p:spPr>
          <a:xfrm>
            <a:off x="7251456" y="3044459"/>
            <a:ext cx="305435" cy="481965"/>
          </a:xfrm>
          <a:custGeom>
            <a:avLst/>
            <a:gdLst/>
            <a:ahLst/>
            <a:cxnLst/>
            <a:rect l="l" t="t" r="r" b="b"/>
            <a:pathLst>
              <a:path w="305434" h="481964">
                <a:moveTo>
                  <a:pt x="305336" y="0"/>
                </a:moveTo>
                <a:lnTo>
                  <a:pt x="0" y="240899"/>
                </a:lnTo>
                <a:lnTo>
                  <a:pt x="305336" y="481835"/>
                </a:lnTo>
                <a:lnTo>
                  <a:pt x="305336" y="0"/>
                </a:lnTo>
                <a:close/>
              </a:path>
            </a:pathLst>
          </a:custGeom>
          <a:solidFill>
            <a:srgbClr val="AEAEAE">
              <a:alpha val="9999"/>
            </a:srgbClr>
          </a:solidFill>
        </p:spPr>
        <p:txBody>
          <a:bodyPr wrap="square" lIns="0" tIns="0" rIns="0" bIns="0" rtlCol="0"/>
          <a:lstStyle/>
          <a:p>
            <a:endParaRPr/>
          </a:p>
        </p:txBody>
      </p:sp>
      <p:sp>
        <p:nvSpPr>
          <p:cNvPr id="33" name="bg object 33"/>
          <p:cNvSpPr/>
          <p:nvPr/>
        </p:nvSpPr>
        <p:spPr>
          <a:xfrm>
            <a:off x="6592937" y="687020"/>
            <a:ext cx="659130" cy="1039494"/>
          </a:xfrm>
          <a:custGeom>
            <a:avLst/>
            <a:gdLst/>
            <a:ahLst/>
            <a:cxnLst/>
            <a:rect l="l" t="t" r="r" b="b"/>
            <a:pathLst>
              <a:path w="659129" h="1039494">
                <a:moveTo>
                  <a:pt x="0" y="0"/>
                </a:moveTo>
                <a:lnTo>
                  <a:pt x="0" y="1039317"/>
                </a:lnTo>
                <a:lnTo>
                  <a:pt x="658558" y="519696"/>
                </a:lnTo>
                <a:lnTo>
                  <a:pt x="0" y="0"/>
                </a:lnTo>
                <a:close/>
              </a:path>
            </a:pathLst>
          </a:custGeom>
          <a:solidFill>
            <a:srgbClr val="60605F">
              <a:alpha val="9999"/>
            </a:srgbClr>
          </a:solidFill>
        </p:spPr>
        <p:txBody>
          <a:bodyPr wrap="square" lIns="0" tIns="0" rIns="0" bIns="0" rtlCol="0"/>
          <a:lstStyle/>
          <a:p>
            <a:endParaRPr/>
          </a:p>
        </p:txBody>
      </p:sp>
      <p:sp>
        <p:nvSpPr>
          <p:cNvPr id="34" name="bg object 34"/>
          <p:cNvSpPr/>
          <p:nvPr/>
        </p:nvSpPr>
        <p:spPr>
          <a:xfrm>
            <a:off x="6592932" y="2246118"/>
            <a:ext cx="659130" cy="1039494"/>
          </a:xfrm>
          <a:custGeom>
            <a:avLst/>
            <a:gdLst/>
            <a:ahLst/>
            <a:cxnLst/>
            <a:rect l="l" t="t" r="r" b="b"/>
            <a:pathLst>
              <a:path w="659129" h="1039495">
                <a:moveTo>
                  <a:pt x="658520" y="0"/>
                </a:moveTo>
                <a:lnTo>
                  <a:pt x="0" y="519620"/>
                </a:lnTo>
                <a:lnTo>
                  <a:pt x="658520" y="1039317"/>
                </a:lnTo>
                <a:lnTo>
                  <a:pt x="658520" y="0"/>
                </a:lnTo>
                <a:close/>
              </a:path>
            </a:pathLst>
          </a:custGeom>
          <a:solidFill>
            <a:srgbClr val="1D1D1B">
              <a:alpha val="9999"/>
            </a:srgbClr>
          </a:solidFill>
        </p:spPr>
        <p:txBody>
          <a:bodyPr wrap="square" lIns="0" tIns="0" rIns="0" bIns="0" rtlCol="0"/>
          <a:lstStyle/>
          <a:p>
            <a:endParaRPr/>
          </a:p>
        </p:txBody>
      </p:sp>
      <p:sp>
        <p:nvSpPr>
          <p:cNvPr id="35" name="bg object 35"/>
          <p:cNvSpPr/>
          <p:nvPr/>
        </p:nvSpPr>
        <p:spPr>
          <a:xfrm>
            <a:off x="6592937" y="1726336"/>
            <a:ext cx="659130" cy="1039494"/>
          </a:xfrm>
          <a:custGeom>
            <a:avLst/>
            <a:gdLst/>
            <a:ahLst/>
            <a:cxnLst/>
            <a:rect l="l" t="t" r="r" b="b"/>
            <a:pathLst>
              <a:path w="659129" h="1039494">
                <a:moveTo>
                  <a:pt x="0" y="0"/>
                </a:moveTo>
                <a:lnTo>
                  <a:pt x="0" y="1039406"/>
                </a:lnTo>
                <a:lnTo>
                  <a:pt x="658558" y="519785"/>
                </a:lnTo>
                <a:lnTo>
                  <a:pt x="0" y="0"/>
                </a:lnTo>
                <a:close/>
              </a:path>
            </a:pathLst>
          </a:custGeom>
          <a:solidFill>
            <a:srgbClr val="AEAEAE">
              <a:alpha val="9999"/>
            </a:srgbClr>
          </a:solidFill>
        </p:spPr>
        <p:txBody>
          <a:bodyPr wrap="square" lIns="0" tIns="0" rIns="0" bIns="0" rtlCol="0"/>
          <a:lstStyle/>
          <a:p>
            <a:endParaRPr/>
          </a:p>
        </p:txBody>
      </p:sp>
      <p:sp>
        <p:nvSpPr>
          <p:cNvPr id="36" name="bg object 36"/>
          <p:cNvSpPr/>
          <p:nvPr/>
        </p:nvSpPr>
        <p:spPr>
          <a:xfrm>
            <a:off x="6592932" y="3285357"/>
            <a:ext cx="659130" cy="1039494"/>
          </a:xfrm>
          <a:custGeom>
            <a:avLst/>
            <a:gdLst/>
            <a:ahLst/>
            <a:cxnLst/>
            <a:rect l="l" t="t" r="r" b="b"/>
            <a:pathLst>
              <a:path w="659129" h="1039495">
                <a:moveTo>
                  <a:pt x="658520" y="0"/>
                </a:moveTo>
                <a:lnTo>
                  <a:pt x="0" y="519696"/>
                </a:lnTo>
                <a:lnTo>
                  <a:pt x="658520" y="1039380"/>
                </a:lnTo>
                <a:lnTo>
                  <a:pt x="658520" y="0"/>
                </a:lnTo>
                <a:close/>
              </a:path>
            </a:pathLst>
          </a:custGeom>
          <a:solidFill>
            <a:srgbClr val="60605F">
              <a:alpha val="9999"/>
            </a:srgbClr>
          </a:solidFill>
        </p:spPr>
        <p:txBody>
          <a:bodyPr wrap="square" lIns="0" tIns="0" rIns="0" bIns="0" rtlCol="0"/>
          <a:lstStyle/>
          <a:p>
            <a:endParaRPr/>
          </a:p>
        </p:txBody>
      </p:sp>
      <p:sp>
        <p:nvSpPr>
          <p:cNvPr id="37" name="bg object 37"/>
          <p:cNvSpPr/>
          <p:nvPr/>
        </p:nvSpPr>
        <p:spPr>
          <a:xfrm>
            <a:off x="6592937" y="2765739"/>
            <a:ext cx="659130" cy="1039494"/>
          </a:xfrm>
          <a:custGeom>
            <a:avLst/>
            <a:gdLst/>
            <a:ahLst/>
            <a:cxnLst/>
            <a:rect l="l" t="t" r="r" b="b"/>
            <a:pathLst>
              <a:path w="659129" h="1039495">
                <a:moveTo>
                  <a:pt x="0" y="0"/>
                </a:moveTo>
                <a:lnTo>
                  <a:pt x="0" y="1039317"/>
                </a:lnTo>
                <a:lnTo>
                  <a:pt x="658558" y="519620"/>
                </a:lnTo>
                <a:lnTo>
                  <a:pt x="0" y="0"/>
                </a:lnTo>
                <a:close/>
              </a:path>
            </a:pathLst>
          </a:custGeom>
          <a:solidFill>
            <a:srgbClr val="E7E7E7">
              <a:alpha val="9999"/>
            </a:srgbClr>
          </a:solidFill>
        </p:spPr>
        <p:txBody>
          <a:bodyPr wrap="square" lIns="0" tIns="0" rIns="0" bIns="0" rtlCol="0"/>
          <a:lstStyle/>
          <a:p>
            <a:endParaRPr/>
          </a:p>
        </p:txBody>
      </p:sp>
      <p:sp>
        <p:nvSpPr>
          <p:cNvPr id="38" name="bg object 38"/>
          <p:cNvSpPr/>
          <p:nvPr/>
        </p:nvSpPr>
        <p:spPr>
          <a:xfrm>
            <a:off x="6592932" y="4324735"/>
            <a:ext cx="659130" cy="1039494"/>
          </a:xfrm>
          <a:custGeom>
            <a:avLst/>
            <a:gdLst/>
            <a:ahLst/>
            <a:cxnLst/>
            <a:rect l="l" t="t" r="r" b="b"/>
            <a:pathLst>
              <a:path w="659129" h="1039495">
                <a:moveTo>
                  <a:pt x="658520" y="0"/>
                </a:moveTo>
                <a:lnTo>
                  <a:pt x="0" y="519620"/>
                </a:lnTo>
                <a:lnTo>
                  <a:pt x="658520" y="1039393"/>
                </a:lnTo>
                <a:lnTo>
                  <a:pt x="658520" y="0"/>
                </a:lnTo>
                <a:close/>
              </a:path>
            </a:pathLst>
          </a:custGeom>
          <a:solidFill>
            <a:srgbClr val="60605F">
              <a:alpha val="9999"/>
            </a:srgbClr>
          </a:solidFill>
        </p:spPr>
        <p:txBody>
          <a:bodyPr wrap="square" lIns="0" tIns="0" rIns="0" bIns="0" rtlCol="0"/>
          <a:lstStyle/>
          <a:p>
            <a:endParaRPr/>
          </a:p>
        </p:txBody>
      </p:sp>
      <p:sp>
        <p:nvSpPr>
          <p:cNvPr id="39" name="bg object 39"/>
          <p:cNvSpPr/>
          <p:nvPr/>
        </p:nvSpPr>
        <p:spPr>
          <a:xfrm>
            <a:off x="6592937" y="3805055"/>
            <a:ext cx="659130" cy="1039494"/>
          </a:xfrm>
          <a:custGeom>
            <a:avLst/>
            <a:gdLst/>
            <a:ahLst/>
            <a:cxnLst/>
            <a:rect l="l" t="t" r="r" b="b"/>
            <a:pathLst>
              <a:path w="659129" h="1039495">
                <a:moveTo>
                  <a:pt x="0" y="0"/>
                </a:moveTo>
                <a:lnTo>
                  <a:pt x="0" y="1039304"/>
                </a:lnTo>
                <a:lnTo>
                  <a:pt x="658558" y="519684"/>
                </a:lnTo>
                <a:lnTo>
                  <a:pt x="0" y="0"/>
                </a:lnTo>
                <a:close/>
              </a:path>
            </a:pathLst>
          </a:custGeom>
          <a:solidFill>
            <a:srgbClr val="AEAEAE">
              <a:alpha val="9999"/>
            </a:srgbClr>
          </a:solidFill>
        </p:spPr>
        <p:txBody>
          <a:bodyPr wrap="square" lIns="0" tIns="0" rIns="0" bIns="0" rtlCol="0"/>
          <a:lstStyle/>
          <a:p>
            <a:endParaRPr/>
          </a:p>
        </p:txBody>
      </p:sp>
      <p:sp>
        <p:nvSpPr>
          <p:cNvPr id="40" name="bg object 40"/>
          <p:cNvSpPr/>
          <p:nvPr/>
        </p:nvSpPr>
        <p:spPr>
          <a:xfrm>
            <a:off x="6592932" y="5364077"/>
            <a:ext cx="659130" cy="1039494"/>
          </a:xfrm>
          <a:custGeom>
            <a:avLst/>
            <a:gdLst/>
            <a:ahLst/>
            <a:cxnLst/>
            <a:rect l="l" t="t" r="r" b="b"/>
            <a:pathLst>
              <a:path w="659129" h="1039495">
                <a:moveTo>
                  <a:pt x="658520" y="0"/>
                </a:moveTo>
                <a:lnTo>
                  <a:pt x="0" y="519683"/>
                </a:lnTo>
                <a:lnTo>
                  <a:pt x="658520" y="1039393"/>
                </a:lnTo>
                <a:lnTo>
                  <a:pt x="658520" y="0"/>
                </a:lnTo>
                <a:close/>
              </a:path>
            </a:pathLst>
          </a:custGeom>
          <a:solidFill>
            <a:srgbClr val="D6D6D5">
              <a:alpha val="9999"/>
            </a:srgbClr>
          </a:solidFill>
        </p:spPr>
        <p:txBody>
          <a:bodyPr wrap="square" lIns="0" tIns="0" rIns="0" bIns="0" rtlCol="0"/>
          <a:lstStyle/>
          <a:p>
            <a:endParaRPr/>
          </a:p>
        </p:txBody>
      </p:sp>
      <p:sp>
        <p:nvSpPr>
          <p:cNvPr id="41" name="bg object 41"/>
          <p:cNvSpPr/>
          <p:nvPr/>
        </p:nvSpPr>
        <p:spPr>
          <a:xfrm>
            <a:off x="6592937" y="4844360"/>
            <a:ext cx="659130" cy="1039494"/>
          </a:xfrm>
          <a:custGeom>
            <a:avLst/>
            <a:gdLst/>
            <a:ahLst/>
            <a:cxnLst/>
            <a:rect l="l" t="t" r="r" b="b"/>
            <a:pathLst>
              <a:path w="659129" h="1039495">
                <a:moveTo>
                  <a:pt x="0" y="0"/>
                </a:moveTo>
                <a:lnTo>
                  <a:pt x="0" y="1039406"/>
                </a:lnTo>
                <a:lnTo>
                  <a:pt x="658558" y="519722"/>
                </a:lnTo>
                <a:lnTo>
                  <a:pt x="0" y="0"/>
                </a:lnTo>
                <a:close/>
              </a:path>
            </a:pathLst>
          </a:custGeom>
          <a:solidFill>
            <a:srgbClr val="1D1D1B">
              <a:alpha val="9999"/>
            </a:srgbClr>
          </a:solidFill>
        </p:spPr>
        <p:txBody>
          <a:bodyPr wrap="square" lIns="0" tIns="0" rIns="0" bIns="0" rtlCol="0"/>
          <a:lstStyle/>
          <a:p>
            <a:endParaRPr/>
          </a:p>
        </p:txBody>
      </p:sp>
      <p:sp>
        <p:nvSpPr>
          <p:cNvPr id="42" name="bg object 42"/>
          <p:cNvSpPr/>
          <p:nvPr/>
        </p:nvSpPr>
        <p:spPr>
          <a:xfrm>
            <a:off x="6592932" y="6403468"/>
            <a:ext cx="659130" cy="1039494"/>
          </a:xfrm>
          <a:custGeom>
            <a:avLst/>
            <a:gdLst/>
            <a:ahLst/>
            <a:cxnLst/>
            <a:rect l="l" t="t" r="r" b="b"/>
            <a:pathLst>
              <a:path w="659129" h="1039495">
                <a:moveTo>
                  <a:pt x="658520" y="0"/>
                </a:moveTo>
                <a:lnTo>
                  <a:pt x="0" y="519607"/>
                </a:lnTo>
                <a:lnTo>
                  <a:pt x="658520" y="1039393"/>
                </a:lnTo>
                <a:lnTo>
                  <a:pt x="658520" y="0"/>
                </a:lnTo>
                <a:close/>
              </a:path>
            </a:pathLst>
          </a:custGeom>
          <a:solidFill>
            <a:srgbClr val="D6D6D5">
              <a:alpha val="9999"/>
            </a:srgbClr>
          </a:solidFill>
        </p:spPr>
        <p:txBody>
          <a:bodyPr wrap="square" lIns="0" tIns="0" rIns="0" bIns="0" rtlCol="0"/>
          <a:lstStyle/>
          <a:p>
            <a:endParaRPr/>
          </a:p>
        </p:txBody>
      </p:sp>
      <p:sp>
        <p:nvSpPr>
          <p:cNvPr id="43" name="bg object 43"/>
          <p:cNvSpPr/>
          <p:nvPr/>
        </p:nvSpPr>
        <p:spPr>
          <a:xfrm>
            <a:off x="6592937" y="5883764"/>
            <a:ext cx="659130" cy="1039494"/>
          </a:xfrm>
          <a:custGeom>
            <a:avLst/>
            <a:gdLst/>
            <a:ahLst/>
            <a:cxnLst/>
            <a:rect l="l" t="t" r="r" b="b"/>
            <a:pathLst>
              <a:path w="659129" h="1039495">
                <a:moveTo>
                  <a:pt x="0" y="0"/>
                </a:moveTo>
                <a:lnTo>
                  <a:pt x="0" y="1039317"/>
                </a:lnTo>
                <a:lnTo>
                  <a:pt x="658558" y="519709"/>
                </a:lnTo>
                <a:lnTo>
                  <a:pt x="0" y="0"/>
                </a:lnTo>
                <a:close/>
              </a:path>
            </a:pathLst>
          </a:custGeom>
          <a:solidFill>
            <a:srgbClr val="60605F">
              <a:alpha val="9999"/>
            </a:srgbClr>
          </a:solidFill>
        </p:spPr>
        <p:txBody>
          <a:bodyPr wrap="square" lIns="0" tIns="0" rIns="0" bIns="0" rtlCol="0"/>
          <a:lstStyle/>
          <a:p>
            <a:endParaRPr/>
          </a:p>
        </p:txBody>
      </p:sp>
      <p:sp>
        <p:nvSpPr>
          <p:cNvPr id="44" name="bg object 44"/>
          <p:cNvSpPr/>
          <p:nvPr/>
        </p:nvSpPr>
        <p:spPr>
          <a:xfrm>
            <a:off x="6592932" y="7442786"/>
            <a:ext cx="659130" cy="1039494"/>
          </a:xfrm>
          <a:custGeom>
            <a:avLst/>
            <a:gdLst/>
            <a:ahLst/>
            <a:cxnLst/>
            <a:rect l="l" t="t" r="r" b="b"/>
            <a:pathLst>
              <a:path w="659129" h="1039495">
                <a:moveTo>
                  <a:pt x="658520" y="0"/>
                </a:moveTo>
                <a:lnTo>
                  <a:pt x="0" y="519684"/>
                </a:lnTo>
                <a:lnTo>
                  <a:pt x="658520" y="1039317"/>
                </a:lnTo>
                <a:lnTo>
                  <a:pt x="658520" y="0"/>
                </a:lnTo>
                <a:close/>
              </a:path>
            </a:pathLst>
          </a:custGeom>
          <a:solidFill>
            <a:srgbClr val="D6D6D5">
              <a:alpha val="9999"/>
            </a:srgbClr>
          </a:solidFill>
        </p:spPr>
        <p:txBody>
          <a:bodyPr wrap="square" lIns="0" tIns="0" rIns="0" bIns="0" rtlCol="0"/>
          <a:lstStyle/>
          <a:p>
            <a:endParaRPr/>
          </a:p>
        </p:txBody>
      </p:sp>
      <p:sp>
        <p:nvSpPr>
          <p:cNvPr id="45" name="bg object 45"/>
          <p:cNvSpPr/>
          <p:nvPr/>
        </p:nvSpPr>
        <p:spPr>
          <a:xfrm>
            <a:off x="6592937" y="6923080"/>
            <a:ext cx="659130" cy="1039494"/>
          </a:xfrm>
          <a:custGeom>
            <a:avLst/>
            <a:gdLst/>
            <a:ahLst/>
            <a:cxnLst/>
            <a:rect l="l" t="t" r="r" b="b"/>
            <a:pathLst>
              <a:path w="659129" h="1039495">
                <a:moveTo>
                  <a:pt x="0" y="0"/>
                </a:moveTo>
                <a:lnTo>
                  <a:pt x="0" y="1039393"/>
                </a:lnTo>
                <a:lnTo>
                  <a:pt x="658558" y="519709"/>
                </a:lnTo>
                <a:lnTo>
                  <a:pt x="0" y="0"/>
                </a:lnTo>
                <a:close/>
              </a:path>
            </a:pathLst>
          </a:custGeom>
          <a:solidFill>
            <a:srgbClr val="1D1D1B">
              <a:alpha val="9999"/>
            </a:srgbClr>
          </a:solidFill>
        </p:spPr>
        <p:txBody>
          <a:bodyPr wrap="square" lIns="0" tIns="0" rIns="0" bIns="0" rtlCol="0"/>
          <a:lstStyle/>
          <a:p>
            <a:endParaRPr/>
          </a:p>
        </p:txBody>
      </p:sp>
      <p:sp>
        <p:nvSpPr>
          <p:cNvPr id="46" name="bg object 46"/>
          <p:cNvSpPr/>
          <p:nvPr/>
        </p:nvSpPr>
        <p:spPr>
          <a:xfrm>
            <a:off x="6592932" y="8482101"/>
            <a:ext cx="659130" cy="1039494"/>
          </a:xfrm>
          <a:custGeom>
            <a:avLst/>
            <a:gdLst/>
            <a:ahLst/>
            <a:cxnLst/>
            <a:rect l="l" t="t" r="r" b="b"/>
            <a:pathLst>
              <a:path w="659129" h="1039495">
                <a:moveTo>
                  <a:pt x="658520" y="0"/>
                </a:moveTo>
                <a:lnTo>
                  <a:pt x="0" y="519709"/>
                </a:lnTo>
                <a:lnTo>
                  <a:pt x="658520" y="1039393"/>
                </a:lnTo>
                <a:lnTo>
                  <a:pt x="658520" y="0"/>
                </a:lnTo>
                <a:close/>
              </a:path>
            </a:pathLst>
          </a:custGeom>
          <a:solidFill>
            <a:srgbClr val="AEAEAE">
              <a:alpha val="9999"/>
            </a:srgbClr>
          </a:solidFill>
        </p:spPr>
        <p:txBody>
          <a:bodyPr wrap="square" lIns="0" tIns="0" rIns="0" bIns="0" rtlCol="0"/>
          <a:lstStyle/>
          <a:p>
            <a:endParaRPr/>
          </a:p>
        </p:txBody>
      </p:sp>
      <p:sp>
        <p:nvSpPr>
          <p:cNvPr id="47" name="bg object 47"/>
          <p:cNvSpPr/>
          <p:nvPr/>
        </p:nvSpPr>
        <p:spPr>
          <a:xfrm>
            <a:off x="6592937" y="7962470"/>
            <a:ext cx="659130" cy="1039494"/>
          </a:xfrm>
          <a:custGeom>
            <a:avLst/>
            <a:gdLst/>
            <a:ahLst/>
            <a:cxnLst/>
            <a:rect l="l" t="t" r="r" b="b"/>
            <a:pathLst>
              <a:path w="659129" h="1039495">
                <a:moveTo>
                  <a:pt x="0" y="0"/>
                </a:moveTo>
                <a:lnTo>
                  <a:pt x="0" y="1039342"/>
                </a:lnTo>
                <a:lnTo>
                  <a:pt x="658558" y="519633"/>
                </a:lnTo>
                <a:lnTo>
                  <a:pt x="0" y="0"/>
                </a:lnTo>
                <a:close/>
              </a:path>
            </a:pathLst>
          </a:custGeom>
          <a:solidFill>
            <a:srgbClr val="60605F">
              <a:alpha val="9999"/>
            </a:srgbClr>
          </a:solidFill>
        </p:spPr>
        <p:txBody>
          <a:bodyPr wrap="square" lIns="0" tIns="0" rIns="0" bIns="0" rtlCol="0"/>
          <a:lstStyle/>
          <a:p>
            <a:endParaRPr/>
          </a:p>
        </p:txBody>
      </p:sp>
      <p:sp>
        <p:nvSpPr>
          <p:cNvPr id="48" name="bg object 48"/>
          <p:cNvSpPr/>
          <p:nvPr/>
        </p:nvSpPr>
        <p:spPr>
          <a:xfrm>
            <a:off x="6592932" y="9521495"/>
            <a:ext cx="659130" cy="1039494"/>
          </a:xfrm>
          <a:custGeom>
            <a:avLst/>
            <a:gdLst/>
            <a:ahLst/>
            <a:cxnLst/>
            <a:rect l="l" t="t" r="r" b="b"/>
            <a:pathLst>
              <a:path w="659129" h="1039495">
                <a:moveTo>
                  <a:pt x="658520" y="0"/>
                </a:moveTo>
                <a:lnTo>
                  <a:pt x="0" y="519633"/>
                </a:lnTo>
                <a:lnTo>
                  <a:pt x="658520" y="1039291"/>
                </a:lnTo>
                <a:lnTo>
                  <a:pt x="658520" y="0"/>
                </a:lnTo>
                <a:close/>
              </a:path>
            </a:pathLst>
          </a:custGeom>
          <a:solidFill>
            <a:srgbClr val="D6D6D5">
              <a:alpha val="9999"/>
            </a:srgbClr>
          </a:solidFill>
        </p:spPr>
        <p:txBody>
          <a:bodyPr wrap="square" lIns="0" tIns="0" rIns="0" bIns="0" rtlCol="0"/>
          <a:lstStyle/>
          <a:p>
            <a:endParaRPr/>
          </a:p>
        </p:txBody>
      </p:sp>
      <p:sp>
        <p:nvSpPr>
          <p:cNvPr id="49" name="bg object 49"/>
          <p:cNvSpPr/>
          <p:nvPr/>
        </p:nvSpPr>
        <p:spPr>
          <a:xfrm>
            <a:off x="6592937" y="9001812"/>
            <a:ext cx="659130" cy="1039494"/>
          </a:xfrm>
          <a:custGeom>
            <a:avLst/>
            <a:gdLst/>
            <a:ahLst/>
            <a:cxnLst/>
            <a:rect l="l" t="t" r="r" b="b"/>
            <a:pathLst>
              <a:path w="659129" h="1039495">
                <a:moveTo>
                  <a:pt x="0" y="0"/>
                </a:moveTo>
                <a:lnTo>
                  <a:pt x="0" y="1039317"/>
                </a:lnTo>
                <a:lnTo>
                  <a:pt x="658558" y="519684"/>
                </a:lnTo>
                <a:lnTo>
                  <a:pt x="0" y="0"/>
                </a:lnTo>
                <a:close/>
              </a:path>
            </a:pathLst>
          </a:custGeom>
          <a:solidFill>
            <a:srgbClr val="1D1D1B">
              <a:alpha val="9999"/>
            </a:srgbClr>
          </a:solidFill>
        </p:spPr>
        <p:txBody>
          <a:bodyPr wrap="square" lIns="0" tIns="0" rIns="0" bIns="0" rtlCol="0"/>
          <a:lstStyle/>
          <a:p>
            <a:endParaRPr/>
          </a:p>
        </p:txBody>
      </p:sp>
      <p:sp>
        <p:nvSpPr>
          <p:cNvPr id="50" name="bg object 50"/>
          <p:cNvSpPr/>
          <p:nvPr/>
        </p:nvSpPr>
        <p:spPr>
          <a:xfrm>
            <a:off x="5934303" y="1726333"/>
            <a:ext cx="659130" cy="1039494"/>
          </a:xfrm>
          <a:custGeom>
            <a:avLst/>
            <a:gdLst/>
            <a:ahLst/>
            <a:cxnLst/>
            <a:rect l="l" t="t" r="r" b="b"/>
            <a:pathLst>
              <a:path w="659129" h="1039494">
                <a:moveTo>
                  <a:pt x="658583" y="0"/>
                </a:moveTo>
                <a:lnTo>
                  <a:pt x="0" y="519785"/>
                </a:lnTo>
                <a:lnTo>
                  <a:pt x="658583" y="1039406"/>
                </a:lnTo>
                <a:lnTo>
                  <a:pt x="658583" y="0"/>
                </a:lnTo>
                <a:close/>
              </a:path>
            </a:pathLst>
          </a:custGeom>
          <a:solidFill>
            <a:srgbClr val="D6D6D5">
              <a:alpha val="9999"/>
            </a:srgbClr>
          </a:solidFill>
        </p:spPr>
        <p:txBody>
          <a:bodyPr wrap="square" lIns="0" tIns="0" rIns="0" bIns="0" rtlCol="0"/>
          <a:lstStyle/>
          <a:p>
            <a:endParaRPr/>
          </a:p>
        </p:txBody>
      </p:sp>
      <p:sp>
        <p:nvSpPr>
          <p:cNvPr id="51" name="bg object 51"/>
          <p:cNvSpPr/>
          <p:nvPr/>
        </p:nvSpPr>
        <p:spPr>
          <a:xfrm>
            <a:off x="5934303" y="687019"/>
            <a:ext cx="659130" cy="1039494"/>
          </a:xfrm>
          <a:custGeom>
            <a:avLst/>
            <a:gdLst/>
            <a:ahLst/>
            <a:cxnLst/>
            <a:rect l="l" t="t" r="r" b="b"/>
            <a:pathLst>
              <a:path w="659129" h="1039494">
                <a:moveTo>
                  <a:pt x="658583" y="0"/>
                </a:moveTo>
                <a:lnTo>
                  <a:pt x="0" y="519696"/>
                </a:lnTo>
                <a:lnTo>
                  <a:pt x="658583" y="1039317"/>
                </a:lnTo>
                <a:lnTo>
                  <a:pt x="658583" y="0"/>
                </a:lnTo>
                <a:close/>
              </a:path>
            </a:pathLst>
          </a:custGeom>
          <a:solidFill>
            <a:srgbClr val="AEAEAE">
              <a:alpha val="9999"/>
            </a:srgbClr>
          </a:solidFill>
        </p:spPr>
        <p:txBody>
          <a:bodyPr wrap="square" lIns="0" tIns="0" rIns="0" bIns="0" rtlCol="0"/>
          <a:lstStyle/>
          <a:p>
            <a:endParaRPr/>
          </a:p>
        </p:txBody>
      </p:sp>
      <p:sp>
        <p:nvSpPr>
          <p:cNvPr id="52" name="bg object 52"/>
          <p:cNvSpPr/>
          <p:nvPr/>
        </p:nvSpPr>
        <p:spPr>
          <a:xfrm>
            <a:off x="5934298" y="1206715"/>
            <a:ext cx="659130" cy="1039494"/>
          </a:xfrm>
          <a:custGeom>
            <a:avLst/>
            <a:gdLst/>
            <a:ahLst/>
            <a:cxnLst/>
            <a:rect l="l" t="t" r="r" b="b"/>
            <a:pathLst>
              <a:path w="659129" h="1039494">
                <a:moveTo>
                  <a:pt x="0" y="0"/>
                </a:moveTo>
                <a:lnTo>
                  <a:pt x="0" y="1039406"/>
                </a:lnTo>
                <a:lnTo>
                  <a:pt x="658634" y="519620"/>
                </a:lnTo>
                <a:lnTo>
                  <a:pt x="0" y="0"/>
                </a:lnTo>
                <a:close/>
              </a:path>
            </a:pathLst>
          </a:custGeom>
          <a:solidFill>
            <a:srgbClr val="E7E7E7">
              <a:alpha val="9999"/>
            </a:srgbClr>
          </a:solidFill>
        </p:spPr>
        <p:txBody>
          <a:bodyPr wrap="square" lIns="0" tIns="0" rIns="0" bIns="0" rtlCol="0"/>
          <a:lstStyle/>
          <a:p>
            <a:endParaRPr/>
          </a:p>
        </p:txBody>
      </p:sp>
      <p:sp>
        <p:nvSpPr>
          <p:cNvPr id="53" name="bg object 53"/>
          <p:cNvSpPr/>
          <p:nvPr/>
        </p:nvSpPr>
        <p:spPr>
          <a:xfrm>
            <a:off x="5934303" y="2765737"/>
            <a:ext cx="659130" cy="1039494"/>
          </a:xfrm>
          <a:custGeom>
            <a:avLst/>
            <a:gdLst/>
            <a:ahLst/>
            <a:cxnLst/>
            <a:rect l="l" t="t" r="r" b="b"/>
            <a:pathLst>
              <a:path w="659129" h="1039495">
                <a:moveTo>
                  <a:pt x="658583" y="0"/>
                </a:moveTo>
                <a:lnTo>
                  <a:pt x="0" y="519696"/>
                </a:lnTo>
                <a:lnTo>
                  <a:pt x="658583" y="1039393"/>
                </a:lnTo>
                <a:lnTo>
                  <a:pt x="658583" y="0"/>
                </a:lnTo>
                <a:close/>
              </a:path>
            </a:pathLst>
          </a:custGeom>
          <a:solidFill>
            <a:srgbClr val="60605F">
              <a:alpha val="9999"/>
            </a:srgbClr>
          </a:solidFill>
        </p:spPr>
        <p:txBody>
          <a:bodyPr wrap="square" lIns="0" tIns="0" rIns="0" bIns="0" rtlCol="0"/>
          <a:lstStyle/>
          <a:p>
            <a:endParaRPr/>
          </a:p>
        </p:txBody>
      </p:sp>
      <p:sp>
        <p:nvSpPr>
          <p:cNvPr id="54" name="bg object 54"/>
          <p:cNvSpPr/>
          <p:nvPr/>
        </p:nvSpPr>
        <p:spPr>
          <a:xfrm>
            <a:off x="5934298" y="2246118"/>
            <a:ext cx="659130" cy="1039494"/>
          </a:xfrm>
          <a:custGeom>
            <a:avLst/>
            <a:gdLst/>
            <a:ahLst/>
            <a:cxnLst/>
            <a:rect l="l" t="t" r="r" b="b"/>
            <a:pathLst>
              <a:path w="659129" h="1039495">
                <a:moveTo>
                  <a:pt x="0" y="0"/>
                </a:moveTo>
                <a:lnTo>
                  <a:pt x="0" y="1039317"/>
                </a:lnTo>
                <a:lnTo>
                  <a:pt x="658634" y="519620"/>
                </a:lnTo>
                <a:lnTo>
                  <a:pt x="0" y="0"/>
                </a:lnTo>
                <a:close/>
              </a:path>
            </a:pathLst>
          </a:custGeom>
          <a:solidFill>
            <a:srgbClr val="AEAEAE">
              <a:alpha val="9999"/>
            </a:srgbClr>
          </a:solidFill>
        </p:spPr>
        <p:txBody>
          <a:bodyPr wrap="square" lIns="0" tIns="0" rIns="0" bIns="0" rtlCol="0"/>
          <a:lstStyle/>
          <a:p>
            <a:endParaRPr/>
          </a:p>
        </p:txBody>
      </p:sp>
      <p:sp>
        <p:nvSpPr>
          <p:cNvPr id="55" name="bg object 55"/>
          <p:cNvSpPr/>
          <p:nvPr/>
        </p:nvSpPr>
        <p:spPr>
          <a:xfrm>
            <a:off x="5934303" y="3805129"/>
            <a:ext cx="659130" cy="1039494"/>
          </a:xfrm>
          <a:custGeom>
            <a:avLst/>
            <a:gdLst/>
            <a:ahLst/>
            <a:cxnLst/>
            <a:rect l="l" t="t" r="r" b="b"/>
            <a:pathLst>
              <a:path w="659129" h="1039495">
                <a:moveTo>
                  <a:pt x="658583" y="0"/>
                </a:moveTo>
                <a:lnTo>
                  <a:pt x="0" y="519607"/>
                </a:lnTo>
                <a:lnTo>
                  <a:pt x="658583" y="1039304"/>
                </a:lnTo>
                <a:lnTo>
                  <a:pt x="658583" y="0"/>
                </a:lnTo>
                <a:close/>
              </a:path>
            </a:pathLst>
          </a:custGeom>
          <a:solidFill>
            <a:srgbClr val="60605F">
              <a:alpha val="9999"/>
            </a:srgbClr>
          </a:solidFill>
        </p:spPr>
        <p:txBody>
          <a:bodyPr wrap="square" lIns="0" tIns="0" rIns="0" bIns="0" rtlCol="0"/>
          <a:lstStyle/>
          <a:p>
            <a:endParaRPr/>
          </a:p>
        </p:txBody>
      </p:sp>
      <p:sp>
        <p:nvSpPr>
          <p:cNvPr id="56" name="bg object 56"/>
          <p:cNvSpPr/>
          <p:nvPr/>
        </p:nvSpPr>
        <p:spPr>
          <a:xfrm>
            <a:off x="5934298" y="3285435"/>
            <a:ext cx="659130" cy="1039494"/>
          </a:xfrm>
          <a:custGeom>
            <a:avLst/>
            <a:gdLst/>
            <a:ahLst/>
            <a:cxnLst/>
            <a:rect l="l" t="t" r="r" b="b"/>
            <a:pathLst>
              <a:path w="659129" h="1039495">
                <a:moveTo>
                  <a:pt x="0" y="0"/>
                </a:moveTo>
                <a:lnTo>
                  <a:pt x="0" y="1039304"/>
                </a:lnTo>
                <a:lnTo>
                  <a:pt x="658634" y="519696"/>
                </a:lnTo>
                <a:lnTo>
                  <a:pt x="0" y="0"/>
                </a:lnTo>
                <a:close/>
              </a:path>
            </a:pathLst>
          </a:custGeom>
          <a:solidFill>
            <a:srgbClr val="E7E7E7">
              <a:alpha val="9999"/>
            </a:srgbClr>
          </a:solidFill>
        </p:spPr>
        <p:txBody>
          <a:bodyPr wrap="square" lIns="0" tIns="0" rIns="0" bIns="0" rtlCol="0"/>
          <a:lstStyle/>
          <a:p>
            <a:endParaRPr/>
          </a:p>
        </p:txBody>
      </p:sp>
      <p:sp>
        <p:nvSpPr>
          <p:cNvPr id="57" name="bg object 57"/>
          <p:cNvSpPr/>
          <p:nvPr/>
        </p:nvSpPr>
        <p:spPr>
          <a:xfrm>
            <a:off x="5934303" y="4844434"/>
            <a:ext cx="659130" cy="1039494"/>
          </a:xfrm>
          <a:custGeom>
            <a:avLst/>
            <a:gdLst/>
            <a:ahLst/>
            <a:cxnLst/>
            <a:rect l="l" t="t" r="r" b="b"/>
            <a:pathLst>
              <a:path w="659129" h="1039495">
                <a:moveTo>
                  <a:pt x="658583" y="0"/>
                </a:moveTo>
                <a:lnTo>
                  <a:pt x="0" y="519696"/>
                </a:lnTo>
                <a:lnTo>
                  <a:pt x="658583" y="1039329"/>
                </a:lnTo>
                <a:lnTo>
                  <a:pt x="658583" y="0"/>
                </a:lnTo>
                <a:close/>
              </a:path>
            </a:pathLst>
          </a:custGeom>
          <a:solidFill>
            <a:srgbClr val="60605F">
              <a:alpha val="9999"/>
            </a:srgbClr>
          </a:solidFill>
        </p:spPr>
        <p:txBody>
          <a:bodyPr wrap="square" lIns="0" tIns="0" rIns="0" bIns="0" rtlCol="0"/>
          <a:lstStyle/>
          <a:p>
            <a:endParaRPr/>
          </a:p>
        </p:txBody>
      </p:sp>
      <p:sp>
        <p:nvSpPr>
          <p:cNvPr id="58" name="bg object 58"/>
          <p:cNvSpPr/>
          <p:nvPr/>
        </p:nvSpPr>
        <p:spPr>
          <a:xfrm>
            <a:off x="5934298" y="4324738"/>
            <a:ext cx="659130" cy="1039494"/>
          </a:xfrm>
          <a:custGeom>
            <a:avLst/>
            <a:gdLst/>
            <a:ahLst/>
            <a:cxnLst/>
            <a:rect l="l" t="t" r="r" b="b"/>
            <a:pathLst>
              <a:path w="659129" h="1039495">
                <a:moveTo>
                  <a:pt x="0" y="0"/>
                </a:moveTo>
                <a:lnTo>
                  <a:pt x="0" y="1039393"/>
                </a:lnTo>
                <a:lnTo>
                  <a:pt x="658634" y="519696"/>
                </a:lnTo>
                <a:lnTo>
                  <a:pt x="0" y="0"/>
                </a:lnTo>
                <a:close/>
              </a:path>
            </a:pathLst>
          </a:custGeom>
          <a:solidFill>
            <a:srgbClr val="AEAEAE">
              <a:alpha val="9999"/>
            </a:srgbClr>
          </a:solidFill>
        </p:spPr>
        <p:txBody>
          <a:bodyPr wrap="square" lIns="0" tIns="0" rIns="0" bIns="0" rtlCol="0"/>
          <a:lstStyle/>
          <a:p>
            <a:endParaRPr/>
          </a:p>
        </p:txBody>
      </p:sp>
      <p:sp>
        <p:nvSpPr>
          <p:cNvPr id="59" name="bg object 59"/>
          <p:cNvSpPr/>
          <p:nvPr/>
        </p:nvSpPr>
        <p:spPr>
          <a:xfrm>
            <a:off x="5934303" y="5883761"/>
            <a:ext cx="659130" cy="1039494"/>
          </a:xfrm>
          <a:custGeom>
            <a:avLst/>
            <a:gdLst/>
            <a:ahLst/>
            <a:cxnLst/>
            <a:rect l="l" t="t" r="r" b="b"/>
            <a:pathLst>
              <a:path w="659129" h="1039495">
                <a:moveTo>
                  <a:pt x="658583" y="0"/>
                </a:moveTo>
                <a:lnTo>
                  <a:pt x="0" y="519709"/>
                </a:lnTo>
                <a:lnTo>
                  <a:pt x="658583" y="1039393"/>
                </a:lnTo>
                <a:lnTo>
                  <a:pt x="658583" y="0"/>
                </a:lnTo>
                <a:close/>
              </a:path>
            </a:pathLst>
          </a:custGeom>
          <a:solidFill>
            <a:srgbClr val="D6D6D5">
              <a:alpha val="9999"/>
            </a:srgbClr>
          </a:solidFill>
        </p:spPr>
        <p:txBody>
          <a:bodyPr wrap="square" lIns="0" tIns="0" rIns="0" bIns="0" rtlCol="0"/>
          <a:lstStyle/>
          <a:p>
            <a:endParaRPr/>
          </a:p>
        </p:txBody>
      </p:sp>
      <p:sp>
        <p:nvSpPr>
          <p:cNvPr id="60" name="bg object 60"/>
          <p:cNvSpPr/>
          <p:nvPr/>
        </p:nvSpPr>
        <p:spPr>
          <a:xfrm>
            <a:off x="5934298" y="5364129"/>
            <a:ext cx="659130" cy="1039494"/>
          </a:xfrm>
          <a:custGeom>
            <a:avLst/>
            <a:gdLst/>
            <a:ahLst/>
            <a:cxnLst/>
            <a:rect l="l" t="t" r="r" b="b"/>
            <a:pathLst>
              <a:path w="659129" h="1039495">
                <a:moveTo>
                  <a:pt x="0" y="0"/>
                </a:moveTo>
                <a:lnTo>
                  <a:pt x="0" y="1039342"/>
                </a:lnTo>
                <a:lnTo>
                  <a:pt x="658634" y="519633"/>
                </a:lnTo>
                <a:lnTo>
                  <a:pt x="0" y="0"/>
                </a:lnTo>
                <a:close/>
              </a:path>
            </a:pathLst>
          </a:custGeom>
          <a:solidFill>
            <a:srgbClr val="AEAEAE">
              <a:alpha val="9999"/>
            </a:srgbClr>
          </a:solidFill>
        </p:spPr>
        <p:txBody>
          <a:bodyPr wrap="square" lIns="0" tIns="0" rIns="0" bIns="0" rtlCol="0"/>
          <a:lstStyle/>
          <a:p>
            <a:endParaRPr/>
          </a:p>
        </p:txBody>
      </p:sp>
      <p:sp>
        <p:nvSpPr>
          <p:cNvPr id="61" name="bg object 61"/>
          <p:cNvSpPr/>
          <p:nvPr/>
        </p:nvSpPr>
        <p:spPr>
          <a:xfrm>
            <a:off x="5934303" y="6923076"/>
            <a:ext cx="659130" cy="1039494"/>
          </a:xfrm>
          <a:custGeom>
            <a:avLst/>
            <a:gdLst/>
            <a:ahLst/>
            <a:cxnLst/>
            <a:rect l="l" t="t" r="r" b="b"/>
            <a:pathLst>
              <a:path w="659129" h="1039495">
                <a:moveTo>
                  <a:pt x="658583" y="0"/>
                </a:moveTo>
                <a:lnTo>
                  <a:pt x="0" y="519785"/>
                </a:lnTo>
                <a:lnTo>
                  <a:pt x="658583" y="1039393"/>
                </a:lnTo>
                <a:lnTo>
                  <a:pt x="658583" y="0"/>
                </a:lnTo>
                <a:close/>
              </a:path>
            </a:pathLst>
          </a:custGeom>
          <a:solidFill>
            <a:srgbClr val="D6D6D5">
              <a:alpha val="9999"/>
            </a:srgbClr>
          </a:solidFill>
        </p:spPr>
        <p:txBody>
          <a:bodyPr wrap="square" lIns="0" tIns="0" rIns="0" bIns="0" rtlCol="0"/>
          <a:lstStyle/>
          <a:p>
            <a:endParaRPr/>
          </a:p>
        </p:txBody>
      </p:sp>
      <p:sp>
        <p:nvSpPr>
          <p:cNvPr id="62" name="bg object 62"/>
          <p:cNvSpPr/>
          <p:nvPr/>
        </p:nvSpPr>
        <p:spPr>
          <a:xfrm>
            <a:off x="5934298" y="6403470"/>
            <a:ext cx="659130" cy="1039494"/>
          </a:xfrm>
          <a:custGeom>
            <a:avLst/>
            <a:gdLst/>
            <a:ahLst/>
            <a:cxnLst/>
            <a:rect l="l" t="t" r="r" b="b"/>
            <a:pathLst>
              <a:path w="659129" h="1039495">
                <a:moveTo>
                  <a:pt x="0" y="0"/>
                </a:moveTo>
                <a:lnTo>
                  <a:pt x="0" y="1039393"/>
                </a:lnTo>
                <a:lnTo>
                  <a:pt x="658634" y="519607"/>
                </a:lnTo>
                <a:lnTo>
                  <a:pt x="0" y="0"/>
                </a:lnTo>
                <a:close/>
              </a:path>
            </a:pathLst>
          </a:custGeom>
          <a:solidFill>
            <a:srgbClr val="60605F">
              <a:alpha val="9999"/>
            </a:srgbClr>
          </a:solidFill>
        </p:spPr>
        <p:txBody>
          <a:bodyPr wrap="square" lIns="0" tIns="0" rIns="0" bIns="0" rtlCol="0"/>
          <a:lstStyle/>
          <a:p>
            <a:endParaRPr/>
          </a:p>
        </p:txBody>
      </p:sp>
      <p:sp>
        <p:nvSpPr>
          <p:cNvPr id="63" name="bg object 63"/>
          <p:cNvSpPr/>
          <p:nvPr/>
        </p:nvSpPr>
        <p:spPr>
          <a:xfrm>
            <a:off x="5934303" y="7962469"/>
            <a:ext cx="659130" cy="1039494"/>
          </a:xfrm>
          <a:custGeom>
            <a:avLst/>
            <a:gdLst/>
            <a:ahLst/>
            <a:cxnLst/>
            <a:rect l="l" t="t" r="r" b="b"/>
            <a:pathLst>
              <a:path w="659129" h="1039495">
                <a:moveTo>
                  <a:pt x="658583" y="0"/>
                </a:moveTo>
                <a:lnTo>
                  <a:pt x="0" y="519633"/>
                </a:lnTo>
                <a:lnTo>
                  <a:pt x="658583" y="1039342"/>
                </a:lnTo>
                <a:lnTo>
                  <a:pt x="658583" y="0"/>
                </a:lnTo>
                <a:close/>
              </a:path>
            </a:pathLst>
          </a:custGeom>
          <a:solidFill>
            <a:srgbClr val="D6D6D5">
              <a:alpha val="9999"/>
            </a:srgbClr>
          </a:solidFill>
        </p:spPr>
        <p:txBody>
          <a:bodyPr wrap="square" lIns="0" tIns="0" rIns="0" bIns="0" rtlCol="0"/>
          <a:lstStyle/>
          <a:p>
            <a:endParaRPr/>
          </a:p>
        </p:txBody>
      </p:sp>
      <p:sp>
        <p:nvSpPr>
          <p:cNvPr id="64" name="bg object 64"/>
          <p:cNvSpPr/>
          <p:nvPr/>
        </p:nvSpPr>
        <p:spPr>
          <a:xfrm>
            <a:off x="5934298" y="7442861"/>
            <a:ext cx="659130" cy="1039494"/>
          </a:xfrm>
          <a:custGeom>
            <a:avLst/>
            <a:gdLst/>
            <a:ahLst/>
            <a:cxnLst/>
            <a:rect l="l" t="t" r="r" b="b"/>
            <a:pathLst>
              <a:path w="659129" h="1039495">
                <a:moveTo>
                  <a:pt x="0" y="0"/>
                </a:moveTo>
                <a:lnTo>
                  <a:pt x="0" y="1039240"/>
                </a:lnTo>
                <a:lnTo>
                  <a:pt x="658634" y="519607"/>
                </a:lnTo>
                <a:lnTo>
                  <a:pt x="0" y="0"/>
                </a:lnTo>
                <a:close/>
              </a:path>
            </a:pathLst>
          </a:custGeom>
          <a:solidFill>
            <a:srgbClr val="AEAEAE">
              <a:alpha val="9999"/>
            </a:srgbClr>
          </a:solidFill>
        </p:spPr>
        <p:txBody>
          <a:bodyPr wrap="square" lIns="0" tIns="0" rIns="0" bIns="0" rtlCol="0"/>
          <a:lstStyle/>
          <a:p>
            <a:endParaRPr/>
          </a:p>
        </p:txBody>
      </p:sp>
      <p:sp>
        <p:nvSpPr>
          <p:cNvPr id="65" name="bg object 65"/>
          <p:cNvSpPr/>
          <p:nvPr/>
        </p:nvSpPr>
        <p:spPr>
          <a:xfrm>
            <a:off x="5934298" y="8482103"/>
            <a:ext cx="659130" cy="1039494"/>
          </a:xfrm>
          <a:custGeom>
            <a:avLst/>
            <a:gdLst/>
            <a:ahLst/>
            <a:cxnLst/>
            <a:rect l="l" t="t" r="r" b="b"/>
            <a:pathLst>
              <a:path w="659129" h="1039495">
                <a:moveTo>
                  <a:pt x="0" y="0"/>
                </a:moveTo>
                <a:lnTo>
                  <a:pt x="0" y="1039393"/>
                </a:lnTo>
                <a:lnTo>
                  <a:pt x="658634" y="519709"/>
                </a:lnTo>
                <a:lnTo>
                  <a:pt x="0" y="0"/>
                </a:lnTo>
                <a:close/>
              </a:path>
            </a:pathLst>
          </a:custGeom>
          <a:solidFill>
            <a:srgbClr val="E7E7E7">
              <a:alpha val="9999"/>
            </a:srgbClr>
          </a:solidFill>
        </p:spPr>
        <p:txBody>
          <a:bodyPr wrap="square" lIns="0" tIns="0" rIns="0" bIns="0" rtlCol="0"/>
          <a:lstStyle/>
          <a:p>
            <a:endParaRPr/>
          </a:p>
        </p:txBody>
      </p:sp>
      <p:sp>
        <p:nvSpPr>
          <p:cNvPr id="66" name="bg object 66"/>
          <p:cNvSpPr/>
          <p:nvPr/>
        </p:nvSpPr>
        <p:spPr>
          <a:xfrm>
            <a:off x="5275714" y="2246118"/>
            <a:ext cx="659130" cy="1039494"/>
          </a:xfrm>
          <a:custGeom>
            <a:avLst/>
            <a:gdLst/>
            <a:ahLst/>
            <a:cxnLst/>
            <a:rect l="l" t="t" r="r" b="b"/>
            <a:pathLst>
              <a:path w="659129" h="1039495">
                <a:moveTo>
                  <a:pt x="658583" y="0"/>
                </a:moveTo>
                <a:lnTo>
                  <a:pt x="0" y="519620"/>
                </a:lnTo>
                <a:lnTo>
                  <a:pt x="658583" y="1039317"/>
                </a:lnTo>
                <a:lnTo>
                  <a:pt x="658583" y="0"/>
                </a:lnTo>
                <a:close/>
              </a:path>
            </a:pathLst>
          </a:custGeom>
          <a:solidFill>
            <a:srgbClr val="D6D6D5">
              <a:alpha val="9999"/>
            </a:srgbClr>
          </a:solidFill>
        </p:spPr>
        <p:txBody>
          <a:bodyPr wrap="square" lIns="0" tIns="0" rIns="0" bIns="0" rtlCol="0"/>
          <a:lstStyle/>
          <a:p>
            <a:endParaRPr/>
          </a:p>
        </p:txBody>
      </p:sp>
      <p:sp>
        <p:nvSpPr>
          <p:cNvPr id="67" name="bg object 67"/>
          <p:cNvSpPr/>
          <p:nvPr/>
        </p:nvSpPr>
        <p:spPr>
          <a:xfrm>
            <a:off x="5275707" y="1726424"/>
            <a:ext cx="659130" cy="2598420"/>
          </a:xfrm>
          <a:custGeom>
            <a:avLst/>
            <a:gdLst/>
            <a:ahLst/>
            <a:cxnLst/>
            <a:rect l="l" t="t" r="r" b="b"/>
            <a:pathLst>
              <a:path w="659129" h="2598420">
                <a:moveTo>
                  <a:pt x="658583" y="1559013"/>
                </a:moveTo>
                <a:lnTo>
                  <a:pt x="0" y="2078710"/>
                </a:lnTo>
                <a:lnTo>
                  <a:pt x="658583" y="2598318"/>
                </a:lnTo>
                <a:lnTo>
                  <a:pt x="658583" y="1559013"/>
                </a:lnTo>
                <a:close/>
              </a:path>
              <a:path w="659129" h="2598420">
                <a:moveTo>
                  <a:pt x="658583" y="519696"/>
                </a:moveTo>
                <a:lnTo>
                  <a:pt x="0" y="0"/>
                </a:lnTo>
                <a:lnTo>
                  <a:pt x="0" y="1039317"/>
                </a:lnTo>
                <a:lnTo>
                  <a:pt x="658583" y="519696"/>
                </a:lnTo>
                <a:close/>
              </a:path>
            </a:pathLst>
          </a:custGeom>
          <a:solidFill>
            <a:srgbClr val="60605F">
              <a:alpha val="9999"/>
            </a:srgbClr>
          </a:solidFill>
        </p:spPr>
        <p:txBody>
          <a:bodyPr wrap="square" lIns="0" tIns="0" rIns="0" bIns="0" rtlCol="0"/>
          <a:lstStyle/>
          <a:p>
            <a:endParaRPr/>
          </a:p>
        </p:txBody>
      </p:sp>
      <p:sp>
        <p:nvSpPr>
          <p:cNvPr id="68" name="bg object 68"/>
          <p:cNvSpPr/>
          <p:nvPr/>
        </p:nvSpPr>
        <p:spPr>
          <a:xfrm>
            <a:off x="5275709" y="2765739"/>
            <a:ext cx="659130" cy="1039494"/>
          </a:xfrm>
          <a:custGeom>
            <a:avLst/>
            <a:gdLst/>
            <a:ahLst/>
            <a:cxnLst/>
            <a:rect l="l" t="t" r="r" b="b"/>
            <a:pathLst>
              <a:path w="659129" h="1039495">
                <a:moveTo>
                  <a:pt x="0" y="0"/>
                </a:moveTo>
                <a:lnTo>
                  <a:pt x="0" y="1039393"/>
                </a:lnTo>
                <a:lnTo>
                  <a:pt x="658583" y="519696"/>
                </a:lnTo>
                <a:lnTo>
                  <a:pt x="0" y="0"/>
                </a:lnTo>
                <a:close/>
              </a:path>
            </a:pathLst>
          </a:custGeom>
          <a:solidFill>
            <a:srgbClr val="E7E7E7">
              <a:alpha val="9999"/>
            </a:srgbClr>
          </a:solidFill>
        </p:spPr>
        <p:txBody>
          <a:bodyPr wrap="square" lIns="0" tIns="0" rIns="0" bIns="0" rtlCol="0"/>
          <a:lstStyle/>
          <a:p>
            <a:endParaRPr/>
          </a:p>
        </p:txBody>
      </p:sp>
      <p:sp>
        <p:nvSpPr>
          <p:cNvPr id="69" name="bg object 69"/>
          <p:cNvSpPr/>
          <p:nvPr/>
        </p:nvSpPr>
        <p:spPr>
          <a:xfrm>
            <a:off x="5275714" y="4324735"/>
            <a:ext cx="659130" cy="1039494"/>
          </a:xfrm>
          <a:custGeom>
            <a:avLst/>
            <a:gdLst/>
            <a:ahLst/>
            <a:cxnLst/>
            <a:rect l="l" t="t" r="r" b="b"/>
            <a:pathLst>
              <a:path w="659129" h="1039495">
                <a:moveTo>
                  <a:pt x="658583" y="0"/>
                </a:moveTo>
                <a:lnTo>
                  <a:pt x="0" y="519696"/>
                </a:lnTo>
                <a:lnTo>
                  <a:pt x="658583" y="1039393"/>
                </a:lnTo>
                <a:lnTo>
                  <a:pt x="658583" y="0"/>
                </a:lnTo>
                <a:close/>
              </a:path>
            </a:pathLst>
          </a:custGeom>
          <a:solidFill>
            <a:srgbClr val="B2B2B1">
              <a:alpha val="9999"/>
            </a:srgbClr>
          </a:solidFill>
        </p:spPr>
        <p:txBody>
          <a:bodyPr wrap="square" lIns="0" tIns="0" rIns="0" bIns="0" rtlCol="0"/>
          <a:lstStyle/>
          <a:p>
            <a:endParaRPr/>
          </a:p>
        </p:txBody>
      </p:sp>
      <p:sp>
        <p:nvSpPr>
          <p:cNvPr id="70" name="bg object 70"/>
          <p:cNvSpPr/>
          <p:nvPr/>
        </p:nvSpPr>
        <p:spPr>
          <a:xfrm>
            <a:off x="5275709" y="3805130"/>
            <a:ext cx="659130" cy="1039494"/>
          </a:xfrm>
          <a:custGeom>
            <a:avLst/>
            <a:gdLst/>
            <a:ahLst/>
            <a:cxnLst/>
            <a:rect l="l" t="t" r="r" b="b"/>
            <a:pathLst>
              <a:path w="659129" h="1039495">
                <a:moveTo>
                  <a:pt x="0" y="0"/>
                </a:moveTo>
                <a:lnTo>
                  <a:pt x="0" y="1039304"/>
                </a:lnTo>
                <a:lnTo>
                  <a:pt x="658583" y="519607"/>
                </a:lnTo>
                <a:lnTo>
                  <a:pt x="0" y="0"/>
                </a:lnTo>
                <a:close/>
              </a:path>
            </a:pathLst>
          </a:custGeom>
          <a:solidFill>
            <a:srgbClr val="D6D6D5">
              <a:alpha val="9999"/>
            </a:srgbClr>
          </a:solidFill>
        </p:spPr>
        <p:txBody>
          <a:bodyPr wrap="square" lIns="0" tIns="0" rIns="0" bIns="0" rtlCol="0"/>
          <a:lstStyle/>
          <a:p>
            <a:endParaRPr/>
          </a:p>
        </p:txBody>
      </p:sp>
      <p:sp>
        <p:nvSpPr>
          <p:cNvPr id="71" name="bg object 71"/>
          <p:cNvSpPr/>
          <p:nvPr/>
        </p:nvSpPr>
        <p:spPr>
          <a:xfrm>
            <a:off x="5275709" y="9001812"/>
            <a:ext cx="659130" cy="1039494"/>
          </a:xfrm>
          <a:custGeom>
            <a:avLst/>
            <a:gdLst/>
            <a:ahLst/>
            <a:cxnLst/>
            <a:rect l="l" t="t" r="r" b="b"/>
            <a:pathLst>
              <a:path w="659129" h="1039495">
                <a:moveTo>
                  <a:pt x="0" y="0"/>
                </a:moveTo>
                <a:lnTo>
                  <a:pt x="0" y="1039368"/>
                </a:lnTo>
                <a:lnTo>
                  <a:pt x="658583" y="519684"/>
                </a:lnTo>
                <a:lnTo>
                  <a:pt x="0" y="0"/>
                </a:lnTo>
                <a:close/>
              </a:path>
            </a:pathLst>
          </a:custGeom>
          <a:solidFill>
            <a:srgbClr val="AEAEAE">
              <a:alpha val="9999"/>
            </a:srgbClr>
          </a:solidFill>
        </p:spPr>
        <p:txBody>
          <a:bodyPr wrap="square" lIns="0" tIns="0" rIns="0" bIns="0" rtlCol="0"/>
          <a:lstStyle/>
          <a:p>
            <a:endParaRPr/>
          </a:p>
        </p:txBody>
      </p:sp>
      <p:sp>
        <p:nvSpPr>
          <p:cNvPr id="72" name="bg object 72"/>
          <p:cNvSpPr/>
          <p:nvPr/>
        </p:nvSpPr>
        <p:spPr>
          <a:xfrm>
            <a:off x="5275707" y="687094"/>
            <a:ext cx="659130" cy="5716905"/>
          </a:xfrm>
          <a:custGeom>
            <a:avLst/>
            <a:gdLst/>
            <a:ahLst/>
            <a:cxnLst/>
            <a:rect l="l" t="t" r="r" b="b"/>
            <a:pathLst>
              <a:path w="659129" h="5716905">
                <a:moveTo>
                  <a:pt x="658583" y="4677041"/>
                </a:moveTo>
                <a:lnTo>
                  <a:pt x="0" y="5196675"/>
                </a:lnTo>
                <a:lnTo>
                  <a:pt x="658583" y="5716384"/>
                </a:lnTo>
                <a:lnTo>
                  <a:pt x="658583" y="4677041"/>
                </a:lnTo>
                <a:close/>
              </a:path>
              <a:path w="659129" h="5716905">
                <a:moveTo>
                  <a:pt x="658583" y="519620"/>
                </a:moveTo>
                <a:lnTo>
                  <a:pt x="0" y="0"/>
                </a:lnTo>
                <a:lnTo>
                  <a:pt x="0" y="1039241"/>
                </a:lnTo>
                <a:lnTo>
                  <a:pt x="658583" y="519620"/>
                </a:lnTo>
                <a:close/>
              </a:path>
            </a:pathLst>
          </a:custGeom>
          <a:solidFill>
            <a:srgbClr val="D6D6D5">
              <a:alpha val="9999"/>
            </a:srgbClr>
          </a:solidFill>
        </p:spPr>
        <p:txBody>
          <a:bodyPr wrap="square" lIns="0" tIns="0" rIns="0" bIns="0" rtlCol="0"/>
          <a:lstStyle/>
          <a:p>
            <a:endParaRPr/>
          </a:p>
        </p:txBody>
      </p:sp>
      <p:sp>
        <p:nvSpPr>
          <p:cNvPr id="73" name="bg object 73"/>
          <p:cNvSpPr/>
          <p:nvPr/>
        </p:nvSpPr>
        <p:spPr>
          <a:xfrm>
            <a:off x="5275709" y="4844434"/>
            <a:ext cx="659130" cy="1039494"/>
          </a:xfrm>
          <a:custGeom>
            <a:avLst/>
            <a:gdLst/>
            <a:ahLst/>
            <a:cxnLst/>
            <a:rect l="l" t="t" r="r" b="b"/>
            <a:pathLst>
              <a:path w="659129" h="1039495">
                <a:moveTo>
                  <a:pt x="0" y="0"/>
                </a:moveTo>
                <a:lnTo>
                  <a:pt x="0" y="1039329"/>
                </a:lnTo>
                <a:lnTo>
                  <a:pt x="658583" y="519696"/>
                </a:lnTo>
                <a:lnTo>
                  <a:pt x="0" y="0"/>
                </a:lnTo>
                <a:close/>
              </a:path>
            </a:pathLst>
          </a:custGeom>
          <a:solidFill>
            <a:srgbClr val="E7E7E7">
              <a:alpha val="9999"/>
            </a:srgbClr>
          </a:solidFill>
        </p:spPr>
        <p:txBody>
          <a:bodyPr wrap="square" lIns="0" tIns="0" rIns="0" bIns="0" rtlCol="0"/>
          <a:lstStyle/>
          <a:p>
            <a:endParaRPr/>
          </a:p>
        </p:txBody>
      </p:sp>
      <p:sp>
        <p:nvSpPr>
          <p:cNvPr id="74" name="bg object 74"/>
          <p:cNvSpPr/>
          <p:nvPr/>
        </p:nvSpPr>
        <p:spPr>
          <a:xfrm>
            <a:off x="5275714" y="6403468"/>
            <a:ext cx="659130" cy="1039494"/>
          </a:xfrm>
          <a:custGeom>
            <a:avLst/>
            <a:gdLst/>
            <a:ahLst/>
            <a:cxnLst/>
            <a:rect l="l" t="t" r="r" b="b"/>
            <a:pathLst>
              <a:path w="659129" h="1039495">
                <a:moveTo>
                  <a:pt x="658583" y="0"/>
                </a:moveTo>
                <a:lnTo>
                  <a:pt x="0" y="519684"/>
                </a:lnTo>
                <a:lnTo>
                  <a:pt x="658583" y="1039393"/>
                </a:lnTo>
                <a:lnTo>
                  <a:pt x="658583" y="0"/>
                </a:lnTo>
                <a:close/>
              </a:path>
            </a:pathLst>
          </a:custGeom>
          <a:solidFill>
            <a:srgbClr val="D6D6D5">
              <a:alpha val="9999"/>
            </a:srgbClr>
          </a:solidFill>
        </p:spPr>
        <p:txBody>
          <a:bodyPr wrap="square" lIns="0" tIns="0" rIns="0" bIns="0" rtlCol="0"/>
          <a:lstStyle/>
          <a:p>
            <a:endParaRPr/>
          </a:p>
        </p:txBody>
      </p:sp>
      <p:sp>
        <p:nvSpPr>
          <p:cNvPr id="75" name="bg object 75"/>
          <p:cNvSpPr/>
          <p:nvPr/>
        </p:nvSpPr>
        <p:spPr>
          <a:xfrm>
            <a:off x="5275707" y="5883769"/>
            <a:ext cx="659130" cy="2598420"/>
          </a:xfrm>
          <a:custGeom>
            <a:avLst/>
            <a:gdLst/>
            <a:ahLst/>
            <a:cxnLst/>
            <a:rect l="l" t="t" r="r" b="b"/>
            <a:pathLst>
              <a:path w="659129" h="2598420">
                <a:moveTo>
                  <a:pt x="658583" y="1559102"/>
                </a:moveTo>
                <a:lnTo>
                  <a:pt x="0" y="2078710"/>
                </a:lnTo>
                <a:lnTo>
                  <a:pt x="658583" y="2598420"/>
                </a:lnTo>
                <a:lnTo>
                  <a:pt x="658583" y="1559102"/>
                </a:lnTo>
                <a:close/>
              </a:path>
              <a:path w="659129" h="2598420">
                <a:moveTo>
                  <a:pt x="658583" y="519709"/>
                </a:moveTo>
                <a:lnTo>
                  <a:pt x="0" y="0"/>
                </a:lnTo>
                <a:lnTo>
                  <a:pt x="0" y="1039393"/>
                </a:lnTo>
                <a:lnTo>
                  <a:pt x="658583" y="519709"/>
                </a:lnTo>
                <a:close/>
              </a:path>
            </a:pathLst>
          </a:custGeom>
          <a:solidFill>
            <a:srgbClr val="60605F">
              <a:alpha val="9999"/>
            </a:srgbClr>
          </a:solidFill>
        </p:spPr>
        <p:txBody>
          <a:bodyPr wrap="square" lIns="0" tIns="0" rIns="0" bIns="0" rtlCol="0"/>
          <a:lstStyle/>
          <a:p>
            <a:endParaRPr/>
          </a:p>
        </p:txBody>
      </p:sp>
      <p:sp>
        <p:nvSpPr>
          <p:cNvPr id="76" name="bg object 76"/>
          <p:cNvSpPr/>
          <p:nvPr/>
        </p:nvSpPr>
        <p:spPr>
          <a:xfrm>
            <a:off x="5275709" y="6923154"/>
            <a:ext cx="659130" cy="1039494"/>
          </a:xfrm>
          <a:custGeom>
            <a:avLst/>
            <a:gdLst/>
            <a:ahLst/>
            <a:cxnLst/>
            <a:rect l="l" t="t" r="r" b="b"/>
            <a:pathLst>
              <a:path w="659129" h="1039495">
                <a:moveTo>
                  <a:pt x="0" y="0"/>
                </a:moveTo>
                <a:lnTo>
                  <a:pt x="0" y="1039317"/>
                </a:lnTo>
                <a:lnTo>
                  <a:pt x="658583" y="519709"/>
                </a:lnTo>
                <a:lnTo>
                  <a:pt x="0" y="0"/>
                </a:lnTo>
                <a:close/>
              </a:path>
            </a:pathLst>
          </a:custGeom>
          <a:solidFill>
            <a:srgbClr val="E7E7E7">
              <a:alpha val="9999"/>
            </a:srgbClr>
          </a:solidFill>
        </p:spPr>
        <p:txBody>
          <a:bodyPr wrap="square" lIns="0" tIns="0" rIns="0" bIns="0" rtlCol="0"/>
          <a:lstStyle/>
          <a:p>
            <a:endParaRPr/>
          </a:p>
        </p:txBody>
      </p:sp>
      <p:sp>
        <p:nvSpPr>
          <p:cNvPr id="77" name="bg object 77"/>
          <p:cNvSpPr/>
          <p:nvPr/>
        </p:nvSpPr>
        <p:spPr>
          <a:xfrm>
            <a:off x="5275714" y="8482177"/>
            <a:ext cx="659130" cy="1039494"/>
          </a:xfrm>
          <a:custGeom>
            <a:avLst/>
            <a:gdLst/>
            <a:ahLst/>
            <a:cxnLst/>
            <a:rect l="l" t="t" r="r" b="b"/>
            <a:pathLst>
              <a:path w="659129" h="1039495">
                <a:moveTo>
                  <a:pt x="658583" y="0"/>
                </a:moveTo>
                <a:lnTo>
                  <a:pt x="0" y="519633"/>
                </a:lnTo>
                <a:lnTo>
                  <a:pt x="658583" y="1039317"/>
                </a:lnTo>
                <a:lnTo>
                  <a:pt x="658583" y="0"/>
                </a:lnTo>
                <a:close/>
              </a:path>
            </a:pathLst>
          </a:custGeom>
          <a:solidFill>
            <a:srgbClr val="D6D6D5">
              <a:alpha val="9999"/>
            </a:srgbClr>
          </a:solidFill>
        </p:spPr>
        <p:txBody>
          <a:bodyPr wrap="square" lIns="0" tIns="0" rIns="0" bIns="0" rtlCol="0"/>
          <a:lstStyle/>
          <a:p>
            <a:endParaRPr/>
          </a:p>
        </p:txBody>
      </p:sp>
      <p:sp>
        <p:nvSpPr>
          <p:cNvPr id="78" name="bg object 78"/>
          <p:cNvSpPr/>
          <p:nvPr/>
        </p:nvSpPr>
        <p:spPr>
          <a:xfrm>
            <a:off x="5275709" y="7962470"/>
            <a:ext cx="659130" cy="1039494"/>
          </a:xfrm>
          <a:custGeom>
            <a:avLst/>
            <a:gdLst/>
            <a:ahLst/>
            <a:cxnLst/>
            <a:rect l="l" t="t" r="r" b="b"/>
            <a:pathLst>
              <a:path w="659129" h="1039495">
                <a:moveTo>
                  <a:pt x="0" y="0"/>
                </a:moveTo>
                <a:lnTo>
                  <a:pt x="0" y="1039342"/>
                </a:lnTo>
                <a:lnTo>
                  <a:pt x="658583" y="519709"/>
                </a:lnTo>
                <a:lnTo>
                  <a:pt x="0" y="0"/>
                </a:lnTo>
                <a:close/>
              </a:path>
            </a:pathLst>
          </a:custGeom>
          <a:solidFill>
            <a:srgbClr val="E7E7E7">
              <a:alpha val="9999"/>
            </a:srgbClr>
          </a:solidFill>
        </p:spPr>
        <p:txBody>
          <a:bodyPr wrap="square" lIns="0" tIns="0" rIns="0" bIns="0" rtlCol="0"/>
          <a:lstStyle/>
          <a:p>
            <a:endParaRPr/>
          </a:p>
        </p:txBody>
      </p:sp>
      <p:sp>
        <p:nvSpPr>
          <p:cNvPr id="79" name="bg object 79"/>
          <p:cNvSpPr/>
          <p:nvPr/>
        </p:nvSpPr>
        <p:spPr>
          <a:xfrm>
            <a:off x="4617151" y="2765737"/>
            <a:ext cx="659130" cy="1039494"/>
          </a:xfrm>
          <a:custGeom>
            <a:avLst/>
            <a:gdLst/>
            <a:ahLst/>
            <a:cxnLst/>
            <a:rect l="l" t="t" r="r" b="b"/>
            <a:pathLst>
              <a:path w="659129" h="1039495">
                <a:moveTo>
                  <a:pt x="658558" y="0"/>
                </a:moveTo>
                <a:lnTo>
                  <a:pt x="0" y="519696"/>
                </a:lnTo>
                <a:lnTo>
                  <a:pt x="658558" y="1039393"/>
                </a:lnTo>
                <a:lnTo>
                  <a:pt x="658558" y="0"/>
                </a:lnTo>
                <a:close/>
              </a:path>
            </a:pathLst>
          </a:custGeom>
          <a:solidFill>
            <a:srgbClr val="D6D6D5">
              <a:alpha val="9999"/>
            </a:srgbClr>
          </a:solidFill>
        </p:spPr>
        <p:txBody>
          <a:bodyPr wrap="square" lIns="0" tIns="0" rIns="0" bIns="0" rtlCol="0"/>
          <a:lstStyle/>
          <a:p>
            <a:endParaRPr/>
          </a:p>
        </p:txBody>
      </p:sp>
      <p:sp>
        <p:nvSpPr>
          <p:cNvPr id="80" name="bg object 80"/>
          <p:cNvSpPr/>
          <p:nvPr/>
        </p:nvSpPr>
        <p:spPr>
          <a:xfrm>
            <a:off x="4617151" y="1726422"/>
            <a:ext cx="659130" cy="1039494"/>
          </a:xfrm>
          <a:custGeom>
            <a:avLst/>
            <a:gdLst/>
            <a:ahLst/>
            <a:cxnLst/>
            <a:rect l="l" t="t" r="r" b="b"/>
            <a:pathLst>
              <a:path w="659129" h="1039494">
                <a:moveTo>
                  <a:pt x="658558" y="0"/>
                </a:moveTo>
                <a:lnTo>
                  <a:pt x="0" y="519696"/>
                </a:lnTo>
                <a:lnTo>
                  <a:pt x="658558" y="1039317"/>
                </a:lnTo>
                <a:lnTo>
                  <a:pt x="658558" y="0"/>
                </a:lnTo>
                <a:close/>
              </a:path>
            </a:pathLst>
          </a:custGeom>
          <a:solidFill>
            <a:srgbClr val="E1E1E1">
              <a:alpha val="9999"/>
            </a:srgbClr>
          </a:solidFill>
        </p:spPr>
        <p:txBody>
          <a:bodyPr wrap="square" lIns="0" tIns="0" rIns="0" bIns="0" rtlCol="0"/>
          <a:lstStyle/>
          <a:p>
            <a:endParaRPr/>
          </a:p>
        </p:txBody>
      </p:sp>
      <p:sp>
        <p:nvSpPr>
          <p:cNvPr id="81" name="bg object 81"/>
          <p:cNvSpPr/>
          <p:nvPr/>
        </p:nvSpPr>
        <p:spPr>
          <a:xfrm>
            <a:off x="4617144" y="2246118"/>
            <a:ext cx="659130" cy="1039494"/>
          </a:xfrm>
          <a:custGeom>
            <a:avLst/>
            <a:gdLst/>
            <a:ahLst/>
            <a:cxnLst/>
            <a:rect l="l" t="t" r="r" b="b"/>
            <a:pathLst>
              <a:path w="659129" h="1039495">
                <a:moveTo>
                  <a:pt x="0" y="0"/>
                </a:moveTo>
                <a:lnTo>
                  <a:pt x="0" y="1039317"/>
                </a:lnTo>
                <a:lnTo>
                  <a:pt x="658634" y="519620"/>
                </a:lnTo>
                <a:lnTo>
                  <a:pt x="0" y="0"/>
                </a:lnTo>
                <a:close/>
              </a:path>
            </a:pathLst>
          </a:custGeom>
          <a:solidFill>
            <a:srgbClr val="E7E7E7">
              <a:alpha val="9999"/>
            </a:srgbClr>
          </a:solidFill>
        </p:spPr>
        <p:txBody>
          <a:bodyPr wrap="square" lIns="0" tIns="0" rIns="0" bIns="0" rtlCol="0"/>
          <a:lstStyle/>
          <a:p>
            <a:endParaRPr/>
          </a:p>
        </p:txBody>
      </p:sp>
      <p:sp>
        <p:nvSpPr>
          <p:cNvPr id="82" name="bg object 82"/>
          <p:cNvSpPr/>
          <p:nvPr/>
        </p:nvSpPr>
        <p:spPr>
          <a:xfrm>
            <a:off x="4617151" y="3805129"/>
            <a:ext cx="659130" cy="1039494"/>
          </a:xfrm>
          <a:custGeom>
            <a:avLst/>
            <a:gdLst/>
            <a:ahLst/>
            <a:cxnLst/>
            <a:rect l="l" t="t" r="r" b="b"/>
            <a:pathLst>
              <a:path w="659129" h="1039495">
                <a:moveTo>
                  <a:pt x="658558" y="0"/>
                </a:moveTo>
                <a:lnTo>
                  <a:pt x="0" y="519607"/>
                </a:lnTo>
                <a:lnTo>
                  <a:pt x="658558" y="1039304"/>
                </a:lnTo>
                <a:lnTo>
                  <a:pt x="658558" y="0"/>
                </a:lnTo>
                <a:close/>
              </a:path>
            </a:pathLst>
          </a:custGeom>
          <a:solidFill>
            <a:srgbClr val="B2B2B1">
              <a:alpha val="9999"/>
            </a:srgbClr>
          </a:solidFill>
        </p:spPr>
        <p:txBody>
          <a:bodyPr wrap="square" lIns="0" tIns="0" rIns="0" bIns="0" rtlCol="0"/>
          <a:lstStyle/>
          <a:p>
            <a:endParaRPr/>
          </a:p>
        </p:txBody>
      </p:sp>
      <p:sp>
        <p:nvSpPr>
          <p:cNvPr id="83" name="bg object 83"/>
          <p:cNvSpPr/>
          <p:nvPr/>
        </p:nvSpPr>
        <p:spPr>
          <a:xfrm>
            <a:off x="4617136" y="3285438"/>
            <a:ext cx="659130" cy="2598420"/>
          </a:xfrm>
          <a:custGeom>
            <a:avLst/>
            <a:gdLst/>
            <a:ahLst/>
            <a:cxnLst/>
            <a:rect l="l" t="t" r="r" b="b"/>
            <a:pathLst>
              <a:path w="659129" h="2598420">
                <a:moveTo>
                  <a:pt x="658571" y="1559001"/>
                </a:moveTo>
                <a:lnTo>
                  <a:pt x="12" y="2078697"/>
                </a:lnTo>
                <a:lnTo>
                  <a:pt x="658571" y="2598331"/>
                </a:lnTo>
                <a:lnTo>
                  <a:pt x="658571" y="1559001"/>
                </a:lnTo>
                <a:close/>
              </a:path>
              <a:path w="659129" h="2598420">
                <a:moveTo>
                  <a:pt x="658634" y="519696"/>
                </a:moveTo>
                <a:lnTo>
                  <a:pt x="0" y="0"/>
                </a:lnTo>
                <a:lnTo>
                  <a:pt x="0" y="1039304"/>
                </a:lnTo>
                <a:lnTo>
                  <a:pt x="658634" y="519696"/>
                </a:lnTo>
                <a:close/>
              </a:path>
            </a:pathLst>
          </a:custGeom>
          <a:solidFill>
            <a:srgbClr val="60605F">
              <a:alpha val="9999"/>
            </a:srgbClr>
          </a:solidFill>
        </p:spPr>
        <p:txBody>
          <a:bodyPr wrap="square" lIns="0" tIns="0" rIns="0" bIns="0" rtlCol="0"/>
          <a:lstStyle/>
          <a:p>
            <a:endParaRPr/>
          </a:p>
        </p:txBody>
      </p:sp>
      <p:sp>
        <p:nvSpPr>
          <p:cNvPr id="84" name="bg object 84"/>
          <p:cNvSpPr/>
          <p:nvPr/>
        </p:nvSpPr>
        <p:spPr>
          <a:xfrm>
            <a:off x="4617151" y="5883761"/>
            <a:ext cx="659130" cy="1039494"/>
          </a:xfrm>
          <a:custGeom>
            <a:avLst/>
            <a:gdLst/>
            <a:ahLst/>
            <a:cxnLst/>
            <a:rect l="l" t="t" r="r" b="b"/>
            <a:pathLst>
              <a:path w="659129" h="1039495">
                <a:moveTo>
                  <a:pt x="658558" y="0"/>
                </a:moveTo>
                <a:lnTo>
                  <a:pt x="0" y="519709"/>
                </a:lnTo>
                <a:lnTo>
                  <a:pt x="658558" y="1039393"/>
                </a:lnTo>
                <a:lnTo>
                  <a:pt x="658558" y="0"/>
                </a:lnTo>
                <a:close/>
              </a:path>
            </a:pathLst>
          </a:custGeom>
          <a:solidFill>
            <a:srgbClr val="D6D6D5">
              <a:alpha val="9999"/>
            </a:srgbClr>
          </a:solidFill>
        </p:spPr>
        <p:txBody>
          <a:bodyPr wrap="square" lIns="0" tIns="0" rIns="0" bIns="0" rtlCol="0"/>
          <a:lstStyle/>
          <a:p>
            <a:endParaRPr/>
          </a:p>
        </p:txBody>
      </p:sp>
      <p:sp>
        <p:nvSpPr>
          <p:cNvPr id="85" name="bg object 85"/>
          <p:cNvSpPr/>
          <p:nvPr/>
        </p:nvSpPr>
        <p:spPr>
          <a:xfrm>
            <a:off x="4617144" y="5364129"/>
            <a:ext cx="659130" cy="1039494"/>
          </a:xfrm>
          <a:custGeom>
            <a:avLst/>
            <a:gdLst/>
            <a:ahLst/>
            <a:cxnLst/>
            <a:rect l="l" t="t" r="r" b="b"/>
            <a:pathLst>
              <a:path w="659129" h="1039495">
                <a:moveTo>
                  <a:pt x="0" y="0"/>
                </a:moveTo>
                <a:lnTo>
                  <a:pt x="0" y="1039342"/>
                </a:lnTo>
                <a:lnTo>
                  <a:pt x="658634" y="519633"/>
                </a:lnTo>
                <a:lnTo>
                  <a:pt x="0" y="0"/>
                </a:lnTo>
                <a:close/>
              </a:path>
            </a:pathLst>
          </a:custGeom>
          <a:solidFill>
            <a:srgbClr val="B2B2B1">
              <a:alpha val="9999"/>
            </a:srgbClr>
          </a:solidFill>
        </p:spPr>
        <p:txBody>
          <a:bodyPr wrap="square" lIns="0" tIns="0" rIns="0" bIns="0" rtlCol="0"/>
          <a:lstStyle/>
          <a:p>
            <a:endParaRPr/>
          </a:p>
        </p:txBody>
      </p:sp>
      <p:sp>
        <p:nvSpPr>
          <p:cNvPr id="86" name="bg object 86"/>
          <p:cNvSpPr/>
          <p:nvPr/>
        </p:nvSpPr>
        <p:spPr>
          <a:xfrm>
            <a:off x="4617151" y="6923152"/>
            <a:ext cx="659130" cy="1039494"/>
          </a:xfrm>
          <a:custGeom>
            <a:avLst/>
            <a:gdLst/>
            <a:ahLst/>
            <a:cxnLst/>
            <a:rect l="l" t="t" r="r" b="b"/>
            <a:pathLst>
              <a:path w="659129" h="1039495">
                <a:moveTo>
                  <a:pt x="658558" y="0"/>
                </a:moveTo>
                <a:lnTo>
                  <a:pt x="0" y="519709"/>
                </a:lnTo>
                <a:lnTo>
                  <a:pt x="658558" y="1039393"/>
                </a:lnTo>
                <a:lnTo>
                  <a:pt x="658558" y="0"/>
                </a:lnTo>
                <a:close/>
              </a:path>
            </a:pathLst>
          </a:custGeom>
          <a:solidFill>
            <a:srgbClr val="60605F">
              <a:alpha val="9999"/>
            </a:srgbClr>
          </a:solidFill>
        </p:spPr>
        <p:txBody>
          <a:bodyPr wrap="square" lIns="0" tIns="0" rIns="0" bIns="0" rtlCol="0"/>
          <a:lstStyle/>
          <a:p>
            <a:endParaRPr/>
          </a:p>
        </p:txBody>
      </p:sp>
      <p:sp>
        <p:nvSpPr>
          <p:cNvPr id="87" name="bg object 87"/>
          <p:cNvSpPr/>
          <p:nvPr/>
        </p:nvSpPr>
        <p:spPr>
          <a:xfrm>
            <a:off x="4617144" y="6403470"/>
            <a:ext cx="659130" cy="1039494"/>
          </a:xfrm>
          <a:custGeom>
            <a:avLst/>
            <a:gdLst/>
            <a:ahLst/>
            <a:cxnLst/>
            <a:rect l="l" t="t" r="r" b="b"/>
            <a:pathLst>
              <a:path w="659129" h="1039495">
                <a:moveTo>
                  <a:pt x="0" y="0"/>
                </a:moveTo>
                <a:lnTo>
                  <a:pt x="0" y="1039393"/>
                </a:lnTo>
                <a:lnTo>
                  <a:pt x="658634" y="519684"/>
                </a:lnTo>
                <a:lnTo>
                  <a:pt x="0" y="0"/>
                </a:lnTo>
                <a:close/>
              </a:path>
            </a:pathLst>
          </a:custGeom>
          <a:solidFill>
            <a:srgbClr val="E7E7E7">
              <a:alpha val="9999"/>
            </a:srgbClr>
          </a:solidFill>
        </p:spPr>
        <p:txBody>
          <a:bodyPr wrap="square" lIns="0" tIns="0" rIns="0" bIns="0" rtlCol="0"/>
          <a:lstStyle/>
          <a:p>
            <a:endParaRPr/>
          </a:p>
        </p:txBody>
      </p:sp>
      <p:sp>
        <p:nvSpPr>
          <p:cNvPr id="88" name="bg object 88"/>
          <p:cNvSpPr/>
          <p:nvPr/>
        </p:nvSpPr>
        <p:spPr>
          <a:xfrm>
            <a:off x="4617151" y="7962467"/>
            <a:ext cx="659130" cy="1039494"/>
          </a:xfrm>
          <a:custGeom>
            <a:avLst/>
            <a:gdLst/>
            <a:ahLst/>
            <a:cxnLst/>
            <a:rect l="l" t="t" r="r" b="b"/>
            <a:pathLst>
              <a:path w="659129" h="1039495">
                <a:moveTo>
                  <a:pt x="658558" y="0"/>
                </a:moveTo>
                <a:lnTo>
                  <a:pt x="0" y="519709"/>
                </a:lnTo>
                <a:lnTo>
                  <a:pt x="658558" y="1039393"/>
                </a:lnTo>
                <a:lnTo>
                  <a:pt x="658558" y="0"/>
                </a:lnTo>
                <a:close/>
              </a:path>
            </a:pathLst>
          </a:custGeom>
          <a:solidFill>
            <a:srgbClr val="60605F">
              <a:alpha val="9999"/>
            </a:srgbClr>
          </a:solidFill>
        </p:spPr>
        <p:txBody>
          <a:bodyPr wrap="square" lIns="0" tIns="0" rIns="0" bIns="0" rtlCol="0"/>
          <a:lstStyle/>
          <a:p>
            <a:endParaRPr/>
          </a:p>
        </p:txBody>
      </p:sp>
      <p:sp>
        <p:nvSpPr>
          <p:cNvPr id="89" name="bg object 89"/>
          <p:cNvSpPr/>
          <p:nvPr/>
        </p:nvSpPr>
        <p:spPr>
          <a:xfrm>
            <a:off x="4617144" y="7442861"/>
            <a:ext cx="659130" cy="1039494"/>
          </a:xfrm>
          <a:custGeom>
            <a:avLst/>
            <a:gdLst/>
            <a:ahLst/>
            <a:cxnLst/>
            <a:rect l="l" t="t" r="r" b="b"/>
            <a:pathLst>
              <a:path w="659129" h="1039495">
                <a:moveTo>
                  <a:pt x="0" y="0"/>
                </a:moveTo>
                <a:lnTo>
                  <a:pt x="0" y="1039317"/>
                </a:lnTo>
                <a:lnTo>
                  <a:pt x="658634" y="519607"/>
                </a:lnTo>
                <a:lnTo>
                  <a:pt x="0" y="0"/>
                </a:lnTo>
                <a:close/>
              </a:path>
            </a:pathLst>
          </a:custGeom>
          <a:solidFill>
            <a:srgbClr val="E7E7E7">
              <a:alpha val="9999"/>
            </a:srgbClr>
          </a:solidFill>
        </p:spPr>
        <p:txBody>
          <a:bodyPr wrap="square" lIns="0" tIns="0" rIns="0" bIns="0" rtlCol="0"/>
          <a:lstStyle/>
          <a:p>
            <a:endParaRPr/>
          </a:p>
        </p:txBody>
      </p:sp>
      <p:sp>
        <p:nvSpPr>
          <p:cNvPr id="90" name="bg object 90"/>
          <p:cNvSpPr/>
          <p:nvPr/>
        </p:nvSpPr>
        <p:spPr>
          <a:xfrm>
            <a:off x="3958586" y="3285433"/>
            <a:ext cx="659130" cy="1039494"/>
          </a:xfrm>
          <a:custGeom>
            <a:avLst/>
            <a:gdLst/>
            <a:ahLst/>
            <a:cxnLst/>
            <a:rect l="l" t="t" r="r" b="b"/>
            <a:pathLst>
              <a:path w="659129" h="1039495">
                <a:moveTo>
                  <a:pt x="658558" y="0"/>
                </a:moveTo>
                <a:lnTo>
                  <a:pt x="0" y="519696"/>
                </a:lnTo>
                <a:lnTo>
                  <a:pt x="658558" y="1039304"/>
                </a:lnTo>
                <a:lnTo>
                  <a:pt x="658558" y="0"/>
                </a:lnTo>
                <a:close/>
              </a:path>
            </a:pathLst>
          </a:custGeom>
          <a:solidFill>
            <a:srgbClr val="D6D6D5">
              <a:alpha val="9999"/>
            </a:srgbClr>
          </a:solidFill>
        </p:spPr>
        <p:txBody>
          <a:bodyPr wrap="square" lIns="0" tIns="0" rIns="0" bIns="0" rtlCol="0"/>
          <a:lstStyle/>
          <a:p>
            <a:endParaRPr/>
          </a:p>
        </p:txBody>
      </p:sp>
      <p:sp>
        <p:nvSpPr>
          <p:cNvPr id="91" name="bg object 91"/>
          <p:cNvSpPr/>
          <p:nvPr/>
        </p:nvSpPr>
        <p:spPr>
          <a:xfrm>
            <a:off x="3958526" y="1726424"/>
            <a:ext cx="659130" cy="2078989"/>
          </a:xfrm>
          <a:custGeom>
            <a:avLst/>
            <a:gdLst/>
            <a:ahLst/>
            <a:cxnLst/>
            <a:rect l="l" t="t" r="r" b="b"/>
            <a:pathLst>
              <a:path w="659129" h="2078989">
                <a:moveTo>
                  <a:pt x="658609" y="519696"/>
                </a:moveTo>
                <a:lnTo>
                  <a:pt x="0" y="0"/>
                </a:lnTo>
                <a:lnTo>
                  <a:pt x="0" y="1039317"/>
                </a:lnTo>
                <a:lnTo>
                  <a:pt x="658609" y="519696"/>
                </a:lnTo>
                <a:close/>
              </a:path>
              <a:path w="659129" h="2078989">
                <a:moveTo>
                  <a:pt x="658685" y="1559013"/>
                </a:moveTo>
                <a:lnTo>
                  <a:pt x="50" y="1039380"/>
                </a:lnTo>
                <a:lnTo>
                  <a:pt x="50" y="2078710"/>
                </a:lnTo>
                <a:lnTo>
                  <a:pt x="658685" y="1559013"/>
                </a:lnTo>
                <a:close/>
              </a:path>
            </a:pathLst>
          </a:custGeom>
          <a:solidFill>
            <a:srgbClr val="E7E7E7">
              <a:alpha val="9999"/>
            </a:srgbClr>
          </a:solidFill>
        </p:spPr>
        <p:txBody>
          <a:bodyPr wrap="square" lIns="0" tIns="0" rIns="0" bIns="0" rtlCol="0"/>
          <a:lstStyle/>
          <a:p>
            <a:endParaRPr/>
          </a:p>
        </p:txBody>
      </p:sp>
      <p:sp>
        <p:nvSpPr>
          <p:cNvPr id="92" name="bg object 92"/>
          <p:cNvSpPr/>
          <p:nvPr/>
        </p:nvSpPr>
        <p:spPr>
          <a:xfrm>
            <a:off x="3958586" y="4324735"/>
            <a:ext cx="659130" cy="1039494"/>
          </a:xfrm>
          <a:custGeom>
            <a:avLst/>
            <a:gdLst/>
            <a:ahLst/>
            <a:cxnLst/>
            <a:rect l="l" t="t" r="r" b="b"/>
            <a:pathLst>
              <a:path w="659129" h="1039495">
                <a:moveTo>
                  <a:pt x="658558" y="0"/>
                </a:moveTo>
                <a:lnTo>
                  <a:pt x="0" y="519696"/>
                </a:lnTo>
                <a:lnTo>
                  <a:pt x="658558" y="1039393"/>
                </a:lnTo>
                <a:lnTo>
                  <a:pt x="658558" y="0"/>
                </a:lnTo>
                <a:close/>
              </a:path>
            </a:pathLst>
          </a:custGeom>
          <a:solidFill>
            <a:srgbClr val="B2B2B1">
              <a:alpha val="9999"/>
            </a:srgbClr>
          </a:solidFill>
        </p:spPr>
        <p:txBody>
          <a:bodyPr wrap="square" lIns="0" tIns="0" rIns="0" bIns="0" rtlCol="0"/>
          <a:lstStyle/>
          <a:p>
            <a:endParaRPr/>
          </a:p>
        </p:txBody>
      </p:sp>
      <p:sp>
        <p:nvSpPr>
          <p:cNvPr id="93" name="bg object 93"/>
          <p:cNvSpPr/>
          <p:nvPr/>
        </p:nvSpPr>
        <p:spPr>
          <a:xfrm>
            <a:off x="3958579" y="3805130"/>
            <a:ext cx="659130" cy="1039494"/>
          </a:xfrm>
          <a:custGeom>
            <a:avLst/>
            <a:gdLst/>
            <a:ahLst/>
            <a:cxnLst/>
            <a:rect l="l" t="t" r="r" b="b"/>
            <a:pathLst>
              <a:path w="659129" h="1039495">
                <a:moveTo>
                  <a:pt x="0" y="0"/>
                </a:moveTo>
                <a:lnTo>
                  <a:pt x="0" y="1039304"/>
                </a:lnTo>
                <a:lnTo>
                  <a:pt x="658634" y="519607"/>
                </a:lnTo>
                <a:lnTo>
                  <a:pt x="0" y="0"/>
                </a:lnTo>
                <a:close/>
              </a:path>
            </a:pathLst>
          </a:custGeom>
          <a:solidFill>
            <a:srgbClr val="E7E7E7">
              <a:alpha val="9999"/>
            </a:srgbClr>
          </a:solidFill>
        </p:spPr>
        <p:txBody>
          <a:bodyPr wrap="square" lIns="0" tIns="0" rIns="0" bIns="0" rtlCol="0"/>
          <a:lstStyle/>
          <a:p>
            <a:endParaRPr/>
          </a:p>
        </p:txBody>
      </p:sp>
      <p:sp>
        <p:nvSpPr>
          <p:cNvPr id="94" name="bg object 94"/>
          <p:cNvSpPr/>
          <p:nvPr/>
        </p:nvSpPr>
        <p:spPr>
          <a:xfrm>
            <a:off x="3958586" y="5364128"/>
            <a:ext cx="659130" cy="1039494"/>
          </a:xfrm>
          <a:custGeom>
            <a:avLst/>
            <a:gdLst/>
            <a:ahLst/>
            <a:cxnLst/>
            <a:rect l="l" t="t" r="r" b="b"/>
            <a:pathLst>
              <a:path w="659129" h="1039495">
                <a:moveTo>
                  <a:pt x="658558" y="0"/>
                </a:moveTo>
                <a:lnTo>
                  <a:pt x="0" y="519633"/>
                </a:lnTo>
                <a:lnTo>
                  <a:pt x="658558" y="1039342"/>
                </a:lnTo>
                <a:lnTo>
                  <a:pt x="658558" y="0"/>
                </a:lnTo>
                <a:close/>
              </a:path>
            </a:pathLst>
          </a:custGeom>
          <a:solidFill>
            <a:srgbClr val="E1E1E1">
              <a:alpha val="9999"/>
            </a:srgbClr>
          </a:solidFill>
        </p:spPr>
        <p:txBody>
          <a:bodyPr wrap="square" lIns="0" tIns="0" rIns="0" bIns="0" rtlCol="0"/>
          <a:lstStyle/>
          <a:p>
            <a:endParaRPr/>
          </a:p>
        </p:txBody>
      </p:sp>
      <p:sp>
        <p:nvSpPr>
          <p:cNvPr id="95" name="bg object 95"/>
          <p:cNvSpPr/>
          <p:nvPr/>
        </p:nvSpPr>
        <p:spPr>
          <a:xfrm>
            <a:off x="3958577" y="4844439"/>
            <a:ext cx="659130" cy="2599055"/>
          </a:xfrm>
          <a:custGeom>
            <a:avLst/>
            <a:gdLst/>
            <a:ahLst/>
            <a:cxnLst/>
            <a:rect l="l" t="t" r="r" b="b"/>
            <a:pathLst>
              <a:path w="659129" h="2599054">
                <a:moveTo>
                  <a:pt x="658558" y="1559039"/>
                </a:moveTo>
                <a:lnTo>
                  <a:pt x="0" y="2078723"/>
                </a:lnTo>
                <a:lnTo>
                  <a:pt x="658558" y="2598432"/>
                </a:lnTo>
                <a:lnTo>
                  <a:pt x="658558" y="1559039"/>
                </a:lnTo>
                <a:close/>
              </a:path>
              <a:path w="659129" h="2599054">
                <a:moveTo>
                  <a:pt x="658634" y="519696"/>
                </a:moveTo>
                <a:lnTo>
                  <a:pt x="0" y="0"/>
                </a:lnTo>
                <a:lnTo>
                  <a:pt x="0" y="1039329"/>
                </a:lnTo>
                <a:lnTo>
                  <a:pt x="658634" y="519696"/>
                </a:lnTo>
                <a:close/>
              </a:path>
            </a:pathLst>
          </a:custGeom>
          <a:solidFill>
            <a:srgbClr val="D6D6D5">
              <a:alpha val="9999"/>
            </a:srgbClr>
          </a:solidFill>
        </p:spPr>
        <p:txBody>
          <a:bodyPr wrap="square" lIns="0" tIns="0" rIns="0" bIns="0" rtlCol="0"/>
          <a:lstStyle/>
          <a:p>
            <a:endParaRPr/>
          </a:p>
        </p:txBody>
      </p:sp>
      <p:sp>
        <p:nvSpPr>
          <p:cNvPr id="96" name="bg object 96"/>
          <p:cNvSpPr/>
          <p:nvPr/>
        </p:nvSpPr>
        <p:spPr>
          <a:xfrm>
            <a:off x="3958579" y="5883764"/>
            <a:ext cx="659130" cy="1039494"/>
          </a:xfrm>
          <a:custGeom>
            <a:avLst/>
            <a:gdLst/>
            <a:ahLst/>
            <a:cxnLst/>
            <a:rect l="l" t="t" r="r" b="b"/>
            <a:pathLst>
              <a:path w="659129" h="1039495">
                <a:moveTo>
                  <a:pt x="0" y="0"/>
                </a:moveTo>
                <a:lnTo>
                  <a:pt x="0" y="1039393"/>
                </a:lnTo>
                <a:lnTo>
                  <a:pt x="658634" y="519709"/>
                </a:lnTo>
                <a:lnTo>
                  <a:pt x="0" y="0"/>
                </a:lnTo>
                <a:close/>
              </a:path>
            </a:pathLst>
          </a:custGeom>
          <a:solidFill>
            <a:srgbClr val="B2B2B1">
              <a:alpha val="9999"/>
            </a:srgbClr>
          </a:solidFill>
        </p:spPr>
        <p:txBody>
          <a:bodyPr wrap="square" lIns="0" tIns="0" rIns="0" bIns="0" rtlCol="0"/>
          <a:lstStyle/>
          <a:p>
            <a:endParaRPr/>
          </a:p>
        </p:txBody>
      </p:sp>
      <p:sp>
        <p:nvSpPr>
          <p:cNvPr id="97" name="bg object 97"/>
          <p:cNvSpPr/>
          <p:nvPr/>
        </p:nvSpPr>
        <p:spPr>
          <a:xfrm>
            <a:off x="3958579" y="6923154"/>
            <a:ext cx="659130" cy="1039494"/>
          </a:xfrm>
          <a:custGeom>
            <a:avLst/>
            <a:gdLst/>
            <a:ahLst/>
            <a:cxnLst/>
            <a:rect l="l" t="t" r="r" b="b"/>
            <a:pathLst>
              <a:path w="659129" h="1039495">
                <a:moveTo>
                  <a:pt x="0" y="0"/>
                </a:moveTo>
                <a:lnTo>
                  <a:pt x="0" y="1039393"/>
                </a:lnTo>
                <a:lnTo>
                  <a:pt x="658634" y="519709"/>
                </a:lnTo>
                <a:lnTo>
                  <a:pt x="0" y="0"/>
                </a:lnTo>
                <a:close/>
              </a:path>
            </a:pathLst>
          </a:custGeom>
          <a:solidFill>
            <a:srgbClr val="E7E7E7">
              <a:alpha val="9999"/>
            </a:srgbClr>
          </a:solidFill>
        </p:spPr>
        <p:txBody>
          <a:bodyPr wrap="square" lIns="0" tIns="0" rIns="0" bIns="0" rtlCol="0"/>
          <a:lstStyle/>
          <a:p>
            <a:endParaRPr/>
          </a:p>
        </p:txBody>
      </p:sp>
      <p:sp>
        <p:nvSpPr>
          <p:cNvPr id="98" name="bg object 98"/>
          <p:cNvSpPr/>
          <p:nvPr/>
        </p:nvSpPr>
        <p:spPr>
          <a:xfrm>
            <a:off x="3300059" y="3805128"/>
            <a:ext cx="659130" cy="1039494"/>
          </a:xfrm>
          <a:custGeom>
            <a:avLst/>
            <a:gdLst/>
            <a:ahLst/>
            <a:cxnLst/>
            <a:rect l="l" t="t" r="r" b="b"/>
            <a:pathLst>
              <a:path w="659129" h="1039495">
                <a:moveTo>
                  <a:pt x="658520" y="0"/>
                </a:moveTo>
                <a:lnTo>
                  <a:pt x="0" y="519607"/>
                </a:lnTo>
                <a:lnTo>
                  <a:pt x="658520" y="1039406"/>
                </a:lnTo>
                <a:lnTo>
                  <a:pt x="658520" y="0"/>
                </a:lnTo>
                <a:close/>
              </a:path>
            </a:pathLst>
          </a:custGeom>
          <a:solidFill>
            <a:srgbClr val="D6D6D5">
              <a:alpha val="9999"/>
            </a:srgbClr>
          </a:solidFill>
        </p:spPr>
        <p:txBody>
          <a:bodyPr wrap="square" lIns="0" tIns="0" rIns="0" bIns="0" rtlCol="0"/>
          <a:lstStyle/>
          <a:p>
            <a:endParaRPr/>
          </a:p>
        </p:txBody>
      </p:sp>
      <p:sp>
        <p:nvSpPr>
          <p:cNvPr id="99" name="bg object 99"/>
          <p:cNvSpPr/>
          <p:nvPr/>
        </p:nvSpPr>
        <p:spPr>
          <a:xfrm>
            <a:off x="3300059" y="2765800"/>
            <a:ext cx="659130" cy="1039494"/>
          </a:xfrm>
          <a:custGeom>
            <a:avLst/>
            <a:gdLst/>
            <a:ahLst/>
            <a:cxnLst/>
            <a:rect l="l" t="t" r="r" b="b"/>
            <a:pathLst>
              <a:path w="659129" h="1039495">
                <a:moveTo>
                  <a:pt x="658520" y="0"/>
                </a:moveTo>
                <a:lnTo>
                  <a:pt x="0" y="519709"/>
                </a:lnTo>
                <a:lnTo>
                  <a:pt x="658520" y="1039329"/>
                </a:lnTo>
                <a:lnTo>
                  <a:pt x="658520" y="0"/>
                </a:lnTo>
                <a:close/>
              </a:path>
            </a:pathLst>
          </a:custGeom>
          <a:solidFill>
            <a:srgbClr val="B2B2B1">
              <a:alpha val="9999"/>
            </a:srgbClr>
          </a:solidFill>
        </p:spPr>
        <p:txBody>
          <a:bodyPr wrap="square" lIns="0" tIns="0" rIns="0" bIns="0" rtlCol="0"/>
          <a:lstStyle/>
          <a:p>
            <a:endParaRPr/>
          </a:p>
        </p:txBody>
      </p:sp>
      <p:sp>
        <p:nvSpPr>
          <p:cNvPr id="100" name="bg object 100"/>
          <p:cNvSpPr/>
          <p:nvPr/>
        </p:nvSpPr>
        <p:spPr>
          <a:xfrm>
            <a:off x="3300057" y="2246121"/>
            <a:ext cx="659130" cy="3118485"/>
          </a:xfrm>
          <a:custGeom>
            <a:avLst/>
            <a:gdLst/>
            <a:ahLst/>
            <a:cxnLst/>
            <a:rect l="l" t="t" r="r" b="b"/>
            <a:pathLst>
              <a:path w="659129" h="3118485">
                <a:moveTo>
                  <a:pt x="658558" y="2598318"/>
                </a:moveTo>
                <a:lnTo>
                  <a:pt x="0" y="2078621"/>
                </a:lnTo>
                <a:lnTo>
                  <a:pt x="0" y="3118015"/>
                </a:lnTo>
                <a:lnTo>
                  <a:pt x="658558" y="2598318"/>
                </a:lnTo>
                <a:close/>
              </a:path>
              <a:path w="659129" h="3118485">
                <a:moveTo>
                  <a:pt x="658558" y="519684"/>
                </a:moveTo>
                <a:lnTo>
                  <a:pt x="0" y="0"/>
                </a:lnTo>
                <a:lnTo>
                  <a:pt x="0" y="1039393"/>
                </a:lnTo>
                <a:lnTo>
                  <a:pt x="658558" y="519684"/>
                </a:lnTo>
                <a:close/>
              </a:path>
            </a:pathLst>
          </a:custGeom>
          <a:solidFill>
            <a:srgbClr val="F0F0F0">
              <a:alpha val="9999"/>
            </a:srgbClr>
          </a:solidFill>
        </p:spPr>
        <p:txBody>
          <a:bodyPr wrap="square" lIns="0" tIns="0" rIns="0" bIns="0" rtlCol="0"/>
          <a:lstStyle/>
          <a:p>
            <a:endParaRPr/>
          </a:p>
        </p:txBody>
      </p:sp>
      <p:sp>
        <p:nvSpPr>
          <p:cNvPr id="101" name="bg object 101"/>
          <p:cNvSpPr/>
          <p:nvPr/>
        </p:nvSpPr>
        <p:spPr>
          <a:xfrm>
            <a:off x="3300059" y="5883847"/>
            <a:ext cx="659130" cy="1039494"/>
          </a:xfrm>
          <a:custGeom>
            <a:avLst/>
            <a:gdLst/>
            <a:ahLst/>
            <a:cxnLst/>
            <a:rect l="l" t="t" r="r" b="b"/>
            <a:pathLst>
              <a:path w="659129" h="1039495">
                <a:moveTo>
                  <a:pt x="658520" y="0"/>
                </a:moveTo>
                <a:lnTo>
                  <a:pt x="0" y="519620"/>
                </a:lnTo>
                <a:lnTo>
                  <a:pt x="658520" y="1039406"/>
                </a:lnTo>
                <a:lnTo>
                  <a:pt x="658520" y="0"/>
                </a:lnTo>
                <a:close/>
              </a:path>
            </a:pathLst>
          </a:custGeom>
          <a:solidFill>
            <a:srgbClr val="D6D6D5">
              <a:alpha val="9999"/>
            </a:srgbClr>
          </a:solidFill>
        </p:spPr>
        <p:txBody>
          <a:bodyPr wrap="square" lIns="0" tIns="0" rIns="0" bIns="0" rtlCol="0"/>
          <a:lstStyle/>
          <a:p>
            <a:endParaRPr/>
          </a:p>
        </p:txBody>
      </p:sp>
      <p:sp>
        <p:nvSpPr>
          <p:cNvPr id="102" name="bg object 102"/>
          <p:cNvSpPr/>
          <p:nvPr/>
        </p:nvSpPr>
        <p:spPr>
          <a:xfrm>
            <a:off x="3300065" y="5364129"/>
            <a:ext cx="659130" cy="1039494"/>
          </a:xfrm>
          <a:custGeom>
            <a:avLst/>
            <a:gdLst/>
            <a:ahLst/>
            <a:cxnLst/>
            <a:rect l="l" t="t" r="r" b="b"/>
            <a:pathLst>
              <a:path w="659129" h="1039495">
                <a:moveTo>
                  <a:pt x="0" y="0"/>
                </a:moveTo>
                <a:lnTo>
                  <a:pt x="0" y="1039342"/>
                </a:lnTo>
                <a:lnTo>
                  <a:pt x="658558" y="519722"/>
                </a:lnTo>
                <a:lnTo>
                  <a:pt x="0" y="0"/>
                </a:lnTo>
                <a:close/>
              </a:path>
            </a:pathLst>
          </a:custGeom>
          <a:solidFill>
            <a:srgbClr val="E7E7E7">
              <a:alpha val="9999"/>
            </a:srgbClr>
          </a:solidFill>
        </p:spPr>
        <p:txBody>
          <a:bodyPr wrap="square" lIns="0" tIns="0" rIns="0" bIns="0" rtlCol="0"/>
          <a:lstStyle/>
          <a:p>
            <a:endParaRPr/>
          </a:p>
        </p:txBody>
      </p:sp>
      <p:sp>
        <p:nvSpPr>
          <p:cNvPr id="103" name="bg object 103"/>
          <p:cNvSpPr/>
          <p:nvPr/>
        </p:nvSpPr>
        <p:spPr>
          <a:xfrm>
            <a:off x="3300059" y="6923152"/>
            <a:ext cx="659130" cy="1039494"/>
          </a:xfrm>
          <a:custGeom>
            <a:avLst/>
            <a:gdLst/>
            <a:ahLst/>
            <a:cxnLst/>
            <a:rect l="l" t="t" r="r" b="b"/>
            <a:pathLst>
              <a:path w="659129" h="1039495">
                <a:moveTo>
                  <a:pt x="658520" y="0"/>
                </a:moveTo>
                <a:lnTo>
                  <a:pt x="0" y="519709"/>
                </a:lnTo>
                <a:lnTo>
                  <a:pt x="658520" y="1039393"/>
                </a:lnTo>
                <a:lnTo>
                  <a:pt x="658520" y="0"/>
                </a:lnTo>
                <a:close/>
              </a:path>
            </a:pathLst>
          </a:custGeom>
          <a:solidFill>
            <a:srgbClr val="B2B2B1">
              <a:alpha val="9999"/>
            </a:srgbClr>
          </a:solidFill>
        </p:spPr>
        <p:txBody>
          <a:bodyPr wrap="square" lIns="0" tIns="0" rIns="0" bIns="0" rtlCol="0"/>
          <a:lstStyle/>
          <a:p>
            <a:endParaRPr/>
          </a:p>
        </p:txBody>
      </p:sp>
      <p:sp>
        <p:nvSpPr>
          <p:cNvPr id="104" name="bg object 104"/>
          <p:cNvSpPr/>
          <p:nvPr/>
        </p:nvSpPr>
        <p:spPr>
          <a:xfrm>
            <a:off x="3300065" y="6403470"/>
            <a:ext cx="659130" cy="1039494"/>
          </a:xfrm>
          <a:custGeom>
            <a:avLst/>
            <a:gdLst/>
            <a:ahLst/>
            <a:cxnLst/>
            <a:rect l="l" t="t" r="r" b="b"/>
            <a:pathLst>
              <a:path w="659129" h="1039495">
                <a:moveTo>
                  <a:pt x="0" y="0"/>
                </a:moveTo>
                <a:lnTo>
                  <a:pt x="0" y="1039393"/>
                </a:lnTo>
                <a:lnTo>
                  <a:pt x="658558" y="519684"/>
                </a:lnTo>
                <a:lnTo>
                  <a:pt x="0" y="0"/>
                </a:lnTo>
                <a:close/>
              </a:path>
            </a:pathLst>
          </a:custGeom>
          <a:solidFill>
            <a:srgbClr val="E7E7E7">
              <a:alpha val="9999"/>
            </a:srgbClr>
          </a:solidFill>
        </p:spPr>
        <p:txBody>
          <a:bodyPr wrap="square" lIns="0" tIns="0" rIns="0" bIns="0" rtlCol="0"/>
          <a:lstStyle/>
          <a:p>
            <a:endParaRPr/>
          </a:p>
        </p:txBody>
      </p:sp>
      <p:sp>
        <p:nvSpPr>
          <p:cNvPr id="105" name="bg object 105"/>
          <p:cNvSpPr/>
          <p:nvPr/>
        </p:nvSpPr>
        <p:spPr>
          <a:xfrm>
            <a:off x="1324297" y="6923253"/>
            <a:ext cx="659130" cy="1039494"/>
          </a:xfrm>
          <a:custGeom>
            <a:avLst/>
            <a:gdLst/>
            <a:ahLst/>
            <a:cxnLst/>
            <a:rect l="l" t="t" r="r" b="b"/>
            <a:pathLst>
              <a:path w="659130" h="1039495">
                <a:moveTo>
                  <a:pt x="0" y="0"/>
                </a:moveTo>
                <a:lnTo>
                  <a:pt x="0" y="1039393"/>
                </a:lnTo>
                <a:lnTo>
                  <a:pt x="658558" y="519683"/>
                </a:lnTo>
                <a:lnTo>
                  <a:pt x="0" y="0"/>
                </a:lnTo>
                <a:close/>
              </a:path>
            </a:pathLst>
          </a:custGeom>
          <a:solidFill>
            <a:srgbClr val="F0F0F0">
              <a:alpha val="9999"/>
            </a:srgbClr>
          </a:solidFill>
        </p:spPr>
        <p:txBody>
          <a:bodyPr wrap="square" lIns="0" tIns="0" rIns="0" bIns="0" rtlCol="0"/>
          <a:lstStyle/>
          <a:p>
            <a:endParaRPr/>
          </a:p>
        </p:txBody>
      </p:sp>
      <p:sp>
        <p:nvSpPr>
          <p:cNvPr id="106" name="bg object 106"/>
          <p:cNvSpPr/>
          <p:nvPr/>
        </p:nvSpPr>
        <p:spPr>
          <a:xfrm>
            <a:off x="2641500" y="6923253"/>
            <a:ext cx="659130" cy="1039494"/>
          </a:xfrm>
          <a:custGeom>
            <a:avLst/>
            <a:gdLst/>
            <a:ahLst/>
            <a:cxnLst/>
            <a:rect l="l" t="t" r="r" b="b"/>
            <a:pathLst>
              <a:path w="659129" h="1039495">
                <a:moveTo>
                  <a:pt x="0" y="0"/>
                </a:moveTo>
                <a:lnTo>
                  <a:pt x="0" y="1039393"/>
                </a:lnTo>
                <a:lnTo>
                  <a:pt x="658609" y="519683"/>
                </a:lnTo>
                <a:lnTo>
                  <a:pt x="0" y="0"/>
                </a:lnTo>
                <a:close/>
              </a:path>
            </a:pathLst>
          </a:custGeom>
          <a:solidFill>
            <a:srgbClr val="F0F0F0">
              <a:alpha val="9999"/>
            </a:srgbClr>
          </a:solidFill>
        </p:spPr>
        <p:txBody>
          <a:bodyPr wrap="square" lIns="0" tIns="0" rIns="0" bIns="0" rtlCol="0"/>
          <a:lstStyle/>
          <a:p>
            <a:endParaRPr/>
          </a:p>
        </p:txBody>
      </p:sp>
      <p:sp>
        <p:nvSpPr>
          <p:cNvPr id="107" name="bg object 107"/>
          <p:cNvSpPr/>
          <p:nvPr/>
        </p:nvSpPr>
        <p:spPr>
          <a:xfrm>
            <a:off x="2641431" y="4324736"/>
            <a:ext cx="659130" cy="1039494"/>
          </a:xfrm>
          <a:custGeom>
            <a:avLst/>
            <a:gdLst/>
            <a:ahLst/>
            <a:cxnLst/>
            <a:rect l="l" t="t" r="r" b="b"/>
            <a:pathLst>
              <a:path w="659129" h="1039495">
                <a:moveTo>
                  <a:pt x="658634" y="0"/>
                </a:moveTo>
                <a:lnTo>
                  <a:pt x="0" y="519798"/>
                </a:lnTo>
                <a:lnTo>
                  <a:pt x="658634" y="1039393"/>
                </a:lnTo>
                <a:lnTo>
                  <a:pt x="658634" y="0"/>
                </a:lnTo>
                <a:close/>
              </a:path>
            </a:pathLst>
          </a:custGeom>
          <a:solidFill>
            <a:srgbClr val="D6D6D5">
              <a:alpha val="9999"/>
            </a:srgbClr>
          </a:solidFill>
        </p:spPr>
        <p:txBody>
          <a:bodyPr wrap="square" lIns="0" tIns="0" rIns="0" bIns="0" rtlCol="0"/>
          <a:lstStyle/>
          <a:p>
            <a:endParaRPr/>
          </a:p>
        </p:txBody>
      </p:sp>
      <p:sp>
        <p:nvSpPr>
          <p:cNvPr id="108" name="bg object 108"/>
          <p:cNvSpPr/>
          <p:nvPr/>
        </p:nvSpPr>
        <p:spPr>
          <a:xfrm>
            <a:off x="2641431" y="3285510"/>
            <a:ext cx="659130" cy="1039494"/>
          </a:xfrm>
          <a:custGeom>
            <a:avLst/>
            <a:gdLst/>
            <a:ahLst/>
            <a:cxnLst/>
            <a:rect l="l" t="t" r="r" b="b"/>
            <a:pathLst>
              <a:path w="659129" h="1039495">
                <a:moveTo>
                  <a:pt x="658634" y="0"/>
                </a:moveTo>
                <a:lnTo>
                  <a:pt x="0" y="519620"/>
                </a:lnTo>
                <a:lnTo>
                  <a:pt x="658634" y="1039228"/>
                </a:lnTo>
                <a:lnTo>
                  <a:pt x="658634" y="0"/>
                </a:lnTo>
                <a:close/>
              </a:path>
            </a:pathLst>
          </a:custGeom>
          <a:solidFill>
            <a:srgbClr val="E1E1E1">
              <a:alpha val="9999"/>
            </a:srgbClr>
          </a:solidFill>
        </p:spPr>
        <p:txBody>
          <a:bodyPr wrap="square" lIns="0" tIns="0" rIns="0" bIns="0" rtlCol="0"/>
          <a:lstStyle/>
          <a:p>
            <a:endParaRPr/>
          </a:p>
        </p:txBody>
      </p:sp>
      <p:sp>
        <p:nvSpPr>
          <p:cNvPr id="109" name="bg object 109"/>
          <p:cNvSpPr/>
          <p:nvPr/>
        </p:nvSpPr>
        <p:spPr>
          <a:xfrm>
            <a:off x="2641431" y="5364126"/>
            <a:ext cx="659130" cy="1039494"/>
          </a:xfrm>
          <a:custGeom>
            <a:avLst/>
            <a:gdLst/>
            <a:ahLst/>
            <a:cxnLst/>
            <a:rect l="l" t="t" r="r" b="b"/>
            <a:pathLst>
              <a:path w="659129" h="1039495">
                <a:moveTo>
                  <a:pt x="658634" y="0"/>
                </a:moveTo>
                <a:lnTo>
                  <a:pt x="0" y="519722"/>
                </a:lnTo>
                <a:lnTo>
                  <a:pt x="658634" y="1039418"/>
                </a:lnTo>
                <a:lnTo>
                  <a:pt x="658634" y="0"/>
                </a:lnTo>
                <a:close/>
              </a:path>
            </a:pathLst>
          </a:custGeom>
          <a:solidFill>
            <a:srgbClr val="F0F0F0">
              <a:alpha val="9999"/>
            </a:srgbClr>
          </a:solidFill>
        </p:spPr>
        <p:txBody>
          <a:bodyPr wrap="square" lIns="0" tIns="0" rIns="0" bIns="0" rtlCol="0"/>
          <a:lstStyle/>
          <a:p>
            <a:endParaRPr/>
          </a:p>
        </p:txBody>
      </p:sp>
      <p:sp>
        <p:nvSpPr>
          <p:cNvPr id="110" name="bg object 110"/>
          <p:cNvSpPr/>
          <p:nvPr/>
        </p:nvSpPr>
        <p:spPr>
          <a:xfrm>
            <a:off x="665713" y="5883936"/>
            <a:ext cx="659130" cy="1039494"/>
          </a:xfrm>
          <a:custGeom>
            <a:avLst/>
            <a:gdLst/>
            <a:ahLst/>
            <a:cxnLst/>
            <a:rect l="l" t="t" r="r" b="b"/>
            <a:pathLst>
              <a:path w="659130" h="1039495">
                <a:moveTo>
                  <a:pt x="658583" y="0"/>
                </a:moveTo>
                <a:lnTo>
                  <a:pt x="0" y="519607"/>
                </a:lnTo>
                <a:lnTo>
                  <a:pt x="658583" y="1039317"/>
                </a:lnTo>
                <a:lnTo>
                  <a:pt x="658583" y="0"/>
                </a:lnTo>
                <a:close/>
              </a:path>
            </a:pathLst>
          </a:custGeom>
          <a:solidFill>
            <a:srgbClr val="F0F0F0">
              <a:alpha val="9999"/>
            </a:srgbClr>
          </a:solidFill>
        </p:spPr>
        <p:txBody>
          <a:bodyPr wrap="square" lIns="0" tIns="0" rIns="0" bIns="0" rtlCol="0"/>
          <a:lstStyle/>
          <a:p>
            <a:endParaRPr/>
          </a:p>
        </p:txBody>
      </p:sp>
      <p:sp>
        <p:nvSpPr>
          <p:cNvPr id="111" name="bg object 111"/>
          <p:cNvSpPr/>
          <p:nvPr/>
        </p:nvSpPr>
        <p:spPr>
          <a:xfrm>
            <a:off x="2641425" y="4844534"/>
            <a:ext cx="659130" cy="1039494"/>
          </a:xfrm>
          <a:custGeom>
            <a:avLst/>
            <a:gdLst/>
            <a:ahLst/>
            <a:cxnLst/>
            <a:rect l="l" t="t" r="r" b="b"/>
            <a:pathLst>
              <a:path w="659129" h="1039495">
                <a:moveTo>
                  <a:pt x="0" y="0"/>
                </a:moveTo>
                <a:lnTo>
                  <a:pt x="0" y="1039317"/>
                </a:lnTo>
                <a:lnTo>
                  <a:pt x="658634" y="519595"/>
                </a:lnTo>
                <a:lnTo>
                  <a:pt x="0" y="0"/>
                </a:lnTo>
                <a:close/>
              </a:path>
            </a:pathLst>
          </a:custGeom>
          <a:solidFill>
            <a:srgbClr val="E7E7E7">
              <a:alpha val="9999"/>
            </a:srgbClr>
          </a:solidFill>
        </p:spPr>
        <p:txBody>
          <a:bodyPr wrap="square" lIns="0" tIns="0" rIns="0" bIns="0" rtlCol="0"/>
          <a:lstStyle/>
          <a:p>
            <a:endParaRPr/>
          </a:p>
        </p:txBody>
      </p:sp>
      <p:sp>
        <p:nvSpPr>
          <p:cNvPr id="112" name="bg object 112"/>
          <p:cNvSpPr/>
          <p:nvPr/>
        </p:nvSpPr>
        <p:spPr>
          <a:xfrm>
            <a:off x="2641425" y="7962545"/>
            <a:ext cx="659130" cy="1039494"/>
          </a:xfrm>
          <a:custGeom>
            <a:avLst/>
            <a:gdLst/>
            <a:ahLst/>
            <a:cxnLst/>
            <a:rect l="l" t="t" r="r" b="b"/>
            <a:pathLst>
              <a:path w="659129" h="1039495">
                <a:moveTo>
                  <a:pt x="0" y="0"/>
                </a:moveTo>
                <a:lnTo>
                  <a:pt x="0" y="1039317"/>
                </a:lnTo>
                <a:lnTo>
                  <a:pt x="658634" y="519709"/>
                </a:lnTo>
                <a:lnTo>
                  <a:pt x="0" y="0"/>
                </a:lnTo>
                <a:close/>
              </a:path>
            </a:pathLst>
          </a:custGeom>
          <a:solidFill>
            <a:srgbClr val="E7E7E7">
              <a:alpha val="9999"/>
            </a:srgbClr>
          </a:solidFill>
        </p:spPr>
        <p:txBody>
          <a:bodyPr wrap="square" lIns="0" tIns="0" rIns="0" bIns="0" rtlCol="0"/>
          <a:lstStyle/>
          <a:p>
            <a:endParaRPr/>
          </a:p>
        </p:txBody>
      </p:sp>
      <p:sp>
        <p:nvSpPr>
          <p:cNvPr id="113" name="bg object 113"/>
          <p:cNvSpPr/>
          <p:nvPr/>
        </p:nvSpPr>
        <p:spPr>
          <a:xfrm>
            <a:off x="3300065" y="8482252"/>
            <a:ext cx="659130" cy="1039494"/>
          </a:xfrm>
          <a:custGeom>
            <a:avLst/>
            <a:gdLst/>
            <a:ahLst/>
            <a:cxnLst/>
            <a:rect l="l" t="t" r="r" b="b"/>
            <a:pathLst>
              <a:path w="659129" h="1039495">
                <a:moveTo>
                  <a:pt x="0" y="0"/>
                </a:moveTo>
                <a:lnTo>
                  <a:pt x="0" y="1039342"/>
                </a:lnTo>
                <a:lnTo>
                  <a:pt x="658558" y="519607"/>
                </a:lnTo>
                <a:lnTo>
                  <a:pt x="0" y="0"/>
                </a:lnTo>
                <a:close/>
              </a:path>
            </a:pathLst>
          </a:custGeom>
          <a:solidFill>
            <a:srgbClr val="E1E1E1">
              <a:alpha val="9999"/>
            </a:srgbClr>
          </a:solidFill>
        </p:spPr>
        <p:txBody>
          <a:bodyPr wrap="square" lIns="0" tIns="0" rIns="0" bIns="0" rtlCol="0"/>
          <a:lstStyle/>
          <a:p>
            <a:endParaRPr/>
          </a:p>
        </p:txBody>
      </p:sp>
      <p:sp>
        <p:nvSpPr>
          <p:cNvPr id="114" name="bg object 114"/>
          <p:cNvSpPr/>
          <p:nvPr/>
        </p:nvSpPr>
        <p:spPr>
          <a:xfrm>
            <a:off x="4617218" y="8482178"/>
            <a:ext cx="659130" cy="1039494"/>
          </a:xfrm>
          <a:custGeom>
            <a:avLst/>
            <a:gdLst/>
            <a:ahLst/>
            <a:cxnLst/>
            <a:rect l="l" t="t" r="r" b="b"/>
            <a:pathLst>
              <a:path w="659129" h="1039495">
                <a:moveTo>
                  <a:pt x="0" y="0"/>
                </a:moveTo>
                <a:lnTo>
                  <a:pt x="0" y="1039418"/>
                </a:lnTo>
                <a:lnTo>
                  <a:pt x="658558" y="519683"/>
                </a:lnTo>
                <a:lnTo>
                  <a:pt x="0" y="0"/>
                </a:lnTo>
                <a:close/>
              </a:path>
            </a:pathLst>
          </a:custGeom>
          <a:solidFill>
            <a:srgbClr val="B2B2B1">
              <a:alpha val="9999"/>
            </a:srgbClr>
          </a:solidFill>
        </p:spPr>
        <p:txBody>
          <a:bodyPr wrap="square" lIns="0" tIns="0" rIns="0" bIns="0" rtlCol="0"/>
          <a:lstStyle/>
          <a:p>
            <a:endParaRPr/>
          </a:p>
        </p:txBody>
      </p:sp>
      <p:sp>
        <p:nvSpPr>
          <p:cNvPr id="115" name="bg object 115"/>
          <p:cNvSpPr/>
          <p:nvPr/>
        </p:nvSpPr>
        <p:spPr>
          <a:xfrm>
            <a:off x="2641431" y="6403543"/>
            <a:ext cx="659130" cy="1039494"/>
          </a:xfrm>
          <a:custGeom>
            <a:avLst/>
            <a:gdLst/>
            <a:ahLst/>
            <a:cxnLst/>
            <a:rect l="l" t="t" r="r" b="b"/>
            <a:pathLst>
              <a:path w="659129" h="1039495">
                <a:moveTo>
                  <a:pt x="658634" y="0"/>
                </a:moveTo>
                <a:lnTo>
                  <a:pt x="0" y="519709"/>
                </a:lnTo>
                <a:lnTo>
                  <a:pt x="658634" y="1039393"/>
                </a:lnTo>
                <a:lnTo>
                  <a:pt x="658634" y="0"/>
                </a:lnTo>
                <a:close/>
              </a:path>
            </a:pathLst>
          </a:custGeom>
          <a:solidFill>
            <a:srgbClr val="D6D6D5">
              <a:alpha val="9999"/>
            </a:srgbClr>
          </a:solidFill>
        </p:spPr>
        <p:txBody>
          <a:bodyPr wrap="square" lIns="0" tIns="0" rIns="0" bIns="0" rtlCol="0"/>
          <a:lstStyle/>
          <a:p>
            <a:endParaRPr/>
          </a:p>
        </p:txBody>
      </p:sp>
      <p:sp>
        <p:nvSpPr>
          <p:cNvPr id="116" name="bg object 116"/>
          <p:cNvSpPr/>
          <p:nvPr/>
        </p:nvSpPr>
        <p:spPr>
          <a:xfrm>
            <a:off x="2641425" y="5883850"/>
            <a:ext cx="659130" cy="1039494"/>
          </a:xfrm>
          <a:custGeom>
            <a:avLst/>
            <a:gdLst/>
            <a:ahLst/>
            <a:cxnLst/>
            <a:rect l="l" t="t" r="r" b="b"/>
            <a:pathLst>
              <a:path w="659129" h="1039495">
                <a:moveTo>
                  <a:pt x="0" y="0"/>
                </a:moveTo>
                <a:lnTo>
                  <a:pt x="0" y="1039406"/>
                </a:lnTo>
                <a:lnTo>
                  <a:pt x="658634" y="519696"/>
                </a:lnTo>
                <a:lnTo>
                  <a:pt x="0" y="0"/>
                </a:lnTo>
                <a:close/>
              </a:path>
            </a:pathLst>
          </a:custGeom>
          <a:solidFill>
            <a:srgbClr val="E7E7E7">
              <a:alpha val="9999"/>
            </a:srgbClr>
          </a:solidFill>
        </p:spPr>
        <p:txBody>
          <a:bodyPr wrap="square" lIns="0" tIns="0" rIns="0" bIns="0" rtlCol="0"/>
          <a:lstStyle/>
          <a:p>
            <a:endParaRPr/>
          </a:p>
        </p:txBody>
      </p:sp>
      <p:sp>
        <p:nvSpPr>
          <p:cNvPr id="117" name="bg object 117"/>
          <p:cNvSpPr/>
          <p:nvPr/>
        </p:nvSpPr>
        <p:spPr>
          <a:xfrm>
            <a:off x="1982867" y="2765800"/>
            <a:ext cx="659130" cy="1039494"/>
          </a:xfrm>
          <a:custGeom>
            <a:avLst/>
            <a:gdLst/>
            <a:ahLst/>
            <a:cxnLst/>
            <a:rect l="l" t="t" r="r" b="b"/>
            <a:pathLst>
              <a:path w="659130" h="1039495">
                <a:moveTo>
                  <a:pt x="658558" y="0"/>
                </a:moveTo>
                <a:lnTo>
                  <a:pt x="0" y="519709"/>
                </a:lnTo>
                <a:lnTo>
                  <a:pt x="658558" y="1039329"/>
                </a:lnTo>
                <a:lnTo>
                  <a:pt x="658558" y="0"/>
                </a:lnTo>
                <a:close/>
              </a:path>
            </a:pathLst>
          </a:custGeom>
          <a:solidFill>
            <a:srgbClr val="F0F0F0">
              <a:alpha val="9999"/>
            </a:srgbClr>
          </a:solidFill>
        </p:spPr>
        <p:txBody>
          <a:bodyPr wrap="square" lIns="0" tIns="0" rIns="0" bIns="0" rtlCol="0"/>
          <a:lstStyle/>
          <a:p>
            <a:endParaRPr/>
          </a:p>
        </p:txBody>
      </p:sp>
      <p:sp>
        <p:nvSpPr>
          <p:cNvPr id="118" name="bg object 118"/>
          <p:cNvSpPr/>
          <p:nvPr/>
        </p:nvSpPr>
        <p:spPr>
          <a:xfrm>
            <a:off x="1982867" y="3805128"/>
            <a:ext cx="659130" cy="1039494"/>
          </a:xfrm>
          <a:custGeom>
            <a:avLst/>
            <a:gdLst/>
            <a:ahLst/>
            <a:cxnLst/>
            <a:rect l="l" t="t" r="r" b="b"/>
            <a:pathLst>
              <a:path w="659130" h="1039495">
                <a:moveTo>
                  <a:pt x="658558" y="0"/>
                </a:moveTo>
                <a:lnTo>
                  <a:pt x="0" y="519709"/>
                </a:lnTo>
                <a:lnTo>
                  <a:pt x="658558" y="1039406"/>
                </a:lnTo>
                <a:lnTo>
                  <a:pt x="658558" y="0"/>
                </a:lnTo>
                <a:close/>
              </a:path>
            </a:pathLst>
          </a:custGeom>
          <a:solidFill>
            <a:srgbClr val="E1E1E1">
              <a:alpha val="9999"/>
            </a:srgbClr>
          </a:solidFill>
        </p:spPr>
        <p:txBody>
          <a:bodyPr wrap="square" lIns="0" tIns="0" rIns="0" bIns="0" rtlCol="0"/>
          <a:lstStyle/>
          <a:p>
            <a:endParaRPr/>
          </a:p>
        </p:txBody>
      </p:sp>
      <p:sp>
        <p:nvSpPr>
          <p:cNvPr id="119" name="bg object 119"/>
          <p:cNvSpPr/>
          <p:nvPr/>
        </p:nvSpPr>
        <p:spPr>
          <a:xfrm>
            <a:off x="1982862" y="4324838"/>
            <a:ext cx="659130" cy="1039494"/>
          </a:xfrm>
          <a:custGeom>
            <a:avLst/>
            <a:gdLst/>
            <a:ahLst/>
            <a:cxnLst/>
            <a:rect l="l" t="t" r="r" b="b"/>
            <a:pathLst>
              <a:path w="659130" h="1039495">
                <a:moveTo>
                  <a:pt x="0" y="0"/>
                </a:moveTo>
                <a:lnTo>
                  <a:pt x="0" y="1039291"/>
                </a:lnTo>
                <a:lnTo>
                  <a:pt x="658634" y="519696"/>
                </a:lnTo>
                <a:lnTo>
                  <a:pt x="0" y="0"/>
                </a:lnTo>
                <a:close/>
              </a:path>
            </a:pathLst>
          </a:custGeom>
          <a:solidFill>
            <a:srgbClr val="E7E7E7">
              <a:alpha val="9999"/>
            </a:srgbClr>
          </a:solidFill>
        </p:spPr>
        <p:txBody>
          <a:bodyPr wrap="square" lIns="0" tIns="0" rIns="0" bIns="0" rtlCol="0"/>
          <a:lstStyle/>
          <a:p>
            <a:endParaRPr/>
          </a:p>
        </p:txBody>
      </p:sp>
      <p:sp>
        <p:nvSpPr>
          <p:cNvPr id="120" name="bg object 120"/>
          <p:cNvSpPr/>
          <p:nvPr/>
        </p:nvSpPr>
        <p:spPr>
          <a:xfrm>
            <a:off x="1982867" y="5883847"/>
            <a:ext cx="659130" cy="1039494"/>
          </a:xfrm>
          <a:custGeom>
            <a:avLst/>
            <a:gdLst/>
            <a:ahLst/>
            <a:cxnLst/>
            <a:rect l="l" t="t" r="r" b="b"/>
            <a:pathLst>
              <a:path w="659130" h="1039495">
                <a:moveTo>
                  <a:pt x="658558" y="0"/>
                </a:moveTo>
                <a:lnTo>
                  <a:pt x="0" y="519696"/>
                </a:lnTo>
                <a:lnTo>
                  <a:pt x="658558" y="1039406"/>
                </a:lnTo>
                <a:lnTo>
                  <a:pt x="658558" y="0"/>
                </a:lnTo>
                <a:close/>
              </a:path>
            </a:pathLst>
          </a:custGeom>
          <a:solidFill>
            <a:srgbClr val="F0F0F0">
              <a:alpha val="9999"/>
            </a:srgbClr>
          </a:solidFill>
        </p:spPr>
        <p:txBody>
          <a:bodyPr wrap="square" lIns="0" tIns="0" rIns="0" bIns="0" rtlCol="0"/>
          <a:lstStyle/>
          <a:p>
            <a:endParaRPr/>
          </a:p>
        </p:txBody>
      </p:sp>
      <p:sp>
        <p:nvSpPr>
          <p:cNvPr id="121" name="bg object 121"/>
          <p:cNvSpPr/>
          <p:nvPr/>
        </p:nvSpPr>
        <p:spPr>
          <a:xfrm>
            <a:off x="1982851" y="5364136"/>
            <a:ext cx="659130" cy="2078989"/>
          </a:xfrm>
          <a:custGeom>
            <a:avLst/>
            <a:gdLst/>
            <a:ahLst/>
            <a:cxnLst/>
            <a:rect l="l" t="t" r="r" b="b"/>
            <a:pathLst>
              <a:path w="659130" h="2078990">
                <a:moveTo>
                  <a:pt x="658634" y="1559128"/>
                </a:moveTo>
                <a:lnTo>
                  <a:pt x="0" y="1039418"/>
                </a:lnTo>
                <a:lnTo>
                  <a:pt x="0" y="2078812"/>
                </a:lnTo>
                <a:lnTo>
                  <a:pt x="658634" y="1559128"/>
                </a:lnTo>
                <a:close/>
              </a:path>
              <a:path w="659130" h="2078990">
                <a:moveTo>
                  <a:pt x="658634" y="519722"/>
                </a:moveTo>
                <a:lnTo>
                  <a:pt x="0" y="0"/>
                </a:lnTo>
                <a:lnTo>
                  <a:pt x="0" y="1039418"/>
                </a:lnTo>
                <a:lnTo>
                  <a:pt x="658634" y="519722"/>
                </a:lnTo>
                <a:close/>
              </a:path>
            </a:pathLst>
          </a:custGeom>
          <a:solidFill>
            <a:srgbClr val="E7E7E7">
              <a:alpha val="9999"/>
            </a:srgbClr>
          </a:solidFill>
        </p:spPr>
        <p:txBody>
          <a:bodyPr wrap="square" lIns="0" tIns="0" rIns="0" bIns="0" rtlCol="0"/>
          <a:lstStyle/>
          <a:p>
            <a:endParaRPr/>
          </a:p>
        </p:txBody>
      </p:sp>
      <p:sp>
        <p:nvSpPr>
          <p:cNvPr id="122" name="bg object 122"/>
          <p:cNvSpPr/>
          <p:nvPr/>
        </p:nvSpPr>
        <p:spPr>
          <a:xfrm>
            <a:off x="1324303" y="4324837"/>
            <a:ext cx="659130" cy="1039494"/>
          </a:xfrm>
          <a:custGeom>
            <a:avLst/>
            <a:gdLst/>
            <a:ahLst/>
            <a:cxnLst/>
            <a:rect l="l" t="t" r="r" b="b"/>
            <a:pathLst>
              <a:path w="659130" h="1039495">
                <a:moveTo>
                  <a:pt x="658558" y="0"/>
                </a:moveTo>
                <a:lnTo>
                  <a:pt x="0" y="519696"/>
                </a:lnTo>
                <a:lnTo>
                  <a:pt x="658558" y="1039291"/>
                </a:lnTo>
                <a:lnTo>
                  <a:pt x="658558" y="0"/>
                </a:lnTo>
                <a:close/>
              </a:path>
            </a:pathLst>
          </a:custGeom>
          <a:solidFill>
            <a:srgbClr val="F0F0F0">
              <a:alpha val="9999"/>
            </a:srgbClr>
          </a:solidFill>
        </p:spPr>
        <p:txBody>
          <a:bodyPr wrap="square" lIns="0" tIns="0" rIns="0" bIns="0" rtlCol="0"/>
          <a:lstStyle/>
          <a:p>
            <a:endParaRPr/>
          </a:p>
        </p:txBody>
      </p:sp>
      <p:sp>
        <p:nvSpPr>
          <p:cNvPr id="123" name="bg object 123"/>
          <p:cNvSpPr/>
          <p:nvPr/>
        </p:nvSpPr>
        <p:spPr>
          <a:xfrm>
            <a:off x="7143" y="4844534"/>
            <a:ext cx="659130" cy="1039494"/>
          </a:xfrm>
          <a:custGeom>
            <a:avLst/>
            <a:gdLst/>
            <a:ahLst/>
            <a:cxnLst/>
            <a:rect l="l" t="t" r="r" b="b"/>
            <a:pathLst>
              <a:path w="659130" h="1039495">
                <a:moveTo>
                  <a:pt x="0" y="0"/>
                </a:moveTo>
                <a:lnTo>
                  <a:pt x="0" y="1039456"/>
                </a:lnTo>
                <a:lnTo>
                  <a:pt x="658558" y="519696"/>
                </a:lnTo>
                <a:lnTo>
                  <a:pt x="0" y="0"/>
                </a:lnTo>
                <a:close/>
              </a:path>
            </a:pathLst>
          </a:custGeom>
          <a:solidFill>
            <a:srgbClr val="F0F0F0">
              <a:alpha val="9999"/>
            </a:srgbClr>
          </a:solidFill>
        </p:spPr>
        <p:txBody>
          <a:bodyPr wrap="square" lIns="0" tIns="0" rIns="0" bIns="0" rtlCol="0"/>
          <a:lstStyle/>
          <a:p>
            <a:endParaRPr/>
          </a:p>
        </p:txBody>
      </p:sp>
      <p:sp>
        <p:nvSpPr>
          <p:cNvPr id="124" name="bg object 124"/>
          <p:cNvSpPr/>
          <p:nvPr/>
        </p:nvSpPr>
        <p:spPr>
          <a:xfrm>
            <a:off x="3300057" y="7442936"/>
            <a:ext cx="1317625" cy="1559560"/>
          </a:xfrm>
          <a:custGeom>
            <a:avLst/>
            <a:gdLst/>
            <a:ahLst/>
            <a:cxnLst/>
            <a:rect l="l" t="t" r="r" b="b"/>
            <a:pathLst>
              <a:path w="1317625" h="1559559">
                <a:moveTo>
                  <a:pt x="658520" y="519607"/>
                </a:moveTo>
                <a:lnTo>
                  <a:pt x="0" y="0"/>
                </a:lnTo>
                <a:lnTo>
                  <a:pt x="0" y="1039317"/>
                </a:lnTo>
                <a:lnTo>
                  <a:pt x="658520" y="519607"/>
                </a:lnTo>
                <a:close/>
              </a:path>
              <a:path w="1317625" h="1559559">
                <a:moveTo>
                  <a:pt x="1317155" y="1039253"/>
                </a:moveTo>
                <a:lnTo>
                  <a:pt x="658571" y="519620"/>
                </a:lnTo>
                <a:lnTo>
                  <a:pt x="658571" y="1558937"/>
                </a:lnTo>
                <a:lnTo>
                  <a:pt x="1317155" y="1039253"/>
                </a:lnTo>
                <a:close/>
              </a:path>
            </a:pathLst>
          </a:custGeom>
          <a:solidFill>
            <a:srgbClr val="F0F0F0">
              <a:alpha val="9999"/>
            </a:srgbClr>
          </a:solidFill>
        </p:spPr>
        <p:txBody>
          <a:bodyPr wrap="square" lIns="0" tIns="0" rIns="0" bIns="0" rtlCol="0"/>
          <a:lstStyle/>
          <a:p>
            <a:endParaRPr/>
          </a:p>
        </p:txBody>
      </p:sp>
      <p:sp>
        <p:nvSpPr>
          <p:cNvPr id="125" name="bg object 125"/>
          <p:cNvSpPr/>
          <p:nvPr/>
        </p:nvSpPr>
        <p:spPr>
          <a:xfrm>
            <a:off x="1324292" y="3805135"/>
            <a:ext cx="659130" cy="2078989"/>
          </a:xfrm>
          <a:custGeom>
            <a:avLst/>
            <a:gdLst/>
            <a:ahLst/>
            <a:cxnLst/>
            <a:rect l="l" t="t" r="r" b="b"/>
            <a:pathLst>
              <a:path w="659130" h="2078989">
                <a:moveTo>
                  <a:pt x="658609" y="1559001"/>
                </a:moveTo>
                <a:lnTo>
                  <a:pt x="0" y="1039406"/>
                </a:lnTo>
                <a:lnTo>
                  <a:pt x="0" y="2078812"/>
                </a:lnTo>
                <a:lnTo>
                  <a:pt x="658609" y="1559001"/>
                </a:lnTo>
                <a:close/>
              </a:path>
              <a:path w="659130" h="2078989">
                <a:moveTo>
                  <a:pt x="658609" y="519709"/>
                </a:moveTo>
                <a:lnTo>
                  <a:pt x="0" y="0"/>
                </a:lnTo>
                <a:lnTo>
                  <a:pt x="0" y="1039406"/>
                </a:lnTo>
                <a:lnTo>
                  <a:pt x="658609" y="519709"/>
                </a:lnTo>
                <a:close/>
              </a:path>
            </a:pathLst>
          </a:custGeom>
          <a:solidFill>
            <a:srgbClr val="E1E1E1">
              <a:alpha val="9999"/>
            </a:srgbClr>
          </a:solidFill>
        </p:spPr>
        <p:txBody>
          <a:bodyPr wrap="square" lIns="0" tIns="0" rIns="0" bIns="0" rtlCol="0"/>
          <a:lstStyle/>
          <a:p>
            <a:endParaRPr/>
          </a:p>
        </p:txBody>
      </p:sp>
      <p:sp>
        <p:nvSpPr>
          <p:cNvPr id="126" name="bg object 126"/>
          <p:cNvSpPr/>
          <p:nvPr/>
        </p:nvSpPr>
        <p:spPr>
          <a:xfrm>
            <a:off x="665708" y="4324912"/>
            <a:ext cx="659130" cy="1039494"/>
          </a:xfrm>
          <a:custGeom>
            <a:avLst/>
            <a:gdLst/>
            <a:ahLst/>
            <a:cxnLst/>
            <a:rect l="l" t="t" r="r" b="b"/>
            <a:pathLst>
              <a:path w="659130" h="1039495">
                <a:moveTo>
                  <a:pt x="0" y="0"/>
                </a:moveTo>
                <a:lnTo>
                  <a:pt x="0" y="1039317"/>
                </a:lnTo>
                <a:lnTo>
                  <a:pt x="658583" y="519620"/>
                </a:lnTo>
                <a:lnTo>
                  <a:pt x="0" y="0"/>
                </a:lnTo>
                <a:close/>
              </a:path>
            </a:pathLst>
          </a:custGeom>
          <a:solidFill>
            <a:srgbClr val="E7E7E7">
              <a:alpha val="9999"/>
            </a:srgbClr>
          </a:solidFill>
        </p:spPr>
        <p:txBody>
          <a:bodyPr wrap="square" lIns="0" tIns="0" rIns="0" bIns="0" rtlCol="0"/>
          <a:lstStyle/>
          <a:p>
            <a:endParaRPr/>
          </a:p>
        </p:txBody>
      </p:sp>
      <p:sp>
        <p:nvSpPr>
          <p:cNvPr id="127" name="bg object 127"/>
          <p:cNvSpPr/>
          <p:nvPr/>
        </p:nvSpPr>
        <p:spPr>
          <a:xfrm>
            <a:off x="665708" y="5364238"/>
            <a:ext cx="1317625" cy="1559560"/>
          </a:xfrm>
          <a:custGeom>
            <a:avLst/>
            <a:gdLst/>
            <a:ahLst/>
            <a:cxnLst/>
            <a:rect l="l" t="t" r="r" b="b"/>
            <a:pathLst>
              <a:path w="1317625" h="1559559">
                <a:moveTo>
                  <a:pt x="658583" y="519709"/>
                </a:moveTo>
                <a:lnTo>
                  <a:pt x="0" y="0"/>
                </a:lnTo>
                <a:lnTo>
                  <a:pt x="0" y="1039317"/>
                </a:lnTo>
                <a:lnTo>
                  <a:pt x="658583" y="519709"/>
                </a:lnTo>
                <a:close/>
              </a:path>
              <a:path w="1317625" h="1559559">
                <a:moveTo>
                  <a:pt x="1317142" y="1039304"/>
                </a:moveTo>
                <a:lnTo>
                  <a:pt x="658583" y="519747"/>
                </a:lnTo>
                <a:lnTo>
                  <a:pt x="658583" y="1559013"/>
                </a:lnTo>
                <a:lnTo>
                  <a:pt x="1317142" y="1039304"/>
                </a:lnTo>
                <a:close/>
              </a:path>
            </a:pathLst>
          </a:custGeom>
          <a:solidFill>
            <a:srgbClr val="E1E1E1">
              <a:alpha val="9999"/>
            </a:srgbClr>
          </a:solidFill>
        </p:spPr>
        <p:txBody>
          <a:bodyPr wrap="square" lIns="0" tIns="0" rIns="0" bIns="0" rtlCol="0"/>
          <a:lstStyle/>
          <a:p>
            <a:endParaRPr/>
          </a:p>
        </p:txBody>
      </p:sp>
    </p:spTree>
    <p:extLst>
      <p:ext uri="{BB962C8B-B14F-4D97-AF65-F5344CB8AC3E}">
        <p14:creationId xmlns:p14="http://schemas.microsoft.com/office/powerpoint/2010/main" val="37789909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3_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7557134" cy="10692130"/>
          </a:xfrm>
          <a:custGeom>
            <a:avLst/>
            <a:gdLst/>
            <a:ahLst/>
            <a:cxnLst/>
            <a:rect l="l" t="t" r="r" b="b"/>
            <a:pathLst>
              <a:path w="7557134" h="10692130">
                <a:moveTo>
                  <a:pt x="7556792" y="0"/>
                </a:moveTo>
                <a:lnTo>
                  <a:pt x="0" y="0"/>
                </a:lnTo>
                <a:lnTo>
                  <a:pt x="0" y="10692003"/>
                </a:lnTo>
                <a:lnTo>
                  <a:pt x="7556792" y="10692003"/>
                </a:lnTo>
                <a:lnTo>
                  <a:pt x="7556792" y="0"/>
                </a:lnTo>
                <a:close/>
              </a:path>
            </a:pathLst>
          </a:custGeom>
          <a:solidFill>
            <a:srgbClr val="1C5B77"/>
          </a:solidFill>
        </p:spPr>
        <p:txBody>
          <a:bodyPr wrap="square" lIns="0" tIns="0" rIns="0" bIns="0" rtlCol="0"/>
          <a:lstStyle/>
          <a:p>
            <a:endParaRPr/>
          </a:p>
        </p:txBody>
      </p:sp>
      <p:sp>
        <p:nvSpPr>
          <p:cNvPr id="23" name="bg object 23"/>
          <p:cNvSpPr/>
          <p:nvPr/>
        </p:nvSpPr>
        <p:spPr>
          <a:xfrm>
            <a:off x="7251446" y="12"/>
            <a:ext cx="305435" cy="1447800"/>
          </a:xfrm>
          <a:custGeom>
            <a:avLst/>
            <a:gdLst/>
            <a:ahLst/>
            <a:cxnLst/>
            <a:rect l="l" t="t" r="r" b="b"/>
            <a:pathLst>
              <a:path w="305434" h="1447800">
                <a:moveTo>
                  <a:pt x="305346" y="965771"/>
                </a:moveTo>
                <a:lnTo>
                  <a:pt x="0" y="1206703"/>
                </a:lnTo>
                <a:lnTo>
                  <a:pt x="305346" y="1447609"/>
                </a:lnTo>
                <a:lnTo>
                  <a:pt x="305346" y="965771"/>
                </a:lnTo>
                <a:close/>
              </a:path>
              <a:path w="305434" h="1447800">
                <a:moveTo>
                  <a:pt x="305346" y="0"/>
                </a:moveTo>
                <a:lnTo>
                  <a:pt x="212077" y="0"/>
                </a:lnTo>
                <a:lnTo>
                  <a:pt x="0" y="167322"/>
                </a:lnTo>
                <a:lnTo>
                  <a:pt x="305346" y="408254"/>
                </a:lnTo>
                <a:lnTo>
                  <a:pt x="305346" y="0"/>
                </a:lnTo>
                <a:close/>
              </a:path>
            </a:pathLst>
          </a:custGeom>
          <a:solidFill>
            <a:srgbClr val="AEAEAE">
              <a:alpha val="9999"/>
            </a:srgbClr>
          </a:solidFill>
        </p:spPr>
        <p:txBody>
          <a:bodyPr wrap="square" lIns="0" tIns="0" rIns="0" bIns="0" rtlCol="0"/>
          <a:lstStyle/>
          <a:p>
            <a:endParaRPr/>
          </a:p>
        </p:txBody>
      </p:sp>
      <p:grpSp>
        <p:nvGrpSpPr>
          <p:cNvPr id="2" name="Group 1">
            <a:extLst>
              <a:ext uri="{FF2B5EF4-FFF2-40B4-BE49-F238E27FC236}">
                <a16:creationId xmlns:a16="http://schemas.microsoft.com/office/drawing/2014/main" id="{0C9B6A10-7394-483D-8C0D-D0ED8E1E184B}"/>
              </a:ext>
            </a:extLst>
          </p:cNvPr>
          <p:cNvGrpSpPr/>
          <p:nvPr userDrawn="1"/>
        </p:nvGrpSpPr>
        <p:grpSpPr>
          <a:xfrm>
            <a:off x="7143" y="167324"/>
            <a:ext cx="7549748" cy="10525260"/>
            <a:chOff x="7143" y="167324"/>
            <a:chExt cx="7549748" cy="10525260"/>
          </a:xfrm>
        </p:grpSpPr>
        <p:sp>
          <p:nvSpPr>
            <p:cNvPr id="17" name="bg object 17"/>
            <p:cNvSpPr/>
            <p:nvPr/>
          </p:nvSpPr>
          <p:spPr>
            <a:xfrm>
              <a:off x="7251446" y="1206715"/>
              <a:ext cx="305435" cy="2078989"/>
            </a:xfrm>
            <a:custGeom>
              <a:avLst/>
              <a:gdLst/>
              <a:ahLst/>
              <a:cxnLst/>
              <a:rect l="l" t="t" r="r" b="b"/>
              <a:pathLst>
                <a:path w="305434" h="2078989">
                  <a:moveTo>
                    <a:pt x="305333" y="240906"/>
                  </a:moveTo>
                  <a:lnTo>
                    <a:pt x="0" y="0"/>
                  </a:lnTo>
                  <a:lnTo>
                    <a:pt x="0" y="1039317"/>
                  </a:lnTo>
                  <a:lnTo>
                    <a:pt x="0" y="2078647"/>
                  </a:lnTo>
                  <a:lnTo>
                    <a:pt x="305333" y="1837753"/>
                  </a:lnTo>
                  <a:lnTo>
                    <a:pt x="305333" y="1280261"/>
                  </a:lnTo>
                  <a:lnTo>
                    <a:pt x="50" y="1039368"/>
                  </a:lnTo>
                  <a:lnTo>
                    <a:pt x="305333" y="798436"/>
                  </a:lnTo>
                  <a:lnTo>
                    <a:pt x="305333" y="240906"/>
                  </a:lnTo>
                  <a:close/>
                </a:path>
              </a:pathLst>
            </a:custGeom>
            <a:solidFill>
              <a:srgbClr val="60605F">
                <a:alpha val="9999"/>
              </a:srgbClr>
            </a:solidFill>
          </p:spPr>
          <p:txBody>
            <a:bodyPr wrap="square" lIns="0" tIns="0" rIns="0" bIns="0" rtlCol="0"/>
            <a:lstStyle/>
            <a:p>
              <a:endParaRPr/>
            </a:p>
          </p:txBody>
        </p:sp>
        <p:sp>
          <p:nvSpPr>
            <p:cNvPr id="18" name="bg object 18"/>
            <p:cNvSpPr/>
            <p:nvPr/>
          </p:nvSpPr>
          <p:spPr>
            <a:xfrm>
              <a:off x="7251452" y="3285360"/>
              <a:ext cx="305435" cy="1039494"/>
            </a:xfrm>
            <a:custGeom>
              <a:avLst/>
              <a:gdLst/>
              <a:ahLst/>
              <a:cxnLst/>
              <a:rect l="l" t="t" r="r" b="b"/>
              <a:pathLst>
                <a:path w="305434" h="1039495">
                  <a:moveTo>
                    <a:pt x="0" y="0"/>
                  </a:moveTo>
                  <a:lnTo>
                    <a:pt x="0" y="1039380"/>
                  </a:lnTo>
                  <a:lnTo>
                    <a:pt x="305339" y="798401"/>
                  </a:lnTo>
                  <a:lnTo>
                    <a:pt x="305339" y="240890"/>
                  </a:lnTo>
                  <a:lnTo>
                    <a:pt x="0" y="0"/>
                  </a:lnTo>
                  <a:close/>
                </a:path>
              </a:pathLst>
            </a:custGeom>
            <a:solidFill>
              <a:srgbClr val="B2B2B1">
                <a:alpha val="9999"/>
              </a:srgbClr>
            </a:solidFill>
          </p:spPr>
          <p:txBody>
            <a:bodyPr wrap="square" lIns="0" tIns="0" rIns="0" bIns="0" rtlCol="0"/>
            <a:lstStyle/>
            <a:p>
              <a:endParaRPr/>
            </a:p>
          </p:txBody>
        </p:sp>
        <p:sp>
          <p:nvSpPr>
            <p:cNvPr id="19" name="bg object 19"/>
            <p:cNvSpPr/>
            <p:nvPr/>
          </p:nvSpPr>
          <p:spPr>
            <a:xfrm>
              <a:off x="7251452" y="4324589"/>
              <a:ext cx="305435" cy="1039494"/>
            </a:xfrm>
            <a:custGeom>
              <a:avLst/>
              <a:gdLst/>
              <a:ahLst/>
              <a:cxnLst/>
              <a:rect l="l" t="t" r="r" b="b"/>
              <a:pathLst>
                <a:path w="305434" h="1039495">
                  <a:moveTo>
                    <a:pt x="0" y="0"/>
                  </a:moveTo>
                  <a:lnTo>
                    <a:pt x="0" y="1039406"/>
                  </a:lnTo>
                  <a:lnTo>
                    <a:pt x="305339" y="798497"/>
                  </a:lnTo>
                  <a:lnTo>
                    <a:pt x="305339" y="240973"/>
                  </a:lnTo>
                  <a:lnTo>
                    <a:pt x="0" y="0"/>
                  </a:lnTo>
                  <a:close/>
                </a:path>
              </a:pathLst>
            </a:custGeom>
            <a:solidFill>
              <a:srgbClr val="1D1D1B">
                <a:alpha val="9999"/>
              </a:srgbClr>
            </a:solidFill>
          </p:spPr>
          <p:txBody>
            <a:bodyPr wrap="square" lIns="0" tIns="0" rIns="0" bIns="0" rtlCol="0"/>
            <a:lstStyle/>
            <a:p>
              <a:endParaRPr/>
            </a:p>
          </p:txBody>
        </p:sp>
        <p:sp>
          <p:nvSpPr>
            <p:cNvPr id="20" name="bg object 20"/>
            <p:cNvSpPr/>
            <p:nvPr/>
          </p:nvSpPr>
          <p:spPr>
            <a:xfrm>
              <a:off x="7251446" y="5363996"/>
              <a:ext cx="305435" cy="5196840"/>
            </a:xfrm>
            <a:custGeom>
              <a:avLst/>
              <a:gdLst/>
              <a:ahLst/>
              <a:cxnLst/>
              <a:rect l="l" t="t" r="r" b="b"/>
              <a:pathLst>
                <a:path w="305434" h="5196840">
                  <a:moveTo>
                    <a:pt x="305333" y="240944"/>
                  </a:moveTo>
                  <a:lnTo>
                    <a:pt x="0" y="0"/>
                  </a:lnTo>
                  <a:lnTo>
                    <a:pt x="0" y="1039304"/>
                  </a:lnTo>
                  <a:lnTo>
                    <a:pt x="0" y="1039393"/>
                  </a:lnTo>
                  <a:lnTo>
                    <a:pt x="0" y="5196649"/>
                  </a:lnTo>
                  <a:lnTo>
                    <a:pt x="305333" y="4955718"/>
                  </a:lnTo>
                  <a:lnTo>
                    <a:pt x="305333" y="4398200"/>
                  </a:lnTo>
                  <a:lnTo>
                    <a:pt x="63" y="4157307"/>
                  </a:lnTo>
                  <a:lnTo>
                    <a:pt x="305333" y="3916413"/>
                  </a:lnTo>
                  <a:lnTo>
                    <a:pt x="305333" y="3358883"/>
                  </a:lnTo>
                  <a:lnTo>
                    <a:pt x="38" y="3117989"/>
                  </a:lnTo>
                  <a:lnTo>
                    <a:pt x="305333" y="2877083"/>
                  </a:lnTo>
                  <a:lnTo>
                    <a:pt x="305333" y="2319566"/>
                  </a:lnTo>
                  <a:lnTo>
                    <a:pt x="38" y="2078672"/>
                  </a:lnTo>
                  <a:lnTo>
                    <a:pt x="305333" y="1837766"/>
                  </a:lnTo>
                  <a:lnTo>
                    <a:pt x="305333" y="1280248"/>
                  </a:lnTo>
                  <a:lnTo>
                    <a:pt x="50" y="1039355"/>
                  </a:lnTo>
                  <a:lnTo>
                    <a:pt x="305333" y="798461"/>
                  </a:lnTo>
                  <a:lnTo>
                    <a:pt x="305333" y="240944"/>
                  </a:lnTo>
                  <a:close/>
                </a:path>
              </a:pathLst>
            </a:custGeom>
            <a:solidFill>
              <a:srgbClr val="60605F">
                <a:alpha val="9999"/>
              </a:srgbClr>
            </a:solidFill>
          </p:spPr>
          <p:txBody>
            <a:bodyPr wrap="square" lIns="0" tIns="0" rIns="0" bIns="0" rtlCol="0"/>
            <a:lstStyle/>
            <a:p>
              <a:endParaRPr/>
            </a:p>
          </p:txBody>
        </p:sp>
        <p:sp>
          <p:nvSpPr>
            <p:cNvPr id="21" name="bg object 21"/>
            <p:cNvSpPr/>
            <p:nvPr/>
          </p:nvSpPr>
          <p:spPr>
            <a:xfrm>
              <a:off x="6592932" y="1206711"/>
              <a:ext cx="659130" cy="1039494"/>
            </a:xfrm>
            <a:custGeom>
              <a:avLst/>
              <a:gdLst/>
              <a:ahLst/>
              <a:cxnLst/>
              <a:rect l="l" t="t" r="r" b="b"/>
              <a:pathLst>
                <a:path w="659129" h="1039494">
                  <a:moveTo>
                    <a:pt x="658520" y="0"/>
                  </a:moveTo>
                  <a:lnTo>
                    <a:pt x="0" y="519620"/>
                  </a:lnTo>
                  <a:lnTo>
                    <a:pt x="658520" y="1039406"/>
                  </a:lnTo>
                  <a:lnTo>
                    <a:pt x="658520" y="0"/>
                  </a:lnTo>
                  <a:close/>
                </a:path>
              </a:pathLst>
            </a:custGeom>
            <a:solidFill>
              <a:srgbClr val="1D1D1B">
                <a:alpha val="9999"/>
              </a:srgbClr>
            </a:solidFill>
          </p:spPr>
          <p:txBody>
            <a:bodyPr wrap="square" lIns="0" tIns="0" rIns="0" bIns="0" rtlCol="0"/>
            <a:lstStyle/>
            <a:p>
              <a:endParaRPr/>
            </a:p>
          </p:txBody>
        </p:sp>
        <p:sp>
          <p:nvSpPr>
            <p:cNvPr id="22" name="bg object 22"/>
            <p:cNvSpPr/>
            <p:nvPr/>
          </p:nvSpPr>
          <p:spPr>
            <a:xfrm>
              <a:off x="7251452" y="167324"/>
              <a:ext cx="305435" cy="1039494"/>
            </a:xfrm>
            <a:custGeom>
              <a:avLst/>
              <a:gdLst/>
              <a:ahLst/>
              <a:cxnLst/>
              <a:rect l="l" t="t" r="r" b="b"/>
              <a:pathLst>
                <a:path w="305434" h="1039494">
                  <a:moveTo>
                    <a:pt x="0" y="0"/>
                  </a:moveTo>
                  <a:lnTo>
                    <a:pt x="0" y="1039393"/>
                  </a:lnTo>
                  <a:lnTo>
                    <a:pt x="305339" y="798455"/>
                  </a:lnTo>
                  <a:lnTo>
                    <a:pt x="305339" y="240937"/>
                  </a:lnTo>
                  <a:lnTo>
                    <a:pt x="0" y="0"/>
                  </a:lnTo>
                  <a:close/>
                </a:path>
              </a:pathLst>
            </a:custGeom>
            <a:solidFill>
              <a:srgbClr val="B2B2B1">
                <a:alpha val="9999"/>
              </a:srgbClr>
            </a:solidFill>
          </p:spPr>
          <p:txBody>
            <a:bodyPr wrap="square" lIns="0" tIns="0" rIns="0" bIns="0" rtlCol="0"/>
            <a:lstStyle/>
            <a:p>
              <a:endParaRPr/>
            </a:p>
          </p:txBody>
        </p:sp>
        <p:sp>
          <p:nvSpPr>
            <p:cNvPr id="24" name="bg object 24"/>
            <p:cNvSpPr/>
            <p:nvPr/>
          </p:nvSpPr>
          <p:spPr>
            <a:xfrm>
              <a:off x="7251456" y="2005142"/>
              <a:ext cx="305435" cy="481965"/>
            </a:xfrm>
            <a:custGeom>
              <a:avLst/>
              <a:gdLst/>
              <a:ahLst/>
              <a:cxnLst/>
              <a:rect l="l" t="t" r="r" b="b"/>
              <a:pathLst>
                <a:path w="305434" h="481964">
                  <a:moveTo>
                    <a:pt x="305336" y="0"/>
                  </a:moveTo>
                  <a:lnTo>
                    <a:pt x="0" y="240976"/>
                  </a:lnTo>
                  <a:lnTo>
                    <a:pt x="305336" y="481876"/>
                  </a:lnTo>
                  <a:lnTo>
                    <a:pt x="305336" y="0"/>
                  </a:lnTo>
                  <a:close/>
                </a:path>
              </a:pathLst>
            </a:custGeom>
            <a:solidFill>
              <a:srgbClr val="1D1D1B">
                <a:alpha val="9999"/>
              </a:srgbClr>
            </a:solidFill>
          </p:spPr>
          <p:txBody>
            <a:bodyPr wrap="square" lIns="0" tIns="0" rIns="0" bIns="0" rtlCol="0"/>
            <a:lstStyle/>
            <a:p>
              <a:endParaRPr/>
            </a:p>
          </p:txBody>
        </p:sp>
        <p:sp>
          <p:nvSpPr>
            <p:cNvPr id="25" name="bg object 25"/>
            <p:cNvSpPr/>
            <p:nvPr/>
          </p:nvSpPr>
          <p:spPr>
            <a:xfrm>
              <a:off x="7251456" y="4083810"/>
              <a:ext cx="305435" cy="481965"/>
            </a:xfrm>
            <a:custGeom>
              <a:avLst/>
              <a:gdLst/>
              <a:ahLst/>
              <a:cxnLst/>
              <a:rect l="l" t="t" r="r" b="b"/>
              <a:pathLst>
                <a:path w="305434" h="481964">
                  <a:moveTo>
                    <a:pt x="305336" y="0"/>
                  </a:moveTo>
                  <a:lnTo>
                    <a:pt x="0" y="240929"/>
                  </a:lnTo>
                  <a:lnTo>
                    <a:pt x="305336" y="481829"/>
                  </a:lnTo>
                  <a:lnTo>
                    <a:pt x="305336" y="0"/>
                  </a:lnTo>
                  <a:close/>
                </a:path>
              </a:pathLst>
            </a:custGeom>
            <a:solidFill>
              <a:srgbClr val="60605F">
                <a:alpha val="9999"/>
              </a:srgbClr>
            </a:solidFill>
          </p:spPr>
          <p:txBody>
            <a:bodyPr wrap="square" lIns="0" tIns="0" rIns="0" bIns="0" rtlCol="0"/>
            <a:lstStyle/>
            <a:p>
              <a:endParaRPr/>
            </a:p>
          </p:txBody>
        </p:sp>
        <p:sp>
          <p:nvSpPr>
            <p:cNvPr id="26" name="bg object 26"/>
            <p:cNvSpPr/>
            <p:nvPr/>
          </p:nvSpPr>
          <p:spPr>
            <a:xfrm>
              <a:off x="7251456" y="5123132"/>
              <a:ext cx="305435" cy="481965"/>
            </a:xfrm>
            <a:custGeom>
              <a:avLst/>
              <a:gdLst/>
              <a:ahLst/>
              <a:cxnLst/>
              <a:rect l="l" t="t" r="r" b="b"/>
              <a:pathLst>
                <a:path w="305434" h="481964">
                  <a:moveTo>
                    <a:pt x="305336" y="0"/>
                  </a:moveTo>
                  <a:lnTo>
                    <a:pt x="0" y="240947"/>
                  </a:lnTo>
                  <a:lnTo>
                    <a:pt x="305336" y="481876"/>
                  </a:lnTo>
                  <a:lnTo>
                    <a:pt x="305336" y="0"/>
                  </a:lnTo>
                  <a:close/>
                </a:path>
              </a:pathLst>
            </a:custGeom>
            <a:solidFill>
              <a:srgbClr val="AEAEAE">
                <a:alpha val="9999"/>
              </a:srgbClr>
            </a:solidFill>
          </p:spPr>
          <p:txBody>
            <a:bodyPr wrap="square" lIns="0" tIns="0" rIns="0" bIns="0" rtlCol="0"/>
            <a:lstStyle/>
            <a:p>
              <a:endParaRPr/>
            </a:p>
          </p:txBody>
        </p:sp>
        <p:sp>
          <p:nvSpPr>
            <p:cNvPr id="27" name="bg object 27"/>
            <p:cNvSpPr/>
            <p:nvPr/>
          </p:nvSpPr>
          <p:spPr>
            <a:xfrm>
              <a:off x="7251456" y="6162530"/>
              <a:ext cx="305435" cy="481965"/>
            </a:xfrm>
            <a:custGeom>
              <a:avLst/>
              <a:gdLst/>
              <a:ahLst/>
              <a:cxnLst/>
              <a:rect l="l" t="t" r="r" b="b"/>
              <a:pathLst>
                <a:path w="305434" h="481965">
                  <a:moveTo>
                    <a:pt x="305336" y="0"/>
                  </a:moveTo>
                  <a:lnTo>
                    <a:pt x="0" y="240941"/>
                  </a:lnTo>
                  <a:lnTo>
                    <a:pt x="305336" y="481835"/>
                  </a:lnTo>
                  <a:lnTo>
                    <a:pt x="305336" y="0"/>
                  </a:lnTo>
                  <a:close/>
                </a:path>
              </a:pathLst>
            </a:custGeom>
            <a:solidFill>
              <a:srgbClr val="1D1D1B">
                <a:alpha val="9999"/>
              </a:srgbClr>
            </a:solidFill>
          </p:spPr>
          <p:txBody>
            <a:bodyPr wrap="square" lIns="0" tIns="0" rIns="0" bIns="0" rtlCol="0"/>
            <a:lstStyle/>
            <a:p>
              <a:endParaRPr/>
            </a:p>
          </p:txBody>
        </p:sp>
        <p:sp>
          <p:nvSpPr>
            <p:cNvPr id="28" name="bg object 28"/>
            <p:cNvSpPr/>
            <p:nvPr/>
          </p:nvSpPr>
          <p:spPr>
            <a:xfrm>
              <a:off x="7251456" y="7201845"/>
              <a:ext cx="305435" cy="481965"/>
            </a:xfrm>
            <a:custGeom>
              <a:avLst/>
              <a:gdLst/>
              <a:ahLst/>
              <a:cxnLst/>
              <a:rect l="l" t="t" r="r" b="b"/>
              <a:pathLst>
                <a:path w="305434" h="481965">
                  <a:moveTo>
                    <a:pt x="305336" y="0"/>
                  </a:moveTo>
                  <a:lnTo>
                    <a:pt x="0" y="240941"/>
                  </a:lnTo>
                  <a:lnTo>
                    <a:pt x="305336" y="481870"/>
                  </a:lnTo>
                  <a:lnTo>
                    <a:pt x="305336" y="0"/>
                  </a:lnTo>
                  <a:close/>
                </a:path>
              </a:pathLst>
            </a:custGeom>
            <a:solidFill>
              <a:srgbClr val="AEAEAE">
                <a:alpha val="9999"/>
              </a:srgbClr>
            </a:solidFill>
          </p:spPr>
          <p:txBody>
            <a:bodyPr wrap="square" lIns="0" tIns="0" rIns="0" bIns="0" rtlCol="0"/>
            <a:lstStyle/>
            <a:p>
              <a:endParaRPr/>
            </a:p>
          </p:txBody>
        </p:sp>
        <p:sp>
          <p:nvSpPr>
            <p:cNvPr id="29" name="bg object 29"/>
            <p:cNvSpPr/>
            <p:nvPr/>
          </p:nvSpPr>
          <p:spPr>
            <a:xfrm>
              <a:off x="7251456" y="8241196"/>
              <a:ext cx="305435" cy="481965"/>
            </a:xfrm>
            <a:custGeom>
              <a:avLst/>
              <a:gdLst/>
              <a:ahLst/>
              <a:cxnLst/>
              <a:rect l="l" t="t" r="r" b="b"/>
              <a:pathLst>
                <a:path w="305434" h="481965">
                  <a:moveTo>
                    <a:pt x="305336" y="0"/>
                  </a:moveTo>
                  <a:lnTo>
                    <a:pt x="0" y="240905"/>
                  </a:lnTo>
                  <a:lnTo>
                    <a:pt x="305336" y="481846"/>
                  </a:lnTo>
                  <a:lnTo>
                    <a:pt x="305336" y="0"/>
                  </a:lnTo>
                  <a:close/>
                </a:path>
              </a:pathLst>
            </a:custGeom>
            <a:solidFill>
              <a:srgbClr val="1D1D1B">
                <a:alpha val="9999"/>
              </a:srgbClr>
            </a:solidFill>
          </p:spPr>
          <p:txBody>
            <a:bodyPr wrap="square" lIns="0" tIns="0" rIns="0" bIns="0" rtlCol="0"/>
            <a:lstStyle/>
            <a:p>
              <a:endParaRPr/>
            </a:p>
          </p:txBody>
        </p:sp>
        <p:sp>
          <p:nvSpPr>
            <p:cNvPr id="30" name="bg object 30"/>
            <p:cNvSpPr/>
            <p:nvPr/>
          </p:nvSpPr>
          <p:spPr>
            <a:xfrm>
              <a:off x="7251456" y="9280565"/>
              <a:ext cx="305435" cy="481965"/>
            </a:xfrm>
            <a:custGeom>
              <a:avLst/>
              <a:gdLst/>
              <a:ahLst/>
              <a:cxnLst/>
              <a:rect l="l" t="t" r="r" b="b"/>
              <a:pathLst>
                <a:path w="305434" h="481965">
                  <a:moveTo>
                    <a:pt x="305336" y="0"/>
                  </a:moveTo>
                  <a:lnTo>
                    <a:pt x="0" y="240929"/>
                  </a:lnTo>
                  <a:lnTo>
                    <a:pt x="305336" y="481835"/>
                  </a:lnTo>
                  <a:lnTo>
                    <a:pt x="305336" y="0"/>
                  </a:lnTo>
                  <a:close/>
                </a:path>
              </a:pathLst>
            </a:custGeom>
            <a:solidFill>
              <a:srgbClr val="AEAEAE">
                <a:alpha val="9999"/>
              </a:srgbClr>
            </a:solidFill>
          </p:spPr>
          <p:txBody>
            <a:bodyPr wrap="square" lIns="0" tIns="0" rIns="0" bIns="0" rtlCol="0"/>
            <a:lstStyle/>
            <a:p>
              <a:endParaRPr/>
            </a:p>
          </p:txBody>
        </p:sp>
        <p:sp>
          <p:nvSpPr>
            <p:cNvPr id="31" name="bg object 31"/>
            <p:cNvSpPr/>
            <p:nvPr/>
          </p:nvSpPr>
          <p:spPr>
            <a:xfrm>
              <a:off x="7251456" y="10319839"/>
              <a:ext cx="305435" cy="372745"/>
            </a:xfrm>
            <a:custGeom>
              <a:avLst/>
              <a:gdLst/>
              <a:ahLst/>
              <a:cxnLst/>
              <a:rect l="l" t="t" r="r" b="b"/>
              <a:pathLst>
                <a:path w="305434" h="372745">
                  <a:moveTo>
                    <a:pt x="305336" y="0"/>
                  </a:moveTo>
                  <a:lnTo>
                    <a:pt x="0" y="240894"/>
                  </a:lnTo>
                  <a:lnTo>
                    <a:pt x="166345" y="372176"/>
                  </a:lnTo>
                  <a:lnTo>
                    <a:pt x="305336" y="372176"/>
                  </a:lnTo>
                  <a:lnTo>
                    <a:pt x="305336" y="0"/>
                  </a:lnTo>
                  <a:close/>
                </a:path>
              </a:pathLst>
            </a:custGeom>
            <a:solidFill>
              <a:srgbClr val="1D1D1B">
                <a:alpha val="9999"/>
              </a:srgbClr>
            </a:solidFill>
          </p:spPr>
          <p:txBody>
            <a:bodyPr wrap="square" lIns="0" tIns="0" rIns="0" bIns="0" rtlCol="0"/>
            <a:lstStyle/>
            <a:p>
              <a:endParaRPr/>
            </a:p>
          </p:txBody>
        </p:sp>
        <p:sp>
          <p:nvSpPr>
            <p:cNvPr id="32" name="bg object 32"/>
            <p:cNvSpPr/>
            <p:nvPr/>
          </p:nvSpPr>
          <p:spPr>
            <a:xfrm>
              <a:off x="7251456" y="3044459"/>
              <a:ext cx="305435" cy="481965"/>
            </a:xfrm>
            <a:custGeom>
              <a:avLst/>
              <a:gdLst/>
              <a:ahLst/>
              <a:cxnLst/>
              <a:rect l="l" t="t" r="r" b="b"/>
              <a:pathLst>
                <a:path w="305434" h="481964">
                  <a:moveTo>
                    <a:pt x="305336" y="0"/>
                  </a:moveTo>
                  <a:lnTo>
                    <a:pt x="0" y="240899"/>
                  </a:lnTo>
                  <a:lnTo>
                    <a:pt x="305336" y="481835"/>
                  </a:lnTo>
                  <a:lnTo>
                    <a:pt x="305336" y="0"/>
                  </a:lnTo>
                  <a:close/>
                </a:path>
              </a:pathLst>
            </a:custGeom>
            <a:solidFill>
              <a:srgbClr val="AEAEAE">
                <a:alpha val="9999"/>
              </a:srgbClr>
            </a:solidFill>
          </p:spPr>
          <p:txBody>
            <a:bodyPr wrap="square" lIns="0" tIns="0" rIns="0" bIns="0" rtlCol="0"/>
            <a:lstStyle/>
            <a:p>
              <a:endParaRPr/>
            </a:p>
          </p:txBody>
        </p:sp>
        <p:sp>
          <p:nvSpPr>
            <p:cNvPr id="33" name="bg object 33"/>
            <p:cNvSpPr/>
            <p:nvPr/>
          </p:nvSpPr>
          <p:spPr>
            <a:xfrm>
              <a:off x="6592937" y="687020"/>
              <a:ext cx="659130" cy="1039494"/>
            </a:xfrm>
            <a:custGeom>
              <a:avLst/>
              <a:gdLst/>
              <a:ahLst/>
              <a:cxnLst/>
              <a:rect l="l" t="t" r="r" b="b"/>
              <a:pathLst>
                <a:path w="659129" h="1039494">
                  <a:moveTo>
                    <a:pt x="0" y="0"/>
                  </a:moveTo>
                  <a:lnTo>
                    <a:pt x="0" y="1039317"/>
                  </a:lnTo>
                  <a:lnTo>
                    <a:pt x="658558" y="519696"/>
                  </a:lnTo>
                  <a:lnTo>
                    <a:pt x="0" y="0"/>
                  </a:lnTo>
                  <a:close/>
                </a:path>
              </a:pathLst>
            </a:custGeom>
            <a:solidFill>
              <a:srgbClr val="60605F">
                <a:alpha val="9999"/>
              </a:srgbClr>
            </a:solidFill>
          </p:spPr>
          <p:txBody>
            <a:bodyPr wrap="square" lIns="0" tIns="0" rIns="0" bIns="0" rtlCol="0"/>
            <a:lstStyle/>
            <a:p>
              <a:endParaRPr/>
            </a:p>
          </p:txBody>
        </p:sp>
        <p:sp>
          <p:nvSpPr>
            <p:cNvPr id="34" name="bg object 34"/>
            <p:cNvSpPr/>
            <p:nvPr/>
          </p:nvSpPr>
          <p:spPr>
            <a:xfrm>
              <a:off x="6592932" y="2246118"/>
              <a:ext cx="659130" cy="1039494"/>
            </a:xfrm>
            <a:custGeom>
              <a:avLst/>
              <a:gdLst/>
              <a:ahLst/>
              <a:cxnLst/>
              <a:rect l="l" t="t" r="r" b="b"/>
              <a:pathLst>
                <a:path w="659129" h="1039495">
                  <a:moveTo>
                    <a:pt x="658520" y="0"/>
                  </a:moveTo>
                  <a:lnTo>
                    <a:pt x="0" y="519620"/>
                  </a:lnTo>
                  <a:lnTo>
                    <a:pt x="658520" y="1039317"/>
                  </a:lnTo>
                  <a:lnTo>
                    <a:pt x="658520" y="0"/>
                  </a:lnTo>
                  <a:close/>
                </a:path>
              </a:pathLst>
            </a:custGeom>
            <a:solidFill>
              <a:srgbClr val="1D1D1B">
                <a:alpha val="9999"/>
              </a:srgbClr>
            </a:solidFill>
          </p:spPr>
          <p:txBody>
            <a:bodyPr wrap="square" lIns="0" tIns="0" rIns="0" bIns="0" rtlCol="0"/>
            <a:lstStyle/>
            <a:p>
              <a:endParaRPr/>
            </a:p>
          </p:txBody>
        </p:sp>
        <p:sp>
          <p:nvSpPr>
            <p:cNvPr id="35" name="bg object 35"/>
            <p:cNvSpPr/>
            <p:nvPr/>
          </p:nvSpPr>
          <p:spPr>
            <a:xfrm>
              <a:off x="6592937" y="1726336"/>
              <a:ext cx="659130" cy="1039494"/>
            </a:xfrm>
            <a:custGeom>
              <a:avLst/>
              <a:gdLst/>
              <a:ahLst/>
              <a:cxnLst/>
              <a:rect l="l" t="t" r="r" b="b"/>
              <a:pathLst>
                <a:path w="659129" h="1039494">
                  <a:moveTo>
                    <a:pt x="0" y="0"/>
                  </a:moveTo>
                  <a:lnTo>
                    <a:pt x="0" y="1039406"/>
                  </a:lnTo>
                  <a:lnTo>
                    <a:pt x="658558" y="519785"/>
                  </a:lnTo>
                  <a:lnTo>
                    <a:pt x="0" y="0"/>
                  </a:lnTo>
                  <a:close/>
                </a:path>
              </a:pathLst>
            </a:custGeom>
            <a:solidFill>
              <a:srgbClr val="AEAEAE">
                <a:alpha val="9999"/>
              </a:srgbClr>
            </a:solidFill>
          </p:spPr>
          <p:txBody>
            <a:bodyPr wrap="square" lIns="0" tIns="0" rIns="0" bIns="0" rtlCol="0"/>
            <a:lstStyle/>
            <a:p>
              <a:endParaRPr/>
            </a:p>
          </p:txBody>
        </p:sp>
        <p:sp>
          <p:nvSpPr>
            <p:cNvPr id="36" name="bg object 36"/>
            <p:cNvSpPr/>
            <p:nvPr/>
          </p:nvSpPr>
          <p:spPr>
            <a:xfrm>
              <a:off x="6592932" y="3285357"/>
              <a:ext cx="659130" cy="1039494"/>
            </a:xfrm>
            <a:custGeom>
              <a:avLst/>
              <a:gdLst/>
              <a:ahLst/>
              <a:cxnLst/>
              <a:rect l="l" t="t" r="r" b="b"/>
              <a:pathLst>
                <a:path w="659129" h="1039495">
                  <a:moveTo>
                    <a:pt x="658520" y="0"/>
                  </a:moveTo>
                  <a:lnTo>
                    <a:pt x="0" y="519696"/>
                  </a:lnTo>
                  <a:lnTo>
                    <a:pt x="658520" y="1039380"/>
                  </a:lnTo>
                  <a:lnTo>
                    <a:pt x="658520" y="0"/>
                  </a:lnTo>
                  <a:close/>
                </a:path>
              </a:pathLst>
            </a:custGeom>
            <a:solidFill>
              <a:srgbClr val="60605F">
                <a:alpha val="9999"/>
              </a:srgbClr>
            </a:solidFill>
          </p:spPr>
          <p:txBody>
            <a:bodyPr wrap="square" lIns="0" tIns="0" rIns="0" bIns="0" rtlCol="0"/>
            <a:lstStyle/>
            <a:p>
              <a:endParaRPr/>
            </a:p>
          </p:txBody>
        </p:sp>
        <p:sp>
          <p:nvSpPr>
            <p:cNvPr id="37" name="bg object 37"/>
            <p:cNvSpPr/>
            <p:nvPr/>
          </p:nvSpPr>
          <p:spPr>
            <a:xfrm>
              <a:off x="6592937" y="2765739"/>
              <a:ext cx="659130" cy="1039494"/>
            </a:xfrm>
            <a:custGeom>
              <a:avLst/>
              <a:gdLst/>
              <a:ahLst/>
              <a:cxnLst/>
              <a:rect l="l" t="t" r="r" b="b"/>
              <a:pathLst>
                <a:path w="659129" h="1039495">
                  <a:moveTo>
                    <a:pt x="0" y="0"/>
                  </a:moveTo>
                  <a:lnTo>
                    <a:pt x="0" y="1039317"/>
                  </a:lnTo>
                  <a:lnTo>
                    <a:pt x="658558" y="519620"/>
                  </a:lnTo>
                  <a:lnTo>
                    <a:pt x="0" y="0"/>
                  </a:lnTo>
                  <a:close/>
                </a:path>
              </a:pathLst>
            </a:custGeom>
            <a:solidFill>
              <a:srgbClr val="E7E7E7">
                <a:alpha val="9999"/>
              </a:srgbClr>
            </a:solidFill>
          </p:spPr>
          <p:txBody>
            <a:bodyPr wrap="square" lIns="0" tIns="0" rIns="0" bIns="0" rtlCol="0"/>
            <a:lstStyle/>
            <a:p>
              <a:endParaRPr/>
            </a:p>
          </p:txBody>
        </p:sp>
        <p:sp>
          <p:nvSpPr>
            <p:cNvPr id="38" name="bg object 38"/>
            <p:cNvSpPr/>
            <p:nvPr/>
          </p:nvSpPr>
          <p:spPr>
            <a:xfrm>
              <a:off x="6592932" y="4324735"/>
              <a:ext cx="659130" cy="1039494"/>
            </a:xfrm>
            <a:custGeom>
              <a:avLst/>
              <a:gdLst/>
              <a:ahLst/>
              <a:cxnLst/>
              <a:rect l="l" t="t" r="r" b="b"/>
              <a:pathLst>
                <a:path w="659129" h="1039495">
                  <a:moveTo>
                    <a:pt x="658520" y="0"/>
                  </a:moveTo>
                  <a:lnTo>
                    <a:pt x="0" y="519620"/>
                  </a:lnTo>
                  <a:lnTo>
                    <a:pt x="658520" y="1039393"/>
                  </a:lnTo>
                  <a:lnTo>
                    <a:pt x="658520" y="0"/>
                  </a:lnTo>
                  <a:close/>
                </a:path>
              </a:pathLst>
            </a:custGeom>
            <a:solidFill>
              <a:srgbClr val="60605F">
                <a:alpha val="9999"/>
              </a:srgbClr>
            </a:solidFill>
          </p:spPr>
          <p:txBody>
            <a:bodyPr wrap="square" lIns="0" tIns="0" rIns="0" bIns="0" rtlCol="0"/>
            <a:lstStyle/>
            <a:p>
              <a:endParaRPr/>
            </a:p>
          </p:txBody>
        </p:sp>
        <p:sp>
          <p:nvSpPr>
            <p:cNvPr id="39" name="bg object 39"/>
            <p:cNvSpPr/>
            <p:nvPr/>
          </p:nvSpPr>
          <p:spPr>
            <a:xfrm>
              <a:off x="6592937" y="3805055"/>
              <a:ext cx="659130" cy="1039494"/>
            </a:xfrm>
            <a:custGeom>
              <a:avLst/>
              <a:gdLst/>
              <a:ahLst/>
              <a:cxnLst/>
              <a:rect l="l" t="t" r="r" b="b"/>
              <a:pathLst>
                <a:path w="659129" h="1039495">
                  <a:moveTo>
                    <a:pt x="0" y="0"/>
                  </a:moveTo>
                  <a:lnTo>
                    <a:pt x="0" y="1039304"/>
                  </a:lnTo>
                  <a:lnTo>
                    <a:pt x="658558" y="519684"/>
                  </a:lnTo>
                  <a:lnTo>
                    <a:pt x="0" y="0"/>
                  </a:lnTo>
                  <a:close/>
                </a:path>
              </a:pathLst>
            </a:custGeom>
            <a:solidFill>
              <a:srgbClr val="AEAEAE">
                <a:alpha val="9999"/>
              </a:srgbClr>
            </a:solidFill>
          </p:spPr>
          <p:txBody>
            <a:bodyPr wrap="square" lIns="0" tIns="0" rIns="0" bIns="0" rtlCol="0"/>
            <a:lstStyle/>
            <a:p>
              <a:endParaRPr/>
            </a:p>
          </p:txBody>
        </p:sp>
        <p:sp>
          <p:nvSpPr>
            <p:cNvPr id="40" name="bg object 40"/>
            <p:cNvSpPr/>
            <p:nvPr/>
          </p:nvSpPr>
          <p:spPr>
            <a:xfrm>
              <a:off x="6592932" y="5364077"/>
              <a:ext cx="659130" cy="1039494"/>
            </a:xfrm>
            <a:custGeom>
              <a:avLst/>
              <a:gdLst/>
              <a:ahLst/>
              <a:cxnLst/>
              <a:rect l="l" t="t" r="r" b="b"/>
              <a:pathLst>
                <a:path w="659129" h="1039495">
                  <a:moveTo>
                    <a:pt x="658520" y="0"/>
                  </a:moveTo>
                  <a:lnTo>
                    <a:pt x="0" y="519683"/>
                  </a:lnTo>
                  <a:lnTo>
                    <a:pt x="658520" y="1039393"/>
                  </a:lnTo>
                  <a:lnTo>
                    <a:pt x="658520" y="0"/>
                  </a:lnTo>
                  <a:close/>
                </a:path>
              </a:pathLst>
            </a:custGeom>
            <a:solidFill>
              <a:srgbClr val="D6D6D5">
                <a:alpha val="9999"/>
              </a:srgbClr>
            </a:solidFill>
          </p:spPr>
          <p:txBody>
            <a:bodyPr wrap="square" lIns="0" tIns="0" rIns="0" bIns="0" rtlCol="0"/>
            <a:lstStyle/>
            <a:p>
              <a:endParaRPr/>
            </a:p>
          </p:txBody>
        </p:sp>
        <p:sp>
          <p:nvSpPr>
            <p:cNvPr id="41" name="bg object 41"/>
            <p:cNvSpPr/>
            <p:nvPr/>
          </p:nvSpPr>
          <p:spPr>
            <a:xfrm>
              <a:off x="6592937" y="4844360"/>
              <a:ext cx="659130" cy="1039494"/>
            </a:xfrm>
            <a:custGeom>
              <a:avLst/>
              <a:gdLst/>
              <a:ahLst/>
              <a:cxnLst/>
              <a:rect l="l" t="t" r="r" b="b"/>
              <a:pathLst>
                <a:path w="659129" h="1039495">
                  <a:moveTo>
                    <a:pt x="0" y="0"/>
                  </a:moveTo>
                  <a:lnTo>
                    <a:pt x="0" y="1039406"/>
                  </a:lnTo>
                  <a:lnTo>
                    <a:pt x="658558" y="519722"/>
                  </a:lnTo>
                  <a:lnTo>
                    <a:pt x="0" y="0"/>
                  </a:lnTo>
                  <a:close/>
                </a:path>
              </a:pathLst>
            </a:custGeom>
            <a:solidFill>
              <a:srgbClr val="1D1D1B">
                <a:alpha val="9999"/>
              </a:srgbClr>
            </a:solidFill>
          </p:spPr>
          <p:txBody>
            <a:bodyPr wrap="square" lIns="0" tIns="0" rIns="0" bIns="0" rtlCol="0"/>
            <a:lstStyle/>
            <a:p>
              <a:endParaRPr/>
            </a:p>
          </p:txBody>
        </p:sp>
        <p:sp>
          <p:nvSpPr>
            <p:cNvPr id="42" name="bg object 42"/>
            <p:cNvSpPr/>
            <p:nvPr/>
          </p:nvSpPr>
          <p:spPr>
            <a:xfrm>
              <a:off x="6592932" y="6403468"/>
              <a:ext cx="659130" cy="1039494"/>
            </a:xfrm>
            <a:custGeom>
              <a:avLst/>
              <a:gdLst/>
              <a:ahLst/>
              <a:cxnLst/>
              <a:rect l="l" t="t" r="r" b="b"/>
              <a:pathLst>
                <a:path w="659129" h="1039495">
                  <a:moveTo>
                    <a:pt x="658520" y="0"/>
                  </a:moveTo>
                  <a:lnTo>
                    <a:pt x="0" y="519607"/>
                  </a:lnTo>
                  <a:lnTo>
                    <a:pt x="658520" y="1039393"/>
                  </a:lnTo>
                  <a:lnTo>
                    <a:pt x="658520" y="0"/>
                  </a:lnTo>
                  <a:close/>
                </a:path>
              </a:pathLst>
            </a:custGeom>
            <a:solidFill>
              <a:srgbClr val="D6D6D5">
                <a:alpha val="9999"/>
              </a:srgbClr>
            </a:solidFill>
          </p:spPr>
          <p:txBody>
            <a:bodyPr wrap="square" lIns="0" tIns="0" rIns="0" bIns="0" rtlCol="0"/>
            <a:lstStyle/>
            <a:p>
              <a:endParaRPr/>
            </a:p>
          </p:txBody>
        </p:sp>
        <p:sp>
          <p:nvSpPr>
            <p:cNvPr id="43" name="bg object 43"/>
            <p:cNvSpPr/>
            <p:nvPr/>
          </p:nvSpPr>
          <p:spPr>
            <a:xfrm>
              <a:off x="6592937" y="5883764"/>
              <a:ext cx="659130" cy="1039494"/>
            </a:xfrm>
            <a:custGeom>
              <a:avLst/>
              <a:gdLst/>
              <a:ahLst/>
              <a:cxnLst/>
              <a:rect l="l" t="t" r="r" b="b"/>
              <a:pathLst>
                <a:path w="659129" h="1039495">
                  <a:moveTo>
                    <a:pt x="0" y="0"/>
                  </a:moveTo>
                  <a:lnTo>
                    <a:pt x="0" y="1039317"/>
                  </a:lnTo>
                  <a:lnTo>
                    <a:pt x="658558" y="519709"/>
                  </a:lnTo>
                  <a:lnTo>
                    <a:pt x="0" y="0"/>
                  </a:lnTo>
                  <a:close/>
                </a:path>
              </a:pathLst>
            </a:custGeom>
            <a:solidFill>
              <a:srgbClr val="60605F">
                <a:alpha val="9999"/>
              </a:srgbClr>
            </a:solidFill>
          </p:spPr>
          <p:txBody>
            <a:bodyPr wrap="square" lIns="0" tIns="0" rIns="0" bIns="0" rtlCol="0"/>
            <a:lstStyle/>
            <a:p>
              <a:endParaRPr/>
            </a:p>
          </p:txBody>
        </p:sp>
        <p:sp>
          <p:nvSpPr>
            <p:cNvPr id="44" name="bg object 44"/>
            <p:cNvSpPr/>
            <p:nvPr/>
          </p:nvSpPr>
          <p:spPr>
            <a:xfrm>
              <a:off x="6592932" y="7442786"/>
              <a:ext cx="659130" cy="1039494"/>
            </a:xfrm>
            <a:custGeom>
              <a:avLst/>
              <a:gdLst/>
              <a:ahLst/>
              <a:cxnLst/>
              <a:rect l="l" t="t" r="r" b="b"/>
              <a:pathLst>
                <a:path w="659129" h="1039495">
                  <a:moveTo>
                    <a:pt x="658520" y="0"/>
                  </a:moveTo>
                  <a:lnTo>
                    <a:pt x="0" y="519684"/>
                  </a:lnTo>
                  <a:lnTo>
                    <a:pt x="658520" y="1039317"/>
                  </a:lnTo>
                  <a:lnTo>
                    <a:pt x="658520" y="0"/>
                  </a:lnTo>
                  <a:close/>
                </a:path>
              </a:pathLst>
            </a:custGeom>
            <a:solidFill>
              <a:srgbClr val="D6D6D5">
                <a:alpha val="9999"/>
              </a:srgbClr>
            </a:solidFill>
          </p:spPr>
          <p:txBody>
            <a:bodyPr wrap="square" lIns="0" tIns="0" rIns="0" bIns="0" rtlCol="0"/>
            <a:lstStyle/>
            <a:p>
              <a:endParaRPr/>
            </a:p>
          </p:txBody>
        </p:sp>
        <p:sp>
          <p:nvSpPr>
            <p:cNvPr id="45" name="bg object 45"/>
            <p:cNvSpPr/>
            <p:nvPr/>
          </p:nvSpPr>
          <p:spPr>
            <a:xfrm>
              <a:off x="6592937" y="6923080"/>
              <a:ext cx="659130" cy="1039494"/>
            </a:xfrm>
            <a:custGeom>
              <a:avLst/>
              <a:gdLst/>
              <a:ahLst/>
              <a:cxnLst/>
              <a:rect l="l" t="t" r="r" b="b"/>
              <a:pathLst>
                <a:path w="659129" h="1039495">
                  <a:moveTo>
                    <a:pt x="0" y="0"/>
                  </a:moveTo>
                  <a:lnTo>
                    <a:pt x="0" y="1039393"/>
                  </a:lnTo>
                  <a:lnTo>
                    <a:pt x="658558" y="519709"/>
                  </a:lnTo>
                  <a:lnTo>
                    <a:pt x="0" y="0"/>
                  </a:lnTo>
                  <a:close/>
                </a:path>
              </a:pathLst>
            </a:custGeom>
            <a:solidFill>
              <a:srgbClr val="1D1D1B">
                <a:alpha val="9999"/>
              </a:srgbClr>
            </a:solidFill>
          </p:spPr>
          <p:txBody>
            <a:bodyPr wrap="square" lIns="0" tIns="0" rIns="0" bIns="0" rtlCol="0"/>
            <a:lstStyle/>
            <a:p>
              <a:endParaRPr/>
            </a:p>
          </p:txBody>
        </p:sp>
        <p:sp>
          <p:nvSpPr>
            <p:cNvPr id="46" name="bg object 46"/>
            <p:cNvSpPr/>
            <p:nvPr/>
          </p:nvSpPr>
          <p:spPr>
            <a:xfrm>
              <a:off x="6592932" y="8482101"/>
              <a:ext cx="659130" cy="1039494"/>
            </a:xfrm>
            <a:custGeom>
              <a:avLst/>
              <a:gdLst/>
              <a:ahLst/>
              <a:cxnLst/>
              <a:rect l="l" t="t" r="r" b="b"/>
              <a:pathLst>
                <a:path w="659129" h="1039495">
                  <a:moveTo>
                    <a:pt x="658520" y="0"/>
                  </a:moveTo>
                  <a:lnTo>
                    <a:pt x="0" y="519709"/>
                  </a:lnTo>
                  <a:lnTo>
                    <a:pt x="658520" y="1039393"/>
                  </a:lnTo>
                  <a:lnTo>
                    <a:pt x="658520" y="0"/>
                  </a:lnTo>
                  <a:close/>
                </a:path>
              </a:pathLst>
            </a:custGeom>
            <a:solidFill>
              <a:srgbClr val="AEAEAE">
                <a:alpha val="9999"/>
              </a:srgbClr>
            </a:solidFill>
          </p:spPr>
          <p:txBody>
            <a:bodyPr wrap="square" lIns="0" tIns="0" rIns="0" bIns="0" rtlCol="0"/>
            <a:lstStyle/>
            <a:p>
              <a:endParaRPr/>
            </a:p>
          </p:txBody>
        </p:sp>
        <p:sp>
          <p:nvSpPr>
            <p:cNvPr id="47" name="bg object 47"/>
            <p:cNvSpPr/>
            <p:nvPr/>
          </p:nvSpPr>
          <p:spPr>
            <a:xfrm>
              <a:off x="6592937" y="7962470"/>
              <a:ext cx="659130" cy="1039494"/>
            </a:xfrm>
            <a:custGeom>
              <a:avLst/>
              <a:gdLst/>
              <a:ahLst/>
              <a:cxnLst/>
              <a:rect l="l" t="t" r="r" b="b"/>
              <a:pathLst>
                <a:path w="659129" h="1039495">
                  <a:moveTo>
                    <a:pt x="0" y="0"/>
                  </a:moveTo>
                  <a:lnTo>
                    <a:pt x="0" y="1039342"/>
                  </a:lnTo>
                  <a:lnTo>
                    <a:pt x="658558" y="519633"/>
                  </a:lnTo>
                  <a:lnTo>
                    <a:pt x="0" y="0"/>
                  </a:lnTo>
                  <a:close/>
                </a:path>
              </a:pathLst>
            </a:custGeom>
            <a:solidFill>
              <a:srgbClr val="60605F">
                <a:alpha val="9999"/>
              </a:srgbClr>
            </a:solidFill>
          </p:spPr>
          <p:txBody>
            <a:bodyPr wrap="square" lIns="0" tIns="0" rIns="0" bIns="0" rtlCol="0"/>
            <a:lstStyle/>
            <a:p>
              <a:endParaRPr/>
            </a:p>
          </p:txBody>
        </p:sp>
        <p:sp>
          <p:nvSpPr>
            <p:cNvPr id="48" name="bg object 48"/>
            <p:cNvSpPr/>
            <p:nvPr/>
          </p:nvSpPr>
          <p:spPr>
            <a:xfrm>
              <a:off x="6592932" y="9521495"/>
              <a:ext cx="659130" cy="1039494"/>
            </a:xfrm>
            <a:custGeom>
              <a:avLst/>
              <a:gdLst/>
              <a:ahLst/>
              <a:cxnLst/>
              <a:rect l="l" t="t" r="r" b="b"/>
              <a:pathLst>
                <a:path w="659129" h="1039495">
                  <a:moveTo>
                    <a:pt x="658520" y="0"/>
                  </a:moveTo>
                  <a:lnTo>
                    <a:pt x="0" y="519633"/>
                  </a:lnTo>
                  <a:lnTo>
                    <a:pt x="658520" y="1039291"/>
                  </a:lnTo>
                  <a:lnTo>
                    <a:pt x="658520" y="0"/>
                  </a:lnTo>
                  <a:close/>
                </a:path>
              </a:pathLst>
            </a:custGeom>
            <a:solidFill>
              <a:srgbClr val="D6D6D5">
                <a:alpha val="9999"/>
              </a:srgbClr>
            </a:solidFill>
          </p:spPr>
          <p:txBody>
            <a:bodyPr wrap="square" lIns="0" tIns="0" rIns="0" bIns="0" rtlCol="0"/>
            <a:lstStyle/>
            <a:p>
              <a:endParaRPr/>
            </a:p>
          </p:txBody>
        </p:sp>
        <p:sp>
          <p:nvSpPr>
            <p:cNvPr id="49" name="bg object 49"/>
            <p:cNvSpPr/>
            <p:nvPr/>
          </p:nvSpPr>
          <p:spPr>
            <a:xfrm>
              <a:off x="6592937" y="9001812"/>
              <a:ext cx="659130" cy="1039494"/>
            </a:xfrm>
            <a:custGeom>
              <a:avLst/>
              <a:gdLst/>
              <a:ahLst/>
              <a:cxnLst/>
              <a:rect l="l" t="t" r="r" b="b"/>
              <a:pathLst>
                <a:path w="659129" h="1039495">
                  <a:moveTo>
                    <a:pt x="0" y="0"/>
                  </a:moveTo>
                  <a:lnTo>
                    <a:pt x="0" y="1039317"/>
                  </a:lnTo>
                  <a:lnTo>
                    <a:pt x="658558" y="519684"/>
                  </a:lnTo>
                  <a:lnTo>
                    <a:pt x="0" y="0"/>
                  </a:lnTo>
                  <a:close/>
                </a:path>
              </a:pathLst>
            </a:custGeom>
            <a:solidFill>
              <a:srgbClr val="1D1D1B">
                <a:alpha val="9999"/>
              </a:srgbClr>
            </a:solidFill>
          </p:spPr>
          <p:txBody>
            <a:bodyPr wrap="square" lIns="0" tIns="0" rIns="0" bIns="0" rtlCol="0"/>
            <a:lstStyle/>
            <a:p>
              <a:endParaRPr/>
            </a:p>
          </p:txBody>
        </p:sp>
        <p:sp>
          <p:nvSpPr>
            <p:cNvPr id="50" name="bg object 50"/>
            <p:cNvSpPr/>
            <p:nvPr/>
          </p:nvSpPr>
          <p:spPr>
            <a:xfrm>
              <a:off x="5934303" y="1726333"/>
              <a:ext cx="659130" cy="1039494"/>
            </a:xfrm>
            <a:custGeom>
              <a:avLst/>
              <a:gdLst/>
              <a:ahLst/>
              <a:cxnLst/>
              <a:rect l="l" t="t" r="r" b="b"/>
              <a:pathLst>
                <a:path w="659129" h="1039494">
                  <a:moveTo>
                    <a:pt x="658583" y="0"/>
                  </a:moveTo>
                  <a:lnTo>
                    <a:pt x="0" y="519785"/>
                  </a:lnTo>
                  <a:lnTo>
                    <a:pt x="658583" y="1039406"/>
                  </a:lnTo>
                  <a:lnTo>
                    <a:pt x="658583" y="0"/>
                  </a:lnTo>
                  <a:close/>
                </a:path>
              </a:pathLst>
            </a:custGeom>
            <a:solidFill>
              <a:srgbClr val="D6D6D5">
                <a:alpha val="9999"/>
              </a:srgbClr>
            </a:solidFill>
          </p:spPr>
          <p:txBody>
            <a:bodyPr wrap="square" lIns="0" tIns="0" rIns="0" bIns="0" rtlCol="0"/>
            <a:lstStyle/>
            <a:p>
              <a:endParaRPr/>
            </a:p>
          </p:txBody>
        </p:sp>
        <p:sp>
          <p:nvSpPr>
            <p:cNvPr id="51" name="bg object 51"/>
            <p:cNvSpPr/>
            <p:nvPr/>
          </p:nvSpPr>
          <p:spPr>
            <a:xfrm>
              <a:off x="5934303" y="687019"/>
              <a:ext cx="659130" cy="1039494"/>
            </a:xfrm>
            <a:custGeom>
              <a:avLst/>
              <a:gdLst/>
              <a:ahLst/>
              <a:cxnLst/>
              <a:rect l="l" t="t" r="r" b="b"/>
              <a:pathLst>
                <a:path w="659129" h="1039494">
                  <a:moveTo>
                    <a:pt x="658583" y="0"/>
                  </a:moveTo>
                  <a:lnTo>
                    <a:pt x="0" y="519696"/>
                  </a:lnTo>
                  <a:lnTo>
                    <a:pt x="658583" y="1039317"/>
                  </a:lnTo>
                  <a:lnTo>
                    <a:pt x="658583" y="0"/>
                  </a:lnTo>
                  <a:close/>
                </a:path>
              </a:pathLst>
            </a:custGeom>
            <a:solidFill>
              <a:srgbClr val="AEAEAE">
                <a:alpha val="9999"/>
              </a:srgbClr>
            </a:solidFill>
          </p:spPr>
          <p:txBody>
            <a:bodyPr wrap="square" lIns="0" tIns="0" rIns="0" bIns="0" rtlCol="0"/>
            <a:lstStyle/>
            <a:p>
              <a:endParaRPr/>
            </a:p>
          </p:txBody>
        </p:sp>
        <p:sp>
          <p:nvSpPr>
            <p:cNvPr id="52" name="bg object 52"/>
            <p:cNvSpPr/>
            <p:nvPr/>
          </p:nvSpPr>
          <p:spPr>
            <a:xfrm>
              <a:off x="5934298" y="1206715"/>
              <a:ext cx="659130" cy="1039494"/>
            </a:xfrm>
            <a:custGeom>
              <a:avLst/>
              <a:gdLst/>
              <a:ahLst/>
              <a:cxnLst/>
              <a:rect l="l" t="t" r="r" b="b"/>
              <a:pathLst>
                <a:path w="659129" h="1039494">
                  <a:moveTo>
                    <a:pt x="0" y="0"/>
                  </a:moveTo>
                  <a:lnTo>
                    <a:pt x="0" y="1039406"/>
                  </a:lnTo>
                  <a:lnTo>
                    <a:pt x="658634" y="519620"/>
                  </a:lnTo>
                  <a:lnTo>
                    <a:pt x="0" y="0"/>
                  </a:lnTo>
                  <a:close/>
                </a:path>
              </a:pathLst>
            </a:custGeom>
            <a:solidFill>
              <a:srgbClr val="E7E7E7">
                <a:alpha val="9999"/>
              </a:srgbClr>
            </a:solidFill>
          </p:spPr>
          <p:txBody>
            <a:bodyPr wrap="square" lIns="0" tIns="0" rIns="0" bIns="0" rtlCol="0"/>
            <a:lstStyle/>
            <a:p>
              <a:endParaRPr/>
            </a:p>
          </p:txBody>
        </p:sp>
        <p:sp>
          <p:nvSpPr>
            <p:cNvPr id="53" name="bg object 53"/>
            <p:cNvSpPr/>
            <p:nvPr/>
          </p:nvSpPr>
          <p:spPr>
            <a:xfrm>
              <a:off x="5934303" y="2765737"/>
              <a:ext cx="659130" cy="1039494"/>
            </a:xfrm>
            <a:custGeom>
              <a:avLst/>
              <a:gdLst/>
              <a:ahLst/>
              <a:cxnLst/>
              <a:rect l="l" t="t" r="r" b="b"/>
              <a:pathLst>
                <a:path w="659129" h="1039495">
                  <a:moveTo>
                    <a:pt x="658583" y="0"/>
                  </a:moveTo>
                  <a:lnTo>
                    <a:pt x="0" y="519696"/>
                  </a:lnTo>
                  <a:lnTo>
                    <a:pt x="658583" y="1039393"/>
                  </a:lnTo>
                  <a:lnTo>
                    <a:pt x="658583" y="0"/>
                  </a:lnTo>
                  <a:close/>
                </a:path>
              </a:pathLst>
            </a:custGeom>
            <a:solidFill>
              <a:srgbClr val="60605F">
                <a:alpha val="9999"/>
              </a:srgbClr>
            </a:solidFill>
          </p:spPr>
          <p:txBody>
            <a:bodyPr wrap="square" lIns="0" tIns="0" rIns="0" bIns="0" rtlCol="0"/>
            <a:lstStyle/>
            <a:p>
              <a:endParaRPr/>
            </a:p>
          </p:txBody>
        </p:sp>
        <p:sp>
          <p:nvSpPr>
            <p:cNvPr id="54" name="bg object 54"/>
            <p:cNvSpPr/>
            <p:nvPr/>
          </p:nvSpPr>
          <p:spPr>
            <a:xfrm>
              <a:off x="5934298" y="2246118"/>
              <a:ext cx="659130" cy="1039494"/>
            </a:xfrm>
            <a:custGeom>
              <a:avLst/>
              <a:gdLst/>
              <a:ahLst/>
              <a:cxnLst/>
              <a:rect l="l" t="t" r="r" b="b"/>
              <a:pathLst>
                <a:path w="659129" h="1039495">
                  <a:moveTo>
                    <a:pt x="0" y="0"/>
                  </a:moveTo>
                  <a:lnTo>
                    <a:pt x="0" y="1039317"/>
                  </a:lnTo>
                  <a:lnTo>
                    <a:pt x="658634" y="519620"/>
                  </a:lnTo>
                  <a:lnTo>
                    <a:pt x="0" y="0"/>
                  </a:lnTo>
                  <a:close/>
                </a:path>
              </a:pathLst>
            </a:custGeom>
            <a:solidFill>
              <a:srgbClr val="AEAEAE">
                <a:alpha val="9999"/>
              </a:srgbClr>
            </a:solidFill>
          </p:spPr>
          <p:txBody>
            <a:bodyPr wrap="square" lIns="0" tIns="0" rIns="0" bIns="0" rtlCol="0"/>
            <a:lstStyle/>
            <a:p>
              <a:endParaRPr/>
            </a:p>
          </p:txBody>
        </p:sp>
        <p:sp>
          <p:nvSpPr>
            <p:cNvPr id="55" name="bg object 55"/>
            <p:cNvSpPr/>
            <p:nvPr/>
          </p:nvSpPr>
          <p:spPr>
            <a:xfrm>
              <a:off x="5934303" y="3805129"/>
              <a:ext cx="659130" cy="1039494"/>
            </a:xfrm>
            <a:custGeom>
              <a:avLst/>
              <a:gdLst/>
              <a:ahLst/>
              <a:cxnLst/>
              <a:rect l="l" t="t" r="r" b="b"/>
              <a:pathLst>
                <a:path w="659129" h="1039495">
                  <a:moveTo>
                    <a:pt x="658583" y="0"/>
                  </a:moveTo>
                  <a:lnTo>
                    <a:pt x="0" y="519607"/>
                  </a:lnTo>
                  <a:lnTo>
                    <a:pt x="658583" y="1039304"/>
                  </a:lnTo>
                  <a:lnTo>
                    <a:pt x="658583" y="0"/>
                  </a:lnTo>
                  <a:close/>
                </a:path>
              </a:pathLst>
            </a:custGeom>
            <a:solidFill>
              <a:srgbClr val="60605F">
                <a:alpha val="9999"/>
              </a:srgbClr>
            </a:solidFill>
          </p:spPr>
          <p:txBody>
            <a:bodyPr wrap="square" lIns="0" tIns="0" rIns="0" bIns="0" rtlCol="0"/>
            <a:lstStyle/>
            <a:p>
              <a:endParaRPr/>
            </a:p>
          </p:txBody>
        </p:sp>
        <p:sp>
          <p:nvSpPr>
            <p:cNvPr id="56" name="bg object 56"/>
            <p:cNvSpPr/>
            <p:nvPr/>
          </p:nvSpPr>
          <p:spPr>
            <a:xfrm>
              <a:off x="5934298" y="3285435"/>
              <a:ext cx="659130" cy="1039494"/>
            </a:xfrm>
            <a:custGeom>
              <a:avLst/>
              <a:gdLst/>
              <a:ahLst/>
              <a:cxnLst/>
              <a:rect l="l" t="t" r="r" b="b"/>
              <a:pathLst>
                <a:path w="659129" h="1039495">
                  <a:moveTo>
                    <a:pt x="0" y="0"/>
                  </a:moveTo>
                  <a:lnTo>
                    <a:pt x="0" y="1039304"/>
                  </a:lnTo>
                  <a:lnTo>
                    <a:pt x="658634" y="519696"/>
                  </a:lnTo>
                  <a:lnTo>
                    <a:pt x="0" y="0"/>
                  </a:lnTo>
                  <a:close/>
                </a:path>
              </a:pathLst>
            </a:custGeom>
            <a:solidFill>
              <a:srgbClr val="E7E7E7">
                <a:alpha val="9999"/>
              </a:srgbClr>
            </a:solidFill>
          </p:spPr>
          <p:txBody>
            <a:bodyPr wrap="square" lIns="0" tIns="0" rIns="0" bIns="0" rtlCol="0"/>
            <a:lstStyle/>
            <a:p>
              <a:endParaRPr/>
            </a:p>
          </p:txBody>
        </p:sp>
        <p:sp>
          <p:nvSpPr>
            <p:cNvPr id="57" name="bg object 57"/>
            <p:cNvSpPr/>
            <p:nvPr/>
          </p:nvSpPr>
          <p:spPr>
            <a:xfrm>
              <a:off x="5934303" y="4844434"/>
              <a:ext cx="659130" cy="1039494"/>
            </a:xfrm>
            <a:custGeom>
              <a:avLst/>
              <a:gdLst/>
              <a:ahLst/>
              <a:cxnLst/>
              <a:rect l="l" t="t" r="r" b="b"/>
              <a:pathLst>
                <a:path w="659129" h="1039495">
                  <a:moveTo>
                    <a:pt x="658583" y="0"/>
                  </a:moveTo>
                  <a:lnTo>
                    <a:pt x="0" y="519696"/>
                  </a:lnTo>
                  <a:lnTo>
                    <a:pt x="658583" y="1039329"/>
                  </a:lnTo>
                  <a:lnTo>
                    <a:pt x="658583" y="0"/>
                  </a:lnTo>
                  <a:close/>
                </a:path>
              </a:pathLst>
            </a:custGeom>
            <a:solidFill>
              <a:srgbClr val="60605F">
                <a:alpha val="9999"/>
              </a:srgbClr>
            </a:solidFill>
          </p:spPr>
          <p:txBody>
            <a:bodyPr wrap="square" lIns="0" tIns="0" rIns="0" bIns="0" rtlCol="0"/>
            <a:lstStyle/>
            <a:p>
              <a:endParaRPr/>
            </a:p>
          </p:txBody>
        </p:sp>
        <p:sp>
          <p:nvSpPr>
            <p:cNvPr id="58" name="bg object 58"/>
            <p:cNvSpPr/>
            <p:nvPr/>
          </p:nvSpPr>
          <p:spPr>
            <a:xfrm>
              <a:off x="5934298" y="4324738"/>
              <a:ext cx="659130" cy="1039494"/>
            </a:xfrm>
            <a:custGeom>
              <a:avLst/>
              <a:gdLst/>
              <a:ahLst/>
              <a:cxnLst/>
              <a:rect l="l" t="t" r="r" b="b"/>
              <a:pathLst>
                <a:path w="659129" h="1039495">
                  <a:moveTo>
                    <a:pt x="0" y="0"/>
                  </a:moveTo>
                  <a:lnTo>
                    <a:pt x="0" y="1039393"/>
                  </a:lnTo>
                  <a:lnTo>
                    <a:pt x="658634" y="519696"/>
                  </a:lnTo>
                  <a:lnTo>
                    <a:pt x="0" y="0"/>
                  </a:lnTo>
                  <a:close/>
                </a:path>
              </a:pathLst>
            </a:custGeom>
            <a:solidFill>
              <a:srgbClr val="AEAEAE">
                <a:alpha val="9999"/>
              </a:srgbClr>
            </a:solidFill>
          </p:spPr>
          <p:txBody>
            <a:bodyPr wrap="square" lIns="0" tIns="0" rIns="0" bIns="0" rtlCol="0"/>
            <a:lstStyle/>
            <a:p>
              <a:endParaRPr/>
            </a:p>
          </p:txBody>
        </p:sp>
        <p:sp>
          <p:nvSpPr>
            <p:cNvPr id="59" name="bg object 59"/>
            <p:cNvSpPr/>
            <p:nvPr/>
          </p:nvSpPr>
          <p:spPr>
            <a:xfrm>
              <a:off x="5934303" y="5883761"/>
              <a:ext cx="659130" cy="1039494"/>
            </a:xfrm>
            <a:custGeom>
              <a:avLst/>
              <a:gdLst/>
              <a:ahLst/>
              <a:cxnLst/>
              <a:rect l="l" t="t" r="r" b="b"/>
              <a:pathLst>
                <a:path w="659129" h="1039495">
                  <a:moveTo>
                    <a:pt x="658583" y="0"/>
                  </a:moveTo>
                  <a:lnTo>
                    <a:pt x="0" y="519709"/>
                  </a:lnTo>
                  <a:lnTo>
                    <a:pt x="658583" y="1039393"/>
                  </a:lnTo>
                  <a:lnTo>
                    <a:pt x="658583" y="0"/>
                  </a:lnTo>
                  <a:close/>
                </a:path>
              </a:pathLst>
            </a:custGeom>
            <a:solidFill>
              <a:srgbClr val="D6D6D5">
                <a:alpha val="9999"/>
              </a:srgbClr>
            </a:solidFill>
          </p:spPr>
          <p:txBody>
            <a:bodyPr wrap="square" lIns="0" tIns="0" rIns="0" bIns="0" rtlCol="0"/>
            <a:lstStyle/>
            <a:p>
              <a:endParaRPr/>
            </a:p>
          </p:txBody>
        </p:sp>
        <p:sp>
          <p:nvSpPr>
            <p:cNvPr id="60" name="bg object 60"/>
            <p:cNvSpPr/>
            <p:nvPr/>
          </p:nvSpPr>
          <p:spPr>
            <a:xfrm>
              <a:off x="5934298" y="5364129"/>
              <a:ext cx="659130" cy="1039494"/>
            </a:xfrm>
            <a:custGeom>
              <a:avLst/>
              <a:gdLst/>
              <a:ahLst/>
              <a:cxnLst/>
              <a:rect l="l" t="t" r="r" b="b"/>
              <a:pathLst>
                <a:path w="659129" h="1039495">
                  <a:moveTo>
                    <a:pt x="0" y="0"/>
                  </a:moveTo>
                  <a:lnTo>
                    <a:pt x="0" y="1039342"/>
                  </a:lnTo>
                  <a:lnTo>
                    <a:pt x="658634" y="519633"/>
                  </a:lnTo>
                  <a:lnTo>
                    <a:pt x="0" y="0"/>
                  </a:lnTo>
                  <a:close/>
                </a:path>
              </a:pathLst>
            </a:custGeom>
            <a:solidFill>
              <a:srgbClr val="AEAEAE">
                <a:alpha val="9999"/>
              </a:srgbClr>
            </a:solidFill>
          </p:spPr>
          <p:txBody>
            <a:bodyPr wrap="square" lIns="0" tIns="0" rIns="0" bIns="0" rtlCol="0"/>
            <a:lstStyle/>
            <a:p>
              <a:endParaRPr/>
            </a:p>
          </p:txBody>
        </p:sp>
        <p:sp>
          <p:nvSpPr>
            <p:cNvPr id="61" name="bg object 61"/>
            <p:cNvSpPr/>
            <p:nvPr/>
          </p:nvSpPr>
          <p:spPr>
            <a:xfrm>
              <a:off x="5934303" y="6923076"/>
              <a:ext cx="659130" cy="1039494"/>
            </a:xfrm>
            <a:custGeom>
              <a:avLst/>
              <a:gdLst/>
              <a:ahLst/>
              <a:cxnLst/>
              <a:rect l="l" t="t" r="r" b="b"/>
              <a:pathLst>
                <a:path w="659129" h="1039495">
                  <a:moveTo>
                    <a:pt x="658583" y="0"/>
                  </a:moveTo>
                  <a:lnTo>
                    <a:pt x="0" y="519785"/>
                  </a:lnTo>
                  <a:lnTo>
                    <a:pt x="658583" y="1039393"/>
                  </a:lnTo>
                  <a:lnTo>
                    <a:pt x="658583" y="0"/>
                  </a:lnTo>
                  <a:close/>
                </a:path>
              </a:pathLst>
            </a:custGeom>
            <a:solidFill>
              <a:srgbClr val="D6D6D5">
                <a:alpha val="9999"/>
              </a:srgbClr>
            </a:solidFill>
          </p:spPr>
          <p:txBody>
            <a:bodyPr wrap="square" lIns="0" tIns="0" rIns="0" bIns="0" rtlCol="0"/>
            <a:lstStyle/>
            <a:p>
              <a:endParaRPr/>
            </a:p>
          </p:txBody>
        </p:sp>
        <p:sp>
          <p:nvSpPr>
            <p:cNvPr id="62" name="bg object 62"/>
            <p:cNvSpPr/>
            <p:nvPr/>
          </p:nvSpPr>
          <p:spPr>
            <a:xfrm>
              <a:off x="5934298" y="6403470"/>
              <a:ext cx="659130" cy="1039494"/>
            </a:xfrm>
            <a:custGeom>
              <a:avLst/>
              <a:gdLst/>
              <a:ahLst/>
              <a:cxnLst/>
              <a:rect l="l" t="t" r="r" b="b"/>
              <a:pathLst>
                <a:path w="659129" h="1039495">
                  <a:moveTo>
                    <a:pt x="0" y="0"/>
                  </a:moveTo>
                  <a:lnTo>
                    <a:pt x="0" y="1039393"/>
                  </a:lnTo>
                  <a:lnTo>
                    <a:pt x="658634" y="519607"/>
                  </a:lnTo>
                  <a:lnTo>
                    <a:pt x="0" y="0"/>
                  </a:lnTo>
                  <a:close/>
                </a:path>
              </a:pathLst>
            </a:custGeom>
            <a:solidFill>
              <a:srgbClr val="60605F">
                <a:alpha val="9999"/>
              </a:srgbClr>
            </a:solidFill>
          </p:spPr>
          <p:txBody>
            <a:bodyPr wrap="square" lIns="0" tIns="0" rIns="0" bIns="0" rtlCol="0"/>
            <a:lstStyle/>
            <a:p>
              <a:endParaRPr/>
            </a:p>
          </p:txBody>
        </p:sp>
        <p:sp>
          <p:nvSpPr>
            <p:cNvPr id="63" name="bg object 63"/>
            <p:cNvSpPr/>
            <p:nvPr/>
          </p:nvSpPr>
          <p:spPr>
            <a:xfrm>
              <a:off x="5934303" y="7962469"/>
              <a:ext cx="659130" cy="1039494"/>
            </a:xfrm>
            <a:custGeom>
              <a:avLst/>
              <a:gdLst/>
              <a:ahLst/>
              <a:cxnLst/>
              <a:rect l="l" t="t" r="r" b="b"/>
              <a:pathLst>
                <a:path w="659129" h="1039495">
                  <a:moveTo>
                    <a:pt x="658583" y="0"/>
                  </a:moveTo>
                  <a:lnTo>
                    <a:pt x="0" y="519633"/>
                  </a:lnTo>
                  <a:lnTo>
                    <a:pt x="658583" y="1039342"/>
                  </a:lnTo>
                  <a:lnTo>
                    <a:pt x="658583" y="0"/>
                  </a:lnTo>
                  <a:close/>
                </a:path>
              </a:pathLst>
            </a:custGeom>
            <a:solidFill>
              <a:srgbClr val="D6D6D5">
                <a:alpha val="9999"/>
              </a:srgbClr>
            </a:solidFill>
          </p:spPr>
          <p:txBody>
            <a:bodyPr wrap="square" lIns="0" tIns="0" rIns="0" bIns="0" rtlCol="0"/>
            <a:lstStyle/>
            <a:p>
              <a:endParaRPr/>
            </a:p>
          </p:txBody>
        </p:sp>
        <p:sp>
          <p:nvSpPr>
            <p:cNvPr id="64" name="bg object 64"/>
            <p:cNvSpPr/>
            <p:nvPr/>
          </p:nvSpPr>
          <p:spPr>
            <a:xfrm>
              <a:off x="5934298" y="7442861"/>
              <a:ext cx="659130" cy="1039494"/>
            </a:xfrm>
            <a:custGeom>
              <a:avLst/>
              <a:gdLst/>
              <a:ahLst/>
              <a:cxnLst/>
              <a:rect l="l" t="t" r="r" b="b"/>
              <a:pathLst>
                <a:path w="659129" h="1039495">
                  <a:moveTo>
                    <a:pt x="0" y="0"/>
                  </a:moveTo>
                  <a:lnTo>
                    <a:pt x="0" y="1039240"/>
                  </a:lnTo>
                  <a:lnTo>
                    <a:pt x="658634" y="519607"/>
                  </a:lnTo>
                  <a:lnTo>
                    <a:pt x="0" y="0"/>
                  </a:lnTo>
                  <a:close/>
                </a:path>
              </a:pathLst>
            </a:custGeom>
            <a:solidFill>
              <a:srgbClr val="AEAEAE">
                <a:alpha val="9999"/>
              </a:srgbClr>
            </a:solidFill>
          </p:spPr>
          <p:txBody>
            <a:bodyPr wrap="square" lIns="0" tIns="0" rIns="0" bIns="0" rtlCol="0"/>
            <a:lstStyle/>
            <a:p>
              <a:endParaRPr/>
            </a:p>
          </p:txBody>
        </p:sp>
        <p:sp>
          <p:nvSpPr>
            <p:cNvPr id="65" name="bg object 65"/>
            <p:cNvSpPr/>
            <p:nvPr/>
          </p:nvSpPr>
          <p:spPr>
            <a:xfrm>
              <a:off x="5934298" y="8482103"/>
              <a:ext cx="659130" cy="1039494"/>
            </a:xfrm>
            <a:custGeom>
              <a:avLst/>
              <a:gdLst/>
              <a:ahLst/>
              <a:cxnLst/>
              <a:rect l="l" t="t" r="r" b="b"/>
              <a:pathLst>
                <a:path w="659129" h="1039495">
                  <a:moveTo>
                    <a:pt x="0" y="0"/>
                  </a:moveTo>
                  <a:lnTo>
                    <a:pt x="0" y="1039393"/>
                  </a:lnTo>
                  <a:lnTo>
                    <a:pt x="658634" y="519709"/>
                  </a:lnTo>
                  <a:lnTo>
                    <a:pt x="0" y="0"/>
                  </a:lnTo>
                  <a:close/>
                </a:path>
              </a:pathLst>
            </a:custGeom>
            <a:solidFill>
              <a:srgbClr val="E7E7E7">
                <a:alpha val="9999"/>
              </a:srgbClr>
            </a:solidFill>
          </p:spPr>
          <p:txBody>
            <a:bodyPr wrap="square" lIns="0" tIns="0" rIns="0" bIns="0" rtlCol="0"/>
            <a:lstStyle/>
            <a:p>
              <a:endParaRPr/>
            </a:p>
          </p:txBody>
        </p:sp>
        <p:sp>
          <p:nvSpPr>
            <p:cNvPr id="66" name="bg object 66"/>
            <p:cNvSpPr/>
            <p:nvPr/>
          </p:nvSpPr>
          <p:spPr>
            <a:xfrm>
              <a:off x="5275714" y="2246118"/>
              <a:ext cx="659130" cy="1039494"/>
            </a:xfrm>
            <a:custGeom>
              <a:avLst/>
              <a:gdLst/>
              <a:ahLst/>
              <a:cxnLst/>
              <a:rect l="l" t="t" r="r" b="b"/>
              <a:pathLst>
                <a:path w="659129" h="1039495">
                  <a:moveTo>
                    <a:pt x="658583" y="0"/>
                  </a:moveTo>
                  <a:lnTo>
                    <a:pt x="0" y="519620"/>
                  </a:lnTo>
                  <a:lnTo>
                    <a:pt x="658583" y="1039317"/>
                  </a:lnTo>
                  <a:lnTo>
                    <a:pt x="658583" y="0"/>
                  </a:lnTo>
                  <a:close/>
                </a:path>
              </a:pathLst>
            </a:custGeom>
            <a:solidFill>
              <a:srgbClr val="D6D6D5">
                <a:alpha val="9999"/>
              </a:srgbClr>
            </a:solidFill>
          </p:spPr>
          <p:txBody>
            <a:bodyPr wrap="square" lIns="0" tIns="0" rIns="0" bIns="0" rtlCol="0"/>
            <a:lstStyle/>
            <a:p>
              <a:endParaRPr/>
            </a:p>
          </p:txBody>
        </p:sp>
        <p:sp>
          <p:nvSpPr>
            <p:cNvPr id="67" name="bg object 67"/>
            <p:cNvSpPr/>
            <p:nvPr/>
          </p:nvSpPr>
          <p:spPr>
            <a:xfrm>
              <a:off x="5275707" y="1726424"/>
              <a:ext cx="659130" cy="2598420"/>
            </a:xfrm>
            <a:custGeom>
              <a:avLst/>
              <a:gdLst/>
              <a:ahLst/>
              <a:cxnLst/>
              <a:rect l="l" t="t" r="r" b="b"/>
              <a:pathLst>
                <a:path w="659129" h="2598420">
                  <a:moveTo>
                    <a:pt x="658583" y="1559013"/>
                  </a:moveTo>
                  <a:lnTo>
                    <a:pt x="0" y="2078710"/>
                  </a:lnTo>
                  <a:lnTo>
                    <a:pt x="658583" y="2598318"/>
                  </a:lnTo>
                  <a:lnTo>
                    <a:pt x="658583" y="1559013"/>
                  </a:lnTo>
                  <a:close/>
                </a:path>
                <a:path w="659129" h="2598420">
                  <a:moveTo>
                    <a:pt x="658583" y="519696"/>
                  </a:moveTo>
                  <a:lnTo>
                    <a:pt x="0" y="0"/>
                  </a:lnTo>
                  <a:lnTo>
                    <a:pt x="0" y="1039317"/>
                  </a:lnTo>
                  <a:lnTo>
                    <a:pt x="658583" y="519696"/>
                  </a:lnTo>
                  <a:close/>
                </a:path>
              </a:pathLst>
            </a:custGeom>
            <a:solidFill>
              <a:srgbClr val="60605F">
                <a:alpha val="9999"/>
              </a:srgbClr>
            </a:solidFill>
          </p:spPr>
          <p:txBody>
            <a:bodyPr wrap="square" lIns="0" tIns="0" rIns="0" bIns="0" rtlCol="0"/>
            <a:lstStyle/>
            <a:p>
              <a:endParaRPr/>
            </a:p>
          </p:txBody>
        </p:sp>
        <p:sp>
          <p:nvSpPr>
            <p:cNvPr id="68" name="bg object 68"/>
            <p:cNvSpPr/>
            <p:nvPr/>
          </p:nvSpPr>
          <p:spPr>
            <a:xfrm>
              <a:off x="5275709" y="2765739"/>
              <a:ext cx="659130" cy="1039494"/>
            </a:xfrm>
            <a:custGeom>
              <a:avLst/>
              <a:gdLst/>
              <a:ahLst/>
              <a:cxnLst/>
              <a:rect l="l" t="t" r="r" b="b"/>
              <a:pathLst>
                <a:path w="659129" h="1039495">
                  <a:moveTo>
                    <a:pt x="0" y="0"/>
                  </a:moveTo>
                  <a:lnTo>
                    <a:pt x="0" y="1039393"/>
                  </a:lnTo>
                  <a:lnTo>
                    <a:pt x="658583" y="519696"/>
                  </a:lnTo>
                  <a:lnTo>
                    <a:pt x="0" y="0"/>
                  </a:lnTo>
                  <a:close/>
                </a:path>
              </a:pathLst>
            </a:custGeom>
            <a:solidFill>
              <a:srgbClr val="E7E7E7">
                <a:alpha val="9999"/>
              </a:srgbClr>
            </a:solidFill>
          </p:spPr>
          <p:txBody>
            <a:bodyPr wrap="square" lIns="0" tIns="0" rIns="0" bIns="0" rtlCol="0"/>
            <a:lstStyle/>
            <a:p>
              <a:endParaRPr/>
            </a:p>
          </p:txBody>
        </p:sp>
        <p:sp>
          <p:nvSpPr>
            <p:cNvPr id="69" name="bg object 69"/>
            <p:cNvSpPr/>
            <p:nvPr/>
          </p:nvSpPr>
          <p:spPr>
            <a:xfrm>
              <a:off x="5275714" y="4324735"/>
              <a:ext cx="659130" cy="1039494"/>
            </a:xfrm>
            <a:custGeom>
              <a:avLst/>
              <a:gdLst/>
              <a:ahLst/>
              <a:cxnLst/>
              <a:rect l="l" t="t" r="r" b="b"/>
              <a:pathLst>
                <a:path w="659129" h="1039495">
                  <a:moveTo>
                    <a:pt x="658583" y="0"/>
                  </a:moveTo>
                  <a:lnTo>
                    <a:pt x="0" y="519696"/>
                  </a:lnTo>
                  <a:lnTo>
                    <a:pt x="658583" y="1039393"/>
                  </a:lnTo>
                  <a:lnTo>
                    <a:pt x="658583" y="0"/>
                  </a:lnTo>
                  <a:close/>
                </a:path>
              </a:pathLst>
            </a:custGeom>
            <a:solidFill>
              <a:srgbClr val="B2B2B1">
                <a:alpha val="9999"/>
              </a:srgbClr>
            </a:solidFill>
          </p:spPr>
          <p:txBody>
            <a:bodyPr wrap="square" lIns="0" tIns="0" rIns="0" bIns="0" rtlCol="0"/>
            <a:lstStyle/>
            <a:p>
              <a:endParaRPr/>
            </a:p>
          </p:txBody>
        </p:sp>
        <p:sp>
          <p:nvSpPr>
            <p:cNvPr id="70" name="bg object 70"/>
            <p:cNvSpPr/>
            <p:nvPr/>
          </p:nvSpPr>
          <p:spPr>
            <a:xfrm>
              <a:off x="5275709" y="3805130"/>
              <a:ext cx="659130" cy="1039494"/>
            </a:xfrm>
            <a:custGeom>
              <a:avLst/>
              <a:gdLst/>
              <a:ahLst/>
              <a:cxnLst/>
              <a:rect l="l" t="t" r="r" b="b"/>
              <a:pathLst>
                <a:path w="659129" h="1039495">
                  <a:moveTo>
                    <a:pt x="0" y="0"/>
                  </a:moveTo>
                  <a:lnTo>
                    <a:pt x="0" y="1039304"/>
                  </a:lnTo>
                  <a:lnTo>
                    <a:pt x="658583" y="519607"/>
                  </a:lnTo>
                  <a:lnTo>
                    <a:pt x="0" y="0"/>
                  </a:lnTo>
                  <a:close/>
                </a:path>
              </a:pathLst>
            </a:custGeom>
            <a:solidFill>
              <a:srgbClr val="D6D6D5">
                <a:alpha val="9999"/>
              </a:srgbClr>
            </a:solidFill>
          </p:spPr>
          <p:txBody>
            <a:bodyPr wrap="square" lIns="0" tIns="0" rIns="0" bIns="0" rtlCol="0"/>
            <a:lstStyle/>
            <a:p>
              <a:endParaRPr/>
            </a:p>
          </p:txBody>
        </p:sp>
        <p:sp>
          <p:nvSpPr>
            <p:cNvPr id="71" name="bg object 71"/>
            <p:cNvSpPr/>
            <p:nvPr/>
          </p:nvSpPr>
          <p:spPr>
            <a:xfrm>
              <a:off x="5275709" y="9001812"/>
              <a:ext cx="659130" cy="1039494"/>
            </a:xfrm>
            <a:custGeom>
              <a:avLst/>
              <a:gdLst/>
              <a:ahLst/>
              <a:cxnLst/>
              <a:rect l="l" t="t" r="r" b="b"/>
              <a:pathLst>
                <a:path w="659129" h="1039495">
                  <a:moveTo>
                    <a:pt x="0" y="0"/>
                  </a:moveTo>
                  <a:lnTo>
                    <a:pt x="0" y="1039368"/>
                  </a:lnTo>
                  <a:lnTo>
                    <a:pt x="658583" y="519684"/>
                  </a:lnTo>
                  <a:lnTo>
                    <a:pt x="0" y="0"/>
                  </a:lnTo>
                  <a:close/>
                </a:path>
              </a:pathLst>
            </a:custGeom>
            <a:solidFill>
              <a:srgbClr val="AEAEAE">
                <a:alpha val="9999"/>
              </a:srgbClr>
            </a:solidFill>
          </p:spPr>
          <p:txBody>
            <a:bodyPr wrap="square" lIns="0" tIns="0" rIns="0" bIns="0" rtlCol="0"/>
            <a:lstStyle/>
            <a:p>
              <a:endParaRPr/>
            </a:p>
          </p:txBody>
        </p:sp>
        <p:sp>
          <p:nvSpPr>
            <p:cNvPr id="72" name="bg object 72"/>
            <p:cNvSpPr/>
            <p:nvPr/>
          </p:nvSpPr>
          <p:spPr>
            <a:xfrm>
              <a:off x="5275707" y="687094"/>
              <a:ext cx="659130" cy="5716905"/>
            </a:xfrm>
            <a:custGeom>
              <a:avLst/>
              <a:gdLst/>
              <a:ahLst/>
              <a:cxnLst/>
              <a:rect l="l" t="t" r="r" b="b"/>
              <a:pathLst>
                <a:path w="659129" h="5716905">
                  <a:moveTo>
                    <a:pt x="658583" y="4677041"/>
                  </a:moveTo>
                  <a:lnTo>
                    <a:pt x="0" y="5196675"/>
                  </a:lnTo>
                  <a:lnTo>
                    <a:pt x="658583" y="5716384"/>
                  </a:lnTo>
                  <a:lnTo>
                    <a:pt x="658583" y="4677041"/>
                  </a:lnTo>
                  <a:close/>
                </a:path>
                <a:path w="659129" h="5716905">
                  <a:moveTo>
                    <a:pt x="658583" y="519620"/>
                  </a:moveTo>
                  <a:lnTo>
                    <a:pt x="0" y="0"/>
                  </a:lnTo>
                  <a:lnTo>
                    <a:pt x="0" y="1039241"/>
                  </a:lnTo>
                  <a:lnTo>
                    <a:pt x="658583" y="519620"/>
                  </a:lnTo>
                  <a:close/>
                </a:path>
              </a:pathLst>
            </a:custGeom>
            <a:solidFill>
              <a:srgbClr val="D6D6D5">
                <a:alpha val="9999"/>
              </a:srgbClr>
            </a:solidFill>
          </p:spPr>
          <p:txBody>
            <a:bodyPr wrap="square" lIns="0" tIns="0" rIns="0" bIns="0" rtlCol="0"/>
            <a:lstStyle/>
            <a:p>
              <a:endParaRPr/>
            </a:p>
          </p:txBody>
        </p:sp>
        <p:sp>
          <p:nvSpPr>
            <p:cNvPr id="73" name="bg object 73"/>
            <p:cNvSpPr/>
            <p:nvPr/>
          </p:nvSpPr>
          <p:spPr>
            <a:xfrm>
              <a:off x="5275709" y="4844434"/>
              <a:ext cx="659130" cy="1039494"/>
            </a:xfrm>
            <a:custGeom>
              <a:avLst/>
              <a:gdLst/>
              <a:ahLst/>
              <a:cxnLst/>
              <a:rect l="l" t="t" r="r" b="b"/>
              <a:pathLst>
                <a:path w="659129" h="1039495">
                  <a:moveTo>
                    <a:pt x="0" y="0"/>
                  </a:moveTo>
                  <a:lnTo>
                    <a:pt x="0" y="1039329"/>
                  </a:lnTo>
                  <a:lnTo>
                    <a:pt x="658583" y="519696"/>
                  </a:lnTo>
                  <a:lnTo>
                    <a:pt x="0" y="0"/>
                  </a:lnTo>
                  <a:close/>
                </a:path>
              </a:pathLst>
            </a:custGeom>
            <a:solidFill>
              <a:srgbClr val="E7E7E7">
                <a:alpha val="9999"/>
              </a:srgbClr>
            </a:solidFill>
          </p:spPr>
          <p:txBody>
            <a:bodyPr wrap="square" lIns="0" tIns="0" rIns="0" bIns="0" rtlCol="0"/>
            <a:lstStyle/>
            <a:p>
              <a:endParaRPr/>
            </a:p>
          </p:txBody>
        </p:sp>
        <p:sp>
          <p:nvSpPr>
            <p:cNvPr id="74" name="bg object 74"/>
            <p:cNvSpPr/>
            <p:nvPr/>
          </p:nvSpPr>
          <p:spPr>
            <a:xfrm>
              <a:off x="5275714" y="6403468"/>
              <a:ext cx="659130" cy="1039494"/>
            </a:xfrm>
            <a:custGeom>
              <a:avLst/>
              <a:gdLst/>
              <a:ahLst/>
              <a:cxnLst/>
              <a:rect l="l" t="t" r="r" b="b"/>
              <a:pathLst>
                <a:path w="659129" h="1039495">
                  <a:moveTo>
                    <a:pt x="658583" y="0"/>
                  </a:moveTo>
                  <a:lnTo>
                    <a:pt x="0" y="519684"/>
                  </a:lnTo>
                  <a:lnTo>
                    <a:pt x="658583" y="1039393"/>
                  </a:lnTo>
                  <a:lnTo>
                    <a:pt x="658583" y="0"/>
                  </a:lnTo>
                  <a:close/>
                </a:path>
              </a:pathLst>
            </a:custGeom>
            <a:solidFill>
              <a:srgbClr val="D6D6D5">
                <a:alpha val="9999"/>
              </a:srgbClr>
            </a:solidFill>
          </p:spPr>
          <p:txBody>
            <a:bodyPr wrap="square" lIns="0" tIns="0" rIns="0" bIns="0" rtlCol="0"/>
            <a:lstStyle/>
            <a:p>
              <a:endParaRPr/>
            </a:p>
          </p:txBody>
        </p:sp>
        <p:sp>
          <p:nvSpPr>
            <p:cNvPr id="75" name="bg object 75"/>
            <p:cNvSpPr/>
            <p:nvPr/>
          </p:nvSpPr>
          <p:spPr>
            <a:xfrm>
              <a:off x="5275707" y="5883769"/>
              <a:ext cx="659130" cy="2598420"/>
            </a:xfrm>
            <a:custGeom>
              <a:avLst/>
              <a:gdLst/>
              <a:ahLst/>
              <a:cxnLst/>
              <a:rect l="l" t="t" r="r" b="b"/>
              <a:pathLst>
                <a:path w="659129" h="2598420">
                  <a:moveTo>
                    <a:pt x="658583" y="1559102"/>
                  </a:moveTo>
                  <a:lnTo>
                    <a:pt x="0" y="2078710"/>
                  </a:lnTo>
                  <a:lnTo>
                    <a:pt x="658583" y="2598420"/>
                  </a:lnTo>
                  <a:lnTo>
                    <a:pt x="658583" y="1559102"/>
                  </a:lnTo>
                  <a:close/>
                </a:path>
                <a:path w="659129" h="2598420">
                  <a:moveTo>
                    <a:pt x="658583" y="519709"/>
                  </a:moveTo>
                  <a:lnTo>
                    <a:pt x="0" y="0"/>
                  </a:lnTo>
                  <a:lnTo>
                    <a:pt x="0" y="1039393"/>
                  </a:lnTo>
                  <a:lnTo>
                    <a:pt x="658583" y="519709"/>
                  </a:lnTo>
                  <a:close/>
                </a:path>
              </a:pathLst>
            </a:custGeom>
            <a:solidFill>
              <a:srgbClr val="60605F">
                <a:alpha val="9999"/>
              </a:srgbClr>
            </a:solidFill>
          </p:spPr>
          <p:txBody>
            <a:bodyPr wrap="square" lIns="0" tIns="0" rIns="0" bIns="0" rtlCol="0"/>
            <a:lstStyle/>
            <a:p>
              <a:endParaRPr/>
            </a:p>
          </p:txBody>
        </p:sp>
        <p:sp>
          <p:nvSpPr>
            <p:cNvPr id="76" name="bg object 76"/>
            <p:cNvSpPr/>
            <p:nvPr/>
          </p:nvSpPr>
          <p:spPr>
            <a:xfrm>
              <a:off x="5275709" y="6923154"/>
              <a:ext cx="659130" cy="1039494"/>
            </a:xfrm>
            <a:custGeom>
              <a:avLst/>
              <a:gdLst/>
              <a:ahLst/>
              <a:cxnLst/>
              <a:rect l="l" t="t" r="r" b="b"/>
              <a:pathLst>
                <a:path w="659129" h="1039495">
                  <a:moveTo>
                    <a:pt x="0" y="0"/>
                  </a:moveTo>
                  <a:lnTo>
                    <a:pt x="0" y="1039317"/>
                  </a:lnTo>
                  <a:lnTo>
                    <a:pt x="658583" y="519709"/>
                  </a:lnTo>
                  <a:lnTo>
                    <a:pt x="0" y="0"/>
                  </a:lnTo>
                  <a:close/>
                </a:path>
              </a:pathLst>
            </a:custGeom>
            <a:solidFill>
              <a:srgbClr val="E7E7E7">
                <a:alpha val="9999"/>
              </a:srgbClr>
            </a:solidFill>
          </p:spPr>
          <p:txBody>
            <a:bodyPr wrap="square" lIns="0" tIns="0" rIns="0" bIns="0" rtlCol="0"/>
            <a:lstStyle/>
            <a:p>
              <a:endParaRPr/>
            </a:p>
          </p:txBody>
        </p:sp>
        <p:sp>
          <p:nvSpPr>
            <p:cNvPr id="77" name="bg object 77"/>
            <p:cNvSpPr/>
            <p:nvPr/>
          </p:nvSpPr>
          <p:spPr>
            <a:xfrm>
              <a:off x="5275714" y="8482177"/>
              <a:ext cx="659130" cy="1039494"/>
            </a:xfrm>
            <a:custGeom>
              <a:avLst/>
              <a:gdLst/>
              <a:ahLst/>
              <a:cxnLst/>
              <a:rect l="l" t="t" r="r" b="b"/>
              <a:pathLst>
                <a:path w="659129" h="1039495">
                  <a:moveTo>
                    <a:pt x="658583" y="0"/>
                  </a:moveTo>
                  <a:lnTo>
                    <a:pt x="0" y="519633"/>
                  </a:lnTo>
                  <a:lnTo>
                    <a:pt x="658583" y="1039317"/>
                  </a:lnTo>
                  <a:lnTo>
                    <a:pt x="658583" y="0"/>
                  </a:lnTo>
                  <a:close/>
                </a:path>
              </a:pathLst>
            </a:custGeom>
            <a:solidFill>
              <a:srgbClr val="D6D6D5">
                <a:alpha val="9999"/>
              </a:srgbClr>
            </a:solidFill>
          </p:spPr>
          <p:txBody>
            <a:bodyPr wrap="square" lIns="0" tIns="0" rIns="0" bIns="0" rtlCol="0"/>
            <a:lstStyle/>
            <a:p>
              <a:endParaRPr/>
            </a:p>
          </p:txBody>
        </p:sp>
        <p:sp>
          <p:nvSpPr>
            <p:cNvPr id="78" name="bg object 78"/>
            <p:cNvSpPr/>
            <p:nvPr/>
          </p:nvSpPr>
          <p:spPr>
            <a:xfrm>
              <a:off x="5275709" y="7962470"/>
              <a:ext cx="659130" cy="1039494"/>
            </a:xfrm>
            <a:custGeom>
              <a:avLst/>
              <a:gdLst/>
              <a:ahLst/>
              <a:cxnLst/>
              <a:rect l="l" t="t" r="r" b="b"/>
              <a:pathLst>
                <a:path w="659129" h="1039495">
                  <a:moveTo>
                    <a:pt x="0" y="0"/>
                  </a:moveTo>
                  <a:lnTo>
                    <a:pt x="0" y="1039342"/>
                  </a:lnTo>
                  <a:lnTo>
                    <a:pt x="658583" y="519709"/>
                  </a:lnTo>
                  <a:lnTo>
                    <a:pt x="0" y="0"/>
                  </a:lnTo>
                  <a:close/>
                </a:path>
              </a:pathLst>
            </a:custGeom>
            <a:solidFill>
              <a:srgbClr val="E7E7E7">
                <a:alpha val="9999"/>
              </a:srgbClr>
            </a:solidFill>
          </p:spPr>
          <p:txBody>
            <a:bodyPr wrap="square" lIns="0" tIns="0" rIns="0" bIns="0" rtlCol="0"/>
            <a:lstStyle/>
            <a:p>
              <a:endParaRPr/>
            </a:p>
          </p:txBody>
        </p:sp>
        <p:sp>
          <p:nvSpPr>
            <p:cNvPr id="79" name="bg object 79"/>
            <p:cNvSpPr/>
            <p:nvPr/>
          </p:nvSpPr>
          <p:spPr>
            <a:xfrm>
              <a:off x="4617151" y="2765737"/>
              <a:ext cx="659130" cy="1039494"/>
            </a:xfrm>
            <a:custGeom>
              <a:avLst/>
              <a:gdLst/>
              <a:ahLst/>
              <a:cxnLst/>
              <a:rect l="l" t="t" r="r" b="b"/>
              <a:pathLst>
                <a:path w="659129" h="1039495">
                  <a:moveTo>
                    <a:pt x="658558" y="0"/>
                  </a:moveTo>
                  <a:lnTo>
                    <a:pt x="0" y="519696"/>
                  </a:lnTo>
                  <a:lnTo>
                    <a:pt x="658558" y="1039393"/>
                  </a:lnTo>
                  <a:lnTo>
                    <a:pt x="658558" y="0"/>
                  </a:lnTo>
                  <a:close/>
                </a:path>
              </a:pathLst>
            </a:custGeom>
            <a:solidFill>
              <a:srgbClr val="D6D6D5">
                <a:alpha val="9999"/>
              </a:srgbClr>
            </a:solidFill>
          </p:spPr>
          <p:txBody>
            <a:bodyPr wrap="square" lIns="0" tIns="0" rIns="0" bIns="0" rtlCol="0"/>
            <a:lstStyle/>
            <a:p>
              <a:endParaRPr/>
            </a:p>
          </p:txBody>
        </p:sp>
        <p:sp>
          <p:nvSpPr>
            <p:cNvPr id="80" name="bg object 80"/>
            <p:cNvSpPr/>
            <p:nvPr/>
          </p:nvSpPr>
          <p:spPr>
            <a:xfrm>
              <a:off x="4617151" y="1726422"/>
              <a:ext cx="659130" cy="1039494"/>
            </a:xfrm>
            <a:custGeom>
              <a:avLst/>
              <a:gdLst/>
              <a:ahLst/>
              <a:cxnLst/>
              <a:rect l="l" t="t" r="r" b="b"/>
              <a:pathLst>
                <a:path w="659129" h="1039494">
                  <a:moveTo>
                    <a:pt x="658558" y="0"/>
                  </a:moveTo>
                  <a:lnTo>
                    <a:pt x="0" y="519696"/>
                  </a:lnTo>
                  <a:lnTo>
                    <a:pt x="658558" y="1039317"/>
                  </a:lnTo>
                  <a:lnTo>
                    <a:pt x="658558" y="0"/>
                  </a:lnTo>
                  <a:close/>
                </a:path>
              </a:pathLst>
            </a:custGeom>
            <a:solidFill>
              <a:srgbClr val="E1E1E1">
                <a:alpha val="9999"/>
              </a:srgbClr>
            </a:solidFill>
          </p:spPr>
          <p:txBody>
            <a:bodyPr wrap="square" lIns="0" tIns="0" rIns="0" bIns="0" rtlCol="0"/>
            <a:lstStyle/>
            <a:p>
              <a:endParaRPr/>
            </a:p>
          </p:txBody>
        </p:sp>
        <p:sp>
          <p:nvSpPr>
            <p:cNvPr id="81" name="bg object 81"/>
            <p:cNvSpPr/>
            <p:nvPr/>
          </p:nvSpPr>
          <p:spPr>
            <a:xfrm>
              <a:off x="4617144" y="2246118"/>
              <a:ext cx="659130" cy="1039494"/>
            </a:xfrm>
            <a:custGeom>
              <a:avLst/>
              <a:gdLst/>
              <a:ahLst/>
              <a:cxnLst/>
              <a:rect l="l" t="t" r="r" b="b"/>
              <a:pathLst>
                <a:path w="659129" h="1039495">
                  <a:moveTo>
                    <a:pt x="0" y="0"/>
                  </a:moveTo>
                  <a:lnTo>
                    <a:pt x="0" y="1039317"/>
                  </a:lnTo>
                  <a:lnTo>
                    <a:pt x="658634" y="519620"/>
                  </a:lnTo>
                  <a:lnTo>
                    <a:pt x="0" y="0"/>
                  </a:lnTo>
                  <a:close/>
                </a:path>
              </a:pathLst>
            </a:custGeom>
            <a:solidFill>
              <a:srgbClr val="E7E7E7">
                <a:alpha val="9999"/>
              </a:srgbClr>
            </a:solidFill>
          </p:spPr>
          <p:txBody>
            <a:bodyPr wrap="square" lIns="0" tIns="0" rIns="0" bIns="0" rtlCol="0"/>
            <a:lstStyle/>
            <a:p>
              <a:endParaRPr/>
            </a:p>
          </p:txBody>
        </p:sp>
        <p:sp>
          <p:nvSpPr>
            <p:cNvPr id="82" name="bg object 82"/>
            <p:cNvSpPr/>
            <p:nvPr/>
          </p:nvSpPr>
          <p:spPr>
            <a:xfrm>
              <a:off x="4617151" y="3805129"/>
              <a:ext cx="659130" cy="1039494"/>
            </a:xfrm>
            <a:custGeom>
              <a:avLst/>
              <a:gdLst/>
              <a:ahLst/>
              <a:cxnLst/>
              <a:rect l="l" t="t" r="r" b="b"/>
              <a:pathLst>
                <a:path w="659129" h="1039495">
                  <a:moveTo>
                    <a:pt x="658558" y="0"/>
                  </a:moveTo>
                  <a:lnTo>
                    <a:pt x="0" y="519607"/>
                  </a:lnTo>
                  <a:lnTo>
                    <a:pt x="658558" y="1039304"/>
                  </a:lnTo>
                  <a:lnTo>
                    <a:pt x="658558" y="0"/>
                  </a:lnTo>
                  <a:close/>
                </a:path>
              </a:pathLst>
            </a:custGeom>
            <a:solidFill>
              <a:srgbClr val="B2B2B1">
                <a:alpha val="9999"/>
              </a:srgbClr>
            </a:solidFill>
          </p:spPr>
          <p:txBody>
            <a:bodyPr wrap="square" lIns="0" tIns="0" rIns="0" bIns="0" rtlCol="0"/>
            <a:lstStyle/>
            <a:p>
              <a:endParaRPr/>
            </a:p>
          </p:txBody>
        </p:sp>
        <p:sp>
          <p:nvSpPr>
            <p:cNvPr id="83" name="bg object 83"/>
            <p:cNvSpPr/>
            <p:nvPr/>
          </p:nvSpPr>
          <p:spPr>
            <a:xfrm>
              <a:off x="4617136" y="3285438"/>
              <a:ext cx="659130" cy="2598420"/>
            </a:xfrm>
            <a:custGeom>
              <a:avLst/>
              <a:gdLst/>
              <a:ahLst/>
              <a:cxnLst/>
              <a:rect l="l" t="t" r="r" b="b"/>
              <a:pathLst>
                <a:path w="659129" h="2598420">
                  <a:moveTo>
                    <a:pt x="658571" y="1559001"/>
                  </a:moveTo>
                  <a:lnTo>
                    <a:pt x="12" y="2078697"/>
                  </a:lnTo>
                  <a:lnTo>
                    <a:pt x="658571" y="2598331"/>
                  </a:lnTo>
                  <a:lnTo>
                    <a:pt x="658571" y="1559001"/>
                  </a:lnTo>
                  <a:close/>
                </a:path>
                <a:path w="659129" h="2598420">
                  <a:moveTo>
                    <a:pt x="658634" y="519696"/>
                  </a:moveTo>
                  <a:lnTo>
                    <a:pt x="0" y="0"/>
                  </a:lnTo>
                  <a:lnTo>
                    <a:pt x="0" y="1039304"/>
                  </a:lnTo>
                  <a:lnTo>
                    <a:pt x="658634" y="519696"/>
                  </a:lnTo>
                  <a:close/>
                </a:path>
              </a:pathLst>
            </a:custGeom>
            <a:solidFill>
              <a:srgbClr val="60605F">
                <a:alpha val="9999"/>
              </a:srgbClr>
            </a:solidFill>
          </p:spPr>
          <p:txBody>
            <a:bodyPr wrap="square" lIns="0" tIns="0" rIns="0" bIns="0" rtlCol="0"/>
            <a:lstStyle/>
            <a:p>
              <a:endParaRPr/>
            </a:p>
          </p:txBody>
        </p:sp>
        <p:sp>
          <p:nvSpPr>
            <p:cNvPr id="84" name="bg object 84"/>
            <p:cNvSpPr/>
            <p:nvPr/>
          </p:nvSpPr>
          <p:spPr>
            <a:xfrm>
              <a:off x="4617151" y="5883761"/>
              <a:ext cx="659130" cy="1039494"/>
            </a:xfrm>
            <a:custGeom>
              <a:avLst/>
              <a:gdLst/>
              <a:ahLst/>
              <a:cxnLst/>
              <a:rect l="l" t="t" r="r" b="b"/>
              <a:pathLst>
                <a:path w="659129" h="1039495">
                  <a:moveTo>
                    <a:pt x="658558" y="0"/>
                  </a:moveTo>
                  <a:lnTo>
                    <a:pt x="0" y="519709"/>
                  </a:lnTo>
                  <a:lnTo>
                    <a:pt x="658558" y="1039393"/>
                  </a:lnTo>
                  <a:lnTo>
                    <a:pt x="658558" y="0"/>
                  </a:lnTo>
                  <a:close/>
                </a:path>
              </a:pathLst>
            </a:custGeom>
            <a:solidFill>
              <a:srgbClr val="D6D6D5">
                <a:alpha val="9999"/>
              </a:srgbClr>
            </a:solidFill>
          </p:spPr>
          <p:txBody>
            <a:bodyPr wrap="square" lIns="0" tIns="0" rIns="0" bIns="0" rtlCol="0"/>
            <a:lstStyle/>
            <a:p>
              <a:endParaRPr/>
            </a:p>
          </p:txBody>
        </p:sp>
        <p:sp>
          <p:nvSpPr>
            <p:cNvPr id="85" name="bg object 85"/>
            <p:cNvSpPr/>
            <p:nvPr/>
          </p:nvSpPr>
          <p:spPr>
            <a:xfrm>
              <a:off x="4617144" y="5364129"/>
              <a:ext cx="659130" cy="1039494"/>
            </a:xfrm>
            <a:custGeom>
              <a:avLst/>
              <a:gdLst/>
              <a:ahLst/>
              <a:cxnLst/>
              <a:rect l="l" t="t" r="r" b="b"/>
              <a:pathLst>
                <a:path w="659129" h="1039495">
                  <a:moveTo>
                    <a:pt x="0" y="0"/>
                  </a:moveTo>
                  <a:lnTo>
                    <a:pt x="0" y="1039342"/>
                  </a:lnTo>
                  <a:lnTo>
                    <a:pt x="658634" y="519633"/>
                  </a:lnTo>
                  <a:lnTo>
                    <a:pt x="0" y="0"/>
                  </a:lnTo>
                  <a:close/>
                </a:path>
              </a:pathLst>
            </a:custGeom>
            <a:solidFill>
              <a:srgbClr val="B2B2B1">
                <a:alpha val="9999"/>
              </a:srgbClr>
            </a:solidFill>
          </p:spPr>
          <p:txBody>
            <a:bodyPr wrap="square" lIns="0" tIns="0" rIns="0" bIns="0" rtlCol="0"/>
            <a:lstStyle/>
            <a:p>
              <a:endParaRPr/>
            </a:p>
          </p:txBody>
        </p:sp>
        <p:sp>
          <p:nvSpPr>
            <p:cNvPr id="86" name="bg object 86"/>
            <p:cNvSpPr/>
            <p:nvPr/>
          </p:nvSpPr>
          <p:spPr>
            <a:xfrm>
              <a:off x="4617151" y="6923152"/>
              <a:ext cx="659130" cy="1039494"/>
            </a:xfrm>
            <a:custGeom>
              <a:avLst/>
              <a:gdLst/>
              <a:ahLst/>
              <a:cxnLst/>
              <a:rect l="l" t="t" r="r" b="b"/>
              <a:pathLst>
                <a:path w="659129" h="1039495">
                  <a:moveTo>
                    <a:pt x="658558" y="0"/>
                  </a:moveTo>
                  <a:lnTo>
                    <a:pt x="0" y="519709"/>
                  </a:lnTo>
                  <a:lnTo>
                    <a:pt x="658558" y="1039393"/>
                  </a:lnTo>
                  <a:lnTo>
                    <a:pt x="658558" y="0"/>
                  </a:lnTo>
                  <a:close/>
                </a:path>
              </a:pathLst>
            </a:custGeom>
            <a:solidFill>
              <a:srgbClr val="60605F">
                <a:alpha val="9999"/>
              </a:srgbClr>
            </a:solidFill>
          </p:spPr>
          <p:txBody>
            <a:bodyPr wrap="square" lIns="0" tIns="0" rIns="0" bIns="0" rtlCol="0"/>
            <a:lstStyle/>
            <a:p>
              <a:endParaRPr/>
            </a:p>
          </p:txBody>
        </p:sp>
        <p:sp>
          <p:nvSpPr>
            <p:cNvPr id="87" name="bg object 87"/>
            <p:cNvSpPr/>
            <p:nvPr/>
          </p:nvSpPr>
          <p:spPr>
            <a:xfrm>
              <a:off x="4617144" y="6403470"/>
              <a:ext cx="659130" cy="1039494"/>
            </a:xfrm>
            <a:custGeom>
              <a:avLst/>
              <a:gdLst/>
              <a:ahLst/>
              <a:cxnLst/>
              <a:rect l="l" t="t" r="r" b="b"/>
              <a:pathLst>
                <a:path w="659129" h="1039495">
                  <a:moveTo>
                    <a:pt x="0" y="0"/>
                  </a:moveTo>
                  <a:lnTo>
                    <a:pt x="0" y="1039393"/>
                  </a:lnTo>
                  <a:lnTo>
                    <a:pt x="658634" y="519684"/>
                  </a:lnTo>
                  <a:lnTo>
                    <a:pt x="0" y="0"/>
                  </a:lnTo>
                  <a:close/>
                </a:path>
              </a:pathLst>
            </a:custGeom>
            <a:solidFill>
              <a:srgbClr val="E7E7E7">
                <a:alpha val="9999"/>
              </a:srgbClr>
            </a:solidFill>
          </p:spPr>
          <p:txBody>
            <a:bodyPr wrap="square" lIns="0" tIns="0" rIns="0" bIns="0" rtlCol="0"/>
            <a:lstStyle/>
            <a:p>
              <a:endParaRPr/>
            </a:p>
          </p:txBody>
        </p:sp>
        <p:sp>
          <p:nvSpPr>
            <p:cNvPr id="88" name="bg object 88"/>
            <p:cNvSpPr/>
            <p:nvPr/>
          </p:nvSpPr>
          <p:spPr>
            <a:xfrm>
              <a:off x="4617151" y="7962467"/>
              <a:ext cx="659130" cy="1039494"/>
            </a:xfrm>
            <a:custGeom>
              <a:avLst/>
              <a:gdLst/>
              <a:ahLst/>
              <a:cxnLst/>
              <a:rect l="l" t="t" r="r" b="b"/>
              <a:pathLst>
                <a:path w="659129" h="1039495">
                  <a:moveTo>
                    <a:pt x="658558" y="0"/>
                  </a:moveTo>
                  <a:lnTo>
                    <a:pt x="0" y="519709"/>
                  </a:lnTo>
                  <a:lnTo>
                    <a:pt x="658558" y="1039393"/>
                  </a:lnTo>
                  <a:lnTo>
                    <a:pt x="658558" y="0"/>
                  </a:lnTo>
                  <a:close/>
                </a:path>
              </a:pathLst>
            </a:custGeom>
            <a:solidFill>
              <a:srgbClr val="60605F">
                <a:alpha val="9999"/>
              </a:srgbClr>
            </a:solidFill>
          </p:spPr>
          <p:txBody>
            <a:bodyPr wrap="square" lIns="0" tIns="0" rIns="0" bIns="0" rtlCol="0"/>
            <a:lstStyle/>
            <a:p>
              <a:endParaRPr/>
            </a:p>
          </p:txBody>
        </p:sp>
        <p:sp>
          <p:nvSpPr>
            <p:cNvPr id="89" name="bg object 89"/>
            <p:cNvSpPr/>
            <p:nvPr/>
          </p:nvSpPr>
          <p:spPr>
            <a:xfrm>
              <a:off x="4617144" y="7442861"/>
              <a:ext cx="659130" cy="1039494"/>
            </a:xfrm>
            <a:custGeom>
              <a:avLst/>
              <a:gdLst/>
              <a:ahLst/>
              <a:cxnLst/>
              <a:rect l="l" t="t" r="r" b="b"/>
              <a:pathLst>
                <a:path w="659129" h="1039495">
                  <a:moveTo>
                    <a:pt x="0" y="0"/>
                  </a:moveTo>
                  <a:lnTo>
                    <a:pt x="0" y="1039317"/>
                  </a:lnTo>
                  <a:lnTo>
                    <a:pt x="658634" y="519607"/>
                  </a:lnTo>
                  <a:lnTo>
                    <a:pt x="0" y="0"/>
                  </a:lnTo>
                  <a:close/>
                </a:path>
              </a:pathLst>
            </a:custGeom>
            <a:solidFill>
              <a:srgbClr val="E7E7E7">
                <a:alpha val="9999"/>
              </a:srgbClr>
            </a:solidFill>
          </p:spPr>
          <p:txBody>
            <a:bodyPr wrap="square" lIns="0" tIns="0" rIns="0" bIns="0" rtlCol="0"/>
            <a:lstStyle/>
            <a:p>
              <a:endParaRPr/>
            </a:p>
          </p:txBody>
        </p:sp>
        <p:sp>
          <p:nvSpPr>
            <p:cNvPr id="90" name="bg object 90"/>
            <p:cNvSpPr/>
            <p:nvPr/>
          </p:nvSpPr>
          <p:spPr>
            <a:xfrm>
              <a:off x="3958586" y="3285433"/>
              <a:ext cx="659130" cy="1039494"/>
            </a:xfrm>
            <a:custGeom>
              <a:avLst/>
              <a:gdLst/>
              <a:ahLst/>
              <a:cxnLst/>
              <a:rect l="l" t="t" r="r" b="b"/>
              <a:pathLst>
                <a:path w="659129" h="1039495">
                  <a:moveTo>
                    <a:pt x="658558" y="0"/>
                  </a:moveTo>
                  <a:lnTo>
                    <a:pt x="0" y="519696"/>
                  </a:lnTo>
                  <a:lnTo>
                    <a:pt x="658558" y="1039304"/>
                  </a:lnTo>
                  <a:lnTo>
                    <a:pt x="658558" y="0"/>
                  </a:lnTo>
                  <a:close/>
                </a:path>
              </a:pathLst>
            </a:custGeom>
            <a:solidFill>
              <a:srgbClr val="D6D6D5">
                <a:alpha val="9999"/>
              </a:srgbClr>
            </a:solidFill>
          </p:spPr>
          <p:txBody>
            <a:bodyPr wrap="square" lIns="0" tIns="0" rIns="0" bIns="0" rtlCol="0"/>
            <a:lstStyle/>
            <a:p>
              <a:endParaRPr/>
            </a:p>
          </p:txBody>
        </p:sp>
        <p:sp>
          <p:nvSpPr>
            <p:cNvPr id="91" name="bg object 91"/>
            <p:cNvSpPr/>
            <p:nvPr/>
          </p:nvSpPr>
          <p:spPr>
            <a:xfrm>
              <a:off x="3958526" y="1726424"/>
              <a:ext cx="659130" cy="2078989"/>
            </a:xfrm>
            <a:custGeom>
              <a:avLst/>
              <a:gdLst/>
              <a:ahLst/>
              <a:cxnLst/>
              <a:rect l="l" t="t" r="r" b="b"/>
              <a:pathLst>
                <a:path w="659129" h="2078989">
                  <a:moveTo>
                    <a:pt x="658609" y="519696"/>
                  </a:moveTo>
                  <a:lnTo>
                    <a:pt x="0" y="0"/>
                  </a:lnTo>
                  <a:lnTo>
                    <a:pt x="0" y="1039317"/>
                  </a:lnTo>
                  <a:lnTo>
                    <a:pt x="658609" y="519696"/>
                  </a:lnTo>
                  <a:close/>
                </a:path>
                <a:path w="659129" h="2078989">
                  <a:moveTo>
                    <a:pt x="658685" y="1559013"/>
                  </a:moveTo>
                  <a:lnTo>
                    <a:pt x="50" y="1039380"/>
                  </a:lnTo>
                  <a:lnTo>
                    <a:pt x="50" y="2078710"/>
                  </a:lnTo>
                  <a:lnTo>
                    <a:pt x="658685" y="1559013"/>
                  </a:lnTo>
                  <a:close/>
                </a:path>
              </a:pathLst>
            </a:custGeom>
            <a:solidFill>
              <a:srgbClr val="E7E7E7">
                <a:alpha val="9999"/>
              </a:srgbClr>
            </a:solidFill>
          </p:spPr>
          <p:txBody>
            <a:bodyPr wrap="square" lIns="0" tIns="0" rIns="0" bIns="0" rtlCol="0"/>
            <a:lstStyle/>
            <a:p>
              <a:endParaRPr/>
            </a:p>
          </p:txBody>
        </p:sp>
        <p:sp>
          <p:nvSpPr>
            <p:cNvPr id="92" name="bg object 92"/>
            <p:cNvSpPr/>
            <p:nvPr/>
          </p:nvSpPr>
          <p:spPr>
            <a:xfrm>
              <a:off x="3958586" y="4324735"/>
              <a:ext cx="659130" cy="1039494"/>
            </a:xfrm>
            <a:custGeom>
              <a:avLst/>
              <a:gdLst/>
              <a:ahLst/>
              <a:cxnLst/>
              <a:rect l="l" t="t" r="r" b="b"/>
              <a:pathLst>
                <a:path w="659129" h="1039495">
                  <a:moveTo>
                    <a:pt x="658558" y="0"/>
                  </a:moveTo>
                  <a:lnTo>
                    <a:pt x="0" y="519696"/>
                  </a:lnTo>
                  <a:lnTo>
                    <a:pt x="658558" y="1039393"/>
                  </a:lnTo>
                  <a:lnTo>
                    <a:pt x="658558" y="0"/>
                  </a:lnTo>
                  <a:close/>
                </a:path>
              </a:pathLst>
            </a:custGeom>
            <a:solidFill>
              <a:srgbClr val="B2B2B1">
                <a:alpha val="9999"/>
              </a:srgbClr>
            </a:solidFill>
          </p:spPr>
          <p:txBody>
            <a:bodyPr wrap="square" lIns="0" tIns="0" rIns="0" bIns="0" rtlCol="0"/>
            <a:lstStyle/>
            <a:p>
              <a:endParaRPr/>
            </a:p>
          </p:txBody>
        </p:sp>
        <p:sp>
          <p:nvSpPr>
            <p:cNvPr id="93" name="bg object 93"/>
            <p:cNvSpPr/>
            <p:nvPr/>
          </p:nvSpPr>
          <p:spPr>
            <a:xfrm>
              <a:off x="3958579" y="3805130"/>
              <a:ext cx="659130" cy="1039494"/>
            </a:xfrm>
            <a:custGeom>
              <a:avLst/>
              <a:gdLst/>
              <a:ahLst/>
              <a:cxnLst/>
              <a:rect l="l" t="t" r="r" b="b"/>
              <a:pathLst>
                <a:path w="659129" h="1039495">
                  <a:moveTo>
                    <a:pt x="0" y="0"/>
                  </a:moveTo>
                  <a:lnTo>
                    <a:pt x="0" y="1039304"/>
                  </a:lnTo>
                  <a:lnTo>
                    <a:pt x="658634" y="519607"/>
                  </a:lnTo>
                  <a:lnTo>
                    <a:pt x="0" y="0"/>
                  </a:lnTo>
                  <a:close/>
                </a:path>
              </a:pathLst>
            </a:custGeom>
            <a:solidFill>
              <a:srgbClr val="E7E7E7">
                <a:alpha val="9999"/>
              </a:srgbClr>
            </a:solidFill>
          </p:spPr>
          <p:txBody>
            <a:bodyPr wrap="square" lIns="0" tIns="0" rIns="0" bIns="0" rtlCol="0"/>
            <a:lstStyle/>
            <a:p>
              <a:endParaRPr/>
            </a:p>
          </p:txBody>
        </p:sp>
        <p:sp>
          <p:nvSpPr>
            <p:cNvPr id="94" name="bg object 94"/>
            <p:cNvSpPr/>
            <p:nvPr/>
          </p:nvSpPr>
          <p:spPr>
            <a:xfrm>
              <a:off x="3958586" y="5364128"/>
              <a:ext cx="659130" cy="1039494"/>
            </a:xfrm>
            <a:custGeom>
              <a:avLst/>
              <a:gdLst/>
              <a:ahLst/>
              <a:cxnLst/>
              <a:rect l="l" t="t" r="r" b="b"/>
              <a:pathLst>
                <a:path w="659129" h="1039495">
                  <a:moveTo>
                    <a:pt x="658558" y="0"/>
                  </a:moveTo>
                  <a:lnTo>
                    <a:pt x="0" y="519633"/>
                  </a:lnTo>
                  <a:lnTo>
                    <a:pt x="658558" y="1039342"/>
                  </a:lnTo>
                  <a:lnTo>
                    <a:pt x="658558" y="0"/>
                  </a:lnTo>
                  <a:close/>
                </a:path>
              </a:pathLst>
            </a:custGeom>
            <a:solidFill>
              <a:srgbClr val="E1E1E1">
                <a:alpha val="9999"/>
              </a:srgbClr>
            </a:solidFill>
          </p:spPr>
          <p:txBody>
            <a:bodyPr wrap="square" lIns="0" tIns="0" rIns="0" bIns="0" rtlCol="0"/>
            <a:lstStyle/>
            <a:p>
              <a:endParaRPr/>
            </a:p>
          </p:txBody>
        </p:sp>
        <p:sp>
          <p:nvSpPr>
            <p:cNvPr id="95" name="bg object 95"/>
            <p:cNvSpPr/>
            <p:nvPr/>
          </p:nvSpPr>
          <p:spPr>
            <a:xfrm>
              <a:off x="3958577" y="4844439"/>
              <a:ext cx="659130" cy="2599055"/>
            </a:xfrm>
            <a:custGeom>
              <a:avLst/>
              <a:gdLst/>
              <a:ahLst/>
              <a:cxnLst/>
              <a:rect l="l" t="t" r="r" b="b"/>
              <a:pathLst>
                <a:path w="659129" h="2599054">
                  <a:moveTo>
                    <a:pt x="658558" y="1559039"/>
                  </a:moveTo>
                  <a:lnTo>
                    <a:pt x="0" y="2078723"/>
                  </a:lnTo>
                  <a:lnTo>
                    <a:pt x="658558" y="2598432"/>
                  </a:lnTo>
                  <a:lnTo>
                    <a:pt x="658558" y="1559039"/>
                  </a:lnTo>
                  <a:close/>
                </a:path>
                <a:path w="659129" h="2599054">
                  <a:moveTo>
                    <a:pt x="658634" y="519696"/>
                  </a:moveTo>
                  <a:lnTo>
                    <a:pt x="0" y="0"/>
                  </a:lnTo>
                  <a:lnTo>
                    <a:pt x="0" y="1039329"/>
                  </a:lnTo>
                  <a:lnTo>
                    <a:pt x="658634" y="519696"/>
                  </a:lnTo>
                  <a:close/>
                </a:path>
              </a:pathLst>
            </a:custGeom>
            <a:solidFill>
              <a:srgbClr val="D6D6D5">
                <a:alpha val="9999"/>
              </a:srgbClr>
            </a:solidFill>
          </p:spPr>
          <p:txBody>
            <a:bodyPr wrap="square" lIns="0" tIns="0" rIns="0" bIns="0" rtlCol="0"/>
            <a:lstStyle/>
            <a:p>
              <a:endParaRPr/>
            </a:p>
          </p:txBody>
        </p:sp>
        <p:sp>
          <p:nvSpPr>
            <p:cNvPr id="96" name="bg object 96"/>
            <p:cNvSpPr/>
            <p:nvPr/>
          </p:nvSpPr>
          <p:spPr>
            <a:xfrm>
              <a:off x="3958579" y="5883764"/>
              <a:ext cx="659130" cy="1039494"/>
            </a:xfrm>
            <a:custGeom>
              <a:avLst/>
              <a:gdLst/>
              <a:ahLst/>
              <a:cxnLst/>
              <a:rect l="l" t="t" r="r" b="b"/>
              <a:pathLst>
                <a:path w="659129" h="1039495">
                  <a:moveTo>
                    <a:pt x="0" y="0"/>
                  </a:moveTo>
                  <a:lnTo>
                    <a:pt x="0" y="1039393"/>
                  </a:lnTo>
                  <a:lnTo>
                    <a:pt x="658634" y="519709"/>
                  </a:lnTo>
                  <a:lnTo>
                    <a:pt x="0" y="0"/>
                  </a:lnTo>
                  <a:close/>
                </a:path>
              </a:pathLst>
            </a:custGeom>
            <a:solidFill>
              <a:srgbClr val="B2B2B1">
                <a:alpha val="9999"/>
              </a:srgbClr>
            </a:solidFill>
          </p:spPr>
          <p:txBody>
            <a:bodyPr wrap="square" lIns="0" tIns="0" rIns="0" bIns="0" rtlCol="0"/>
            <a:lstStyle/>
            <a:p>
              <a:endParaRPr/>
            </a:p>
          </p:txBody>
        </p:sp>
        <p:sp>
          <p:nvSpPr>
            <p:cNvPr id="97" name="bg object 97"/>
            <p:cNvSpPr/>
            <p:nvPr/>
          </p:nvSpPr>
          <p:spPr>
            <a:xfrm>
              <a:off x="3958579" y="6923154"/>
              <a:ext cx="659130" cy="1039494"/>
            </a:xfrm>
            <a:custGeom>
              <a:avLst/>
              <a:gdLst/>
              <a:ahLst/>
              <a:cxnLst/>
              <a:rect l="l" t="t" r="r" b="b"/>
              <a:pathLst>
                <a:path w="659129" h="1039495">
                  <a:moveTo>
                    <a:pt x="0" y="0"/>
                  </a:moveTo>
                  <a:lnTo>
                    <a:pt x="0" y="1039393"/>
                  </a:lnTo>
                  <a:lnTo>
                    <a:pt x="658634" y="519709"/>
                  </a:lnTo>
                  <a:lnTo>
                    <a:pt x="0" y="0"/>
                  </a:lnTo>
                  <a:close/>
                </a:path>
              </a:pathLst>
            </a:custGeom>
            <a:solidFill>
              <a:srgbClr val="E7E7E7">
                <a:alpha val="9999"/>
              </a:srgbClr>
            </a:solidFill>
          </p:spPr>
          <p:txBody>
            <a:bodyPr wrap="square" lIns="0" tIns="0" rIns="0" bIns="0" rtlCol="0"/>
            <a:lstStyle/>
            <a:p>
              <a:endParaRPr/>
            </a:p>
          </p:txBody>
        </p:sp>
        <p:sp>
          <p:nvSpPr>
            <p:cNvPr id="98" name="bg object 98"/>
            <p:cNvSpPr/>
            <p:nvPr/>
          </p:nvSpPr>
          <p:spPr>
            <a:xfrm>
              <a:off x="3300059" y="3805128"/>
              <a:ext cx="659130" cy="1039494"/>
            </a:xfrm>
            <a:custGeom>
              <a:avLst/>
              <a:gdLst/>
              <a:ahLst/>
              <a:cxnLst/>
              <a:rect l="l" t="t" r="r" b="b"/>
              <a:pathLst>
                <a:path w="659129" h="1039495">
                  <a:moveTo>
                    <a:pt x="658520" y="0"/>
                  </a:moveTo>
                  <a:lnTo>
                    <a:pt x="0" y="519607"/>
                  </a:lnTo>
                  <a:lnTo>
                    <a:pt x="658520" y="1039406"/>
                  </a:lnTo>
                  <a:lnTo>
                    <a:pt x="658520" y="0"/>
                  </a:lnTo>
                  <a:close/>
                </a:path>
              </a:pathLst>
            </a:custGeom>
            <a:solidFill>
              <a:srgbClr val="D6D6D5">
                <a:alpha val="9999"/>
              </a:srgbClr>
            </a:solidFill>
          </p:spPr>
          <p:txBody>
            <a:bodyPr wrap="square" lIns="0" tIns="0" rIns="0" bIns="0" rtlCol="0"/>
            <a:lstStyle/>
            <a:p>
              <a:endParaRPr/>
            </a:p>
          </p:txBody>
        </p:sp>
        <p:sp>
          <p:nvSpPr>
            <p:cNvPr id="99" name="bg object 99"/>
            <p:cNvSpPr/>
            <p:nvPr/>
          </p:nvSpPr>
          <p:spPr>
            <a:xfrm>
              <a:off x="3300059" y="2765800"/>
              <a:ext cx="659130" cy="1039494"/>
            </a:xfrm>
            <a:custGeom>
              <a:avLst/>
              <a:gdLst/>
              <a:ahLst/>
              <a:cxnLst/>
              <a:rect l="l" t="t" r="r" b="b"/>
              <a:pathLst>
                <a:path w="659129" h="1039495">
                  <a:moveTo>
                    <a:pt x="658520" y="0"/>
                  </a:moveTo>
                  <a:lnTo>
                    <a:pt x="0" y="519709"/>
                  </a:lnTo>
                  <a:lnTo>
                    <a:pt x="658520" y="1039329"/>
                  </a:lnTo>
                  <a:lnTo>
                    <a:pt x="658520" y="0"/>
                  </a:lnTo>
                  <a:close/>
                </a:path>
              </a:pathLst>
            </a:custGeom>
            <a:solidFill>
              <a:srgbClr val="B2B2B1">
                <a:alpha val="9999"/>
              </a:srgbClr>
            </a:solidFill>
          </p:spPr>
          <p:txBody>
            <a:bodyPr wrap="square" lIns="0" tIns="0" rIns="0" bIns="0" rtlCol="0"/>
            <a:lstStyle/>
            <a:p>
              <a:endParaRPr/>
            </a:p>
          </p:txBody>
        </p:sp>
        <p:sp>
          <p:nvSpPr>
            <p:cNvPr id="100" name="bg object 100"/>
            <p:cNvSpPr/>
            <p:nvPr/>
          </p:nvSpPr>
          <p:spPr>
            <a:xfrm>
              <a:off x="3300057" y="2246121"/>
              <a:ext cx="659130" cy="3118485"/>
            </a:xfrm>
            <a:custGeom>
              <a:avLst/>
              <a:gdLst/>
              <a:ahLst/>
              <a:cxnLst/>
              <a:rect l="l" t="t" r="r" b="b"/>
              <a:pathLst>
                <a:path w="659129" h="3118485">
                  <a:moveTo>
                    <a:pt x="658558" y="2598318"/>
                  </a:moveTo>
                  <a:lnTo>
                    <a:pt x="0" y="2078621"/>
                  </a:lnTo>
                  <a:lnTo>
                    <a:pt x="0" y="3118015"/>
                  </a:lnTo>
                  <a:lnTo>
                    <a:pt x="658558" y="2598318"/>
                  </a:lnTo>
                  <a:close/>
                </a:path>
                <a:path w="659129" h="3118485">
                  <a:moveTo>
                    <a:pt x="658558" y="519684"/>
                  </a:moveTo>
                  <a:lnTo>
                    <a:pt x="0" y="0"/>
                  </a:lnTo>
                  <a:lnTo>
                    <a:pt x="0" y="1039393"/>
                  </a:lnTo>
                  <a:lnTo>
                    <a:pt x="658558" y="519684"/>
                  </a:lnTo>
                  <a:close/>
                </a:path>
              </a:pathLst>
            </a:custGeom>
            <a:solidFill>
              <a:srgbClr val="F0F0F0">
                <a:alpha val="9999"/>
              </a:srgbClr>
            </a:solidFill>
          </p:spPr>
          <p:txBody>
            <a:bodyPr wrap="square" lIns="0" tIns="0" rIns="0" bIns="0" rtlCol="0"/>
            <a:lstStyle/>
            <a:p>
              <a:endParaRPr/>
            </a:p>
          </p:txBody>
        </p:sp>
        <p:sp>
          <p:nvSpPr>
            <p:cNvPr id="101" name="bg object 101"/>
            <p:cNvSpPr/>
            <p:nvPr/>
          </p:nvSpPr>
          <p:spPr>
            <a:xfrm>
              <a:off x="3300059" y="5883847"/>
              <a:ext cx="659130" cy="1039494"/>
            </a:xfrm>
            <a:custGeom>
              <a:avLst/>
              <a:gdLst/>
              <a:ahLst/>
              <a:cxnLst/>
              <a:rect l="l" t="t" r="r" b="b"/>
              <a:pathLst>
                <a:path w="659129" h="1039495">
                  <a:moveTo>
                    <a:pt x="658520" y="0"/>
                  </a:moveTo>
                  <a:lnTo>
                    <a:pt x="0" y="519620"/>
                  </a:lnTo>
                  <a:lnTo>
                    <a:pt x="658520" y="1039406"/>
                  </a:lnTo>
                  <a:lnTo>
                    <a:pt x="658520" y="0"/>
                  </a:lnTo>
                  <a:close/>
                </a:path>
              </a:pathLst>
            </a:custGeom>
            <a:solidFill>
              <a:srgbClr val="D6D6D5">
                <a:alpha val="9999"/>
              </a:srgbClr>
            </a:solidFill>
          </p:spPr>
          <p:txBody>
            <a:bodyPr wrap="square" lIns="0" tIns="0" rIns="0" bIns="0" rtlCol="0"/>
            <a:lstStyle/>
            <a:p>
              <a:endParaRPr/>
            </a:p>
          </p:txBody>
        </p:sp>
        <p:sp>
          <p:nvSpPr>
            <p:cNvPr id="102" name="bg object 102"/>
            <p:cNvSpPr/>
            <p:nvPr/>
          </p:nvSpPr>
          <p:spPr>
            <a:xfrm>
              <a:off x="3300065" y="5364129"/>
              <a:ext cx="659130" cy="1039494"/>
            </a:xfrm>
            <a:custGeom>
              <a:avLst/>
              <a:gdLst/>
              <a:ahLst/>
              <a:cxnLst/>
              <a:rect l="l" t="t" r="r" b="b"/>
              <a:pathLst>
                <a:path w="659129" h="1039495">
                  <a:moveTo>
                    <a:pt x="0" y="0"/>
                  </a:moveTo>
                  <a:lnTo>
                    <a:pt x="0" y="1039342"/>
                  </a:lnTo>
                  <a:lnTo>
                    <a:pt x="658558" y="519722"/>
                  </a:lnTo>
                  <a:lnTo>
                    <a:pt x="0" y="0"/>
                  </a:lnTo>
                  <a:close/>
                </a:path>
              </a:pathLst>
            </a:custGeom>
            <a:solidFill>
              <a:srgbClr val="E7E7E7">
                <a:alpha val="9999"/>
              </a:srgbClr>
            </a:solidFill>
          </p:spPr>
          <p:txBody>
            <a:bodyPr wrap="square" lIns="0" tIns="0" rIns="0" bIns="0" rtlCol="0"/>
            <a:lstStyle/>
            <a:p>
              <a:endParaRPr/>
            </a:p>
          </p:txBody>
        </p:sp>
        <p:sp>
          <p:nvSpPr>
            <p:cNvPr id="103" name="bg object 103"/>
            <p:cNvSpPr/>
            <p:nvPr/>
          </p:nvSpPr>
          <p:spPr>
            <a:xfrm>
              <a:off x="3300059" y="6923152"/>
              <a:ext cx="659130" cy="1039494"/>
            </a:xfrm>
            <a:custGeom>
              <a:avLst/>
              <a:gdLst/>
              <a:ahLst/>
              <a:cxnLst/>
              <a:rect l="l" t="t" r="r" b="b"/>
              <a:pathLst>
                <a:path w="659129" h="1039495">
                  <a:moveTo>
                    <a:pt x="658520" y="0"/>
                  </a:moveTo>
                  <a:lnTo>
                    <a:pt x="0" y="519709"/>
                  </a:lnTo>
                  <a:lnTo>
                    <a:pt x="658520" y="1039393"/>
                  </a:lnTo>
                  <a:lnTo>
                    <a:pt x="658520" y="0"/>
                  </a:lnTo>
                  <a:close/>
                </a:path>
              </a:pathLst>
            </a:custGeom>
            <a:solidFill>
              <a:srgbClr val="B2B2B1">
                <a:alpha val="9999"/>
              </a:srgbClr>
            </a:solidFill>
          </p:spPr>
          <p:txBody>
            <a:bodyPr wrap="square" lIns="0" tIns="0" rIns="0" bIns="0" rtlCol="0"/>
            <a:lstStyle/>
            <a:p>
              <a:endParaRPr/>
            </a:p>
          </p:txBody>
        </p:sp>
        <p:sp>
          <p:nvSpPr>
            <p:cNvPr id="104" name="bg object 104"/>
            <p:cNvSpPr/>
            <p:nvPr/>
          </p:nvSpPr>
          <p:spPr>
            <a:xfrm>
              <a:off x="3300065" y="6403470"/>
              <a:ext cx="659130" cy="1039494"/>
            </a:xfrm>
            <a:custGeom>
              <a:avLst/>
              <a:gdLst/>
              <a:ahLst/>
              <a:cxnLst/>
              <a:rect l="l" t="t" r="r" b="b"/>
              <a:pathLst>
                <a:path w="659129" h="1039495">
                  <a:moveTo>
                    <a:pt x="0" y="0"/>
                  </a:moveTo>
                  <a:lnTo>
                    <a:pt x="0" y="1039393"/>
                  </a:lnTo>
                  <a:lnTo>
                    <a:pt x="658558" y="519684"/>
                  </a:lnTo>
                  <a:lnTo>
                    <a:pt x="0" y="0"/>
                  </a:lnTo>
                  <a:close/>
                </a:path>
              </a:pathLst>
            </a:custGeom>
            <a:solidFill>
              <a:srgbClr val="E7E7E7">
                <a:alpha val="9999"/>
              </a:srgbClr>
            </a:solidFill>
          </p:spPr>
          <p:txBody>
            <a:bodyPr wrap="square" lIns="0" tIns="0" rIns="0" bIns="0" rtlCol="0"/>
            <a:lstStyle/>
            <a:p>
              <a:endParaRPr/>
            </a:p>
          </p:txBody>
        </p:sp>
        <p:sp>
          <p:nvSpPr>
            <p:cNvPr id="105" name="bg object 105"/>
            <p:cNvSpPr/>
            <p:nvPr/>
          </p:nvSpPr>
          <p:spPr>
            <a:xfrm>
              <a:off x="1324297" y="6923253"/>
              <a:ext cx="659130" cy="1039494"/>
            </a:xfrm>
            <a:custGeom>
              <a:avLst/>
              <a:gdLst/>
              <a:ahLst/>
              <a:cxnLst/>
              <a:rect l="l" t="t" r="r" b="b"/>
              <a:pathLst>
                <a:path w="659130" h="1039495">
                  <a:moveTo>
                    <a:pt x="0" y="0"/>
                  </a:moveTo>
                  <a:lnTo>
                    <a:pt x="0" y="1039393"/>
                  </a:lnTo>
                  <a:lnTo>
                    <a:pt x="658558" y="519683"/>
                  </a:lnTo>
                  <a:lnTo>
                    <a:pt x="0" y="0"/>
                  </a:lnTo>
                  <a:close/>
                </a:path>
              </a:pathLst>
            </a:custGeom>
            <a:solidFill>
              <a:srgbClr val="F0F0F0">
                <a:alpha val="9999"/>
              </a:srgbClr>
            </a:solidFill>
          </p:spPr>
          <p:txBody>
            <a:bodyPr wrap="square" lIns="0" tIns="0" rIns="0" bIns="0" rtlCol="0"/>
            <a:lstStyle/>
            <a:p>
              <a:endParaRPr/>
            </a:p>
          </p:txBody>
        </p:sp>
        <p:sp>
          <p:nvSpPr>
            <p:cNvPr id="106" name="bg object 106"/>
            <p:cNvSpPr/>
            <p:nvPr/>
          </p:nvSpPr>
          <p:spPr>
            <a:xfrm>
              <a:off x="2641500" y="6923253"/>
              <a:ext cx="659130" cy="1039494"/>
            </a:xfrm>
            <a:custGeom>
              <a:avLst/>
              <a:gdLst/>
              <a:ahLst/>
              <a:cxnLst/>
              <a:rect l="l" t="t" r="r" b="b"/>
              <a:pathLst>
                <a:path w="659129" h="1039495">
                  <a:moveTo>
                    <a:pt x="0" y="0"/>
                  </a:moveTo>
                  <a:lnTo>
                    <a:pt x="0" y="1039393"/>
                  </a:lnTo>
                  <a:lnTo>
                    <a:pt x="658609" y="519683"/>
                  </a:lnTo>
                  <a:lnTo>
                    <a:pt x="0" y="0"/>
                  </a:lnTo>
                  <a:close/>
                </a:path>
              </a:pathLst>
            </a:custGeom>
            <a:solidFill>
              <a:srgbClr val="F0F0F0">
                <a:alpha val="9999"/>
              </a:srgbClr>
            </a:solidFill>
          </p:spPr>
          <p:txBody>
            <a:bodyPr wrap="square" lIns="0" tIns="0" rIns="0" bIns="0" rtlCol="0"/>
            <a:lstStyle/>
            <a:p>
              <a:endParaRPr/>
            </a:p>
          </p:txBody>
        </p:sp>
        <p:sp>
          <p:nvSpPr>
            <p:cNvPr id="107" name="bg object 107"/>
            <p:cNvSpPr/>
            <p:nvPr/>
          </p:nvSpPr>
          <p:spPr>
            <a:xfrm>
              <a:off x="2641431" y="4324736"/>
              <a:ext cx="659130" cy="1039494"/>
            </a:xfrm>
            <a:custGeom>
              <a:avLst/>
              <a:gdLst/>
              <a:ahLst/>
              <a:cxnLst/>
              <a:rect l="l" t="t" r="r" b="b"/>
              <a:pathLst>
                <a:path w="659129" h="1039495">
                  <a:moveTo>
                    <a:pt x="658634" y="0"/>
                  </a:moveTo>
                  <a:lnTo>
                    <a:pt x="0" y="519798"/>
                  </a:lnTo>
                  <a:lnTo>
                    <a:pt x="658634" y="1039393"/>
                  </a:lnTo>
                  <a:lnTo>
                    <a:pt x="658634" y="0"/>
                  </a:lnTo>
                  <a:close/>
                </a:path>
              </a:pathLst>
            </a:custGeom>
            <a:solidFill>
              <a:srgbClr val="D6D6D5">
                <a:alpha val="9999"/>
              </a:srgbClr>
            </a:solidFill>
          </p:spPr>
          <p:txBody>
            <a:bodyPr wrap="square" lIns="0" tIns="0" rIns="0" bIns="0" rtlCol="0"/>
            <a:lstStyle/>
            <a:p>
              <a:endParaRPr/>
            </a:p>
          </p:txBody>
        </p:sp>
        <p:sp>
          <p:nvSpPr>
            <p:cNvPr id="108" name="bg object 108"/>
            <p:cNvSpPr/>
            <p:nvPr/>
          </p:nvSpPr>
          <p:spPr>
            <a:xfrm>
              <a:off x="2641431" y="3285510"/>
              <a:ext cx="659130" cy="1039494"/>
            </a:xfrm>
            <a:custGeom>
              <a:avLst/>
              <a:gdLst/>
              <a:ahLst/>
              <a:cxnLst/>
              <a:rect l="l" t="t" r="r" b="b"/>
              <a:pathLst>
                <a:path w="659129" h="1039495">
                  <a:moveTo>
                    <a:pt x="658634" y="0"/>
                  </a:moveTo>
                  <a:lnTo>
                    <a:pt x="0" y="519620"/>
                  </a:lnTo>
                  <a:lnTo>
                    <a:pt x="658634" y="1039228"/>
                  </a:lnTo>
                  <a:lnTo>
                    <a:pt x="658634" y="0"/>
                  </a:lnTo>
                  <a:close/>
                </a:path>
              </a:pathLst>
            </a:custGeom>
            <a:solidFill>
              <a:srgbClr val="E1E1E1">
                <a:alpha val="9999"/>
              </a:srgbClr>
            </a:solidFill>
          </p:spPr>
          <p:txBody>
            <a:bodyPr wrap="square" lIns="0" tIns="0" rIns="0" bIns="0" rtlCol="0"/>
            <a:lstStyle/>
            <a:p>
              <a:endParaRPr/>
            </a:p>
          </p:txBody>
        </p:sp>
        <p:sp>
          <p:nvSpPr>
            <p:cNvPr id="109" name="bg object 109"/>
            <p:cNvSpPr/>
            <p:nvPr/>
          </p:nvSpPr>
          <p:spPr>
            <a:xfrm>
              <a:off x="2641431" y="5364126"/>
              <a:ext cx="659130" cy="1039494"/>
            </a:xfrm>
            <a:custGeom>
              <a:avLst/>
              <a:gdLst/>
              <a:ahLst/>
              <a:cxnLst/>
              <a:rect l="l" t="t" r="r" b="b"/>
              <a:pathLst>
                <a:path w="659129" h="1039495">
                  <a:moveTo>
                    <a:pt x="658634" y="0"/>
                  </a:moveTo>
                  <a:lnTo>
                    <a:pt x="0" y="519722"/>
                  </a:lnTo>
                  <a:lnTo>
                    <a:pt x="658634" y="1039418"/>
                  </a:lnTo>
                  <a:lnTo>
                    <a:pt x="658634" y="0"/>
                  </a:lnTo>
                  <a:close/>
                </a:path>
              </a:pathLst>
            </a:custGeom>
            <a:solidFill>
              <a:srgbClr val="F0F0F0">
                <a:alpha val="9999"/>
              </a:srgbClr>
            </a:solidFill>
          </p:spPr>
          <p:txBody>
            <a:bodyPr wrap="square" lIns="0" tIns="0" rIns="0" bIns="0" rtlCol="0"/>
            <a:lstStyle/>
            <a:p>
              <a:endParaRPr/>
            </a:p>
          </p:txBody>
        </p:sp>
        <p:sp>
          <p:nvSpPr>
            <p:cNvPr id="110" name="bg object 110"/>
            <p:cNvSpPr/>
            <p:nvPr/>
          </p:nvSpPr>
          <p:spPr>
            <a:xfrm>
              <a:off x="665713" y="5883936"/>
              <a:ext cx="659130" cy="1039494"/>
            </a:xfrm>
            <a:custGeom>
              <a:avLst/>
              <a:gdLst/>
              <a:ahLst/>
              <a:cxnLst/>
              <a:rect l="l" t="t" r="r" b="b"/>
              <a:pathLst>
                <a:path w="659130" h="1039495">
                  <a:moveTo>
                    <a:pt x="658583" y="0"/>
                  </a:moveTo>
                  <a:lnTo>
                    <a:pt x="0" y="519607"/>
                  </a:lnTo>
                  <a:lnTo>
                    <a:pt x="658583" y="1039317"/>
                  </a:lnTo>
                  <a:lnTo>
                    <a:pt x="658583" y="0"/>
                  </a:lnTo>
                  <a:close/>
                </a:path>
              </a:pathLst>
            </a:custGeom>
            <a:solidFill>
              <a:srgbClr val="F0F0F0">
                <a:alpha val="9999"/>
              </a:srgbClr>
            </a:solidFill>
          </p:spPr>
          <p:txBody>
            <a:bodyPr wrap="square" lIns="0" tIns="0" rIns="0" bIns="0" rtlCol="0"/>
            <a:lstStyle/>
            <a:p>
              <a:endParaRPr/>
            </a:p>
          </p:txBody>
        </p:sp>
        <p:sp>
          <p:nvSpPr>
            <p:cNvPr id="111" name="bg object 111"/>
            <p:cNvSpPr/>
            <p:nvPr/>
          </p:nvSpPr>
          <p:spPr>
            <a:xfrm>
              <a:off x="2641425" y="4844534"/>
              <a:ext cx="659130" cy="1039494"/>
            </a:xfrm>
            <a:custGeom>
              <a:avLst/>
              <a:gdLst/>
              <a:ahLst/>
              <a:cxnLst/>
              <a:rect l="l" t="t" r="r" b="b"/>
              <a:pathLst>
                <a:path w="659129" h="1039495">
                  <a:moveTo>
                    <a:pt x="0" y="0"/>
                  </a:moveTo>
                  <a:lnTo>
                    <a:pt x="0" y="1039317"/>
                  </a:lnTo>
                  <a:lnTo>
                    <a:pt x="658634" y="519595"/>
                  </a:lnTo>
                  <a:lnTo>
                    <a:pt x="0" y="0"/>
                  </a:lnTo>
                  <a:close/>
                </a:path>
              </a:pathLst>
            </a:custGeom>
            <a:solidFill>
              <a:srgbClr val="E7E7E7">
                <a:alpha val="9999"/>
              </a:srgbClr>
            </a:solidFill>
          </p:spPr>
          <p:txBody>
            <a:bodyPr wrap="square" lIns="0" tIns="0" rIns="0" bIns="0" rtlCol="0"/>
            <a:lstStyle/>
            <a:p>
              <a:endParaRPr/>
            </a:p>
          </p:txBody>
        </p:sp>
        <p:sp>
          <p:nvSpPr>
            <p:cNvPr id="112" name="bg object 112"/>
            <p:cNvSpPr/>
            <p:nvPr/>
          </p:nvSpPr>
          <p:spPr>
            <a:xfrm>
              <a:off x="2641425" y="7962545"/>
              <a:ext cx="659130" cy="1039494"/>
            </a:xfrm>
            <a:custGeom>
              <a:avLst/>
              <a:gdLst/>
              <a:ahLst/>
              <a:cxnLst/>
              <a:rect l="l" t="t" r="r" b="b"/>
              <a:pathLst>
                <a:path w="659129" h="1039495">
                  <a:moveTo>
                    <a:pt x="0" y="0"/>
                  </a:moveTo>
                  <a:lnTo>
                    <a:pt x="0" y="1039317"/>
                  </a:lnTo>
                  <a:lnTo>
                    <a:pt x="658634" y="519709"/>
                  </a:lnTo>
                  <a:lnTo>
                    <a:pt x="0" y="0"/>
                  </a:lnTo>
                  <a:close/>
                </a:path>
              </a:pathLst>
            </a:custGeom>
            <a:solidFill>
              <a:srgbClr val="E7E7E7">
                <a:alpha val="9999"/>
              </a:srgbClr>
            </a:solidFill>
          </p:spPr>
          <p:txBody>
            <a:bodyPr wrap="square" lIns="0" tIns="0" rIns="0" bIns="0" rtlCol="0"/>
            <a:lstStyle/>
            <a:p>
              <a:endParaRPr/>
            </a:p>
          </p:txBody>
        </p:sp>
        <p:sp>
          <p:nvSpPr>
            <p:cNvPr id="113" name="bg object 113"/>
            <p:cNvSpPr/>
            <p:nvPr/>
          </p:nvSpPr>
          <p:spPr>
            <a:xfrm>
              <a:off x="3300065" y="8482252"/>
              <a:ext cx="659130" cy="1039494"/>
            </a:xfrm>
            <a:custGeom>
              <a:avLst/>
              <a:gdLst/>
              <a:ahLst/>
              <a:cxnLst/>
              <a:rect l="l" t="t" r="r" b="b"/>
              <a:pathLst>
                <a:path w="659129" h="1039495">
                  <a:moveTo>
                    <a:pt x="0" y="0"/>
                  </a:moveTo>
                  <a:lnTo>
                    <a:pt x="0" y="1039342"/>
                  </a:lnTo>
                  <a:lnTo>
                    <a:pt x="658558" y="519607"/>
                  </a:lnTo>
                  <a:lnTo>
                    <a:pt x="0" y="0"/>
                  </a:lnTo>
                  <a:close/>
                </a:path>
              </a:pathLst>
            </a:custGeom>
            <a:solidFill>
              <a:srgbClr val="E1E1E1">
                <a:alpha val="9999"/>
              </a:srgbClr>
            </a:solidFill>
          </p:spPr>
          <p:txBody>
            <a:bodyPr wrap="square" lIns="0" tIns="0" rIns="0" bIns="0" rtlCol="0"/>
            <a:lstStyle/>
            <a:p>
              <a:endParaRPr/>
            </a:p>
          </p:txBody>
        </p:sp>
        <p:sp>
          <p:nvSpPr>
            <p:cNvPr id="114" name="bg object 114"/>
            <p:cNvSpPr/>
            <p:nvPr/>
          </p:nvSpPr>
          <p:spPr>
            <a:xfrm>
              <a:off x="4617218" y="8482178"/>
              <a:ext cx="659130" cy="1039494"/>
            </a:xfrm>
            <a:custGeom>
              <a:avLst/>
              <a:gdLst/>
              <a:ahLst/>
              <a:cxnLst/>
              <a:rect l="l" t="t" r="r" b="b"/>
              <a:pathLst>
                <a:path w="659129" h="1039495">
                  <a:moveTo>
                    <a:pt x="0" y="0"/>
                  </a:moveTo>
                  <a:lnTo>
                    <a:pt x="0" y="1039418"/>
                  </a:lnTo>
                  <a:lnTo>
                    <a:pt x="658558" y="519683"/>
                  </a:lnTo>
                  <a:lnTo>
                    <a:pt x="0" y="0"/>
                  </a:lnTo>
                  <a:close/>
                </a:path>
              </a:pathLst>
            </a:custGeom>
            <a:solidFill>
              <a:srgbClr val="B2B2B1">
                <a:alpha val="9999"/>
              </a:srgbClr>
            </a:solidFill>
          </p:spPr>
          <p:txBody>
            <a:bodyPr wrap="square" lIns="0" tIns="0" rIns="0" bIns="0" rtlCol="0"/>
            <a:lstStyle/>
            <a:p>
              <a:endParaRPr/>
            </a:p>
          </p:txBody>
        </p:sp>
        <p:sp>
          <p:nvSpPr>
            <p:cNvPr id="115" name="bg object 115"/>
            <p:cNvSpPr/>
            <p:nvPr/>
          </p:nvSpPr>
          <p:spPr>
            <a:xfrm>
              <a:off x="2641431" y="6403543"/>
              <a:ext cx="659130" cy="1039494"/>
            </a:xfrm>
            <a:custGeom>
              <a:avLst/>
              <a:gdLst/>
              <a:ahLst/>
              <a:cxnLst/>
              <a:rect l="l" t="t" r="r" b="b"/>
              <a:pathLst>
                <a:path w="659129" h="1039495">
                  <a:moveTo>
                    <a:pt x="658634" y="0"/>
                  </a:moveTo>
                  <a:lnTo>
                    <a:pt x="0" y="519709"/>
                  </a:lnTo>
                  <a:lnTo>
                    <a:pt x="658634" y="1039393"/>
                  </a:lnTo>
                  <a:lnTo>
                    <a:pt x="658634" y="0"/>
                  </a:lnTo>
                  <a:close/>
                </a:path>
              </a:pathLst>
            </a:custGeom>
            <a:solidFill>
              <a:srgbClr val="D6D6D5">
                <a:alpha val="9999"/>
              </a:srgbClr>
            </a:solidFill>
          </p:spPr>
          <p:txBody>
            <a:bodyPr wrap="square" lIns="0" tIns="0" rIns="0" bIns="0" rtlCol="0"/>
            <a:lstStyle/>
            <a:p>
              <a:endParaRPr/>
            </a:p>
          </p:txBody>
        </p:sp>
        <p:sp>
          <p:nvSpPr>
            <p:cNvPr id="116" name="bg object 116"/>
            <p:cNvSpPr/>
            <p:nvPr/>
          </p:nvSpPr>
          <p:spPr>
            <a:xfrm>
              <a:off x="2641425" y="5883850"/>
              <a:ext cx="659130" cy="1039494"/>
            </a:xfrm>
            <a:custGeom>
              <a:avLst/>
              <a:gdLst/>
              <a:ahLst/>
              <a:cxnLst/>
              <a:rect l="l" t="t" r="r" b="b"/>
              <a:pathLst>
                <a:path w="659129" h="1039495">
                  <a:moveTo>
                    <a:pt x="0" y="0"/>
                  </a:moveTo>
                  <a:lnTo>
                    <a:pt x="0" y="1039406"/>
                  </a:lnTo>
                  <a:lnTo>
                    <a:pt x="658634" y="519696"/>
                  </a:lnTo>
                  <a:lnTo>
                    <a:pt x="0" y="0"/>
                  </a:lnTo>
                  <a:close/>
                </a:path>
              </a:pathLst>
            </a:custGeom>
            <a:solidFill>
              <a:srgbClr val="E7E7E7">
                <a:alpha val="9999"/>
              </a:srgbClr>
            </a:solidFill>
          </p:spPr>
          <p:txBody>
            <a:bodyPr wrap="square" lIns="0" tIns="0" rIns="0" bIns="0" rtlCol="0"/>
            <a:lstStyle/>
            <a:p>
              <a:endParaRPr/>
            </a:p>
          </p:txBody>
        </p:sp>
        <p:sp>
          <p:nvSpPr>
            <p:cNvPr id="117" name="bg object 117"/>
            <p:cNvSpPr/>
            <p:nvPr/>
          </p:nvSpPr>
          <p:spPr>
            <a:xfrm>
              <a:off x="1982867" y="2765800"/>
              <a:ext cx="659130" cy="1039494"/>
            </a:xfrm>
            <a:custGeom>
              <a:avLst/>
              <a:gdLst/>
              <a:ahLst/>
              <a:cxnLst/>
              <a:rect l="l" t="t" r="r" b="b"/>
              <a:pathLst>
                <a:path w="659130" h="1039495">
                  <a:moveTo>
                    <a:pt x="658558" y="0"/>
                  </a:moveTo>
                  <a:lnTo>
                    <a:pt x="0" y="519709"/>
                  </a:lnTo>
                  <a:lnTo>
                    <a:pt x="658558" y="1039329"/>
                  </a:lnTo>
                  <a:lnTo>
                    <a:pt x="658558" y="0"/>
                  </a:lnTo>
                  <a:close/>
                </a:path>
              </a:pathLst>
            </a:custGeom>
            <a:solidFill>
              <a:srgbClr val="F0F0F0">
                <a:alpha val="9999"/>
              </a:srgbClr>
            </a:solidFill>
          </p:spPr>
          <p:txBody>
            <a:bodyPr wrap="square" lIns="0" tIns="0" rIns="0" bIns="0" rtlCol="0"/>
            <a:lstStyle/>
            <a:p>
              <a:endParaRPr/>
            </a:p>
          </p:txBody>
        </p:sp>
        <p:sp>
          <p:nvSpPr>
            <p:cNvPr id="118" name="bg object 118"/>
            <p:cNvSpPr/>
            <p:nvPr/>
          </p:nvSpPr>
          <p:spPr>
            <a:xfrm>
              <a:off x="1982867" y="3805128"/>
              <a:ext cx="659130" cy="1039494"/>
            </a:xfrm>
            <a:custGeom>
              <a:avLst/>
              <a:gdLst/>
              <a:ahLst/>
              <a:cxnLst/>
              <a:rect l="l" t="t" r="r" b="b"/>
              <a:pathLst>
                <a:path w="659130" h="1039495">
                  <a:moveTo>
                    <a:pt x="658558" y="0"/>
                  </a:moveTo>
                  <a:lnTo>
                    <a:pt x="0" y="519709"/>
                  </a:lnTo>
                  <a:lnTo>
                    <a:pt x="658558" y="1039406"/>
                  </a:lnTo>
                  <a:lnTo>
                    <a:pt x="658558" y="0"/>
                  </a:lnTo>
                  <a:close/>
                </a:path>
              </a:pathLst>
            </a:custGeom>
            <a:solidFill>
              <a:srgbClr val="E1E1E1">
                <a:alpha val="9999"/>
              </a:srgbClr>
            </a:solidFill>
          </p:spPr>
          <p:txBody>
            <a:bodyPr wrap="square" lIns="0" tIns="0" rIns="0" bIns="0" rtlCol="0"/>
            <a:lstStyle/>
            <a:p>
              <a:endParaRPr/>
            </a:p>
          </p:txBody>
        </p:sp>
        <p:sp>
          <p:nvSpPr>
            <p:cNvPr id="119" name="bg object 119"/>
            <p:cNvSpPr/>
            <p:nvPr/>
          </p:nvSpPr>
          <p:spPr>
            <a:xfrm>
              <a:off x="1982862" y="4324838"/>
              <a:ext cx="659130" cy="1039494"/>
            </a:xfrm>
            <a:custGeom>
              <a:avLst/>
              <a:gdLst/>
              <a:ahLst/>
              <a:cxnLst/>
              <a:rect l="l" t="t" r="r" b="b"/>
              <a:pathLst>
                <a:path w="659130" h="1039495">
                  <a:moveTo>
                    <a:pt x="0" y="0"/>
                  </a:moveTo>
                  <a:lnTo>
                    <a:pt x="0" y="1039291"/>
                  </a:lnTo>
                  <a:lnTo>
                    <a:pt x="658634" y="519696"/>
                  </a:lnTo>
                  <a:lnTo>
                    <a:pt x="0" y="0"/>
                  </a:lnTo>
                  <a:close/>
                </a:path>
              </a:pathLst>
            </a:custGeom>
            <a:solidFill>
              <a:srgbClr val="E7E7E7">
                <a:alpha val="9999"/>
              </a:srgbClr>
            </a:solidFill>
          </p:spPr>
          <p:txBody>
            <a:bodyPr wrap="square" lIns="0" tIns="0" rIns="0" bIns="0" rtlCol="0"/>
            <a:lstStyle/>
            <a:p>
              <a:endParaRPr/>
            </a:p>
          </p:txBody>
        </p:sp>
        <p:sp>
          <p:nvSpPr>
            <p:cNvPr id="120" name="bg object 120"/>
            <p:cNvSpPr/>
            <p:nvPr/>
          </p:nvSpPr>
          <p:spPr>
            <a:xfrm>
              <a:off x="1982867" y="5883847"/>
              <a:ext cx="659130" cy="1039494"/>
            </a:xfrm>
            <a:custGeom>
              <a:avLst/>
              <a:gdLst/>
              <a:ahLst/>
              <a:cxnLst/>
              <a:rect l="l" t="t" r="r" b="b"/>
              <a:pathLst>
                <a:path w="659130" h="1039495">
                  <a:moveTo>
                    <a:pt x="658558" y="0"/>
                  </a:moveTo>
                  <a:lnTo>
                    <a:pt x="0" y="519696"/>
                  </a:lnTo>
                  <a:lnTo>
                    <a:pt x="658558" y="1039406"/>
                  </a:lnTo>
                  <a:lnTo>
                    <a:pt x="658558" y="0"/>
                  </a:lnTo>
                  <a:close/>
                </a:path>
              </a:pathLst>
            </a:custGeom>
            <a:solidFill>
              <a:srgbClr val="F0F0F0">
                <a:alpha val="9999"/>
              </a:srgbClr>
            </a:solidFill>
          </p:spPr>
          <p:txBody>
            <a:bodyPr wrap="square" lIns="0" tIns="0" rIns="0" bIns="0" rtlCol="0"/>
            <a:lstStyle/>
            <a:p>
              <a:endParaRPr/>
            </a:p>
          </p:txBody>
        </p:sp>
        <p:sp>
          <p:nvSpPr>
            <p:cNvPr id="121" name="bg object 121"/>
            <p:cNvSpPr/>
            <p:nvPr/>
          </p:nvSpPr>
          <p:spPr>
            <a:xfrm>
              <a:off x="1982851" y="5364136"/>
              <a:ext cx="659130" cy="2078989"/>
            </a:xfrm>
            <a:custGeom>
              <a:avLst/>
              <a:gdLst/>
              <a:ahLst/>
              <a:cxnLst/>
              <a:rect l="l" t="t" r="r" b="b"/>
              <a:pathLst>
                <a:path w="659130" h="2078990">
                  <a:moveTo>
                    <a:pt x="658634" y="1559128"/>
                  </a:moveTo>
                  <a:lnTo>
                    <a:pt x="0" y="1039418"/>
                  </a:lnTo>
                  <a:lnTo>
                    <a:pt x="0" y="2078812"/>
                  </a:lnTo>
                  <a:lnTo>
                    <a:pt x="658634" y="1559128"/>
                  </a:lnTo>
                  <a:close/>
                </a:path>
                <a:path w="659130" h="2078990">
                  <a:moveTo>
                    <a:pt x="658634" y="519722"/>
                  </a:moveTo>
                  <a:lnTo>
                    <a:pt x="0" y="0"/>
                  </a:lnTo>
                  <a:lnTo>
                    <a:pt x="0" y="1039418"/>
                  </a:lnTo>
                  <a:lnTo>
                    <a:pt x="658634" y="519722"/>
                  </a:lnTo>
                  <a:close/>
                </a:path>
              </a:pathLst>
            </a:custGeom>
            <a:solidFill>
              <a:srgbClr val="E7E7E7">
                <a:alpha val="9999"/>
              </a:srgbClr>
            </a:solidFill>
          </p:spPr>
          <p:txBody>
            <a:bodyPr wrap="square" lIns="0" tIns="0" rIns="0" bIns="0" rtlCol="0"/>
            <a:lstStyle/>
            <a:p>
              <a:endParaRPr/>
            </a:p>
          </p:txBody>
        </p:sp>
        <p:sp>
          <p:nvSpPr>
            <p:cNvPr id="122" name="bg object 122"/>
            <p:cNvSpPr/>
            <p:nvPr/>
          </p:nvSpPr>
          <p:spPr>
            <a:xfrm>
              <a:off x="1324303" y="4324837"/>
              <a:ext cx="659130" cy="1039494"/>
            </a:xfrm>
            <a:custGeom>
              <a:avLst/>
              <a:gdLst/>
              <a:ahLst/>
              <a:cxnLst/>
              <a:rect l="l" t="t" r="r" b="b"/>
              <a:pathLst>
                <a:path w="659130" h="1039495">
                  <a:moveTo>
                    <a:pt x="658558" y="0"/>
                  </a:moveTo>
                  <a:lnTo>
                    <a:pt x="0" y="519696"/>
                  </a:lnTo>
                  <a:lnTo>
                    <a:pt x="658558" y="1039291"/>
                  </a:lnTo>
                  <a:lnTo>
                    <a:pt x="658558" y="0"/>
                  </a:lnTo>
                  <a:close/>
                </a:path>
              </a:pathLst>
            </a:custGeom>
            <a:solidFill>
              <a:srgbClr val="F0F0F0">
                <a:alpha val="9999"/>
              </a:srgbClr>
            </a:solidFill>
          </p:spPr>
          <p:txBody>
            <a:bodyPr wrap="square" lIns="0" tIns="0" rIns="0" bIns="0" rtlCol="0"/>
            <a:lstStyle/>
            <a:p>
              <a:endParaRPr/>
            </a:p>
          </p:txBody>
        </p:sp>
        <p:sp>
          <p:nvSpPr>
            <p:cNvPr id="123" name="bg object 123"/>
            <p:cNvSpPr/>
            <p:nvPr/>
          </p:nvSpPr>
          <p:spPr>
            <a:xfrm>
              <a:off x="7143" y="4844534"/>
              <a:ext cx="659130" cy="1039494"/>
            </a:xfrm>
            <a:custGeom>
              <a:avLst/>
              <a:gdLst/>
              <a:ahLst/>
              <a:cxnLst/>
              <a:rect l="l" t="t" r="r" b="b"/>
              <a:pathLst>
                <a:path w="659130" h="1039495">
                  <a:moveTo>
                    <a:pt x="0" y="0"/>
                  </a:moveTo>
                  <a:lnTo>
                    <a:pt x="0" y="1039456"/>
                  </a:lnTo>
                  <a:lnTo>
                    <a:pt x="658558" y="519696"/>
                  </a:lnTo>
                  <a:lnTo>
                    <a:pt x="0" y="0"/>
                  </a:lnTo>
                  <a:close/>
                </a:path>
              </a:pathLst>
            </a:custGeom>
            <a:solidFill>
              <a:srgbClr val="F0F0F0">
                <a:alpha val="9999"/>
              </a:srgbClr>
            </a:solidFill>
          </p:spPr>
          <p:txBody>
            <a:bodyPr wrap="square" lIns="0" tIns="0" rIns="0" bIns="0" rtlCol="0"/>
            <a:lstStyle/>
            <a:p>
              <a:endParaRPr/>
            </a:p>
          </p:txBody>
        </p:sp>
        <p:sp>
          <p:nvSpPr>
            <p:cNvPr id="124" name="bg object 124"/>
            <p:cNvSpPr/>
            <p:nvPr/>
          </p:nvSpPr>
          <p:spPr>
            <a:xfrm>
              <a:off x="3300057" y="7442936"/>
              <a:ext cx="1317625" cy="1559560"/>
            </a:xfrm>
            <a:custGeom>
              <a:avLst/>
              <a:gdLst/>
              <a:ahLst/>
              <a:cxnLst/>
              <a:rect l="l" t="t" r="r" b="b"/>
              <a:pathLst>
                <a:path w="1317625" h="1559559">
                  <a:moveTo>
                    <a:pt x="658520" y="519607"/>
                  </a:moveTo>
                  <a:lnTo>
                    <a:pt x="0" y="0"/>
                  </a:lnTo>
                  <a:lnTo>
                    <a:pt x="0" y="1039317"/>
                  </a:lnTo>
                  <a:lnTo>
                    <a:pt x="658520" y="519607"/>
                  </a:lnTo>
                  <a:close/>
                </a:path>
                <a:path w="1317625" h="1559559">
                  <a:moveTo>
                    <a:pt x="1317155" y="1039253"/>
                  </a:moveTo>
                  <a:lnTo>
                    <a:pt x="658571" y="519620"/>
                  </a:lnTo>
                  <a:lnTo>
                    <a:pt x="658571" y="1558937"/>
                  </a:lnTo>
                  <a:lnTo>
                    <a:pt x="1317155" y="1039253"/>
                  </a:lnTo>
                  <a:close/>
                </a:path>
              </a:pathLst>
            </a:custGeom>
            <a:solidFill>
              <a:srgbClr val="F0F0F0">
                <a:alpha val="9999"/>
              </a:srgbClr>
            </a:solidFill>
          </p:spPr>
          <p:txBody>
            <a:bodyPr wrap="square" lIns="0" tIns="0" rIns="0" bIns="0" rtlCol="0"/>
            <a:lstStyle/>
            <a:p>
              <a:endParaRPr/>
            </a:p>
          </p:txBody>
        </p:sp>
        <p:sp>
          <p:nvSpPr>
            <p:cNvPr id="125" name="bg object 125"/>
            <p:cNvSpPr/>
            <p:nvPr/>
          </p:nvSpPr>
          <p:spPr>
            <a:xfrm>
              <a:off x="1324292" y="3805135"/>
              <a:ext cx="659130" cy="2078989"/>
            </a:xfrm>
            <a:custGeom>
              <a:avLst/>
              <a:gdLst/>
              <a:ahLst/>
              <a:cxnLst/>
              <a:rect l="l" t="t" r="r" b="b"/>
              <a:pathLst>
                <a:path w="659130" h="2078989">
                  <a:moveTo>
                    <a:pt x="658609" y="1559001"/>
                  </a:moveTo>
                  <a:lnTo>
                    <a:pt x="0" y="1039406"/>
                  </a:lnTo>
                  <a:lnTo>
                    <a:pt x="0" y="2078812"/>
                  </a:lnTo>
                  <a:lnTo>
                    <a:pt x="658609" y="1559001"/>
                  </a:lnTo>
                  <a:close/>
                </a:path>
                <a:path w="659130" h="2078989">
                  <a:moveTo>
                    <a:pt x="658609" y="519709"/>
                  </a:moveTo>
                  <a:lnTo>
                    <a:pt x="0" y="0"/>
                  </a:lnTo>
                  <a:lnTo>
                    <a:pt x="0" y="1039406"/>
                  </a:lnTo>
                  <a:lnTo>
                    <a:pt x="658609" y="519709"/>
                  </a:lnTo>
                  <a:close/>
                </a:path>
              </a:pathLst>
            </a:custGeom>
            <a:solidFill>
              <a:srgbClr val="E1E1E1">
                <a:alpha val="9999"/>
              </a:srgbClr>
            </a:solidFill>
          </p:spPr>
          <p:txBody>
            <a:bodyPr wrap="square" lIns="0" tIns="0" rIns="0" bIns="0" rtlCol="0"/>
            <a:lstStyle/>
            <a:p>
              <a:endParaRPr/>
            </a:p>
          </p:txBody>
        </p:sp>
        <p:sp>
          <p:nvSpPr>
            <p:cNvPr id="126" name="bg object 126"/>
            <p:cNvSpPr/>
            <p:nvPr/>
          </p:nvSpPr>
          <p:spPr>
            <a:xfrm>
              <a:off x="665708" y="4324912"/>
              <a:ext cx="659130" cy="1039494"/>
            </a:xfrm>
            <a:custGeom>
              <a:avLst/>
              <a:gdLst/>
              <a:ahLst/>
              <a:cxnLst/>
              <a:rect l="l" t="t" r="r" b="b"/>
              <a:pathLst>
                <a:path w="659130" h="1039495">
                  <a:moveTo>
                    <a:pt x="0" y="0"/>
                  </a:moveTo>
                  <a:lnTo>
                    <a:pt x="0" y="1039317"/>
                  </a:lnTo>
                  <a:lnTo>
                    <a:pt x="658583" y="519620"/>
                  </a:lnTo>
                  <a:lnTo>
                    <a:pt x="0" y="0"/>
                  </a:lnTo>
                  <a:close/>
                </a:path>
              </a:pathLst>
            </a:custGeom>
            <a:solidFill>
              <a:srgbClr val="E7E7E7">
                <a:alpha val="9999"/>
              </a:srgbClr>
            </a:solidFill>
          </p:spPr>
          <p:txBody>
            <a:bodyPr wrap="square" lIns="0" tIns="0" rIns="0" bIns="0" rtlCol="0"/>
            <a:lstStyle/>
            <a:p>
              <a:endParaRPr/>
            </a:p>
          </p:txBody>
        </p:sp>
        <p:sp>
          <p:nvSpPr>
            <p:cNvPr id="127" name="bg object 127"/>
            <p:cNvSpPr/>
            <p:nvPr/>
          </p:nvSpPr>
          <p:spPr>
            <a:xfrm>
              <a:off x="665708" y="5364238"/>
              <a:ext cx="1317625" cy="1559560"/>
            </a:xfrm>
            <a:custGeom>
              <a:avLst/>
              <a:gdLst/>
              <a:ahLst/>
              <a:cxnLst/>
              <a:rect l="l" t="t" r="r" b="b"/>
              <a:pathLst>
                <a:path w="1317625" h="1559559">
                  <a:moveTo>
                    <a:pt x="658583" y="519709"/>
                  </a:moveTo>
                  <a:lnTo>
                    <a:pt x="0" y="0"/>
                  </a:lnTo>
                  <a:lnTo>
                    <a:pt x="0" y="1039317"/>
                  </a:lnTo>
                  <a:lnTo>
                    <a:pt x="658583" y="519709"/>
                  </a:lnTo>
                  <a:close/>
                </a:path>
                <a:path w="1317625" h="1559559">
                  <a:moveTo>
                    <a:pt x="1317142" y="1039304"/>
                  </a:moveTo>
                  <a:lnTo>
                    <a:pt x="658583" y="519747"/>
                  </a:lnTo>
                  <a:lnTo>
                    <a:pt x="658583" y="1559013"/>
                  </a:lnTo>
                  <a:lnTo>
                    <a:pt x="1317142" y="1039304"/>
                  </a:lnTo>
                  <a:close/>
                </a:path>
              </a:pathLst>
            </a:custGeom>
            <a:solidFill>
              <a:srgbClr val="E1E1E1">
                <a:alpha val="9999"/>
              </a:srgbClr>
            </a:solidFill>
          </p:spPr>
          <p:txBody>
            <a:bodyPr wrap="square" lIns="0" tIns="0" rIns="0" bIns="0" rtlCol="0"/>
            <a:lstStyle/>
            <a:p>
              <a:endParaRPr/>
            </a:p>
          </p:txBody>
        </p:sp>
      </p:grpSp>
      <p:grpSp>
        <p:nvGrpSpPr>
          <p:cNvPr id="128" name="object 70">
            <a:extLst>
              <a:ext uri="{FF2B5EF4-FFF2-40B4-BE49-F238E27FC236}">
                <a16:creationId xmlns:a16="http://schemas.microsoft.com/office/drawing/2014/main" id="{3F726136-38ED-4466-9585-F245FD94A859}"/>
              </a:ext>
            </a:extLst>
          </p:cNvPr>
          <p:cNvGrpSpPr/>
          <p:nvPr userDrawn="1"/>
        </p:nvGrpSpPr>
        <p:grpSpPr>
          <a:xfrm>
            <a:off x="-3051" y="3197604"/>
            <a:ext cx="6327960" cy="4263319"/>
            <a:chOff x="0" y="352013"/>
            <a:chExt cx="3298190" cy="2222080"/>
          </a:xfrm>
        </p:grpSpPr>
        <p:sp>
          <p:nvSpPr>
            <p:cNvPr id="129" name="object 75">
              <a:extLst>
                <a:ext uri="{FF2B5EF4-FFF2-40B4-BE49-F238E27FC236}">
                  <a16:creationId xmlns:a16="http://schemas.microsoft.com/office/drawing/2014/main" id="{A1D7742B-85DA-4DC4-81F3-D34A7D5012C7}"/>
                </a:ext>
              </a:extLst>
            </p:cNvPr>
            <p:cNvSpPr/>
            <p:nvPr/>
          </p:nvSpPr>
          <p:spPr>
            <a:xfrm>
              <a:off x="0" y="1634293"/>
              <a:ext cx="2299335" cy="939800"/>
            </a:xfrm>
            <a:custGeom>
              <a:avLst/>
              <a:gdLst/>
              <a:ahLst/>
              <a:cxnLst/>
              <a:rect l="l" t="t" r="r" b="b"/>
              <a:pathLst>
                <a:path w="2299335" h="939800">
                  <a:moveTo>
                    <a:pt x="793508" y="0"/>
                  </a:moveTo>
                  <a:lnTo>
                    <a:pt x="0" y="378688"/>
                  </a:lnTo>
                  <a:lnTo>
                    <a:pt x="0" y="380212"/>
                  </a:lnTo>
                  <a:lnTo>
                    <a:pt x="1530819" y="939520"/>
                  </a:lnTo>
                  <a:lnTo>
                    <a:pt x="2299042" y="150507"/>
                  </a:lnTo>
                  <a:lnTo>
                    <a:pt x="793508" y="0"/>
                  </a:lnTo>
                  <a:close/>
                </a:path>
              </a:pathLst>
            </a:custGeom>
            <a:solidFill>
              <a:srgbClr val="0092D0"/>
            </a:solidFill>
            <a:ln>
              <a:solidFill>
                <a:srgbClr val="0092D0"/>
              </a:solidFill>
            </a:ln>
          </p:spPr>
          <p:txBody>
            <a:bodyPr wrap="square" lIns="0" tIns="0" rIns="0" bIns="0" rtlCol="0"/>
            <a:lstStyle/>
            <a:p>
              <a:endParaRPr dirty="0"/>
            </a:p>
          </p:txBody>
        </p:sp>
        <p:sp>
          <p:nvSpPr>
            <p:cNvPr id="130" name="object 77">
              <a:extLst>
                <a:ext uri="{FF2B5EF4-FFF2-40B4-BE49-F238E27FC236}">
                  <a16:creationId xmlns:a16="http://schemas.microsoft.com/office/drawing/2014/main" id="{F91A2729-4A2D-434C-BB4D-50C011D4536B}"/>
                </a:ext>
              </a:extLst>
            </p:cNvPr>
            <p:cNvSpPr/>
            <p:nvPr/>
          </p:nvSpPr>
          <p:spPr>
            <a:xfrm>
              <a:off x="0" y="352013"/>
              <a:ext cx="3298190" cy="1662430"/>
            </a:xfrm>
            <a:custGeom>
              <a:avLst/>
              <a:gdLst/>
              <a:ahLst/>
              <a:cxnLst/>
              <a:rect l="l" t="t" r="r" b="b"/>
              <a:pathLst>
                <a:path w="3298190" h="1662430">
                  <a:moveTo>
                    <a:pt x="2789707" y="0"/>
                  </a:moveTo>
                  <a:lnTo>
                    <a:pt x="0" y="0"/>
                  </a:lnTo>
                  <a:lnTo>
                    <a:pt x="0" y="1661833"/>
                  </a:lnTo>
                  <a:lnTo>
                    <a:pt x="2789707" y="1661833"/>
                  </a:lnTo>
                  <a:lnTo>
                    <a:pt x="3297707" y="788060"/>
                  </a:lnTo>
                  <a:lnTo>
                    <a:pt x="2789707" y="0"/>
                  </a:lnTo>
                  <a:close/>
                </a:path>
              </a:pathLst>
            </a:custGeom>
            <a:solidFill>
              <a:srgbClr val="36A9E1"/>
            </a:solidFill>
          </p:spPr>
          <p:txBody>
            <a:bodyPr wrap="square" lIns="0" tIns="0" rIns="0" bIns="0" rtlCol="0"/>
            <a:lstStyle/>
            <a:p>
              <a:endParaRPr/>
            </a:p>
          </p:txBody>
        </p:sp>
      </p:grpSp>
    </p:spTree>
    <p:extLst>
      <p:ext uri="{BB962C8B-B14F-4D97-AF65-F5344CB8AC3E}">
        <p14:creationId xmlns:p14="http://schemas.microsoft.com/office/powerpoint/2010/main" val="41899045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_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7557134" cy="10692130"/>
          </a:xfrm>
          <a:custGeom>
            <a:avLst/>
            <a:gdLst/>
            <a:ahLst/>
            <a:cxnLst/>
            <a:rect l="l" t="t" r="r" b="b"/>
            <a:pathLst>
              <a:path w="7557134" h="10692130">
                <a:moveTo>
                  <a:pt x="7556792" y="0"/>
                </a:moveTo>
                <a:lnTo>
                  <a:pt x="0" y="0"/>
                </a:lnTo>
                <a:lnTo>
                  <a:pt x="0" y="10692003"/>
                </a:lnTo>
                <a:lnTo>
                  <a:pt x="7556792" y="10692003"/>
                </a:lnTo>
                <a:lnTo>
                  <a:pt x="7556792" y="0"/>
                </a:lnTo>
                <a:close/>
              </a:path>
            </a:pathLst>
          </a:custGeom>
          <a:solidFill>
            <a:srgbClr val="1C5B77"/>
          </a:solidFill>
        </p:spPr>
        <p:txBody>
          <a:bodyPr wrap="square" lIns="0" tIns="0" rIns="0" bIns="0" rtlCol="0"/>
          <a:lstStyle/>
          <a:p>
            <a:endParaRPr/>
          </a:p>
        </p:txBody>
      </p:sp>
      <p:sp>
        <p:nvSpPr>
          <p:cNvPr id="17" name="bg object 17"/>
          <p:cNvSpPr/>
          <p:nvPr/>
        </p:nvSpPr>
        <p:spPr>
          <a:xfrm>
            <a:off x="7251446" y="1206715"/>
            <a:ext cx="305435" cy="2078989"/>
          </a:xfrm>
          <a:custGeom>
            <a:avLst/>
            <a:gdLst/>
            <a:ahLst/>
            <a:cxnLst/>
            <a:rect l="l" t="t" r="r" b="b"/>
            <a:pathLst>
              <a:path w="305434" h="2078989">
                <a:moveTo>
                  <a:pt x="305333" y="240906"/>
                </a:moveTo>
                <a:lnTo>
                  <a:pt x="0" y="0"/>
                </a:lnTo>
                <a:lnTo>
                  <a:pt x="0" y="1039317"/>
                </a:lnTo>
                <a:lnTo>
                  <a:pt x="0" y="2078647"/>
                </a:lnTo>
                <a:lnTo>
                  <a:pt x="305333" y="1837753"/>
                </a:lnTo>
                <a:lnTo>
                  <a:pt x="305333" y="1280261"/>
                </a:lnTo>
                <a:lnTo>
                  <a:pt x="50" y="1039368"/>
                </a:lnTo>
                <a:lnTo>
                  <a:pt x="305333" y="798436"/>
                </a:lnTo>
                <a:lnTo>
                  <a:pt x="305333" y="240906"/>
                </a:lnTo>
                <a:close/>
              </a:path>
            </a:pathLst>
          </a:custGeom>
          <a:solidFill>
            <a:srgbClr val="60605F">
              <a:alpha val="9999"/>
            </a:srgbClr>
          </a:solidFill>
        </p:spPr>
        <p:txBody>
          <a:bodyPr wrap="square" lIns="0" tIns="0" rIns="0" bIns="0" rtlCol="0"/>
          <a:lstStyle/>
          <a:p>
            <a:endParaRPr/>
          </a:p>
        </p:txBody>
      </p:sp>
      <p:sp>
        <p:nvSpPr>
          <p:cNvPr id="18" name="bg object 18"/>
          <p:cNvSpPr/>
          <p:nvPr/>
        </p:nvSpPr>
        <p:spPr>
          <a:xfrm>
            <a:off x="7251452" y="3285360"/>
            <a:ext cx="305435" cy="1039494"/>
          </a:xfrm>
          <a:custGeom>
            <a:avLst/>
            <a:gdLst/>
            <a:ahLst/>
            <a:cxnLst/>
            <a:rect l="l" t="t" r="r" b="b"/>
            <a:pathLst>
              <a:path w="305434" h="1039495">
                <a:moveTo>
                  <a:pt x="0" y="0"/>
                </a:moveTo>
                <a:lnTo>
                  <a:pt x="0" y="1039380"/>
                </a:lnTo>
                <a:lnTo>
                  <a:pt x="305339" y="798401"/>
                </a:lnTo>
                <a:lnTo>
                  <a:pt x="305339" y="240890"/>
                </a:lnTo>
                <a:lnTo>
                  <a:pt x="0" y="0"/>
                </a:lnTo>
                <a:close/>
              </a:path>
            </a:pathLst>
          </a:custGeom>
          <a:solidFill>
            <a:srgbClr val="B2B2B1">
              <a:alpha val="9999"/>
            </a:srgbClr>
          </a:solidFill>
        </p:spPr>
        <p:txBody>
          <a:bodyPr wrap="square" lIns="0" tIns="0" rIns="0" bIns="0" rtlCol="0"/>
          <a:lstStyle/>
          <a:p>
            <a:endParaRPr/>
          </a:p>
        </p:txBody>
      </p:sp>
      <p:sp>
        <p:nvSpPr>
          <p:cNvPr id="19" name="bg object 19"/>
          <p:cNvSpPr/>
          <p:nvPr/>
        </p:nvSpPr>
        <p:spPr>
          <a:xfrm>
            <a:off x="7251452" y="4324589"/>
            <a:ext cx="305435" cy="1039494"/>
          </a:xfrm>
          <a:custGeom>
            <a:avLst/>
            <a:gdLst/>
            <a:ahLst/>
            <a:cxnLst/>
            <a:rect l="l" t="t" r="r" b="b"/>
            <a:pathLst>
              <a:path w="305434" h="1039495">
                <a:moveTo>
                  <a:pt x="0" y="0"/>
                </a:moveTo>
                <a:lnTo>
                  <a:pt x="0" y="1039406"/>
                </a:lnTo>
                <a:lnTo>
                  <a:pt x="305339" y="798497"/>
                </a:lnTo>
                <a:lnTo>
                  <a:pt x="305339" y="240973"/>
                </a:lnTo>
                <a:lnTo>
                  <a:pt x="0" y="0"/>
                </a:lnTo>
                <a:close/>
              </a:path>
            </a:pathLst>
          </a:custGeom>
          <a:solidFill>
            <a:srgbClr val="1D1D1B">
              <a:alpha val="9999"/>
            </a:srgbClr>
          </a:solidFill>
        </p:spPr>
        <p:txBody>
          <a:bodyPr wrap="square" lIns="0" tIns="0" rIns="0" bIns="0" rtlCol="0"/>
          <a:lstStyle/>
          <a:p>
            <a:endParaRPr/>
          </a:p>
        </p:txBody>
      </p:sp>
      <p:sp>
        <p:nvSpPr>
          <p:cNvPr id="20" name="bg object 20"/>
          <p:cNvSpPr/>
          <p:nvPr/>
        </p:nvSpPr>
        <p:spPr>
          <a:xfrm>
            <a:off x="7251446" y="5363996"/>
            <a:ext cx="305435" cy="5196840"/>
          </a:xfrm>
          <a:custGeom>
            <a:avLst/>
            <a:gdLst/>
            <a:ahLst/>
            <a:cxnLst/>
            <a:rect l="l" t="t" r="r" b="b"/>
            <a:pathLst>
              <a:path w="305434" h="5196840">
                <a:moveTo>
                  <a:pt x="305333" y="240944"/>
                </a:moveTo>
                <a:lnTo>
                  <a:pt x="0" y="0"/>
                </a:lnTo>
                <a:lnTo>
                  <a:pt x="0" y="1039304"/>
                </a:lnTo>
                <a:lnTo>
                  <a:pt x="0" y="1039393"/>
                </a:lnTo>
                <a:lnTo>
                  <a:pt x="0" y="5196649"/>
                </a:lnTo>
                <a:lnTo>
                  <a:pt x="305333" y="4955718"/>
                </a:lnTo>
                <a:lnTo>
                  <a:pt x="305333" y="4398200"/>
                </a:lnTo>
                <a:lnTo>
                  <a:pt x="63" y="4157307"/>
                </a:lnTo>
                <a:lnTo>
                  <a:pt x="305333" y="3916413"/>
                </a:lnTo>
                <a:lnTo>
                  <a:pt x="305333" y="3358883"/>
                </a:lnTo>
                <a:lnTo>
                  <a:pt x="38" y="3117989"/>
                </a:lnTo>
                <a:lnTo>
                  <a:pt x="305333" y="2877083"/>
                </a:lnTo>
                <a:lnTo>
                  <a:pt x="305333" y="2319566"/>
                </a:lnTo>
                <a:lnTo>
                  <a:pt x="38" y="2078672"/>
                </a:lnTo>
                <a:lnTo>
                  <a:pt x="305333" y="1837766"/>
                </a:lnTo>
                <a:lnTo>
                  <a:pt x="305333" y="1280248"/>
                </a:lnTo>
                <a:lnTo>
                  <a:pt x="50" y="1039355"/>
                </a:lnTo>
                <a:lnTo>
                  <a:pt x="305333" y="798461"/>
                </a:lnTo>
                <a:lnTo>
                  <a:pt x="305333" y="240944"/>
                </a:lnTo>
                <a:close/>
              </a:path>
            </a:pathLst>
          </a:custGeom>
          <a:solidFill>
            <a:srgbClr val="60605F">
              <a:alpha val="9999"/>
            </a:srgbClr>
          </a:solidFill>
        </p:spPr>
        <p:txBody>
          <a:bodyPr wrap="square" lIns="0" tIns="0" rIns="0" bIns="0" rtlCol="0"/>
          <a:lstStyle/>
          <a:p>
            <a:endParaRPr/>
          </a:p>
        </p:txBody>
      </p:sp>
      <p:sp>
        <p:nvSpPr>
          <p:cNvPr id="21" name="bg object 21"/>
          <p:cNvSpPr/>
          <p:nvPr/>
        </p:nvSpPr>
        <p:spPr>
          <a:xfrm>
            <a:off x="6592932" y="1206711"/>
            <a:ext cx="659130" cy="1039494"/>
          </a:xfrm>
          <a:custGeom>
            <a:avLst/>
            <a:gdLst/>
            <a:ahLst/>
            <a:cxnLst/>
            <a:rect l="l" t="t" r="r" b="b"/>
            <a:pathLst>
              <a:path w="659129" h="1039494">
                <a:moveTo>
                  <a:pt x="658520" y="0"/>
                </a:moveTo>
                <a:lnTo>
                  <a:pt x="0" y="519620"/>
                </a:lnTo>
                <a:lnTo>
                  <a:pt x="658520" y="1039406"/>
                </a:lnTo>
                <a:lnTo>
                  <a:pt x="658520" y="0"/>
                </a:lnTo>
                <a:close/>
              </a:path>
            </a:pathLst>
          </a:custGeom>
          <a:solidFill>
            <a:srgbClr val="1D1D1B">
              <a:alpha val="9999"/>
            </a:srgbClr>
          </a:solidFill>
        </p:spPr>
        <p:txBody>
          <a:bodyPr wrap="square" lIns="0" tIns="0" rIns="0" bIns="0" rtlCol="0"/>
          <a:lstStyle/>
          <a:p>
            <a:endParaRPr/>
          </a:p>
        </p:txBody>
      </p:sp>
      <p:sp>
        <p:nvSpPr>
          <p:cNvPr id="22" name="bg object 22"/>
          <p:cNvSpPr/>
          <p:nvPr/>
        </p:nvSpPr>
        <p:spPr>
          <a:xfrm>
            <a:off x="7251452" y="167324"/>
            <a:ext cx="305435" cy="1039494"/>
          </a:xfrm>
          <a:custGeom>
            <a:avLst/>
            <a:gdLst/>
            <a:ahLst/>
            <a:cxnLst/>
            <a:rect l="l" t="t" r="r" b="b"/>
            <a:pathLst>
              <a:path w="305434" h="1039494">
                <a:moveTo>
                  <a:pt x="0" y="0"/>
                </a:moveTo>
                <a:lnTo>
                  <a:pt x="0" y="1039393"/>
                </a:lnTo>
                <a:lnTo>
                  <a:pt x="305339" y="798455"/>
                </a:lnTo>
                <a:lnTo>
                  <a:pt x="305339" y="240937"/>
                </a:lnTo>
                <a:lnTo>
                  <a:pt x="0" y="0"/>
                </a:lnTo>
                <a:close/>
              </a:path>
            </a:pathLst>
          </a:custGeom>
          <a:solidFill>
            <a:srgbClr val="B2B2B1">
              <a:alpha val="9999"/>
            </a:srgbClr>
          </a:solidFill>
        </p:spPr>
        <p:txBody>
          <a:bodyPr wrap="square" lIns="0" tIns="0" rIns="0" bIns="0" rtlCol="0"/>
          <a:lstStyle/>
          <a:p>
            <a:endParaRPr/>
          </a:p>
        </p:txBody>
      </p:sp>
      <p:sp>
        <p:nvSpPr>
          <p:cNvPr id="23" name="bg object 23"/>
          <p:cNvSpPr/>
          <p:nvPr/>
        </p:nvSpPr>
        <p:spPr>
          <a:xfrm>
            <a:off x="7251446" y="12"/>
            <a:ext cx="305435" cy="1447800"/>
          </a:xfrm>
          <a:custGeom>
            <a:avLst/>
            <a:gdLst/>
            <a:ahLst/>
            <a:cxnLst/>
            <a:rect l="l" t="t" r="r" b="b"/>
            <a:pathLst>
              <a:path w="305434" h="1447800">
                <a:moveTo>
                  <a:pt x="305346" y="965771"/>
                </a:moveTo>
                <a:lnTo>
                  <a:pt x="0" y="1206703"/>
                </a:lnTo>
                <a:lnTo>
                  <a:pt x="305346" y="1447609"/>
                </a:lnTo>
                <a:lnTo>
                  <a:pt x="305346" y="965771"/>
                </a:lnTo>
                <a:close/>
              </a:path>
              <a:path w="305434" h="1447800">
                <a:moveTo>
                  <a:pt x="305346" y="0"/>
                </a:moveTo>
                <a:lnTo>
                  <a:pt x="212077" y="0"/>
                </a:lnTo>
                <a:lnTo>
                  <a:pt x="0" y="167322"/>
                </a:lnTo>
                <a:lnTo>
                  <a:pt x="305346" y="408254"/>
                </a:lnTo>
                <a:lnTo>
                  <a:pt x="305346" y="0"/>
                </a:lnTo>
                <a:close/>
              </a:path>
            </a:pathLst>
          </a:custGeom>
          <a:solidFill>
            <a:srgbClr val="AEAEAE">
              <a:alpha val="9999"/>
            </a:srgbClr>
          </a:solidFill>
        </p:spPr>
        <p:txBody>
          <a:bodyPr wrap="square" lIns="0" tIns="0" rIns="0" bIns="0" rtlCol="0"/>
          <a:lstStyle/>
          <a:p>
            <a:endParaRPr/>
          </a:p>
        </p:txBody>
      </p:sp>
      <p:sp>
        <p:nvSpPr>
          <p:cNvPr id="24" name="bg object 24"/>
          <p:cNvSpPr/>
          <p:nvPr/>
        </p:nvSpPr>
        <p:spPr>
          <a:xfrm>
            <a:off x="7251456" y="2005142"/>
            <a:ext cx="305435" cy="481965"/>
          </a:xfrm>
          <a:custGeom>
            <a:avLst/>
            <a:gdLst/>
            <a:ahLst/>
            <a:cxnLst/>
            <a:rect l="l" t="t" r="r" b="b"/>
            <a:pathLst>
              <a:path w="305434" h="481964">
                <a:moveTo>
                  <a:pt x="305336" y="0"/>
                </a:moveTo>
                <a:lnTo>
                  <a:pt x="0" y="240976"/>
                </a:lnTo>
                <a:lnTo>
                  <a:pt x="305336" y="481876"/>
                </a:lnTo>
                <a:lnTo>
                  <a:pt x="305336" y="0"/>
                </a:lnTo>
                <a:close/>
              </a:path>
            </a:pathLst>
          </a:custGeom>
          <a:solidFill>
            <a:srgbClr val="1D1D1B">
              <a:alpha val="9999"/>
            </a:srgbClr>
          </a:solidFill>
        </p:spPr>
        <p:txBody>
          <a:bodyPr wrap="square" lIns="0" tIns="0" rIns="0" bIns="0" rtlCol="0"/>
          <a:lstStyle/>
          <a:p>
            <a:endParaRPr/>
          </a:p>
        </p:txBody>
      </p:sp>
      <p:sp>
        <p:nvSpPr>
          <p:cNvPr id="25" name="bg object 25"/>
          <p:cNvSpPr/>
          <p:nvPr/>
        </p:nvSpPr>
        <p:spPr>
          <a:xfrm>
            <a:off x="7251456" y="4083810"/>
            <a:ext cx="305435" cy="481965"/>
          </a:xfrm>
          <a:custGeom>
            <a:avLst/>
            <a:gdLst/>
            <a:ahLst/>
            <a:cxnLst/>
            <a:rect l="l" t="t" r="r" b="b"/>
            <a:pathLst>
              <a:path w="305434" h="481964">
                <a:moveTo>
                  <a:pt x="305336" y="0"/>
                </a:moveTo>
                <a:lnTo>
                  <a:pt x="0" y="240929"/>
                </a:lnTo>
                <a:lnTo>
                  <a:pt x="305336" y="481829"/>
                </a:lnTo>
                <a:lnTo>
                  <a:pt x="305336" y="0"/>
                </a:lnTo>
                <a:close/>
              </a:path>
            </a:pathLst>
          </a:custGeom>
          <a:solidFill>
            <a:srgbClr val="60605F">
              <a:alpha val="9999"/>
            </a:srgbClr>
          </a:solidFill>
        </p:spPr>
        <p:txBody>
          <a:bodyPr wrap="square" lIns="0" tIns="0" rIns="0" bIns="0" rtlCol="0"/>
          <a:lstStyle/>
          <a:p>
            <a:endParaRPr/>
          </a:p>
        </p:txBody>
      </p:sp>
      <p:sp>
        <p:nvSpPr>
          <p:cNvPr id="26" name="bg object 26"/>
          <p:cNvSpPr/>
          <p:nvPr/>
        </p:nvSpPr>
        <p:spPr>
          <a:xfrm>
            <a:off x="7251456" y="5123132"/>
            <a:ext cx="305435" cy="481965"/>
          </a:xfrm>
          <a:custGeom>
            <a:avLst/>
            <a:gdLst/>
            <a:ahLst/>
            <a:cxnLst/>
            <a:rect l="l" t="t" r="r" b="b"/>
            <a:pathLst>
              <a:path w="305434" h="481964">
                <a:moveTo>
                  <a:pt x="305336" y="0"/>
                </a:moveTo>
                <a:lnTo>
                  <a:pt x="0" y="240947"/>
                </a:lnTo>
                <a:lnTo>
                  <a:pt x="305336" y="481876"/>
                </a:lnTo>
                <a:lnTo>
                  <a:pt x="305336" y="0"/>
                </a:lnTo>
                <a:close/>
              </a:path>
            </a:pathLst>
          </a:custGeom>
          <a:solidFill>
            <a:srgbClr val="AEAEAE">
              <a:alpha val="9999"/>
            </a:srgbClr>
          </a:solidFill>
        </p:spPr>
        <p:txBody>
          <a:bodyPr wrap="square" lIns="0" tIns="0" rIns="0" bIns="0" rtlCol="0"/>
          <a:lstStyle/>
          <a:p>
            <a:endParaRPr/>
          </a:p>
        </p:txBody>
      </p:sp>
      <p:sp>
        <p:nvSpPr>
          <p:cNvPr id="27" name="bg object 27"/>
          <p:cNvSpPr/>
          <p:nvPr/>
        </p:nvSpPr>
        <p:spPr>
          <a:xfrm>
            <a:off x="7251456" y="6162530"/>
            <a:ext cx="305435" cy="481965"/>
          </a:xfrm>
          <a:custGeom>
            <a:avLst/>
            <a:gdLst/>
            <a:ahLst/>
            <a:cxnLst/>
            <a:rect l="l" t="t" r="r" b="b"/>
            <a:pathLst>
              <a:path w="305434" h="481965">
                <a:moveTo>
                  <a:pt x="305336" y="0"/>
                </a:moveTo>
                <a:lnTo>
                  <a:pt x="0" y="240941"/>
                </a:lnTo>
                <a:lnTo>
                  <a:pt x="305336" y="481835"/>
                </a:lnTo>
                <a:lnTo>
                  <a:pt x="305336" y="0"/>
                </a:lnTo>
                <a:close/>
              </a:path>
            </a:pathLst>
          </a:custGeom>
          <a:solidFill>
            <a:srgbClr val="1D1D1B">
              <a:alpha val="9999"/>
            </a:srgbClr>
          </a:solidFill>
        </p:spPr>
        <p:txBody>
          <a:bodyPr wrap="square" lIns="0" tIns="0" rIns="0" bIns="0" rtlCol="0"/>
          <a:lstStyle/>
          <a:p>
            <a:endParaRPr/>
          </a:p>
        </p:txBody>
      </p:sp>
      <p:sp>
        <p:nvSpPr>
          <p:cNvPr id="28" name="bg object 28"/>
          <p:cNvSpPr/>
          <p:nvPr/>
        </p:nvSpPr>
        <p:spPr>
          <a:xfrm>
            <a:off x="7251456" y="7201845"/>
            <a:ext cx="305435" cy="481965"/>
          </a:xfrm>
          <a:custGeom>
            <a:avLst/>
            <a:gdLst/>
            <a:ahLst/>
            <a:cxnLst/>
            <a:rect l="l" t="t" r="r" b="b"/>
            <a:pathLst>
              <a:path w="305434" h="481965">
                <a:moveTo>
                  <a:pt x="305336" y="0"/>
                </a:moveTo>
                <a:lnTo>
                  <a:pt x="0" y="240941"/>
                </a:lnTo>
                <a:lnTo>
                  <a:pt x="305336" y="481870"/>
                </a:lnTo>
                <a:lnTo>
                  <a:pt x="305336" y="0"/>
                </a:lnTo>
                <a:close/>
              </a:path>
            </a:pathLst>
          </a:custGeom>
          <a:solidFill>
            <a:srgbClr val="AEAEAE">
              <a:alpha val="9999"/>
            </a:srgbClr>
          </a:solidFill>
        </p:spPr>
        <p:txBody>
          <a:bodyPr wrap="square" lIns="0" tIns="0" rIns="0" bIns="0" rtlCol="0"/>
          <a:lstStyle/>
          <a:p>
            <a:endParaRPr/>
          </a:p>
        </p:txBody>
      </p:sp>
      <p:sp>
        <p:nvSpPr>
          <p:cNvPr id="29" name="bg object 29"/>
          <p:cNvSpPr/>
          <p:nvPr/>
        </p:nvSpPr>
        <p:spPr>
          <a:xfrm>
            <a:off x="7251456" y="8241196"/>
            <a:ext cx="305435" cy="481965"/>
          </a:xfrm>
          <a:custGeom>
            <a:avLst/>
            <a:gdLst/>
            <a:ahLst/>
            <a:cxnLst/>
            <a:rect l="l" t="t" r="r" b="b"/>
            <a:pathLst>
              <a:path w="305434" h="481965">
                <a:moveTo>
                  <a:pt x="305336" y="0"/>
                </a:moveTo>
                <a:lnTo>
                  <a:pt x="0" y="240905"/>
                </a:lnTo>
                <a:lnTo>
                  <a:pt x="305336" y="481846"/>
                </a:lnTo>
                <a:lnTo>
                  <a:pt x="305336" y="0"/>
                </a:lnTo>
                <a:close/>
              </a:path>
            </a:pathLst>
          </a:custGeom>
          <a:solidFill>
            <a:srgbClr val="1D1D1B">
              <a:alpha val="9999"/>
            </a:srgbClr>
          </a:solidFill>
        </p:spPr>
        <p:txBody>
          <a:bodyPr wrap="square" lIns="0" tIns="0" rIns="0" bIns="0" rtlCol="0"/>
          <a:lstStyle/>
          <a:p>
            <a:endParaRPr/>
          </a:p>
        </p:txBody>
      </p:sp>
      <p:sp>
        <p:nvSpPr>
          <p:cNvPr id="30" name="bg object 30"/>
          <p:cNvSpPr/>
          <p:nvPr/>
        </p:nvSpPr>
        <p:spPr>
          <a:xfrm>
            <a:off x="7251456" y="9280565"/>
            <a:ext cx="305435" cy="481965"/>
          </a:xfrm>
          <a:custGeom>
            <a:avLst/>
            <a:gdLst/>
            <a:ahLst/>
            <a:cxnLst/>
            <a:rect l="l" t="t" r="r" b="b"/>
            <a:pathLst>
              <a:path w="305434" h="481965">
                <a:moveTo>
                  <a:pt x="305336" y="0"/>
                </a:moveTo>
                <a:lnTo>
                  <a:pt x="0" y="240929"/>
                </a:lnTo>
                <a:lnTo>
                  <a:pt x="305336" y="481835"/>
                </a:lnTo>
                <a:lnTo>
                  <a:pt x="305336" y="0"/>
                </a:lnTo>
                <a:close/>
              </a:path>
            </a:pathLst>
          </a:custGeom>
          <a:solidFill>
            <a:srgbClr val="AEAEAE">
              <a:alpha val="9999"/>
            </a:srgbClr>
          </a:solidFill>
        </p:spPr>
        <p:txBody>
          <a:bodyPr wrap="square" lIns="0" tIns="0" rIns="0" bIns="0" rtlCol="0"/>
          <a:lstStyle/>
          <a:p>
            <a:endParaRPr/>
          </a:p>
        </p:txBody>
      </p:sp>
      <p:sp>
        <p:nvSpPr>
          <p:cNvPr id="31" name="bg object 31"/>
          <p:cNvSpPr/>
          <p:nvPr/>
        </p:nvSpPr>
        <p:spPr>
          <a:xfrm>
            <a:off x="7251456" y="10319839"/>
            <a:ext cx="305435" cy="372745"/>
          </a:xfrm>
          <a:custGeom>
            <a:avLst/>
            <a:gdLst/>
            <a:ahLst/>
            <a:cxnLst/>
            <a:rect l="l" t="t" r="r" b="b"/>
            <a:pathLst>
              <a:path w="305434" h="372745">
                <a:moveTo>
                  <a:pt x="305336" y="0"/>
                </a:moveTo>
                <a:lnTo>
                  <a:pt x="0" y="240894"/>
                </a:lnTo>
                <a:lnTo>
                  <a:pt x="166345" y="372176"/>
                </a:lnTo>
                <a:lnTo>
                  <a:pt x="305336" y="372176"/>
                </a:lnTo>
                <a:lnTo>
                  <a:pt x="305336" y="0"/>
                </a:lnTo>
                <a:close/>
              </a:path>
            </a:pathLst>
          </a:custGeom>
          <a:solidFill>
            <a:srgbClr val="1D1D1B">
              <a:alpha val="9999"/>
            </a:srgbClr>
          </a:solidFill>
        </p:spPr>
        <p:txBody>
          <a:bodyPr wrap="square" lIns="0" tIns="0" rIns="0" bIns="0" rtlCol="0"/>
          <a:lstStyle/>
          <a:p>
            <a:endParaRPr/>
          </a:p>
        </p:txBody>
      </p:sp>
      <p:sp>
        <p:nvSpPr>
          <p:cNvPr id="32" name="bg object 32"/>
          <p:cNvSpPr/>
          <p:nvPr/>
        </p:nvSpPr>
        <p:spPr>
          <a:xfrm>
            <a:off x="7251456" y="3044459"/>
            <a:ext cx="305435" cy="481965"/>
          </a:xfrm>
          <a:custGeom>
            <a:avLst/>
            <a:gdLst/>
            <a:ahLst/>
            <a:cxnLst/>
            <a:rect l="l" t="t" r="r" b="b"/>
            <a:pathLst>
              <a:path w="305434" h="481964">
                <a:moveTo>
                  <a:pt x="305336" y="0"/>
                </a:moveTo>
                <a:lnTo>
                  <a:pt x="0" y="240899"/>
                </a:lnTo>
                <a:lnTo>
                  <a:pt x="305336" y="481835"/>
                </a:lnTo>
                <a:lnTo>
                  <a:pt x="305336" y="0"/>
                </a:lnTo>
                <a:close/>
              </a:path>
            </a:pathLst>
          </a:custGeom>
          <a:solidFill>
            <a:srgbClr val="AEAEAE">
              <a:alpha val="9999"/>
            </a:srgbClr>
          </a:solidFill>
        </p:spPr>
        <p:txBody>
          <a:bodyPr wrap="square" lIns="0" tIns="0" rIns="0" bIns="0" rtlCol="0"/>
          <a:lstStyle/>
          <a:p>
            <a:endParaRPr/>
          </a:p>
        </p:txBody>
      </p:sp>
      <p:sp>
        <p:nvSpPr>
          <p:cNvPr id="33" name="bg object 33"/>
          <p:cNvSpPr/>
          <p:nvPr/>
        </p:nvSpPr>
        <p:spPr>
          <a:xfrm>
            <a:off x="6592937" y="687020"/>
            <a:ext cx="659130" cy="1039494"/>
          </a:xfrm>
          <a:custGeom>
            <a:avLst/>
            <a:gdLst/>
            <a:ahLst/>
            <a:cxnLst/>
            <a:rect l="l" t="t" r="r" b="b"/>
            <a:pathLst>
              <a:path w="659129" h="1039494">
                <a:moveTo>
                  <a:pt x="0" y="0"/>
                </a:moveTo>
                <a:lnTo>
                  <a:pt x="0" y="1039317"/>
                </a:lnTo>
                <a:lnTo>
                  <a:pt x="658558" y="519696"/>
                </a:lnTo>
                <a:lnTo>
                  <a:pt x="0" y="0"/>
                </a:lnTo>
                <a:close/>
              </a:path>
            </a:pathLst>
          </a:custGeom>
          <a:solidFill>
            <a:srgbClr val="60605F">
              <a:alpha val="9999"/>
            </a:srgbClr>
          </a:solidFill>
        </p:spPr>
        <p:txBody>
          <a:bodyPr wrap="square" lIns="0" tIns="0" rIns="0" bIns="0" rtlCol="0"/>
          <a:lstStyle/>
          <a:p>
            <a:endParaRPr/>
          </a:p>
        </p:txBody>
      </p:sp>
      <p:sp>
        <p:nvSpPr>
          <p:cNvPr id="34" name="bg object 34"/>
          <p:cNvSpPr/>
          <p:nvPr/>
        </p:nvSpPr>
        <p:spPr>
          <a:xfrm>
            <a:off x="6592932" y="2246118"/>
            <a:ext cx="659130" cy="1039494"/>
          </a:xfrm>
          <a:custGeom>
            <a:avLst/>
            <a:gdLst/>
            <a:ahLst/>
            <a:cxnLst/>
            <a:rect l="l" t="t" r="r" b="b"/>
            <a:pathLst>
              <a:path w="659129" h="1039495">
                <a:moveTo>
                  <a:pt x="658520" y="0"/>
                </a:moveTo>
                <a:lnTo>
                  <a:pt x="0" y="519620"/>
                </a:lnTo>
                <a:lnTo>
                  <a:pt x="658520" y="1039317"/>
                </a:lnTo>
                <a:lnTo>
                  <a:pt x="658520" y="0"/>
                </a:lnTo>
                <a:close/>
              </a:path>
            </a:pathLst>
          </a:custGeom>
          <a:solidFill>
            <a:srgbClr val="1D1D1B">
              <a:alpha val="9999"/>
            </a:srgbClr>
          </a:solidFill>
        </p:spPr>
        <p:txBody>
          <a:bodyPr wrap="square" lIns="0" tIns="0" rIns="0" bIns="0" rtlCol="0"/>
          <a:lstStyle/>
          <a:p>
            <a:endParaRPr/>
          </a:p>
        </p:txBody>
      </p:sp>
      <p:sp>
        <p:nvSpPr>
          <p:cNvPr id="35" name="bg object 35"/>
          <p:cNvSpPr/>
          <p:nvPr/>
        </p:nvSpPr>
        <p:spPr>
          <a:xfrm>
            <a:off x="6592937" y="1726336"/>
            <a:ext cx="659130" cy="1039494"/>
          </a:xfrm>
          <a:custGeom>
            <a:avLst/>
            <a:gdLst/>
            <a:ahLst/>
            <a:cxnLst/>
            <a:rect l="l" t="t" r="r" b="b"/>
            <a:pathLst>
              <a:path w="659129" h="1039494">
                <a:moveTo>
                  <a:pt x="0" y="0"/>
                </a:moveTo>
                <a:lnTo>
                  <a:pt x="0" y="1039406"/>
                </a:lnTo>
                <a:lnTo>
                  <a:pt x="658558" y="519785"/>
                </a:lnTo>
                <a:lnTo>
                  <a:pt x="0" y="0"/>
                </a:lnTo>
                <a:close/>
              </a:path>
            </a:pathLst>
          </a:custGeom>
          <a:solidFill>
            <a:srgbClr val="AEAEAE">
              <a:alpha val="9999"/>
            </a:srgbClr>
          </a:solidFill>
        </p:spPr>
        <p:txBody>
          <a:bodyPr wrap="square" lIns="0" tIns="0" rIns="0" bIns="0" rtlCol="0"/>
          <a:lstStyle/>
          <a:p>
            <a:endParaRPr/>
          </a:p>
        </p:txBody>
      </p:sp>
      <p:sp>
        <p:nvSpPr>
          <p:cNvPr id="36" name="bg object 36"/>
          <p:cNvSpPr/>
          <p:nvPr/>
        </p:nvSpPr>
        <p:spPr>
          <a:xfrm>
            <a:off x="6592932" y="3285357"/>
            <a:ext cx="659130" cy="1039494"/>
          </a:xfrm>
          <a:custGeom>
            <a:avLst/>
            <a:gdLst/>
            <a:ahLst/>
            <a:cxnLst/>
            <a:rect l="l" t="t" r="r" b="b"/>
            <a:pathLst>
              <a:path w="659129" h="1039495">
                <a:moveTo>
                  <a:pt x="658520" y="0"/>
                </a:moveTo>
                <a:lnTo>
                  <a:pt x="0" y="519696"/>
                </a:lnTo>
                <a:lnTo>
                  <a:pt x="658520" y="1039380"/>
                </a:lnTo>
                <a:lnTo>
                  <a:pt x="658520" y="0"/>
                </a:lnTo>
                <a:close/>
              </a:path>
            </a:pathLst>
          </a:custGeom>
          <a:solidFill>
            <a:srgbClr val="60605F">
              <a:alpha val="9999"/>
            </a:srgbClr>
          </a:solidFill>
        </p:spPr>
        <p:txBody>
          <a:bodyPr wrap="square" lIns="0" tIns="0" rIns="0" bIns="0" rtlCol="0"/>
          <a:lstStyle/>
          <a:p>
            <a:endParaRPr/>
          </a:p>
        </p:txBody>
      </p:sp>
      <p:sp>
        <p:nvSpPr>
          <p:cNvPr id="37" name="bg object 37"/>
          <p:cNvSpPr/>
          <p:nvPr/>
        </p:nvSpPr>
        <p:spPr>
          <a:xfrm>
            <a:off x="6592937" y="2765739"/>
            <a:ext cx="659130" cy="1039494"/>
          </a:xfrm>
          <a:custGeom>
            <a:avLst/>
            <a:gdLst/>
            <a:ahLst/>
            <a:cxnLst/>
            <a:rect l="l" t="t" r="r" b="b"/>
            <a:pathLst>
              <a:path w="659129" h="1039495">
                <a:moveTo>
                  <a:pt x="0" y="0"/>
                </a:moveTo>
                <a:lnTo>
                  <a:pt x="0" y="1039317"/>
                </a:lnTo>
                <a:lnTo>
                  <a:pt x="658558" y="519620"/>
                </a:lnTo>
                <a:lnTo>
                  <a:pt x="0" y="0"/>
                </a:lnTo>
                <a:close/>
              </a:path>
            </a:pathLst>
          </a:custGeom>
          <a:solidFill>
            <a:srgbClr val="E7E7E7">
              <a:alpha val="9999"/>
            </a:srgbClr>
          </a:solidFill>
        </p:spPr>
        <p:txBody>
          <a:bodyPr wrap="square" lIns="0" tIns="0" rIns="0" bIns="0" rtlCol="0"/>
          <a:lstStyle/>
          <a:p>
            <a:endParaRPr/>
          </a:p>
        </p:txBody>
      </p:sp>
      <p:sp>
        <p:nvSpPr>
          <p:cNvPr id="38" name="bg object 38"/>
          <p:cNvSpPr/>
          <p:nvPr/>
        </p:nvSpPr>
        <p:spPr>
          <a:xfrm>
            <a:off x="6592932" y="4324735"/>
            <a:ext cx="659130" cy="1039494"/>
          </a:xfrm>
          <a:custGeom>
            <a:avLst/>
            <a:gdLst/>
            <a:ahLst/>
            <a:cxnLst/>
            <a:rect l="l" t="t" r="r" b="b"/>
            <a:pathLst>
              <a:path w="659129" h="1039495">
                <a:moveTo>
                  <a:pt x="658520" y="0"/>
                </a:moveTo>
                <a:lnTo>
                  <a:pt x="0" y="519620"/>
                </a:lnTo>
                <a:lnTo>
                  <a:pt x="658520" y="1039393"/>
                </a:lnTo>
                <a:lnTo>
                  <a:pt x="658520" y="0"/>
                </a:lnTo>
                <a:close/>
              </a:path>
            </a:pathLst>
          </a:custGeom>
          <a:solidFill>
            <a:srgbClr val="60605F">
              <a:alpha val="9999"/>
            </a:srgbClr>
          </a:solidFill>
        </p:spPr>
        <p:txBody>
          <a:bodyPr wrap="square" lIns="0" tIns="0" rIns="0" bIns="0" rtlCol="0"/>
          <a:lstStyle/>
          <a:p>
            <a:endParaRPr/>
          </a:p>
        </p:txBody>
      </p:sp>
      <p:sp>
        <p:nvSpPr>
          <p:cNvPr id="39" name="bg object 39"/>
          <p:cNvSpPr/>
          <p:nvPr/>
        </p:nvSpPr>
        <p:spPr>
          <a:xfrm>
            <a:off x="6592937" y="3805055"/>
            <a:ext cx="659130" cy="1039494"/>
          </a:xfrm>
          <a:custGeom>
            <a:avLst/>
            <a:gdLst/>
            <a:ahLst/>
            <a:cxnLst/>
            <a:rect l="l" t="t" r="r" b="b"/>
            <a:pathLst>
              <a:path w="659129" h="1039495">
                <a:moveTo>
                  <a:pt x="0" y="0"/>
                </a:moveTo>
                <a:lnTo>
                  <a:pt x="0" y="1039304"/>
                </a:lnTo>
                <a:lnTo>
                  <a:pt x="658558" y="519684"/>
                </a:lnTo>
                <a:lnTo>
                  <a:pt x="0" y="0"/>
                </a:lnTo>
                <a:close/>
              </a:path>
            </a:pathLst>
          </a:custGeom>
          <a:solidFill>
            <a:srgbClr val="AEAEAE">
              <a:alpha val="9999"/>
            </a:srgbClr>
          </a:solidFill>
        </p:spPr>
        <p:txBody>
          <a:bodyPr wrap="square" lIns="0" tIns="0" rIns="0" bIns="0" rtlCol="0"/>
          <a:lstStyle/>
          <a:p>
            <a:endParaRPr/>
          </a:p>
        </p:txBody>
      </p:sp>
      <p:sp>
        <p:nvSpPr>
          <p:cNvPr id="40" name="bg object 40"/>
          <p:cNvSpPr/>
          <p:nvPr/>
        </p:nvSpPr>
        <p:spPr>
          <a:xfrm>
            <a:off x="6592932" y="5364077"/>
            <a:ext cx="659130" cy="1039494"/>
          </a:xfrm>
          <a:custGeom>
            <a:avLst/>
            <a:gdLst/>
            <a:ahLst/>
            <a:cxnLst/>
            <a:rect l="l" t="t" r="r" b="b"/>
            <a:pathLst>
              <a:path w="659129" h="1039495">
                <a:moveTo>
                  <a:pt x="658520" y="0"/>
                </a:moveTo>
                <a:lnTo>
                  <a:pt x="0" y="519683"/>
                </a:lnTo>
                <a:lnTo>
                  <a:pt x="658520" y="1039393"/>
                </a:lnTo>
                <a:lnTo>
                  <a:pt x="658520" y="0"/>
                </a:lnTo>
                <a:close/>
              </a:path>
            </a:pathLst>
          </a:custGeom>
          <a:solidFill>
            <a:srgbClr val="D6D6D5">
              <a:alpha val="9999"/>
            </a:srgbClr>
          </a:solidFill>
        </p:spPr>
        <p:txBody>
          <a:bodyPr wrap="square" lIns="0" tIns="0" rIns="0" bIns="0" rtlCol="0"/>
          <a:lstStyle/>
          <a:p>
            <a:endParaRPr/>
          </a:p>
        </p:txBody>
      </p:sp>
      <p:sp>
        <p:nvSpPr>
          <p:cNvPr id="41" name="bg object 41"/>
          <p:cNvSpPr/>
          <p:nvPr/>
        </p:nvSpPr>
        <p:spPr>
          <a:xfrm>
            <a:off x="6592937" y="4844360"/>
            <a:ext cx="659130" cy="1039494"/>
          </a:xfrm>
          <a:custGeom>
            <a:avLst/>
            <a:gdLst/>
            <a:ahLst/>
            <a:cxnLst/>
            <a:rect l="l" t="t" r="r" b="b"/>
            <a:pathLst>
              <a:path w="659129" h="1039495">
                <a:moveTo>
                  <a:pt x="0" y="0"/>
                </a:moveTo>
                <a:lnTo>
                  <a:pt x="0" y="1039406"/>
                </a:lnTo>
                <a:lnTo>
                  <a:pt x="658558" y="519722"/>
                </a:lnTo>
                <a:lnTo>
                  <a:pt x="0" y="0"/>
                </a:lnTo>
                <a:close/>
              </a:path>
            </a:pathLst>
          </a:custGeom>
          <a:solidFill>
            <a:srgbClr val="1D1D1B">
              <a:alpha val="9999"/>
            </a:srgbClr>
          </a:solidFill>
        </p:spPr>
        <p:txBody>
          <a:bodyPr wrap="square" lIns="0" tIns="0" rIns="0" bIns="0" rtlCol="0"/>
          <a:lstStyle/>
          <a:p>
            <a:endParaRPr/>
          </a:p>
        </p:txBody>
      </p:sp>
      <p:sp>
        <p:nvSpPr>
          <p:cNvPr id="42" name="bg object 42"/>
          <p:cNvSpPr/>
          <p:nvPr/>
        </p:nvSpPr>
        <p:spPr>
          <a:xfrm>
            <a:off x="6592932" y="6403468"/>
            <a:ext cx="659130" cy="1039494"/>
          </a:xfrm>
          <a:custGeom>
            <a:avLst/>
            <a:gdLst/>
            <a:ahLst/>
            <a:cxnLst/>
            <a:rect l="l" t="t" r="r" b="b"/>
            <a:pathLst>
              <a:path w="659129" h="1039495">
                <a:moveTo>
                  <a:pt x="658520" y="0"/>
                </a:moveTo>
                <a:lnTo>
                  <a:pt x="0" y="519607"/>
                </a:lnTo>
                <a:lnTo>
                  <a:pt x="658520" y="1039393"/>
                </a:lnTo>
                <a:lnTo>
                  <a:pt x="658520" y="0"/>
                </a:lnTo>
                <a:close/>
              </a:path>
            </a:pathLst>
          </a:custGeom>
          <a:solidFill>
            <a:srgbClr val="D6D6D5">
              <a:alpha val="9999"/>
            </a:srgbClr>
          </a:solidFill>
        </p:spPr>
        <p:txBody>
          <a:bodyPr wrap="square" lIns="0" tIns="0" rIns="0" bIns="0" rtlCol="0"/>
          <a:lstStyle/>
          <a:p>
            <a:endParaRPr/>
          </a:p>
        </p:txBody>
      </p:sp>
      <p:sp>
        <p:nvSpPr>
          <p:cNvPr id="43" name="bg object 43"/>
          <p:cNvSpPr/>
          <p:nvPr/>
        </p:nvSpPr>
        <p:spPr>
          <a:xfrm>
            <a:off x="6592937" y="5883764"/>
            <a:ext cx="659130" cy="1039494"/>
          </a:xfrm>
          <a:custGeom>
            <a:avLst/>
            <a:gdLst/>
            <a:ahLst/>
            <a:cxnLst/>
            <a:rect l="l" t="t" r="r" b="b"/>
            <a:pathLst>
              <a:path w="659129" h="1039495">
                <a:moveTo>
                  <a:pt x="0" y="0"/>
                </a:moveTo>
                <a:lnTo>
                  <a:pt x="0" y="1039317"/>
                </a:lnTo>
                <a:lnTo>
                  <a:pt x="658558" y="519709"/>
                </a:lnTo>
                <a:lnTo>
                  <a:pt x="0" y="0"/>
                </a:lnTo>
                <a:close/>
              </a:path>
            </a:pathLst>
          </a:custGeom>
          <a:solidFill>
            <a:srgbClr val="60605F">
              <a:alpha val="9999"/>
            </a:srgbClr>
          </a:solidFill>
        </p:spPr>
        <p:txBody>
          <a:bodyPr wrap="square" lIns="0" tIns="0" rIns="0" bIns="0" rtlCol="0"/>
          <a:lstStyle/>
          <a:p>
            <a:endParaRPr/>
          </a:p>
        </p:txBody>
      </p:sp>
      <p:sp>
        <p:nvSpPr>
          <p:cNvPr id="44" name="bg object 44"/>
          <p:cNvSpPr/>
          <p:nvPr/>
        </p:nvSpPr>
        <p:spPr>
          <a:xfrm>
            <a:off x="6592932" y="7442786"/>
            <a:ext cx="659130" cy="1039494"/>
          </a:xfrm>
          <a:custGeom>
            <a:avLst/>
            <a:gdLst/>
            <a:ahLst/>
            <a:cxnLst/>
            <a:rect l="l" t="t" r="r" b="b"/>
            <a:pathLst>
              <a:path w="659129" h="1039495">
                <a:moveTo>
                  <a:pt x="658520" y="0"/>
                </a:moveTo>
                <a:lnTo>
                  <a:pt x="0" y="519684"/>
                </a:lnTo>
                <a:lnTo>
                  <a:pt x="658520" y="1039317"/>
                </a:lnTo>
                <a:lnTo>
                  <a:pt x="658520" y="0"/>
                </a:lnTo>
                <a:close/>
              </a:path>
            </a:pathLst>
          </a:custGeom>
          <a:solidFill>
            <a:srgbClr val="D6D6D5">
              <a:alpha val="9999"/>
            </a:srgbClr>
          </a:solidFill>
        </p:spPr>
        <p:txBody>
          <a:bodyPr wrap="square" lIns="0" tIns="0" rIns="0" bIns="0" rtlCol="0"/>
          <a:lstStyle/>
          <a:p>
            <a:endParaRPr/>
          </a:p>
        </p:txBody>
      </p:sp>
      <p:sp>
        <p:nvSpPr>
          <p:cNvPr id="45" name="bg object 45"/>
          <p:cNvSpPr/>
          <p:nvPr/>
        </p:nvSpPr>
        <p:spPr>
          <a:xfrm>
            <a:off x="6592937" y="6923080"/>
            <a:ext cx="659130" cy="1039494"/>
          </a:xfrm>
          <a:custGeom>
            <a:avLst/>
            <a:gdLst/>
            <a:ahLst/>
            <a:cxnLst/>
            <a:rect l="l" t="t" r="r" b="b"/>
            <a:pathLst>
              <a:path w="659129" h="1039495">
                <a:moveTo>
                  <a:pt x="0" y="0"/>
                </a:moveTo>
                <a:lnTo>
                  <a:pt x="0" y="1039393"/>
                </a:lnTo>
                <a:lnTo>
                  <a:pt x="658558" y="519709"/>
                </a:lnTo>
                <a:lnTo>
                  <a:pt x="0" y="0"/>
                </a:lnTo>
                <a:close/>
              </a:path>
            </a:pathLst>
          </a:custGeom>
          <a:solidFill>
            <a:srgbClr val="1D1D1B">
              <a:alpha val="9999"/>
            </a:srgbClr>
          </a:solidFill>
        </p:spPr>
        <p:txBody>
          <a:bodyPr wrap="square" lIns="0" tIns="0" rIns="0" bIns="0" rtlCol="0"/>
          <a:lstStyle/>
          <a:p>
            <a:endParaRPr/>
          </a:p>
        </p:txBody>
      </p:sp>
      <p:sp>
        <p:nvSpPr>
          <p:cNvPr id="46" name="bg object 46"/>
          <p:cNvSpPr/>
          <p:nvPr/>
        </p:nvSpPr>
        <p:spPr>
          <a:xfrm>
            <a:off x="6592932" y="8482101"/>
            <a:ext cx="659130" cy="1039494"/>
          </a:xfrm>
          <a:custGeom>
            <a:avLst/>
            <a:gdLst/>
            <a:ahLst/>
            <a:cxnLst/>
            <a:rect l="l" t="t" r="r" b="b"/>
            <a:pathLst>
              <a:path w="659129" h="1039495">
                <a:moveTo>
                  <a:pt x="658520" y="0"/>
                </a:moveTo>
                <a:lnTo>
                  <a:pt x="0" y="519709"/>
                </a:lnTo>
                <a:lnTo>
                  <a:pt x="658520" y="1039393"/>
                </a:lnTo>
                <a:lnTo>
                  <a:pt x="658520" y="0"/>
                </a:lnTo>
                <a:close/>
              </a:path>
            </a:pathLst>
          </a:custGeom>
          <a:solidFill>
            <a:srgbClr val="AEAEAE">
              <a:alpha val="9999"/>
            </a:srgbClr>
          </a:solidFill>
        </p:spPr>
        <p:txBody>
          <a:bodyPr wrap="square" lIns="0" tIns="0" rIns="0" bIns="0" rtlCol="0"/>
          <a:lstStyle/>
          <a:p>
            <a:endParaRPr/>
          </a:p>
        </p:txBody>
      </p:sp>
      <p:sp>
        <p:nvSpPr>
          <p:cNvPr id="47" name="bg object 47"/>
          <p:cNvSpPr/>
          <p:nvPr/>
        </p:nvSpPr>
        <p:spPr>
          <a:xfrm>
            <a:off x="6592937" y="7962470"/>
            <a:ext cx="659130" cy="1039494"/>
          </a:xfrm>
          <a:custGeom>
            <a:avLst/>
            <a:gdLst/>
            <a:ahLst/>
            <a:cxnLst/>
            <a:rect l="l" t="t" r="r" b="b"/>
            <a:pathLst>
              <a:path w="659129" h="1039495">
                <a:moveTo>
                  <a:pt x="0" y="0"/>
                </a:moveTo>
                <a:lnTo>
                  <a:pt x="0" y="1039342"/>
                </a:lnTo>
                <a:lnTo>
                  <a:pt x="658558" y="519633"/>
                </a:lnTo>
                <a:lnTo>
                  <a:pt x="0" y="0"/>
                </a:lnTo>
                <a:close/>
              </a:path>
            </a:pathLst>
          </a:custGeom>
          <a:solidFill>
            <a:srgbClr val="60605F">
              <a:alpha val="9999"/>
            </a:srgbClr>
          </a:solidFill>
        </p:spPr>
        <p:txBody>
          <a:bodyPr wrap="square" lIns="0" tIns="0" rIns="0" bIns="0" rtlCol="0"/>
          <a:lstStyle/>
          <a:p>
            <a:endParaRPr/>
          </a:p>
        </p:txBody>
      </p:sp>
      <p:sp>
        <p:nvSpPr>
          <p:cNvPr id="48" name="bg object 48"/>
          <p:cNvSpPr/>
          <p:nvPr/>
        </p:nvSpPr>
        <p:spPr>
          <a:xfrm>
            <a:off x="6592932" y="9521495"/>
            <a:ext cx="659130" cy="1039494"/>
          </a:xfrm>
          <a:custGeom>
            <a:avLst/>
            <a:gdLst/>
            <a:ahLst/>
            <a:cxnLst/>
            <a:rect l="l" t="t" r="r" b="b"/>
            <a:pathLst>
              <a:path w="659129" h="1039495">
                <a:moveTo>
                  <a:pt x="658520" y="0"/>
                </a:moveTo>
                <a:lnTo>
                  <a:pt x="0" y="519633"/>
                </a:lnTo>
                <a:lnTo>
                  <a:pt x="658520" y="1039291"/>
                </a:lnTo>
                <a:lnTo>
                  <a:pt x="658520" y="0"/>
                </a:lnTo>
                <a:close/>
              </a:path>
            </a:pathLst>
          </a:custGeom>
          <a:solidFill>
            <a:srgbClr val="D6D6D5">
              <a:alpha val="9999"/>
            </a:srgbClr>
          </a:solidFill>
        </p:spPr>
        <p:txBody>
          <a:bodyPr wrap="square" lIns="0" tIns="0" rIns="0" bIns="0" rtlCol="0"/>
          <a:lstStyle/>
          <a:p>
            <a:endParaRPr/>
          </a:p>
        </p:txBody>
      </p:sp>
      <p:sp>
        <p:nvSpPr>
          <p:cNvPr id="49" name="bg object 49"/>
          <p:cNvSpPr/>
          <p:nvPr/>
        </p:nvSpPr>
        <p:spPr>
          <a:xfrm>
            <a:off x="6592937" y="9001812"/>
            <a:ext cx="659130" cy="1039494"/>
          </a:xfrm>
          <a:custGeom>
            <a:avLst/>
            <a:gdLst/>
            <a:ahLst/>
            <a:cxnLst/>
            <a:rect l="l" t="t" r="r" b="b"/>
            <a:pathLst>
              <a:path w="659129" h="1039495">
                <a:moveTo>
                  <a:pt x="0" y="0"/>
                </a:moveTo>
                <a:lnTo>
                  <a:pt x="0" y="1039317"/>
                </a:lnTo>
                <a:lnTo>
                  <a:pt x="658558" y="519684"/>
                </a:lnTo>
                <a:lnTo>
                  <a:pt x="0" y="0"/>
                </a:lnTo>
                <a:close/>
              </a:path>
            </a:pathLst>
          </a:custGeom>
          <a:solidFill>
            <a:srgbClr val="1D1D1B">
              <a:alpha val="9999"/>
            </a:srgbClr>
          </a:solidFill>
        </p:spPr>
        <p:txBody>
          <a:bodyPr wrap="square" lIns="0" tIns="0" rIns="0" bIns="0" rtlCol="0"/>
          <a:lstStyle/>
          <a:p>
            <a:endParaRPr/>
          </a:p>
        </p:txBody>
      </p:sp>
      <p:sp>
        <p:nvSpPr>
          <p:cNvPr id="50" name="bg object 50"/>
          <p:cNvSpPr/>
          <p:nvPr/>
        </p:nvSpPr>
        <p:spPr>
          <a:xfrm>
            <a:off x="5934303" y="1726333"/>
            <a:ext cx="659130" cy="1039494"/>
          </a:xfrm>
          <a:custGeom>
            <a:avLst/>
            <a:gdLst/>
            <a:ahLst/>
            <a:cxnLst/>
            <a:rect l="l" t="t" r="r" b="b"/>
            <a:pathLst>
              <a:path w="659129" h="1039494">
                <a:moveTo>
                  <a:pt x="658583" y="0"/>
                </a:moveTo>
                <a:lnTo>
                  <a:pt x="0" y="519785"/>
                </a:lnTo>
                <a:lnTo>
                  <a:pt x="658583" y="1039406"/>
                </a:lnTo>
                <a:lnTo>
                  <a:pt x="658583" y="0"/>
                </a:lnTo>
                <a:close/>
              </a:path>
            </a:pathLst>
          </a:custGeom>
          <a:solidFill>
            <a:srgbClr val="D6D6D5">
              <a:alpha val="9999"/>
            </a:srgbClr>
          </a:solidFill>
        </p:spPr>
        <p:txBody>
          <a:bodyPr wrap="square" lIns="0" tIns="0" rIns="0" bIns="0" rtlCol="0"/>
          <a:lstStyle/>
          <a:p>
            <a:endParaRPr/>
          </a:p>
        </p:txBody>
      </p:sp>
      <p:sp>
        <p:nvSpPr>
          <p:cNvPr id="51" name="bg object 51"/>
          <p:cNvSpPr/>
          <p:nvPr/>
        </p:nvSpPr>
        <p:spPr>
          <a:xfrm>
            <a:off x="5934303" y="687019"/>
            <a:ext cx="659130" cy="1039494"/>
          </a:xfrm>
          <a:custGeom>
            <a:avLst/>
            <a:gdLst/>
            <a:ahLst/>
            <a:cxnLst/>
            <a:rect l="l" t="t" r="r" b="b"/>
            <a:pathLst>
              <a:path w="659129" h="1039494">
                <a:moveTo>
                  <a:pt x="658583" y="0"/>
                </a:moveTo>
                <a:lnTo>
                  <a:pt x="0" y="519696"/>
                </a:lnTo>
                <a:lnTo>
                  <a:pt x="658583" y="1039317"/>
                </a:lnTo>
                <a:lnTo>
                  <a:pt x="658583" y="0"/>
                </a:lnTo>
                <a:close/>
              </a:path>
            </a:pathLst>
          </a:custGeom>
          <a:solidFill>
            <a:srgbClr val="AEAEAE">
              <a:alpha val="9999"/>
            </a:srgbClr>
          </a:solidFill>
        </p:spPr>
        <p:txBody>
          <a:bodyPr wrap="square" lIns="0" tIns="0" rIns="0" bIns="0" rtlCol="0"/>
          <a:lstStyle/>
          <a:p>
            <a:endParaRPr/>
          </a:p>
        </p:txBody>
      </p:sp>
      <p:sp>
        <p:nvSpPr>
          <p:cNvPr id="52" name="bg object 52"/>
          <p:cNvSpPr/>
          <p:nvPr/>
        </p:nvSpPr>
        <p:spPr>
          <a:xfrm>
            <a:off x="5934298" y="1206715"/>
            <a:ext cx="659130" cy="1039494"/>
          </a:xfrm>
          <a:custGeom>
            <a:avLst/>
            <a:gdLst/>
            <a:ahLst/>
            <a:cxnLst/>
            <a:rect l="l" t="t" r="r" b="b"/>
            <a:pathLst>
              <a:path w="659129" h="1039494">
                <a:moveTo>
                  <a:pt x="0" y="0"/>
                </a:moveTo>
                <a:lnTo>
                  <a:pt x="0" y="1039406"/>
                </a:lnTo>
                <a:lnTo>
                  <a:pt x="658634" y="519620"/>
                </a:lnTo>
                <a:lnTo>
                  <a:pt x="0" y="0"/>
                </a:lnTo>
                <a:close/>
              </a:path>
            </a:pathLst>
          </a:custGeom>
          <a:solidFill>
            <a:srgbClr val="E7E7E7">
              <a:alpha val="9999"/>
            </a:srgbClr>
          </a:solidFill>
        </p:spPr>
        <p:txBody>
          <a:bodyPr wrap="square" lIns="0" tIns="0" rIns="0" bIns="0" rtlCol="0"/>
          <a:lstStyle/>
          <a:p>
            <a:endParaRPr/>
          </a:p>
        </p:txBody>
      </p:sp>
      <p:sp>
        <p:nvSpPr>
          <p:cNvPr id="53" name="bg object 53"/>
          <p:cNvSpPr/>
          <p:nvPr/>
        </p:nvSpPr>
        <p:spPr>
          <a:xfrm>
            <a:off x="5934303" y="2765737"/>
            <a:ext cx="659130" cy="1039494"/>
          </a:xfrm>
          <a:custGeom>
            <a:avLst/>
            <a:gdLst/>
            <a:ahLst/>
            <a:cxnLst/>
            <a:rect l="l" t="t" r="r" b="b"/>
            <a:pathLst>
              <a:path w="659129" h="1039495">
                <a:moveTo>
                  <a:pt x="658583" y="0"/>
                </a:moveTo>
                <a:lnTo>
                  <a:pt x="0" y="519696"/>
                </a:lnTo>
                <a:lnTo>
                  <a:pt x="658583" y="1039393"/>
                </a:lnTo>
                <a:lnTo>
                  <a:pt x="658583" y="0"/>
                </a:lnTo>
                <a:close/>
              </a:path>
            </a:pathLst>
          </a:custGeom>
          <a:solidFill>
            <a:srgbClr val="60605F">
              <a:alpha val="9999"/>
            </a:srgbClr>
          </a:solidFill>
        </p:spPr>
        <p:txBody>
          <a:bodyPr wrap="square" lIns="0" tIns="0" rIns="0" bIns="0" rtlCol="0"/>
          <a:lstStyle/>
          <a:p>
            <a:endParaRPr/>
          </a:p>
        </p:txBody>
      </p:sp>
      <p:sp>
        <p:nvSpPr>
          <p:cNvPr id="54" name="bg object 54"/>
          <p:cNvSpPr/>
          <p:nvPr/>
        </p:nvSpPr>
        <p:spPr>
          <a:xfrm>
            <a:off x="5934298" y="2246118"/>
            <a:ext cx="659130" cy="1039494"/>
          </a:xfrm>
          <a:custGeom>
            <a:avLst/>
            <a:gdLst/>
            <a:ahLst/>
            <a:cxnLst/>
            <a:rect l="l" t="t" r="r" b="b"/>
            <a:pathLst>
              <a:path w="659129" h="1039495">
                <a:moveTo>
                  <a:pt x="0" y="0"/>
                </a:moveTo>
                <a:lnTo>
                  <a:pt x="0" y="1039317"/>
                </a:lnTo>
                <a:lnTo>
                  <a:pt x="658634" y="519620"/>
                </a:lnTo>
                <a:lnTo>
                  <a:pt x="0" y="0"/>
                </a:lnTo>
                <a:close/>
              </a:path>
            </a:pathLst>
          </a:custGeom>
          <a:solidFill>
            <a:srgbClr val="AEAEAE">
              <a:alpha val="9999"/>
            </a:srgbClr>
          </a:solidFill>
        </p:spPr>
        <p:txBody>
          <a:bodyPr wrap="square" lIns="0" tIns="0" rIns="0" bIns="0" rtlCol="0"/>
          <a:lstStyle/>
          <a:p>
            <a:endParaRPr/>
          </a:p>
        </p:txBody>
      </p:sp>
      <p:sp>
        <p:nvSpPr>
          <p:cNvPr id="55" name="bg object 55"/>
          <p:cNvSpPr/>
          <p:nvPr/>
        </p:nvSpPr>
        <p:spPr>
          <a:xfrm>
            <a:off x="5934303" y="3805129"/>
            <a:ext cx="659130" cy="1039494"/>
          </a:xfrm>
          <a:custGeom>
            <a:avLst/>
            <a:gdLst/>
            <a:ahLst/>
            <a:cxnLst/>
            <a:rect l="l" t="t" r="r" b="b"/>
            <a:pathLst>
              <a:path w="659129" h="1039495">
                <a:moveTo>
                  <a:pt x="658583" y="0"/>
                </a:moveTo>
                <a:lnTo>
                  <a:pt x="0" y="519607"/>
                </a:lnTo>
                <a:lnTo>
                  <a:pt x="658583" y="1039304"/>
                </a:lnTo>
                <a:lnTo>
                  <a:pt x="658583" y="0"/>
                </a:lnTo>
                <a:close/>
              </a:path>
            </a:pathLst>
          </a:custGeom>
          <a:solidFill>
            <a:srgbClr val="60605F">
              <a:alpha val="9999"/>
            </a:srgbClr>
          </a:solidFill>
        </p:spPr>
        <p:txBody>
          <a:bodyPr wrap="square" lIns="0" tIns="0" rIns="0" bIns="0" rtlCol="0"/>
          <a:lstStyle/>
          <a:p>
            <a:endParaRPr/>
          </a:p>
        </p:txBody>
      </p:sp>
      <p:sp>
        <p:nvSpPr>
          <p:cNvPr id="56" name="bg object 56"/>
          <p:cNvSpPr/>
          <p:nvPr/>
        </p:nvSpPr>
        <p:spPr>
          <a:xfrm>
            <a:off x="5934298" y="3285435"/>
            <a:ext cx="659130" cy="1039494"/>
          </a:xfrm>
          <a:custGeom>
            <a:avLst/>
            <a:gdLst/>
            <a:ahLst/>
            <a:cxnLst/>
            <a:rect l="l" t="t" r="r" b="b"/>
            <a:pathLst>
              <a:path w="659129" h="1039495">
                <a:moveTo>
                  <a:pt x="0" y="0"/>
                </a:moveTo>
                <a:lnTo>
                  <a:pt x="0" y="1039304"/>
                </a:lnTo>
                <a:lnTo>
                  <a:pt x="658634" y="519696"/>
                </a:lnTo>
                <a:lnTo>
                  <a:pt x="0" y="0"/>
                </a:lnTo>
                <a:close/>
              </a:path>
            </a:pathLst>
          </a:custGeom>
          <a:solidFill>
            <a:srgbClr val="E7E7E7">
              <a:alpha val="9999"/>
            </a:srgbClr>
          </a:solidFill>
        </p:spPr>
        <p:txBody>
          <a:bodyPr wrap="square" lIns="0" tIns="0" rIns="0" bIns="0" rtlCol="0"/>
          <a:lstStyle/>
          <a:p>
            <a:endParaRPr/>
          </a:p>
        </p:txBody>
      </p:sp>
      <p:sp>
        <p:nvSpPr>
          <p:cNvPr id="57" name="bg object 57"/>
          <p:cNvSpPr/>
          <p:nvPr/>
        </p:nvSpPr>
        <p:spPr>
          <a:xfrm>
            <a:off x="5934303" y="4844434"/>
            <a:ext cx="659130" cy="1039494"/>
          </a:xfrm>
          <a:custGeom>
            <a:avLst/>
            <a:gdLst/>
            <a:ahLst/>
            <a:cxnLst/>
            <a:rect l="l" t="t" r="r" b="b"/>
            <a:pathLst>
              <a:path w="659129" h="1039495">
                <a:moveTo>
                  <a:pt x="658583" y="0"/>
                </a:moveTo>
                <a:lnTo>
                  <a:pt x="0" y="519696"/>
                </a:lnTo>
                <a:lnTo>
                  <a:pt x="658583" y="1039329"/>
                </a:lnTo>
                <a:lnTo>
                  <a:pt x="658583" y="0"/>
                </a:lnTo>
                <a:close/>
              </a:path>
            </a:pathLst>
          </a:custGeom>
          <a:solidFill>
            <a:srgbClr val="60605F">
              <a:alpha val="9999"/>
            </a:srgbClr>
          </a:solidFill>
        </p:spPr>
        <p:txBody>
          <a:bodyPr wrap="square" lIns="0" tIns="0" rIns="0" bIns="0" rtlCol="0"/>
          <a:lstStyle/>
          <a:p>
            <a:endParaRPr/>
          </a:p>
        </p:txBody>
      </p:sp>
      <p:sp>
        <p:nvSpPr>
          <p:cNvPr id="58" name="bg object 58"/>
          <p:cNvSpPr/>
          <p:nvPr/>
        </p:nvSpPr>
        <p:spPr>
          <a:xfrm>
            <a:off x="5934298" y="4324738"/>
            <a:ext cx="659130" cy="1039494"/>
          </a:xfrm>
          <a:custGeom>
            <a:avLst/>
            <a:gdLst/>
            <a:ahLst/>
            <a:cxnLst/>
            <a:rect l="l" t="t" r="r" b="b"/>
            <a:pathLst>
              <a:path w="659129" h="1039495">
                <a:moveTo>
                  <a:pt x="0" y="0"/>
                </a:moveTo>
                <a:lnTo>
                  <a:pt x="0" y="1039393"/>
                </a:lnTo>
                <a:lnTo>
                  <a:pt x="658634" y="519696"/>
                </a:lnTo>
                <a:lnTo>
                  <a:pt x="0" y="0"/>
                </a:lnTo>
                <a:close/>
              </a:path>
            </a:pathLst>
          </a:custGeom>
          <a:solidFill>
            <a:srgbClr val="AEAEAE">
              <a:alpha val="9999"/>
            </a:srgbClr>
          </a:solidFill>
        </p:spPr>
        <p:txBody>
          <a:bodyPr wrap="square" lIns="0" tIns="0" rIns="0" bIns="0" rtlCol="0"/>
          <a:lstStyle/>
          <a:p>
            <a:endParaRPr/>
          </a:p>
        </p:txBody>
      </p:sp>
      <p:sp>
        <p:nvSpPr>
          <p:cNvPr id="59" name="bg object 59"/>
          <p:cNvSpPr/>
          <p:nvPr/>
        </p:nvSpPr>
        <p:spPr>
          <a:xfrm>
            <a:off x="5934303" y="5883761"/>
            <a:ext cx="659130" cy="1039494"/>
          </a:xfrm>
          <a:custGeom>
            <a:avLst/>
            <a:gdLst/>
            <a:ahLst/>
            <a:cxnLst/>
            <a:rect l="l" t="t" r="r" b="b"/>
            <a:pathLst>
              <a:path w="659129" h="1039495">
                <a:moveTo>
                  <a:pt x="658583" y="0"/>
                </a:moveTo>
                <a:lnTo>
                  <a:pt x="0" y="519709"/>
                </a:lnTo>
                <a:lnTo>
                  <a:pt x="658583" y="1039393"/>
                </a:lnTo>
                <a:lnTo>
                  <a:pt x="658583" y="0"/>
                </a:lnTo>
                <a:close/>
              </a:path>
            </a:pathLst>
          </a:custGeom>
          <a:solidFill>
            <a:srgbClr val="D6D6D5">
              <a:alpha val="9999"/>
            </a:srgbClr>
          </a:solidFill>
        </p:spPr>
        <p:txBody>
          <a:bodyPr wrap="square" lIns="0" tIns="0" rIns="0" bIns="0" rtlCol="0"/>
          <a:lstStyle/>
          <a:p>
            <a:endParaRPr/>
          </a:p>
        </p:txBody>
      </p:sp>
      <p:sp>
        <p:nvSpPr>
          <p:cNvPr id="60" name="bg object 60"/>
          <p:cNvSpPr/>
          <p:nvPr/>
        </p:nvSpPr>
        <p:spPr>
          <a:xfrm>
            <a:off x="5934298" y="5364129"/>
            <a:ext cx="659130" cy="1039494"/>
          </a:xfrm>
          <a:custGeom>
            <a:avLst/>
            <a:gdLst/>
            <a:ahLst/>
            <a:cxnLst/>
            <a:rect l="l" t="t" r="r" b="b"/>
            <a:pathLst>
              <a:path w="659129" h="1039495">
                <a:moveTo>
                  <a:pt x="0" y="0"/>
                </a:moveTo>
                <a:lnTo>
                  <a:pt x="0" y="1039342"/>
                </a:lnTo>
                <a:lnTo>
                  <a:pt x="658634" y="519633"/>
                </a:lnTo>
                <a:lnTo>
                  <a:pt x="0" y="0"/>
                </a:lnTo>
                <a:close/>
              </a:path>
            </a:pathLst>
          </a:custGeom>
          <a:solidFill>
            <a:srgbClr val="AEAEAE">
              <a:alpha val="9999"/>
            </a:srgbClr>
          </a:solidFill>
        </p:spPr>
        <p:txBody>
          <a:bodyPr wrap="square" lIns="0" tIns="0" rIns="0" bIns="0" rtlCol="0"/>
          <a:lstStyle/>
          <a:p>
            <a:endParaRPr/>
          </a:p>
        </p:txBody>
      </p:sp>
      <p:sp>
        <p:nvSpPr>
          <p:cNvPr id="61" name="bg object 61"/>
          <p:cNvSpPr/>
          <p:nvPr/>
        </p:nvSpPr>
        <p:spPr>
          <a:xfrm>
            <a:off x="5934303" y="6923076"/>
            <a:ext cx="659130" cy="1039494"/>
          </a:xfrm>
          <a:custGeom>
            <a:avLst/>
            <a:gdLst/>
            <a:ahLst/>
            <a:cxnLst/>
            <a:rect l="l" t="t" r="r" b="b"/>
            <a:pathLst>
              <a:path w="659129" h="1039495">
                <a:moveTo>
                  <a:pt x="658583" y="0"/>
                </a:moveTo>
                <a:lnTo>
                  <a:pt x="0" y="519785"/>
                </a:lnTo>
                <a:lnTo>
                  <a:pt x="658583" y="1039393"/>
                </a:lnTo>
                <a:lnTo>
                  <a:pt x="658583" y="0"/>
                </a:lnTo>
                <a:close/>
              </a:path>
            </a:pathLst>
          </a:custGeom>
          <a:solidFill>
            <a:srgbClr val="D6D6D5">
              <a:alpha val="9999"/>
            </a:srgbClr>
          </a:solidFill>
        </p:spPr>
        <p:txBody>
          <a:bodyPr wrap="square" lIns="0" tIns="0" rIns="0" bIns="0" rtlCol="0"/>
          <a:lstStyle/>
          <a:p>
            <a:endParaRPr/>
          </a:p>
        </p:txBody>
      </p:sp>
      <p:sp>
        <p:nvSpPr>
          <p:cNvPr id="62" name="bg object 62"/>
          <p:cNvSpPr/>
          <p:nvPr/>
        </p:nvSpPr>
        <p:spPr>
          <a:xfrm>
            <a:off x="5934298" y="6403470"/>
            <a:ext cx="659130" cy="1039494"/>
          </a:xfrm>
          <a:custGeom>
            <a:avLst/>
            <a:gdLst/>
            <a:ahLst/>
            <a:cxnLst/>
            <a:rect l="l" t="t" r="r" b="b"/>
            <a:pathLst>
              <a:path w="659129" h="1039495">
                <a:moveTo>
                  <a:pt x="0" y="0"/>
                </a:moveTo>
                <a:lnTo>
                  <a:pt x="0" y="1039393"/>
                </a:lnTo>
                <a:lnTo>
                  <a:pt x="658634" y="519607"/>
                </a:lnTo>
                <a:lnTo>
                  <a:pt x="0" y="0"/>
                </a:lnTo>
                <a:close/>
              </a:path>
            </a:pathLst>
          </a:custGeom>
          <a:solidFill>
            <a:srgbClr val="60605F">
              <a:alpha val="9999"/>
            </a:srgbClr>
          </a:solidFill>
        </p:spPr>
        <p:txBody>
          <a:bodyPr wrap="square" lIns="0" tIns="0" rIns="0" bIns="0" rtlCol="0"/>
          <a:lstStyle/>
          <a:p>
            <a:endParaRPr/>
          </a:p>
        </p:txBody>
      </p:sp>
      <p:sp>
        <p:nvSpPr>
          <p:cNvPr id="63" name="bg object 63"/>
          <p:cNvSpPr/>
          <p:nvPr/>
        </p:nvSpPr>
        <p:spPr>
          <a:xfrm>
            <a:off x="5934303" y="7962469"/>
            <a:ext cx="659130" cy="1039494"/>
          </a:xfrm>
          <a:custGeom>
            <a:avLst/>
            <a:gdLst/>
            <a:ahLst/>
            <a:cxnLst/>
            <a:rect l="l" t="t" r="r" b="b"/>
            <a:pathLst>
              <a:path w="659129" h="1039495">
                <a:moveTo>
                  <a:pt x="658583" y="0"/>
                </a:moveTo>
                <a:lnTo>
                  <a:pt x="0" y="519633"/>
                </a:lnTo>
                <a:lnTo>
                  <a:pt x="658583" y="1039342"/>
                </a:lnTo>
                <a:lnTo>
                  <a:pt x="658583" y="0"/>
                </a:lnTo>
                <a:close/>
              </a:path>
            </a:pathLst>
          </a:custGeom>
          <a:solidFill>
            <a:srgbClr val="D6D6D5">
              <a:alpha val="9999"/>
            </a:srgbClr>
          </a:solidFill>
        </p:spPr>
        <p:txBody>
          <a:bodyPr wrap="square" lIns="0" tIns="0" rIns="0" bIns="0" rtlCol="0"/>
          <a:lstStyle/>
          <a:p>
            <a:endParaRPr/>
          </a:p>
        </p:txBody>
      </p:sp>
      <p:sp>
        <p:nvSpPr>
          <p:cNvPr id="64" name="bg object 64"/>
          <p:cNvSpPr/>
          <p:nvPr/>
        </p:nvSpPr>
        <p:spPr>
          <a:xfrm>
            <a:off x="5934298" y="7442861"/>
            <a:ext cx="659130" cy="1039494"/>
          </a:xfrm>
          <a:custGeom>
            <a:avLst/>
            <a:gdLst/>
            <a:ahLst/>
            <a:cxnLst/>
            <a:rect l="l" t="t" r="r" b="b"/>
            <a:pathLst>
              <a:path w="659129" h="1039495">
                <a:moveTo>
                  <a:pt x="0" y="0"/>
                </a:moveTo>
                <a:lnTo>
                  <a:pt x="0" y="1039240"/>
                </a:lnTo>
                <a:lnTo>
                  <a:pt x="658634" y="519607"/>
                </a:lnTo>
                <a:lnTo>
                  <a:pt x="0" y="0"/>
                </a:lnTo>
                <a:close/>
              </a:path>
            </a:pathLst>
          </a:custGeom>
          <a:solidFill>
            <a:srgbClr val="AEAEAE">
              <a:alpha val="9999"/>
            </a:srgbClr>
          </a:solidFill>
        </p:spPr>
        <p:txBody>
          <a:bodyPr wrap="square" lIns="0" tIns="0" rIns="0" bIns="0" rtlCol="0"/>
          <a:lstStyle/>
          <a:p>
            <a:endParaRPr/>
          </a:p>
        </p:txBody>
      </p:sp>
      <p:sp>
        <p:nvSpPr>
          <p:cNvPr id="65" name="bg object 65"/>
          <p:cNvSpPr/>
          <p:nvPr/>
        </p:nvSpPr>
        <p:spPr>
          <a:xfrm>
            <a:off x="5934298" y="8482103"/>
            <a:ext cx="659130" cy="1039494"/>
          </a:xfrm>
          <a:custGeom>
            <a:avLst/>
            <a:gdLst/>
            <a:ahLst/>
            <a:cxnLst/>
            <a:rect l="l" t="t" r="r" b="b"/>
            <a:pathLst>
              <a:path w="659129" h="1039495">
                <a:moveTo>
                  <a:pt x="0" y="0"/>
                </a:moveTo>
                <a:lnTo>
                  <a:pt x="0" y="1039393"/>
                </a:lnTo>
                <a:lnTo>
                  <a:pt x="658634" y="519709"/>
                </a:lnTo>
                <a:lnTo>
                  <a:pt x="0" y="0"/>
                </a:lnTo>
                <a:close/>
              </a:path>
            </a:pathLst>
          </a:custGeom>
          <a:solidFill>
            <a:srgbClr val="E7E7E7">
              <a:alpha val="9999"/>
            </a:srgbClr>
          </a:solidFill>
        </p:spPr>
        <p:txBody>
          <a:bodyPr wrap="square" lIns="0" tIns="0" rIns="0" bIns="0" rtlCol="0"/>
          <a:lstStyle/>
          <a:p>
            <a:endParaRPr/>
          </a:p>
        </p:txBody>
      </p:sp>
      <p:sp>
        <p:nvSpPr>
          <p:cNvPr id="66" name="bg object 66"/>
          <p:cNvSpPr/>
          <p:nvPr/>
        </p:nvSpPr>
        <p:spPr>
          <a:xfrm>
            <a:off x="5275714" y="2246118"/>
            <a:ext cx="659130" cy="1039494"/>
          </a:xfrm>
          <a:custGeom>
            <a:avLst/>
            <a:gdLst/>
            <a:ahLst/>
            <a:cxnLst/>
            <a:rect l="l" t="t" r="r" b="b"/>
            <a:pathLst>
              <a:path w="659129" h="1039495">
                <a:moveTo>
                  <a:pt x="658583" y="0"/>
                </a:moveTo>
                <a:lnTo>
                  <a:pt x="0" y="519620"/>
                </a:lnTo>
                <a:lnTo>
                  <a:pt x="658583" y="1039317"/>
                </a:lnTo>
                <a:lnTo>
                  <a:pt x="658583" y="0"/>
                </a:lnTo>
                <a:close/>
              </a:path>
            </a:pathLst>
          </a:custGeom>
          <a:solidFill>
            <a:srgbClr val="D6D6D5">
              <a:alpha val="9999"/>
            </a:srgbClr>
          </a:solidFill>
        </p:spPr>
        <p:txBody>
          <a:bodyPr wrap="square" lIns="0" tIns="0" rIns="0" bIns="0" rtlCol="0"/>
          <a:lstStyle/>
          <a:p>
            <a:endParaRPr/>
          </a:p>
        </p:txBody>
      </p:sp>
      <p:sp>
        <p:nvSpPr>
          <p:cNvPr id="67" name="bg object 67"/>
          <p:cNvSpPr/>
          <p:nvPr/>
        </p:nvSpPr>
        <p:spPr>
          <a:xfrm>
            <a:off x="5275707" y="1726424"/>
            <a:ext cx="659130" cy="2598420"/>
          </a:xfrm>
          <a:custGeom>
            <a:avLst/>
            <a:gdLst/>
            <a:ahLst/>
            <a:cxnLst/>
            <a:rect l="l" t="t" r="r" b="b"/>
            <a:pathLst>
              <a:path w="659129" h="2598420">
                <a:moveTo>
                  <a:pt x="658583" y="1559013"/>
                </a:moveTo>
                <a:lnTo>
                  <a:pt x="0" y="2078710"/>
                </a:lnTo>
                <a:lnTo>
                  <a:pt x="658583" y="2598318"/>
                </a:lnTo>
                <a:lnTo>
                  <a:pt x="658583" y="1559013"/>
                </a:lnTo>
                <a:close/>
              </a:path>
              <a:path w="659129" h="2598420">
                <a:moveTo>
                  <a:pt x="658583" y="519696"/>
                </a:moveTo>
                <a:lnTo>
                  <a:pt x="0" y="0"/>
                </a:lnTo>
                <a:lnTo>
                  <a:pt x="0" y="1039317"/>
                </a:lnTo>
                <a:lnTo>
                  <a:pt x="658583" y="519696"/>
                </a:lnTo>
                <a:close/>
              </a:path>
            </a:pathLst>
          </a:custGeom>
          <a:solidFill>
            <a:srgbClr val="60605F">
              <a:alpha val="9999"/>
            </a:srgbClr>
          </a:solidFill>
        </p:spPr>
        <p:txBody>
          <a:bodyPr wrap="square" lIns="0" tIns="0" rIns="0" bIns="0" rtlCol="0"/>
          <a:lstStyle/>
          <a:p>
            <a:endParaRPr/>
          </a:p>
        </p:txBody>
      </p:sp>
      <p:sp>
        <p:nvSpPr>
          <p:cNvPr id="68" name="bg object 68"/>
          <p:cNvSpPr/>
          <p:nvPr/>
        </p:nvSpPr>
        <p:spPr>
          <a:xfrm>
            <a:off x="5275709" y="2765739"/>
            <a:ext cx="659130" cy="1039494"/>
          </a:xfrm>
          <a:custGeom>
            <a:avLst/>
            <a:gdLst/>
            <a:ahLst/>
            <a:cxnLst/>
            <a:rect l="l" t="t" r="r" b="b"/>
            <a:pathLst>
              <a:path w="659129" h="1039495">
                <a:moveTo>
                  <a:pt x="0" y="0"/>
                </a:moveTo>
                <a:lnTo>
                  <a:pt x="0" y="1039393"/>
                </a:lnTo>
                <a:lnTo>
                  <a:pt x="658583" y="519696"/>
                </a:lnTo>
                <a:lnTo>
                  <a:pt x="0" y="0"/>
                </a:lnTo>
                <a:close/>
              </a:path>
            </a:pathLst>
          </a:custGeom>
          <a:solidFill>
            <a:srgbClr val="E7E7E7">
              <a:alpha val="9999"/>
            </a:srgbClr>
          </a:solidFill>
        </p:spPr>
        <p:txBody>
          <a:bodyPr wrap="square" lIns="0" tIns="0" rIns="0" bIns="0" rtlCol="0"/>
          <a:lstStyle/>
          <a:p>
            <a:endParaRPr/>
          </a:p>
        </p:txBody>
      </p:sp>
      <p:sp>
        <p:nvSpPr>
          <p:cNvPr id="69" name="bg object 69"/>
          <p:cNvSpPr/>
          <p:nvPr/>
        </p:nvSpPr>
        <p:spPr>
          <a:xfrm>
            <a:off x="5275714" y="4324735"/>
            <a:ext cx="659130" cy="1039494"/>
          </a:xfrm>
          <a:custGeom>
            <a:avLst/>
            <a:gdLst/>
            <a:ahLst/>
            <a:cxnLst/>
            <a:rect l="l" t="t" r="r" b="b"/>
            <a:pathLst>
              <a:path w="659129" h="1039495">
                <a:moveTo>
                  <a:pt x="658583" y="0"/>
                </a:moveTo>
                <a:lnTo>
                  <a:pt x="0" y="519696"/>
                </a:lnTo>
                <a:lnTo>
                  <a:pt x="658583" y="1039393"/>
                </a:lnTo>
                <a:lnTo>
                  <a:pt x="658583" y="0"/>
                </a:lnTo>
                <a:close/>
              </a:path>
            </a:pathLst>
          </a:custGeom>
          <a:solidFill>
            <a:srgbClr val="B2B2B1">
              <a:alpha val="9999"/>
            </a:srgbClr>
          </a:solidFill>
        </p:spPr>
        <p:txBody>
          <a:bodyPr wrap="square" lIns="0" tIns="0" rIns="0" bIns="0" rtlCol="0"/>
          <a:lstStyle/>
          <a:p>
            <a:endParaRPr/>
          </a:p>
        </p:txBody>
      </p:sp>
      <p:sp>
        <p:nvSpPr>
          <p:cNvPr id="70" name="bg object 70"/>
          <p:cNvSpPr/>
          <p:nvPr/>
        </p:nvSpPr>
        <p:spPr>
          <a:xfrm>
            <a:off x="5275709" y="3805130"/>
            <a:ext cx="659130" cy="1039494"/>
          </a:xfrm>
          <a:custGeom>
            <a:avLst/>
            <a:gdLst/>
            <a:ahLst/>
            <a:cxnLst/>
            <a:rect l="l" t="t" r="r" b="b"/>
            <a:pathLst>
              <a:path w="659129" h="1039495">
                <a:moveTo>
                  <a:pt x="0" y="0"/>
                </a:moveTo>
                <a:lnTo>
                  <a:pt x="0" y="1039304"/>
                </a:lnTo>
                <a:lnTo>
                  <a:pt x="658583" y="519607"/>
                </a:lnTo>
                <a:lnTo>
                  <a:pt x="0" y="0"/>
                </a:lnTo>
                <a:close/>
              </a:path>
            </a:pathLst>
          </a:custGeom>
          <a:solidFill>
            <a:srgbClr val="D6D6D5">
              <a:alpha val="9999"/>
            </a:srgbClr>
          </a:solidFill>
        </p:spPr>
        <p:txBody>
          <a:bodyPr wrap="square" lIns="0" tIns="0" rIns="0" bIns="0" rtlCol="0"/>
          <a:lstStyle/>
          <a:p>
            <a:endParaRPr/>
          </a:p>
        </p:txBody>
      </p:sp>
      <p:sp>
        <p:nvSpPr>
          <p:cNvPr id="71" name="bg object 71"/>
          <p:cNvSpPr/>
          <p:nvPr/>
        </p:nvSpPr>
        <p:spPr>
          <a:xfrm>
            <a:off x="5275709" y="9001812"/>
            <a:ext cx="659130" cy="1039494"/>
          </a:xfrm>
          <a:custGeom>
            <a:avLst/>
            <a:gdLst/>
            <a:ahLst/>
            <a:cxnLst/>
            <a:rect l="l" t="t" r="r" b="b"/>
            <a:pathLst>
              <a:path w="659129" h="1039495">
                <a:moveTo>
                  <a:pt x="0" y="0"/>
                </a:moveTo>
                <a:lnTo>
                  <a:pt x="0" y="1039368"/>
                </a:lnTo>
                <a:lnTo>
                  <a:pt x="658583" y="519684"/>
                </a:lnTo>
                <a:lnTo>
                  <a:pt x="0" y="0"/>
                </a:lnTo>
                <a:close/>
              </a:path>
            </a:pathLst>
          </a:custGeom>
          <a:solidFill>
            <a:srgbClr val="AEAEAE">
              <a:alpha val="9999"/>
            </a:srgbClr>
          </a:solidFill>
        </p:spPr>
        <p:txBody>
          <a:bodyPr wrap="square" lIns="0" tIns="0" rIns="0" bIns="0" rtlCol="0"/>
          <a:lstStyle/>
          <a:p>
            <a:endParaRPr/>
          </a:p>
        </p:txBody>
      </p:sp>
      <p:sp>
        <p:nvSpPr>
          <p:cNvPr id="72" name="bg object 72"/>
          <p:cNvSpPr/>
          <p:nvPr/>
        </p:nvSpPr>
        <p:spPr>
          <a:xfrm>
            <a:off x="5275707" y="687094"/>
            <a:ext cx="659130" cy="5716905"/>
          </a:xfrm>
          <a:custGeom>
            <a:avLst/>
            <a:gdLst/>
            <a:ahLst/>
            <a:cxnLst/>
            <a:rect l="l" t="t" r="r" b="b"/>
            <a:pathLst>
              <a:path w="659129" h="5716905">
                <a:moveTo>
                  <a:pt x="658583" y="4677041"/>
                </a:moveTo>
                <a:lnTo>
                  <a:pt x="0" y="5196675"/>
                </a:lnTo>
                <a:lnTo>
                  <a:pt x="658583" y="5716384"/>
                </a:lnTo>
                <a:lnTo>
                  <a:pt x="658583" y="4677041"/>
                </a:lnTo>
                <a:close/>
              </a:path>
              <a:path w="659129" h="5716905">
                <a:moveTo>
                  <a:pt x="658583" y="519620"/>
                </a:moveTo>
                <a:lnTo>
                  <a:pt x="0" y="0"/>
                </a:lnTo>
                <a:lnTo>
                  <a:pt x="0" y="1039241"/>
                </a:lnTo>
                <a:lnTo>
                  <a:pt x="658583" y="519620"/>
                </a:lnTo>
                <a:close/>
              </a:path>
            </a:pathLst>
          </a:custGeom>
          <a:solidFill>
            <a:srgbClr val="D6D6D5">
              <a:alpha val="9999"/>
            </a:srgbClr>
          </a:solidFill>
        </p:spPr>
        <p:txBody>
          <a:bodyPr wrap="square" lIns="0" tIns="0" rIns="0" bIns="0" rtlCol="0"/>
          <a:lstStyle/>
          <a:p>
            <a:endParaRPr/>
          </a:p>
        </p:txBody>
      </p:sp>
      <p:sp>
        <p:nvSpPr>
          <p:cNvPr id="73" name="bg object 73"/>
          <p:cNvSpPr/>
          <p:nvPr/>
        </p:nvSpPr>
        <p:spPr>
          <a:xfrm>
            <a:off x="5275709" y="4844434"/>
            <a:ext cx="659130" cy="1039494"/>
          </a:xfrm>
          <a:custGeom>
            <a:avLst/>
            <a:gdLst/>
            <a:ahLst/>
            <a:cxnLst/>
            <a:rect l="l" t="t" r="r" b="b"/>
            <a:pathLst>
              <a:path w="659129" h="1039495">
                <a:moveTo>
                  <a:pt x="0" y="0"/>
                </a:moveTo>
                <a:lnTo>
                  <a:pt x="0" y="1039329"/>
                </a:lnTo>
                <a:lnTo>
                  <a:pt x="658583" y="519696"/>
                </a:lnTo>
                <a:lnTo>
                  <a:pt x="0" y="0"/>
                </a:lnTo>
                <a:close/>
              </a:path>
            </a:pathLst>
          </a:custGeom>
          <a:solidFill>
            <a:srgbClr val="E7E7E7">
              <a:alpha val="9999"/>
            </a:srgbClr>
          </a:solidFill>
        </p:spPr>
        <p:txBody>
          <a:bodyPr wrap="square" lIns="0" tIns="0" rIns="0" bIns="0" rtlCol="0"/>
          <a:lstStyle/>
          <a:p>
            <a:endParaRPr/>
          </a:p>
        </p:txBody>
      </p:sp>
      <p:sp>
        <p:nvSpPr>
          <p:cNvPr id="74" name="bg object 74"/>
          <p:cNvSpPr/>
          <p:nvPr/>
        </p:nvSpPr>
        <p:spPr>
          <a:xfrm>
            <a:off x="5275714" y="6403468"/>
            <a:ext cx="659130" cy="1039494"/>
          </a:xfrm>
          <a:custGeom>
            <a:avLst/>
            <a:gdLst/>
            <a:ahLst/>
            <a:cxnLst/>
            <a:rect l="l" t="t" r="r" b="b"/>
            <a:pathLst>
              <a:path w="659129" h="1039495">
                <a:moveTo>
                  <a:pt x="658583" y="0"/>
                </a:moveTo>
                <a:lnTo>
                  <a:pt x="0" y="519684"/>
                </a:lnTo>
                <a:lnTo>
                  <a:pt x="658583" y="1039393"/>
                </a:lnTo>
                <a:lnTo>
                  <a:pt x="658583" y="0"/>
                </a:lnTo>
                <a:close/>
              </a:path>
            </a:pathLst>
          </a:custGeom>
          <a:solidFill>
            <a:srgbClr val="D6D6D5">
              <a:alpha val="9999"/>
            </a:srgbClr>
          </a:solidFill>
        </p:spPr>
        <p:txBody>
          <a:bodyPr wrap="square" lIns="0" tIns="0" rIns="0" bIns="0" rtlCol="0"/>
          <a:lstStyle/>
          <a:p>
            <a:endParaRPr/>
          </a:p>
        </p:txBody>
      </p:sp>
      <p:sp>
        <p:nvSpPr>
          <p:cNvPr id="75" name="bg object 75"/>
          <p:cNvSpPr/>
          <p:nvPr/>
        </p:nvSpPr>
        <p:spPr>
          <a:xfrm>
            <a:off x="5275707" y="5883769"/>
            <a:ext cx="659130" cy="2598420"/>
          </a:xfrm>
          <a:custGeom>
            <a:avLst/>
            <a:gdLst/>
            <a:ahLst/>
            <a:cxnLst/>
            <a:rect l="l" t="t" r="r" b="b"/>
            <a:pathLst>
              <a:path w="659129" h="2598420">
                <a:moveTo>
                  <a:pt x="658583" y="1559102"/>
                </a:moveTo>
                <a:lnTo>
                  <a:pt x="0" y="2078710"/>
                </a:lnTo>
                <a:lnTo>
                  <a:pt x="658583" y="2598420"/>
                </a:lnTo>
                <a:lnTo>
                  <a:pt x="658583" y="1559102"/>
                </a:lnTo>
                <a:close/>
              </a:path>
              <a:path w="659129" h="2598420">
                <a:moveTo>
                  <a:pt x="658583" y="519709"/>
                </a:moveTo>
                <a:lnTo>
                  <a:pt x="0" y="0"/>
                </a:lnTo>
                <a:lnTo>
                  <a:pt x="0" y="1039393"/>
                </a:lnTo>
                <a:lnTo>
                  <a:pt x="658583" y="519709"/>
                </a:lnTo>
                <a:close/>
              </a:path>
            </a:pathLst>
          </a:custGeom>
          <a:solidFill>
            <a:srgbClr val="60605F">
              <a:alpha val="9999"/>
            </a:srgbClr>
          </a:solidFill>
        </p:spPr>
        <p:txBody>
          <a:bodyPr wrap="square" lIns="0" tIns="0" rIns="0" bIns="0" rtlCol="0"/>
          <a:lstStyle/>
          <a:p>
            <a:endParaRPr/>
          </a:p>
        </p:txBody>
      </p:sp>
      <p:sp>
        <p:nvSpPr>
          <p:cNvPr id="76" name="bg object 76"/>
          <p:cNvSpPr/>
          <p:nvPr/>
        </p:nvSpPr>
        <p:spPr>
          <a:xfrm>
            <a:off x="5275709" y="6923154"/>
            <a:ext cx="659130" cy="1039494"/>
          </a:xfrm>
          <a:custGeom>
            <a:avLst/>
            <a:gdLst/>
            <a:ahLst/>
            <a:cxnLst/>
            <a:rect l="l" t="t" r="r" b="b"/>
            <a:pathLst>
              <a:path w="659129" h="1039495">
                <a:moveTo>
                  <a:pt x="0" y="0"/>
                </a:moveTo>
                <a:lnTo>
                  <a:pt x="0" y="1039317"/>
                </a:lnTo>
                <a:lnTo>
                  <a:pt x="658583" y="519709"/>
                </a:lnTo>
                <a:lnTo>
                  <a:pt x="0" y="0"/>
                </a:lnTo>
                <a:close/>
              </a:path>
            </a:pathLst>
          </a:custGeom>
          <a:solidFill>
            <a:srgbClr val="E7E7E7">
              <a:alpha val="9999"/>
            </a:srgbClr>
          </a:solidFill>
        </p:spPr>
        <p:txBody>
          <a:bodyPr wrap="square" lIns="0" tIns="0" rIns="0" bIns="0" rtlCol="0"/>
          <a:lstStyle/>
          <a:p>
            <a:endParaRPr/>
          </a:p>
        </p:txBody>
      </p:sp>
      <p:sp>
        <p:nvSpPr>
          <p:cNvPr id="77" name="bg object 77"/>
          <p:cNvSpPr/>
          <p:nvPr/>
        </p:nvSpPr>
        <p:spPr>
          <a:xfrm>
            <a:off x="5275714" y="8482177"/>
            <a:ext cx="659130" cy="1039494"/>
          </a:xfrm>
          <a:custGeom>
            <a:avLst/>
            <a:gdLst/>
            <a:ahLst/>
            <a:cxnLst/>
            <a:rect l="l" t="t" r="r" b="b"/>
            <a:pathLst>
              <a:path w="659129" h="1039495">
                <a:moveTo>
                  <a:pt x="658583" y="0"/>
                </a:moveTo>
                <a:lnTo>
                  <a:pt x="0" y="519633"/>
                </a:lnTo>
                <a:lnTo>
                  <a:pt x="658583" y="1039317"/>
                </a:lnTo>
                <a:lnTo>
                  <a:pt x="658583" y="0"/>
                </a:lnTo>
                <a:close/>
              </a:path>
            </a:pathLst>
          </a:custGeom>
          <a:solidFill>
            <a:srgbClr val="D6D6D5">
              <a:alpha val="9999"/>
            </a:srgbClr>
          </a:solidFill>
        </p:spPr>
        <p:txBody>
          <a:bodyPr wrap="square" lIns="0" tIns="0" rIns="0" bIns="0" rtlCol="0"/>
          <a:lstStyle/>
          <a:p>
            <a:endParaRPr/>
          </a:p>
        </p:txBody>
      </p:sp>
      <p:sp>
        <p:nvSpPr>
          <p:cNvPr id="78" name="bg object 78"/>
          <p:cNvSpPr/>
          <p:nvPr/>
        </p:nvSpPr>
        <p:spPr>
          <a:xfrm>
            <a:off x="5275709" y="7962470"/>
            <a:ext cx="659130" cy="1039494"/>
          </a:xfrm>
          <a:custGeom>
            <a:avLst/>
            <a:gdLst/>
            <a:ahLst/>
            <a:cxnLst/>
            <a:rect l="l" t="t" r="r" b="b"/>
            <a:pathLst>
              <a:path w="659129" h="1039495">
                <a:moveTo>
                  <a:pt x="0" y="0"/>
                </a:moveTo>
                <a:lnTo>
                  <a:pt x="0" y="1039342"/>
                </a:lnTo>
                <a:lnTo>
                  <a:pt x="658583" y="519709"/>
                </a:lnTo>
                <a:lnTo>
                  <a:pt x="0" y="0"/>
                </a:lnTo>
                <a:close/>
              </a:path>
            </a:pathLst>
          </a:custGeom>
          <a:solidFill>
            <a:srgbClr val="E7E7E7">
              <a:alpha val="9999"/>
            </a:srgbClr>
          </a:solidFill>
        </p:spPr>
        <p:txBody>
          <a:bodyPr wrap="square" lIns="0" tIns="0" rIns="0" bIns="0" rtlCol="0"/>
          <a:lstStyle/>
          <a:p>
            <a:endParaRPr/>
          </a:p>
        </p:txBody>
      </p:sp>
      <p:sp>
        <p:nvSpPr>
          <p:cNvPr id="79" name="bg object 79"/>
          <p:cNvSpPr/>
          <p:nvPr/>
        </p:nvSpPr>
        <p:spPr>
          <a:xfrm>
            <a:off x="4617151" y="2765737"/>
            <a:ext cx="659130" cy="1039494"/>
          </a:xfrm>
          <a:custGeom>
            <a:avLst/>
            <a:gdLst/>
            <a:ahLst/>
            <a:cxnLst/>
            <a:rect l="l" t="t" r="r" b="b"/>
            <a:pathLst>
              <a:path w="659129" h="1039495">
                <a:moveTo>
                  <a:pt x="658558" y="0"/>
                </a:moveTo>
                <a:lnTo>
                  <a:pt x="0" y="519696"/>
                </a:lnTo>
                <a:lnTo>
                  <a:pt x="658558" y="1039393"/>
                </a:lnTo>
                <a:lnTo>
                  <a:pt x="658558" y="0"/>
                </a:lnTo>
                <a:close/>
              </a:path>
            </a:pathLst>
          </a:custGeom>
          <a:solidFill>
            <a:srgbClr val="D6D6D5">
              <a:alpha val="9999"/>
            </a:srgbClr>
          </a:solidFill>
        </p:spPr>
        <p:txBody>
          <a:bodyPr wrap="square" lIns="0" tIns="0" rIns="0" bIns="0" rtlCol="0"/>
          <a:lstStyle/>
          <a:p>
            <a:endParaRPr/>
          </a:p>
        </p:txBody>
      </p:sp>
      <p:sp>
        <p:nvSpPr>
          <p:cNvPr id="80" name="bg object 80"/>
          <p:cNvSpPr/>
          <p:nvPr/>
        </p:nvSpPr>
        <p:spPr>
          <a:xfrm>
            <a:off x="4617151" y="1726422"/>
            <a:ext cx="659130" cy="1039494"/>
          </a:xfrm>
          <a:custGeom>
            <a:avLst/>
            <a:gdLst/>
            <a:ahLst/>
            <a:cxnLst/>
            <a:rect l="l" t="t" r="r" b="b"/>
            <a:pathLst>
              <a:path w="659129" h="1039494">
                <a:moveTo>
                  <a:pt x="658558" y="0"/>
                </a:moveTo>
                <a:lnTo>
                  <a:pt x="0" y="519696"/>
                </a:lnTo>
                <a:lnTo>
                  <a:pt x="658558" y="1039317"/>
                </a:lnTo>
                <a:lnTo>
                  <a:pt x="658558" y="0"/>
                </a:lnTo>
                <a:close/>
              </a:path>
            </a:pathLst>
          </a:custGeom>
          <a:solidFill>
            <a:srgbClr val="E1E1E1">
              <a:alpha val="9999"/>
            </a:srgbClr>
          </a:solidFill>
        </p:spPr>
        <p:txBody>
          <a:bodyPr wrap="square" lIns="0" tIns="0" rIns="0" bIns="0" rtlCol="0"/>
          <a:lstStyle/>
          <a:p>
            <a:endParaRPr/>
          </a:p>
        </p:txBody>
      </p:sp>
      <p:sp>
        <p:nvSpPr>
          <p:cNvPr id="81" name="bg object 81"/>
          <p:cNvSpPr/>
          <p:nvPr/>
        </p:nvSpPr>
        <p:spPr>
          <a:xfrm>
            <a:off x="4617144" y="2246118"/>
            <a:ext cx="659130" cy="1039494"/>
          </a:xfrm>
          <a:custGeom>
            <a:avLst/>
            <a:gdLst/>
            <a:ahLst/>
            <a:cxnLst/>
            <a:rect l="l" t="t" r="r" b="b"/>
            <a:pathLst>
              <a:path w="659129" h="1039495">
                <a:moveTo>
                  <a:pt x="0" y="0"/>
                </a:moveTo>
                <a:lnTo>
                  <a:pt x="0" y="1039317"/>
                </a:lnTo>
                <a:lnTo>
                  <a:pt x="658634" y="519620"/>
                </a:lnTo>
                <a:lnTo>
                  <a:pt x="0" y="0"/>
                </a:lnTo>
                <a:close/>
              </a:path>
            </a:pathLst>
          </a:custGeom>
          <a:solidFill>
            <a:srgbClr val="E7E7E7">
              <a:alpha val="9999"/>
            </a:srgbClr>
          </a:solidFill>
        </p:spPr>
        <p:txBody>
          <a:bodyPr wrap="square" lIns="0" tIns="0" rIns="0" bIns="0" rtlCol="0"/>
          <a:lstStyle/>
          <a:p>
            <a:endParaRPr/>
          </a:p>
        </p:txBody>
      </p:sp>
      <p:sp>
        <p:nvSpPr>
          <p:cNvPr id="82" name="bg object 82"/>
          <p:cNvSpPr/>
          <p:nvPr/>
        </p:nvSpPr>
        <p:spPr>
          <a:xfrm>
            <a:off x="4617151" y="3805129"/>
            <a:ext cx="659130" cy="1039494"/>
          </a:xfrm>
          <a:custGeom>
            <a:avLst/>
            <a:gdLst/>
            <a:ahLst/>
            <a:cxnLst/>
            <a:rect l="l" t="t" r="r" b="b"/>
            <a:pathLst>
              <a:path w="659129" h="1039495">
                <a:moveTo>
                  <a:pt x="658558" y="0"/>
                </a:moveTo>
                <a:lnTo>
                  <a:pt x="0" y="519607"/>
                </a:lnTo>
                <a:lnTo>
                  <a:pt x="658558" y="1039304"/>
                </a:lnTo>
                <a:lnTo>
                  <a:pt x="658558" y="0"/>
                </a:lnTo>
                <a:close/>
              </a:path>
            </a:pathLst>
          </a:custGeom>
          <a:solidFill>
            <a:srgbClr val="B2B2B1">
              <a:alpha val="9999"/>
            </a:srgbClr>
          </a:solidFill>
        </p:spPr>
        <p:txBody>
          <a:bodyPr wrap="square" lIns="0" tIns="0" rIns="0" bIns="0" rtlCol="0"/>
          <a:lstStyle/>
          <a:p>
            <a:endParaRPr/>
          </a:p>
        </p:txBody>
      </p:sp>
      <p:sp>
        <p:nvSpPr>
          <p:cNvPr id="83" name="bg object 83"/>
          <p:cNvSpPr/>
          <p:nvPr/>
        </p:nvSpPr>
        <p:spPr>
          <a:xfrm>
            <a:off x="4617136" y="3285438"/>
            <a:ext cx="659130" cy="2598420"/>
          </a:xfrm>
          <a:custGeom>
            <a:avLst/>
            <a:gdLst/>
            <a:ahLst/>
            <a:cxnLst/>
            <a:rect l="l" t="t" r="r" b="b"/>
            <a:pathLst>
              <a:path w="659129" h="2598420">
                <a:moveTo>
                  <a:pt x="658571" y="1559001"/>
                </a:moveTo>
                <a:lnTo>
                  <a:pt x="12" y="2078697"/>
                </a:lnTo>
                <a:lnTo>
                  <a:pt x="658571" y="2598331"/>
                </a:lnTo>
                <a:lnTo>
                  <a:pt x="658571" y="1559001"/>
                </a:lnTo>
                <a:close/>
              </a:path>
              <a:path w="659129" h="2598420">
                <a:moveTo>
                  <a:pt x="658634" y="519696"/>
                </a:moveTo>
                <a:lnTo>
                  <a:pt x="0" y="0"/>
                </a:lnTo>
                <a:lnTo>
                  <a:pt x="0" y="1039304"/>
                </a:lnTo>
                <a:lnTo>
                  <a:pt x="658634" y="519696"/>
                </a:lnTo>
                <a:close/>
              </a:path>
            </a:pathLst>
          </a:custGeom>
          <a:solidFill>
            <a:srgbClr val="60605F">
              <a:alpha val="9999"/>
            </a:srgbClr>
          </a:solidFill>
        </p:spPr>
        <p:txBody>
          <a:bodyPr wrap="square" lIns="0" tIns="0" rIns="0" bIns="0" rtlCol="0"/>
          <a:lstStyle/>
          <a:p>
            <a:endParaRPr/>
          </a:p>
        </p:txBody>
      </p:sp>
      <p:sp>
        <p:nvSpPr>
          <p:cNvPr id="84" name="bg object 84"/>
          <p:cNvSpPr/>
          <p:nvPr/>
        </p:nvSpPr>
        <p:spPr>
          <a:xfrm>
            <a:off x="4617151" y="5883761"/>
            <a:ext cx="659130" cy="1039494"/>
          </a:xfrm>
          <a:custGeom>
            <a:avLst/>
            <a:gdLst/>
            <a:ahLst/>
            <a:cxnLst/>
            <a:rect l="l" t="t" r="r" b="b"/>
            <a:pathLst>
              <a:path w="659129" h="1039495">
                <a:moveTo>
                  <a:pt x="658558" y="0"/>
                </a:moveTo>
                <a:lnTo>
                  <a:pt x="0" y="519709"/>
                </a:lnTo>
                <a:lnTo>
                  <a:pt x="658558" y="1039393"/>
                </a:lnTo>
                <a:lnTo>
                  <a:pt x="658558" y="0"/>
                </a:lnTo>
                <a:close/>
              </a:path>
            </a:pathLst>
          </a:custGeom>
          <a:solidFill>
            <a:srgbClr val="D6D6D5">
              <a:alpha val="9999"/>
            </a:srgbClr>
          </a:solidFill>
        </p:spPr>
        <p:txBody>
          <a:bodyPr wrap="square" lIns="0" tIns="0" rIns="0" bIns="0" rtlCol="0"/>
          <a:lstStyle/>
          <a:p>
            <a:endParaRPr/>
          </a:p>
        </p:txBody>
      </p:sp>
      <p:sp>
        <p:nvSpPr>
          <p:cNvPr id="85" name="bg object 85"/>
          <p:cNvSpPr/>
          <p:nvPr/>
        </p:nvSpPr>
        <p:spPr>
          <a:xfrm>
            <a:off x="4617144" y="5364129"/>
            <a:ext cx="659130" cy="1039494"/>
          </a:xfrm>
          <a:custGeom>
            <a:avLst/>
            <a:gdLst/>
            <a:ahLst/>
            <a:cxnLst/>
            <a:rect l="l" t="t" r="r" b="b"/>
            <a:pathLst>
              <a:path w="659129" h="1039495">
                <a:moveTo>
                  <a:pt x="0" y="0"/>
                </a:moveTo>
                <a:lnTo>
                  <a:pt x="0" y="1039342"/>
                </a:lnTo>
                <a:lnTo>
                  <a:pt x="658634" y="519633"/>
                </a:lnTo>
                <a:lnTo>
                  <a:pt x="0" y="0"/>
                </a:lnTo>
                <a:close/>
              </a:path>
            </a:pathLst>
          </a:custGeom>
          <a:solidFill>
            <a:srgbClr val="B2B2B1">
              <a:alpha val="9999"/>
            </a:srgbClr>
          </a:solidFill>
        </p:spPr>
        <p:txBody>
          <a:bodyPr wrap="square" lIns="0" tIns="0" rIns="0" bIns="0" rtlCol="0"/>
          <a:lstStyle/>
          <a:p>
            <a:endParaRPr/>
          </a:p>
        </p:txBody>
      </p:sp>
      <p:sp>
        <p:nvSpPr>
          <p:cNvPr id="86" name="bg object 86"/>
          <p:cNvSpPr/>
          <p:nvPr/>
        </p:nvSpPr>
        <p:spPr>
          <a:xfrm>
            <a:off x="4617151" y="6923152"/>
            <a:ext cx="659130" cy="1039494"/>
          </a:xfrm>
          <a:custGeom>
            <a:avLst/>
            <a:gdLst/>
            <a:ahLst/>
            <a:cxnLst/>
            <a:rect l="l" t="t" r="r" b="b"/>
            <a:pathLst>
              <a:path w="659129" h="1039495">
                <a:moveTo>
                  <a:pt x="658558" y="0"/>
                </a:moveTo>
                <a:lnTo>
                  <a:pt x="0" y="519709"/>
                </a:lnTo>
                <a:lnTo>
                  <a:pt x="658558" y="1039393"/>
                </a:lnTo>
                <a:lnTo>
                  <a:pt x="658558" y="0"/>
                </a:lnTo>
                <a:close/>
              </a:path>
            </a:pathLst>
          </a:custGeom>
          <a:solidFill>
            <a:srgbClr val="60605F">
              <a:alpha val="9999"/>
            </a:srgbClr>
          </a:solidFill>
        </p:spPr>
        <p:txBody>
          <a:bodyPr wrap="square" lIns="0" tIns="0" rIns="0" bIns="0" rtlCol="0"/>
          <a:lstStyle/>
          <a:p>
            <a:endParaRPr/>
          </a:p>
        </p:txBody>
      </p:sp>
      <p:sp>
        <p:nvSpPr>
          <p:cNvPr id="87" name="bg object 87"/>
          <p:cNvSpPr/>
          <p:nvPr/>
        </p:nvSpPr>
        <p:spPr>
          <a:xfrm>
            <a:off x="4617144" y="6403470"/>
            <a:ext cx="659130" cy="1039494"/>
          </a:xfrm>
          <a:custGeom>
            <a:avLst/>
            <a:gdLst/>
            <a:ahLst/>
            <a:cxnLst/>
            <a:rect l="l" t="t" r="r" b="b"/>
            <a:pathLst>
              <a:path w="659129" h="1039495">
                <a:moveTo>
                  <a:pt x="0" y="0"/>
                </a:moveTo>
                <a:lnTo>
                  <a:pt x="0" y="1039393"/>
                </a:lnTo>
                <a:lnTo>
                  <a:pt x="658634" y="519684"/>
                </a:lnTo>
                <a:lnTo>
                  <a:pt x="0" y="0"/>
                </a:lnTo>
                <a:close/>
              </a:path>
            </a:pathLst>
          </a:custGeom>
          <a:solidFill>
            <a:srgbClr val="E7E7E7">
              <a:alpha val="9999"/>
            </a:srgbClr>
          </a:solidFill>
        </p:spPr>
        <p:txBody>
          <a:bodyPr wrap="square" lIns="0" tIns="0" rIns="0" bIns="0" rtlCol="0"/>
          <a:lstStyle/>
          <a:p>
            <a:endParaRPr/>
          </a:p>
        </p:txBody>
      </p:sp>
      <p:sp>
        <p:nvSpPr>
          <p:cNvPr id="88" name="bg object 88"/>
          <p:cNvSpPr/>
          <p:nvPr/>
        </p:nvSpPr>
        <p:spPr>
          <a:xfrm>
            <a:off x="4617151" y="7962467"/>
            <a:ext cx="659130" cy="1039494"/>
          </a:xfrm>
          <a:custGeom>
            <a:avLst/>
            <a:gdLst/>
            <a:ahLst/>
            <a:cxnLst/>
            <a:rect l="l" t="t" r="r" b="b"/>
            <a:pathLst>
              <a:path w="659129" h="1039495">
                <a:moveTo>
                  <a:pt x="658558" y="0"/>
                </a:moveTo>
                <a:lnTo>
                  <a:pt x="0" y="519709"/>
                </a:lnTo>
                <a:lnTo>
                  <a:pt x="658558" y="1039393"/>
                </a:lnTo>
                <a:lnTo>
                  <a:pt x="658558" y="0"/>
                </a:lnTo>
                <a:close/>
              </a:path>
            </a:pathLst>
          </a:custGeom>
          <a:solidFill>
            <a:srgbClr val="60605F">
              <a:alpha val="9999"/>
            </a:srgbClr>
          </a:solidFill>
        </p:spPr>
        <p:txBody>
          <a:bodyPr wrap="square" lIns="0" tIns="0" rIns="0" bIns="0" rtlCol="0"/>
          <a:lstStyle/>
          <a:p>
            <a:endParaRPr/>
          </a:p>
        </p:txBody>
      </p:sp>
      <p:sp>
        <p:nvSpPr>
          <p:cNvPr id="89" name="bg object 89"/>
          <p:cNvSpPr/>
          <p:nvPr/>
        </p:nvSpPr>
        <p:spPr>
          <a:xfrm>
            <a:off x="4617144" y="7442861"/>
            <a:ext cx="659130" cy="1039494"/>
          </a:xfrm>
          <a:custGeom>
            <a:avLst/>
            <a:gdLst/>
            <a:ahLst/>
            <a:cxnLst/>
            <a:rect l="l" t="t" r="r" b="b"/>
            <a:pathLst>
              <a:path w="659129" h="1039495">
                <a:moveTo>
                  <a:pt x="0" y="0"/>
                </a:moveTo>
                <a:lnTo>
                  <a:pt x="0" y="1039317"/>
                </a:lnTo>
                <a:lnTo>
                  <a:pt x="658634" y="519607"/>
                </a:lnTo>
                <a:lnTo>
                  <a:pt x="0" y="0"/>
                </a:lnTo>
                <a:close/>
              </a:path>
            </a:pathLst>
          </a:custGeom>
          <a:solidFill>
            <a:srgbClr val="E7E7E7">
              <a:alpha val="9999"/>
            </a:srgbClr>
          </a:solidFill>
        </p:spPr>
        <p:txBody>
          <a:bodyPr wrap="square" lIns="0" tIns="0" rIns="0" bIns="0" rtlCol="0"/>
          <a:lstStyle/>
          <a:p>
            <a:endParaRPr/>
          </a:p>
        </p:txBody>
      </p:sp>
      <p:sp>
        <p:nvSpPr>
          <p:cNvPr id="90" name="bg object 90"/>
          <p:cNvSpPr/>
          <p:nvPr/>
        </p:nvSpPr>
        <p:spPr>
          <a:xfrm>
            <a:off x="3958586" y="3285433"/>
            <a:ext cx="659130" cy="1039494"/>
          </a:xfrm>
          <a:custGeom>
            <a:avLst/>
            <a:gdLst/>
            <a:ahLst/>
            <a:cxnLst/>
            <a:rect l="l" t="t" r="r" b="b"/>
            <a:pathLst>
              <a:path w="659129" h="1039495">
                <a:moveTo>
                  <a:pt x="658558" y="0"/>
                </a:moveTo>
                <a:lnTo>
                  <a:pt x="0" y="519696"/>
                </a:lnTo>
                <a:lnTo>
                  <a:pt x="658558" y="1039304"/>
                </a:lnTo>
                <a:lnTo>
                  <a:pt x="658558" y="0"/>
                </a:lnTo>
                <a:close/>
              </a:path>
            </a:pathLst>
          </a:custGeom>
          <a:solidFill>
            <a:srgbClr val="D6D6D5">
              <a:alpha val="9999"/>
            </a:srgbClr>
          </a:solidFill>
        </p:spPr>
        <p:txBody>
          <a:bodyPr wrap="square" lIns="0" tIns="0" rIns="0" bIns="0" rtlCol="0"/>
          <a:lstStyle/>
          <a:p>
            <a:endParaRPr/>
          </a:p>
        </p:txBody>
      </p:sp>
      <p:sp>
        <p:nvSpPr>
          <p:cNvPr id="91" name="bg object 91"/>
          <p:cNvSpPr/>
          <p:nvPr/>
        </p:nvSpPr>
        <p:spPr>
          <a:xfrm>
            <a:off x="3958526" y="1726424"/>
            <a:ext cx="659130" cy="2078989"/>
          </a:xfrm>
          <a:custGeom>
            <a:avLst/>
            <a:gdLst/>
            <a:ahLst/>
            <a:cxnLst/>
            <a:rect l="l" t="t" r="r" b="b"/>
            <a:pathLst>
              <a:path w="659129" h="2078989">
                <a:moveTo>
                  <a:pt x="658609" y="519696"/>
                </a:moveTo>
                <a:lnTo>
                  <a:pt x="0" y="0"/>
                </a:lnTo>
                <a:lnTo>
                  <a:pt x="0" y="1039317"/>
                </a:lnTo>
                <a:lnTo>
                  <a:pt x="658609" y="519696"/>
                </a:lnTo>
                <a:close/>
              </a:path>
              <a:path w="659129" h="2078989">
                <a:moveTo>
                  <a:pt x="658685" y="1559013"/>
                </a:moveTo>
                <a:lnTo>
                  <a:pt x="50" y="1039380"/>
                </a:lnTo>
                <a:lnTo>
                  <a:pt x="50" y="2078710"/>
                </a:lnTo>
                <a:lnTo>
                  <a:pt x="658685" y="1559013"/>
                </a:lnTo>
                <a:close/>
              </a:path>
            </a:pathLst>
          </a:custGeom>
          <a:solidFill>
            <a:srgbClr val="E7E7E7">
              <a:alpha val="9999"/>
            </a:srgbClr>
          </a:solidFill>
        </p:spPr>
        <p:txBody>
          <a:bodyPr wrap="square" lIns="0" tIns="0" rIns="0" bIns="0" rtlCol="0"/>
          <a:lstStyle/>
          <a:p>
            <a:endParaRPr/>
          </a:p>
        </p:txBody>
      </p:sp>
      <p:sp>
        <p:nvSpPr>
          <p:cNvPr id="92" name="bg object 92"/>
          <p:cNvSpPr/>
          <p:nvPr/>
        </p:nvSpPr>
        <p:spPr>
          <a:xfrm>
            <a:off x="3958586" y="4324735"/>
            <a:ext cx="659130" cy="1039494"/>
          </a:xfrm>
          <a:custGeom>
            <a:avLst/>
            <a:gdLst/>
            <a:ahLst/>
            <a:cxnLst/>
            <a:rect l="l" t="t" r="r" b="b"/>
            <a:pathLst>
              <a:path w="659129" h="1039495">
                <a:moveTo>
                  <a:pt x="658558" y="0"/>
                </a:moveTo>
                <a:lnTo>
                  <a:pt x="0" y="519696"/>
                </a:lnTo>
                <a:lnTo>
                  <a:pt x="658558" y="1039393"/>
                </a:lnTo>
                <a:lnTo>
                  <a:pt x="658558" y="0"/>
                </a:lnTo>
                <a:close/>
              </a:path>
            </a:pathLst>
          </a:custGeom>
          <a:solidFill>
            <a:srgbClr val="B2B2B1">
              <a:alpha val="9999"/>
            </a:srgbClr>
          </a:solidFill>
        </p:spPr>
        <p:txBody>
          <a:bodyPr wrap="square" lIns="0" tIns="0" rIns="0" bIns="0" rtlCol="0"/>
          <a:lstStyle/>
          <a:p>
            <a:endParaRPr/>
          </a:p>
        </p:txBody>
      </p:sp>
      <p:sp>
        <p:nvSpPr>
          <p:cNvPr id="93" name="bg object 93"/>
          <p:cNvSpPr/>
          <p:nvPr/>
        </p:nvSpPr>
        <p:spPr>
          <a:xfrm>
            <a:off x="3958579" y="3805130"/>
            <a:ext cx="659130" cy="1039494"/>
          </a:xfrm>
          <a:custGeom>
            <a:avLst/>
            <a:gdLst/>
            <a:ahLst/>
            <a:cxnLst/>
            <a:rect l="l" t="t" r="r" b="b"/>
            <a:pathLst>
              <a:path w="659129" h="1039495">
                <a:moveTo>
                  <a:pt x="0" y="0"/>
                </a:moveTo>
                <a:lnTo>
                  <a:pt x="0" y="1039304"/>
                </a:lnTo>
                <a:lnTo>
                  <a:pt x="658634" y="519607"/>
                </a:lnTo>
                <a:lnTo>
                  <a:pt x="0" y="0"/>
                </a:lnTo>
                <a:close/>
              </a:path>
            </a:pathLst>
          </a:custGeom>
          <a:solidFill>
            <a:srgbClr val="E7E7E7">
              <a:alpha val="9999"/>
            </a:srgbClr>
          </a:solidFill>
        </p:spPr>
        <p:txBody>
          <a:bodyPr wrap="square" lIns="0" tIns="0" rIns="0" bIns="0" rtlCol="0"/>
          <a:lstStyle/>
          <a:p>
            <a:endParaRPr/>
          </a:p>
        </p:txBody>
      </p:sp>
      <p:sp>
        <p:nvSpPr>
          <p:cNvPr id="94" name="bg object 94"/>
          <p:cNvSpPr/>
          <p:nvPr/>
        </p:nvSpPr>
        <p:spPr>
          <a:xfrm>
            <a:off x="3958586" y="5364128"/>
            <a:ext cx="659130" cy="1039494"/>
          </a:xfrm>
          <a:custGeom>
            <a:avLst/>
            <a:gdLst/>
            <a:ahLst/>
            <a:cxnLst/>
            <a:rect l="l" t="t" r="r" b="b"/>
            <a:pathLst>
              <a:path w="659129" h="1039495">
                <a:moveTo>
                  <a:pt x="658558" y="0"/>
                </a:moveTo>
                <a:lnTo>
                  <a:pt x="0" y="519633"/>
                </a:lnTo>
                <a:lnTo>
                  <a:pt x="658558" y="1039342"/>
                </a:lnTo>
                <a:lnTo>
                  <a:pt x="658558" y="0"/>
                </a:lnTo>
                <a:close/>
              </a:path>
            </a:pathLst>
          </a:custGeom>
          <a:solidFill>
            <a:srgbClr val="E1E1E1">
              <a:alpha val="9999"/>
            </a:srgbClr>
          </a:solidFill>
        </p:spPr>
        <p:txBody>
          <a:bodyPr wrap="square" lIns="0" tIns="0" rIns="0" bIns="0" rtlCol="0"/>
          <a:lstStyle/>
          <a:p>
            <a:endParaRPr/>
          </a:p>
        </p:txBody>
      </p:sp>
      <p:sp>
        <p:nvSpPr>
          <p:cNvPr id="95" name="bg object 95"/>
          <p:cNvSpPr/>
          <p:nvPr/>
        </p:nvSpPr>
        <p:spPr>
          <a:xfrm>
            <a:off x="3958577" y="4844439"/>
            <a:ext cx="659130" cy="2599055"/>
          </a:xfrm>
          <a:custGeom>
            <a:avLst/>
            <a:gdLst/>
            <a:ahLst/>
            <a:cxnLst/>
            <a:rect l="l" t="t" r="r" b="b"/>
            <a:pathLst>
              <a:path w="659129" h="2599054">
                <a:moveTo>
                  <a:pt x="658558" y="1559039"/>
                </a:moveTo>
                <a:lnTo>
                  <a:pt x="0" y="2078723"/>
                </a:lnTo>
                <a:lnTo>
                  <a:pt x="658558" y="2598432"/>
                </a:lnTo>
                <a:lnTo>
                  <a:pt x="658558" y="1559039"/>
                </a:lnTo>
                <a:close/>
              </a:path>
              <a:path w="659129" h="2599054">
                <a:moveTo>
                  <a:pt x="658634" y="519696"/>
                </a:moveTo>
                <a:lnTo>
                  <a:pt x="0" y="0"/>
                </a:lnTo>
                <a:lnTo>
                  <a:pt x="0" y="1039329"/>
                </a:lnTo>
                <a:lnTo>
                  <a:pt x="658634" y="519696"/>
                </a:lnTo>
                <a:close/>
              </a:path>
            </a:pathLst>
          </a:custGeom>
          <a:solidFill>
            <a:srgbClr val="D6D6D5">
              <a:alpha val="9999"/>
            </a:srgbClr>
          </a:solidFill>
        </p:spPr>
        <p:txBody>
          <a:bodyPr wrap="square" lIns="0" tIns="0" rIns="0" bIns="0" rtlCol="0"/>
          <a:lstStyle/>
          <a:p>
            <a:endParaRPr/>
          </a:p>
        </p:txBody>
      </p:sp>
      <p:sp>
        <p:nvSpPr>
          <p:cNvPr id="96" name="bg object 96"/>
          <p:cNvSpPr/>
          <p:nvPr/>
        </p:nvSpPr>
        <p:spPr>
          <a:xfrm>
            <a:off x="3958579" y="5883764"/>
            <a:ext cx="659130" cy="1039494"/>
          </a:xfrm>
          <a:custGeom>
            <a:avLst/>
            <a:gdLst/>
            <a:ahLst/>
            <a:cxnLst/>
            <a:rect l="l" t="t" r="r" b="b"/>
            <a:pathLst>
              <a:path w="659129" h="1039495">
                <a:moveTo>
                  <a:pt x="0" y="0"/>
                </a:moveTo>
                <a:lnTo>
                  <a:pt x="0" y="1039393"/>
                </a:lnTo>
                <a:lnTo>
                  <a:pt x="658634" y="519709"/>
                </a:lnTo>
                <a:lnTo>
                  <a:pt x="0" y="0"/>
                </a:lnTo>
                <a:close/>
              </a:path>
            </a:pathLst>
          </a:custGeom>
          <a:solidFill>
            <a:srgbClr val="B2B2B1">
              <a:alpha val="9999"/>
            </a:srgbClr>
          </a:solidFill>
        </p:spPr>
        <p:txBody>
          <a:bodyPr wrap="square" lIns="0" tIns="0" rIns="0" bIns="0" rtlCol="0"/>
          <a:lstStyle/>
          <a:p>
            <a:endParaRPr/>
          </a:p>
        </p:txBody>
      </p:sp>
      <p:sp>
        <p:nvSpPr>
          <p:cNvPr id="97" name="bg object 97"/>
          <p:cNvSpPr/>
          <p:nvPr/>
        </p:nvSpPr>
        <p:spPr>
          <a:xfrm>
            <a:off x="3958579" y="6923154"/>
            <a:ext cx="659130" cy="1039494"/>
          </a:xfrm>
          <a:custGeom>
            <a:avLst/>
            <a:gdLst/>
            <a:ahLst/>
            <a:cxnLst/>
            <a:rect l="l" t="t" r="r" b="b"/>
            <a:pathLst>
              <a:path w="659129" h="1039495">
                <a:moveTo>
                  <a:pt x="0" y="0"/>
                </a:moveTo>
                <a:lnTo>
                  <a:pt x="0" y="1039393"/>
                </a:lnTo>
                <a:lnTo>
                  <a:pt x="658634" y="519709"/>
                </a:lnTo>
                <a:lnTo>
                  <a:pt x="0" y="0"/>
                </a:lnTo>
                <a:close/>
              </a:path>
            </a:pathLst>
          </a:custGeom>
          <a:solidFill>
            <a:srgbClr val="E7E7E7">
              <a:alpha val="9999"/>
            </a:srgbClr>
          </a:solidFill>
        </p:spPr>
        <p:txBody>
          <a:bodyPr wrap="square" lIns="0" tIns="0" rIns="0" bIns="0" rtlCol="0"/>
          <a:lstStyle/>
          <a:p>
            <a:endParaRPr/>
          </a:p>
        </p:txBody>
      </p:sp>
      <p:sp>
        <p:nvSpPr>
          <p:cNvPr id="98" name="bg object 98"/>
          <p:cNvSpPr/>
          <p:nvPr/>
        </p:nvSpPr>
        <p:spPr>
          <a:xfrm>
            <a:off x="3300059" y="3805128"/>
            <a:ext cx="659130" cy="1039494"/>
          </a:xfrm>
          <a:custGeom>
            <a:avLst/>
            <a:gdLst/>
            <a:ahLst/>
            <a:cxnLst/>
            <a:rect l="l" t="t" r="r" b="b"/>
            <a:pathLst>
              <a:path w="659129" h="1039495">
                <a:moveTo>
                  <a:pt x="658520" y="0"/>
                </a:moveTo>
                <a:lnTo>
                  <a:pt x="0" y="519607"/>
                </a:lnTo>
                <a:lnTo>
                  <a:pt x="658520" y="1039406"/>
                </a:lnTo>
                <a:lnTo>
                  <a:pt x="658520" y="0"/>
                </a:lnTo>
                <a:close/>
              </a:path>
            </a:pathLst>
          </a:custGeom>
          <a:solidFill>
            <a:srgbClr val="D6D6D5">
              <a:alpha val="9999"/>
            </a:srgbClr>
          </a:solidFill>
        </p:spPr>
        <p:txBody>
          <a:bodyPr wrap="square" lIns="0" tIns="0" rIns="0" bIns="0" rtlCol="0"/>
          <a:lstStyle/>
          <a:p>
            <a:endParaRPr/>
          </a:p>
        </p:txBody>
      </p:sp>
      <p:sp>
        <p:nvSpPr>
          <p:cNvPr id="99" name="bg object 99"/>
          <p:cNvSpPr/>
          <p:nvPr/>
        </p:nvSpPr>
        <p:spPr>
          <a:xfrm>
            <a:off x="3300059" y="2765800"/>
            <a:ext cx="659130" cy="1039494"/>
          </a:xfrm>
          <a:custGeom>
            <a:avLst/>
            <a:gdLst/>
            <a:ahLst/>
            <a:cxnLst/>
            <a:rect l="l" t="t" r="r" b="b"/>
            <a:pathLst>
              <a:path w="659129" h="1039495">
                <a:moveTo>
                  <a:pt x="658520" y="0"/>
                </a:moveTo>
                <a:lnTo>
                  <a:pt x="0" y="519709"/>
                </a:lnTo>
                <a:lnTo>
                  <a:pt x="658520" y="1039329"/>
                </a:lnTo>
                <a:lnTo>
                  <a:pt x="658520" y="0"/>
                </a:lnTo>
                <a:close/>
              </a:path>
            </a:pathLst>
          </a:custGeom>
          <a:solidFill>
            <a:srgbClr val="B2B2B1">
              <a:alpha val="9999"/>
            </a:srgbClr>
          </a:solidFill>
        </p:spPr>
        <p:txBody>
          <a:bodyPr wrap="square" lIns="0" tIns="0" rIns="0" bIns="0" rtlCol="0"/>
          <a:lstStyle/>
          <a:p>
            <a:endParaRPr/>
          </a:p>
        </p:txBody>
      </p:sp>
      <p:sp>
        <p:nvSpPr>
          <p:cNvPr id="100" name="bg object 100"/>
          <p:cNvSpPr/>
          <p:nvPr/>
        </p:nvSpPr>
        <p:spPr>
          <a:xfrm>
            <a:off x="3300057" y="2246121"/>
            <a:ext cx="659130" cy="3118485"/>
          </a:xfrm>
          <a:custGeom>
            <a:avLst/>
            <a:gdLst/>
            <a:ahLst/>
            <a:cxnLst/>
            <a:rect l="l" t="t" r="r" b="b"/>
            <a:pathLst>
              <a:path w="659129" h="3118485">
                <a:moveTo>
                  <a:pt x="658558" y="2598318"/>
                </a:moveTo>
                <a:lnTo>
                  <a:pt x="0" y="2078621"/>
                </a:lnTo>
                <a:lnTo>
                  <a:pt x="0" y="3118015"/>
                </a:lnTo>
                <a:lnTo>
                  <a:pt x="658558" y="2598318"/>
                </a:lnTo>
                <a:close/>
              </a:path>
              <a:path w="659129" h="3118485">
                <a:moveTo>
                  <a:pt x="658558" y="519684"/>
                </a:moveTo>
                <a:lnTo>
                  <a:pt x="0" y="0"/>
                </a:lnTo>
                <a:lnTo>
                  <a:pt x="0" y="1039393"/>
                </a:lnTo>
                <a:lnTo>
                  <a:pt x="658558" y="519684"/>
                </a:lnTo>
                <a:close/>
              </a:path>
            </a:pathLst>
          </a:custGeom>
          <a:solidFill>
            <a:srgbClr val="F0F0F0">
              <a:alpha val="9999"/>
            </a:srgbClr>
          </a:solidFill>
        </p:spPr>
        <p:txBody>
          <a:bodyPr wrap="square" lIns="0" tIns="0" rIns="0" bIns="0" rtlCol="0"/>
          <a:lstStyle/>
          <a:p>
            <a:endParaRPr/>
          </a:p>
        </p:txBody>
      </p:sp>
      <p:sp>
        <p:nvSpPr>
          <p:cNvPr id="101" name="bg object 101"/>
          <p:cNvSpPr/>
          <p:nvPr/>
        </p:nvSpPr>
        <p:spPr>
          <a:xfrm>
            <a:off x="3300059" y="5883847"/>
            <a:ext cx="659130" cy="1039494"/>
          </a:xfrm>
          <a:custGeom>
            <a:avLst/>
            <a:gdLst/>
            <a:ahLst/>
            <a:cxnLst/>
            <a:rect l="l" t="t" r="r" b="b"/>
            <a:pathLst>
              <a:path w="659129" h="1039495">
                <a:moveTo>
                  <a:pt x="658520" y="0"/>
                </a:moveTo>
                <a:lnTo>
                  <a:pt x="0" y="519620"/>
                </a:lnTo>
                <a:lnTo>
                  <a:pt x="658520" y="1039406"/>
                </a:lnTo>
                <a:lnTo>
                  <a:pt x="658520" y="0"/>
                </a:lnTo>
                <a:close/>
              </a:path>
            </a:pathLst>
          </a:custGeom>
          <a:solidFill>
            <a:srgbClr val="D6D6D5">
              <a:alpha val="9999"/>
            </a:srgbClr>
          </a:solidFill>
        </p:spPr>
        <p:txBody>
          <a:bodyPr wrap="square" lIns="0" tIns="0" rIns="0" bIns="0" rtlCol="0"/>
          <a:lstStyle/>
          <a:p>
            <a:endParaRPr/>
          </a:p>
        </p:txBody>
      </p:sp>
      <p:sp>
        <p:nvSpPr>
          <p:cNvPr id="102" name="bg object 102"/>
          <p:cNvSpPr/>
          <p:nvPr/>
        </p:nvSpPr>
        <p:spPr>
          <a:xfrm>
            <a:off x="3300065" y="5364129"/>
            <a:ext cx="659130" cy="1039494"/>
          </a:xfrm>
          <a:custGeom>
            <a:avLst/>
            <a:gdLst/>
            <a:ahLst/>
            <a:cxnLst/>
            <a:rect l="l" t="t" r="r" b="b"/>
            <a:pathLst>
              <a:path w="659129" h="1039495">
                <a:moveTo>
                  <a:pt x="0" y="0"/>
                </a:moveTo>
                <a:lnTo>
                  <a:pt x="0" y="1039342"/>
                </a:lnTo>
                <a:lnTo>
                  <a:pt x="658558" y="519722"/>
                </a:lnTo>
                <a:lnTo>
                  <a:pt x="0" y="0"/>
                </a:lnTo>
                <a:close/>
              </a:path>
            </a:pathLst>
          </a:custGeom>
          <a:solidFill>
            <a:srgbClr val="E7E7E7">
              <a:alpha val="9999"/>
            </a:srgbClr>
          </a:solidFill>
        </p:spPr>
        <p:txBody>
          <a:bodyPr wrap="square" lIns="0" tIns="0" rIns="0" bIns="0" rtlCol="0"/>
          <a:lstStyle/>
          <a:p>
            <a:endParaRPr/>
          </a:p>
        </p:txBody>
      </p:sp>
      <p:sp>
        <p:nvSpPr>
          <p:cNvPr id="103" name="bg object 103"/>
          <p:cNvSpPr/>
          <p:nvPr/>
        </p:nvSpPr>
        <p:spPr>
          <a:xfrm>
            <a:off x="3300059" y="6923152"/>
            <a:ext cx="659130" cy="1039494"/>
          </a:xfrm>
          <a:custGeom>
            <a:avLst/>
            <a:gdLst/>
            <a:ahLst/>
            <a:cxnLst/>
            <a:rect l="l" t="t" r="r" b="b"/>
            <a:pathLst>
              <a:path w="659129" h="1039495">
                <a:moveTo>
                  <a:pt x="658520" y="0"/>
                </a:moveTo>
                <a:lnTo>
                  <a:pt x="0" y="519709"/>
                </a:lnTo>
                <a:lnTo>
                  <a:pt x="658520" y="1039393"/>
                </a:lnTo>
                <a:lnTo>
                  <a:pt x="658520" y="0"/>
                </a:lnTo>
                <a:close/>
              </a:path>
            </a:pathLst>
          </a:custGeom>
          <a:solidFill>
            <a:srgbClr val="B2B2B1">
              <a:alpha val="9999"/>
            </a:srgbClr>
          </a:solidFill>
        </p:spPr>
        <p:txBody>
          <a:bodyPr wrap="square" lIns="0" tIns="0" rIns="0" bIns="0" rtlCol="0"/>
          <a:lstStyle/>
          <a:p>
            <a:endParaRPr/>
          </a:p>
        </p:txBody>
      </p:sp>
      <p:sp>
        <p:nvSpPr>
          <p:cNvPr id="104" name="bg object 104"/>
          <p:cNvSpPr/>
          <p:nvPr/>
        </p:nvSpPr>
        <p:spPr>
          <a:xfrm>
            <a:off x="3300065" y="6403470"/>
            <a:ext cx="659130" cy="1039494"/>
          </a:xfrm>
          <a:custGeom>
            <a:avLst/>
            <a:gdLst/>
            <a:ahLst/>
            <a:cxnLst/>
            <a:rect l="l" t="t" r="r" b="b"/>
            <a:pathLst>
              <a:path w="659129" h="1039495">
                <a:moveTo>
                  <a:pt x="0" y="0"/>
                </a:moveTo>
                <a:lnTo>
                  <a:pt x="0" y="1039393"/>
                </a:lnTo>
                <a:lnTo>
                  <a:pt x="658558" y="519684"/>
                </a:lnTo>
                <a:lnTo>
                  <a:pt x="0" y="0"/>
                </a:lnTo>
                <a:close/>
              </a:path>
            </a:pathLst>
          </a:custGeom>
          <a:solidFill>
            <a:srgbClr val="E7E7E7">
              <a:alpha val="9999"/>
            </a:srgbClr>
          </a:solidFill>
        </p:spPr>
        <p:txBody>
          <a:bodyPr wrap="square" lIns="0" tIns="0" rIns="0" bIns="0" rtlCol="0"/>
          <a:lstStyle/>
          <a:p>
            <a:endParaRPr/>
          </a:p>
        </p:txBody>
      </p:sp>
      <p:sp>
        <p:nvSpPr>
          <p:cNvPr id="105" name="bg object 105"/>
          <p:cNvSpPr/>
          <p:nvPr/>
        </p:nvSpPr>
        <p:spPr>
          <a:xfrm>
            <a:off x="1324297" y="6923253"/>
            <a:ext cx="659130" cy="1039494"/>
          </a:xfrm>
          <a:custGeom>
            <a:avLst/>
            <a:gdLst/>
            <a:ahLst/>
            <a:cxnLst/>
            <a:rect l="l" t="t" r="r" b="b"/>
            <a:pathLst>
              <a:path w="659130" h="1039495">
                <a:moveTo>
                  <a:pt x="0" y="0"/>
                </a:moveTo>
                <a:lnTo>
                  <a:pt x="0" y="1039393"/>
                </a:lnTo>
                <a:lnTo>
                  <a:pt x="658558" y="519683"/>
                </a:lnTo>
                <a:lnTo>
                  <a:pt x="0" y="0"/>
                </a:lnTo>
                <a:close/>
              </a:path>
            </a:pathLst>
          </a:custGeom>
          <a:solidFill>
            <a:srgbClr val="F0F0F0">
              <a:alpha val="9999"/>
            </a:srgbClr>
          </a:solidFill>
        </p:spPr>
        <p:txBody>
          <a:bodyPr wrap="square" lIns="0" tIns="0" rIns="0" bIns="0" rtlCol="0"/>
          <a:lstStyle/>
          <a:p>
            <a:endParaRPr/>
          </a:p>
        </p:txBody>
      </p:sp>
      <p:sp>
        <p:nvSpPr>
          <p:cNvPr id="106" name="bg object 106"/>
          <p:cNvSpPr/>
          <p:nvPr/>
        </p:nvSpPr>
        <p:spPr>
          <a:xfrm>
            <a:off x="2641500" y="6923253"/>
            <a:ext cx="659130" cy="1039494"/>
          </a:xfrm>
          <a:custGeom>
            <a:avLst/>
            <a:gdLst/>
            <a:ahLst/>
            <a:cxnLst/>
            <a:rect l="l" t="t" r="r" b="b"/>
            <a:pathLst>
              <a:path w="659129" h="1039495">
                <a:moveTo>
                  <a:pt x="0" y="0"/>
                </a:moveTo>
                <a:lnTo>
                  <a:pt x="0" y="1039393"/>
                </a:lnTo>
                <a:lnTo>
                  <a:pt x="658609" y="519683"/>
                </a:lnTo>
                <a:lnTo>
                  <a:pt x="0" y="0"/>
                </a:lnTo>
                <a:close/>
              </a:path>
            </a:pathLst>
          </a:custGeom>
          <a:solidFill>
            <a:srgbClr val="F0F0F0">
              <a:alpha val="9999"/>
            </a:srgbClr>
          </a:solidFill>
        </p:spPr>
        <p:txBody>
          <a:bodyPr wrap="square" lIns="0" tIns="0" rIns="0" bIns="0" rtlCol="0"/>
          <a:lstStyle/>
          <a:p>
            <a:endParaRPr/>
          </a:p>
        </p:txBody>
      </p:sp>
      <p:sp>
        <p:nvSpPr>
          <p:cNvPr id="107" name="bg object 107"/>
          <p:cNvSpPr/>
          <p:nvPr/>
        </p:nvSpPr>
        <p:spPr>
          <a:xfrm>
            <a:off x="2641431" y="4324736"/>
            <a:ext cx="659130" cy="1039494"/>
          </a:xfrm>
          <a:custGeom>
            <a:avLst/>
            <a:gdLst/>
            <a:ahLst/>
            <a:cxnLst/>
            <a:rect l="l" t="t" r="r" b="b"/>
            <a:pathLst>
              <a:path w="659129" h="1039495">
                <a:moveTo>
                  <a:pt x="658634" y="0"/>
                </a:moveTo>
                <a:lnTo>
                  <a:pt x="0" y="519798"/>
                </a:lnTo>
                <a:lnTo>
                  <a:pt x="658634" y="1039393"/>
                </a:lnTo>
                <a:lnTo>
                  <a:pt x="658634" y="0"/>
                </a:lnTo>
                <a:close/>
              </a:path>
            </a:pathLst>
          </a:custGeom>
          <a:solidFill>
            <a:srgbClr val="D6D6D5">
              <a:alpha val="9999"/>
            </a:srgbClr>
          </a:solidFill>
        </p:spPr>
        <p:txBody>
          <a:bodyPr wrap="square" lIns="0" tIns="0" rIns="0" bIns="0" rtlCol="0"/>
          <a:lstStyle/>
          <a:p>
            <a:endParaRPr/>
          </a:p>
        </p:txBody>
      </p:sp>
      <p:sp>
        <p:nvSpPr>
          <p:cNvPr id="108" name="bg object 108"/>
          <p:cNvSpPr/>
          <p:nvPr/>
        </p:nvSpPr>
        <p:spPr>
          <a:xfrm>
            <a:off x="2641431" y="3285510"/>
            <a:ext cx="659130" cy="1039494"/>
          </a:xfrm>
          <a:custGeom>
            <a:avLst/>
            <a:gdLst/>
            <a:ahLst/>
            <a:cxnLst/>
            <a:rect l="l" t="t" r="r" b="b"/>
            <a:pathLst>
              <a:path w="659129" h="1039495">
                <a:moveTo>
                  <a:pt x="658634" y="0"/>
                </a:moveTo>
                <a:lnTo>
                  <a:pt x="0" y="519620"/>
                </a:lnTo>
                <a:lnTo>
                  <a:pt x="658634" y="1039228"/>
                </a:lnTo>
                <a:lnTo>
                  <a:pt x="658634" y="0"/>
                </a:lnTo>
                <a:close/>
              </a:path>
            </a:pathLst>
          </a:custGeom>
          <a:solidFill>
            <a:srgbClr val="E1E1E1">
              <a:alpha val="9999"/>
            </a:srgbClr>
          </a:solidFill>
        </p:spPr>
        <p:txBody>
          <a:bodyPr wrap="square" lIns="0" tIns="0" rIns="0" bIns="0" rtlCol="0"/>
          <a:lstStyle/>
          <a:p>
            <a:endParaRPr/>
          </a:p>
        </p:txBody>
      </p:sp>
      <p:sp>
        <p:nvSpPr>
          <p:cNvPr id="109" name="bg object 109"/>
          <p:cNvSpPr/>
          <p:nvPr/>
        </p:nvSpPr>
        <p:spPr>
          <a:xfrm>
            <a:off x="2641431" y="5364126"/>
            <a:ext cx="659130" cy="1039494"/>
          </a:xfrm>
          <a:custGeom>
            <a:avLst/>
            <a:gdLst/>
            <a:ahLst/>
            <a:cxnLst/>
            <a:rect l="l" t="t" r="r" b="b"/>
            <a:pathLst>
              <a:path w="659129" h="1039495">
                <a:moveTo>
                  <a:pt x="658634" y="0"/>
                </a:moveTo>
                <a:lnTo>
                  <a:pt x="0" y="519722"/>
                </a:lnTo>
                <a:lnTo>
                  <a:pt x="658634" y="1039418"/>
                </a:lnTo>
                <a:lnTo>
                  <a:pt x="658634" y="0"/>
                </a:lnTo>
                <a:close/>
              </a:path>
            </a:pathLst>
          </a:custGeom>
          <a:solidFill>
            <a:srgbClr val="F0F0F0">
              <a:alpha val="9999"/>
            </a:srgbClr>
          </a:solidFill>
        </p:spPr>
        <p:txBody>
          <a:bodyPr wrap="square" lIns="0" tIns="0" rIns="0" bIns="0" rtlCol="0"/>
          <a:lstStyle/>
          <a:p>
            <a:endParaRPr/>
          </a:p>
        </p:txBody>
      </p:sp>
      <p:sp>
        <p:nvSpPr>
          <p:cNvPr id="110" name="bg object 110"/>
          <p:cNvSpPr/>
          <p:nvPr/>
        </p:nvSpPr>
        <p:spPr>
          <a:xfrm>
            <a:off x="665713" y="5883936"/>
            <a:ext cx="659130" cy="1039494"/>
          </a:xfrm>
          <a:custGeom>
            <a:avLst/>
            <a:gdLst/>
            <a:ahLst/>
            <a:cxnLst/>
            <a:rect l="l" t="t" r="r" b="b"/>
            <a:pathLst>
              <a:path w="659130" h="1039495">
                <a:moveTo>
                  <a:pt x="658583" y="0"/>
                </a:moveTo>
                <a:lnTo>
                  <a:pt x="0" y="519607"/>
                </a:lnTo>
                <a:lnTo>
                  <a:pt x="658583" y="1039317"/>
                </a:lnTo>
                <a:lnTo>
                  <a:pt x="658583" y="0"/>
                </a:lnTo>
                <a:close/>
              </a:path>
            </a:pathLst>
          </a:custGeom>
          <a:solidFill>
            <a:srgbClr val="F0F0F0">
              <a:alpha val="9999"/>
            </a:srgbClr>
          </a:solidFill>
        </p:spPr>
        <p:txBody>
          <a:bodyPr wrap="square" lIns="0" tIns="0" rIns="0" bIns="0" rtlCol="0"/>
          <a:lstStyle/>
          <a:p>
            <a:endParaRPr/>
          </a:p>
        </p:txBody>
      </p:sp>
      <p:sp>
        <p:nvSpPr>
          <p:cNvPr id="111" name="bg object 111"/>
          <p:cNvSpPr/>
          <p:nvPr/>
        </p:nvSpPr>
        <p:spPr>
          <a:xfrm>
            <a:off x="2641425" y="4844534"/>
            <a:ext cx="659130" cy="1039494"/>
          </a:xfrm>
          <a:custGeom>
            <a:avLst/>
            <a:gdLst/>
            <a:ahLst/>
            <a:cxnLst/>
            <a:rect l="l" t="t" r="r" b="b"/>
            <a:pathLst>
              <a:path w="659129" h="1039495">
                <a:moveTo>
                  <a:pt x="0" y="0"/>
                </a:moveTo>
                <a:lnTo>
                  <a:pt x="0" y="1039317"/>
                </a:lnTo>
                <a:lnTo>
                  <a:pt x="658634" y="519595"/>
                </a:lnTo>
                <a:lnTo>
                  <a:pt x="0" y="0"/>
                </a:lnTo>
                <a:close/>
              </a:path>
            </a:pathLst>
          </a:custGeom>
          <a:solidFill>
            <a:srgbClr val="E7E7E7">
              <a:alpha val="9999"/>
            </a:srgbClr>
          </a:solidFill>
        </p:spPr>
        <p:txBody>
          <a:bodyPr wrap="square" lIns="0" tIns="0" rIns="0" bIns="0" rtlCol="0"/>
          <a:lstStyle/>
          <a:p>
            <a:endParaRPr/>
          </a:p>
        </p:txBody>
      </p:sp>
      <p:sp>
        <p:nvSpPr>
          <p:cNvPr id="112" name="bg object 112"/>
          <p:cNvSpPr/>
          <p:nvPr/>
        </p:nvSpPr>
        <p:spPr>
          <a:xfrm>
            <a:off x="2641425" y="7962545"/>
            <a:ext cx="659130" cy="1039494"/>
          </a:xfrm>
          <a:custGeom>
            <a:avLst/>
            <a:gdLst/>
            <a:ahLst/>
            <a:cxnLst/>
            <a:rect l="l" t="t" r="r" b="b"/>
            <a:pathLst>
              <a:path w="659129" h="1039495">
                <a:moveTo>
                  <a:pt x="0" y="0"/>
                </a:moveTo>
                <a:lnTo>
                  <a:pt x="0" y="1039317"/>
                </a:lnTo>
                <a:lnTo>
                  <a:pt x="658634" y="519709"/>
                </a:lnTo>
                <a:lnTo>
                  <a:pt x="0" y="0"/>
                </a:lnTo>
                <a:close/>
              </a:path>
            </a:pathLst>
          </a:custGeom>
          <a:solidFill>
            <a:srgbClr val="E7E7E7">
              <a:alpha val="9999"/>
            </a:srgbClr>
          </a:solidFill>
        </p:spPr>
        <p:txBody>
          <a:bodyPr wrap="square" lIns="0" tIns="0" rIns="0" bIns="0" rtlCol="0"/>
          <a:lstStyle/>
          <a:p>
            <a:endParaRPr/>
          </a:p>
        </p:txBody>
      </p:sp>
      <p:sp>
        <p:nvSpPr>
          <p:cNvPr id="113" name="bg object 113"/>
          <p:cNvSpPr/>
          <p:nvPr/>
        </p:nvSpPr>
        <p:spPr>
          <a:xfrm>
            <a:off x="3300065" y="8482252"/>
            <a:ext cx="659130" cy="1039494"/>
          </a:xfrm>
          <a:custGeom>
            <a:avLst/>
            <a:gdLst/>
            <a:ahLst/>
            <a:cxnLst/>
            <a:rect l="l" t="t" r="r" b="b"/>
            <a:pathLst>
              <a:path w="659129" h="1039495">
                <a:moveTo>
                  <a:pt x="0" y="0"/>
                </a:moveTo>
                <a:lnTo>
                  <a:pt x="0" y="1039342"/>
                </a:lnTo>
                <a:lnTo>
                  <a:pt x="658558" y="519607"/>
                </a:lnTo>
                <a:lnTo>
                  <a:pt x="0" y="0"/>
                </a:lnTo>
                <a:close/>
              </a:path>
            </a:pathLst>
          </a:custGeom>
          <a:solidFill>
            <a:srgbClr val="E1E1E1">
              <a:alpha val="9999"/>
            </a:srgbClr>
          </a:solidFill>
        </p:spPr>
        <p:txBody>
          <a:bodyPr wrap="square" lIns="0" tIns="0" rIns="0" bIns="0" rtlCol="0"/>
          <a:lstStyle/>
          <a:p>
            <a:endParaRPr/>
          </a:p>
        </p:txBody>
      </p:sp>
      <p:sp>
        <p:nvSpPr>
          <p:cNvPr id="114" name="bg object 114"/>
          <p:cNvSpPr/>
          <p:nvPr/>
        </p:nvSpPr>
        <p:spPr>
          <a:xfrm>
            <a:off x="4617218" y="8482178"/>
            <a:ext cx="659130" cy="1039494"/>
          </a:xfrm>
          <a:custGeom>
            <a:avLst/>
            <a:gdLst/>
            <a:ahLst/>
            <a:cxnLst/>
            <a:rect l="l" t="t" r="r" b="b"/>
            <a:pathLst>
              <a:path w="659129" h="1039495">
                <a:moveTo>
                  <a:pt x="0" y="0"/>
                </a:moveTo>
                <a:lnTo>
                  <a:pt x="0" y="1039418"/>
                </a:lnTo>
                <a:lnTo>
                  <a:pt x="658558" y="519683"/>
                </a:lnTo>
                <a:lnTo>
                  <a:pt x="0" y="0"/>
                </a:lnTo>
                <a:close/>
              </a:path>
            </a:pathLst>
          </a:custGeom>
          <a:solidFill>
            <a:srgbClr val="B2B2B1">
              <a:alpha val="9999"/>
            </a:srgbClr>
          </a:solidFill>
        </p:spPr>
        <p:txBody>
          <a:bodyPr wrap="square" lIns="0" tIns="0" rIns="0" bIns="0" rtlCol="0"/>
          <a:lstStyle/>
          <a:p>
            <a:endParaRPr/>
          </a:p>
        </p:txBody>
      </p:sp>
      <p:sp>
        <p:nvSpPr>
          <p:cNvPr id="115" name="bg object 115"/>
          <p:cNvSpPr/>
          <p:nvPr/>
        </p:nvSpPr>
        <p:spPr>
          <a:xfrm>
            <a:off x="2641431" y="6403543"/>
            <a:ext cx="659130" cy="1039494"/>
          </a:xfrm>
          <a:custGeom>
            <a:avLst/>
            <a:gdLst/>
            <a:ahLst/>
            <a:cxnLst/>
            <a:rect l="l" t="t" r="r" b="b"/>
            <a:pathLst>
              <a:path w="659129" h="1039495">
                <a:moveTo>
                  <a:pt x="658634" y="0"/>
                </a:moveTo>
                <a:lnTo>
                  <a:pt x="0" y="519709"/>
                </a:lnTo>
                <a:lnTo>
                  <a:pt x="658634" y="1039393"/>
                </a:lnTo>
                <a:lnTo>
                  <a:pt x="658634" y="0"/>
                </a:lnTo>
                <a:close/>
              </a:path>
            </a:pathLst>
          </a:custGeom>
          <a:solidFill>
            <a:srgbClr val="D6D6D5">
              <a:alpha val="9999"/>
            </a:srgbClr>
          </a:solidFill>
        </p:spPr>
        <p:txBody>
          <a:bodyPr wrap="square" lIns="0" tIns="0" rIns="0" bIns="0" rtlCol="0"/>
          <a:lstStyle/>
          <a:p>
            <a:endParaRPr/>
          </a:p>
        </p:txBody>
      </p:sp>
      <p:sp>
        <p:nvSpPr>
          <p:cNvPr id="116" name="bg object 116"/>
          <p:cNvSpPr/>
          <p:nvPr/>
        </p:nvSpPr>
        <p:spPr>
          <a:xfrm>
            <a:off x="2641425" y="5883850"/>
            <a:ext cx="659130" cy="1039494"/>
          </a:xfrm>
          <a:custGeom>
            <a:avLst/>
            <a:gdLst/>
            <a:ahLst/>
            <a:cxnLst/>
            <a:rect l="l" t="t" r="r" b="b"/>
            <a:pathLst>
              <a:path w="659129" h="1039495">
                <a:moveTo>
                  <a:pt x="0" y="0"/>
                </a:moveTo>
                <a:lnTo>
                  <a:pt x="0" y="1039406"/>
                </a:lnTo>
                <a:lnTo>
                  <a:pt x="658634" y="519696"/>
                </a:lnTo>
                <a:lnTo>
                  <a:pt x="0" y="0"/>
                </a:lnTo>
                <a:close/>
              </a:path>
            </a:pathLst>
          </a:custGeom>
          <a:solidFill>
            <a:srgbClr val="E7E7E7">
              <a:alpha val="9999"/>
            </a:srgbClr>
          </a:solidFill>
        </p:spPr>
        <p:txBody>
          <a:bodyPr wrap="square" lIns="0" tIns="0" rIns="0" bIns="0" rtlCol="0"/>
          <a:lstStyle/>
          <a:p>
            <a:endParaRPr/>
          </a:p>
        </p:txBody>
      </p:sp>
      <p:sp>
        <p:nvSpPr>
          <p:cNvPr id="117" name="bg object 117"/>
          <p:cNvSpPr/>
          <p:nvPr/>
        </p:nvSpPr>
        <p:spPr>
          <a:xfrm>
            <a:off x="1982867" y="2765800"/>
            <a:ext cx="659130" cy="1039494"/>
          </a:xfrm>
          <a:custGeom>
            <a:avLst/>
            <a:gdLst/>
            <a:ahLst/>
            <a:cxnLst/>
            <a:rect l="l" t="t" r="r" b="b"/>
            <a:pathLst>
              <a:path w="659130" h="1039495">
                <a:moveTo>
                  <a:pt x="658558" y="0"/>
                </a:moveTo>
                <a:lnTo>
                  <a:pt x="0" y="519709"/>
                </a:lnTo>
                <a:lnTo>
                  <a:pt x="658558" y="1039329"/>
                </a:lnTo>
                <a:lnTo>
                  <a:pt x="658558" y="0"/>
                </a:lnTo>
                <a:close/>
              </a:path>
            </a:pathLst>
          </a:custGeom>
          <a:solidFill>
            <a:srgbClr val="F0F0F0">
              <a:alpha val="9999"/>
            </a:srgbClr>
          </a:solidFill>
        </p:spPr>
        <p:txBody>
          <a:bodyPr wrap="square" lIns="0" tIns="0" rIns="0" bIns="0" rtlCol="0"/>
          <a:lstStyle/>
          <a:p>
            <a:endParaRPr/>
          </a:p>
        </p:txBody>
      </p:sp>
      <p:sp>
        <p:nvSpPr>
          <p:cNvPr id="118" name="bg object 118"/>
          <p:cNvSpPr/>
          <p:nvPr/>
        </p:nvSpPr>
        <p:spPr>
          <a:xfrm>
            <a:off x="1982867" y="3805128"/>
            <a:ext cx="659130" cy="1039494"/>
          </a:xfrm>
          <a:custGeom>
            <a:avLst/>
            <a:gdLst/>
            <a:ahLst/>
            <a:cxnLst/>
            <a:rect l="l" t="t" r="r" b="b"/>
            <a:pathLst>
              <a:path w="659130" h="1039495">
                <a:moveTo>
                  <a:pt x="658558" y="0"/>
                </a:moveTo>
                <a:lnTo>
                  <a:pt x="0" y="519709"/>
                </a:lnTo>
                <a:lnTo>
                  <a:pt x="658558" y="1039406"/>
                </a:lnTo>
                <a:lnTo>
                  <a:pt x="658558" y="0"/>
                </a:lnTo>
                <a:close/>
              </a:path>
            </a:pathLst>
          </a:custGeom>
          <a:solidFill>
            <a:srgbClr val="E1E1E1">
              <a:alpha val="9999"/>
            </a:srgbClr>
          </a:solidFill>
        </p:spPr>
        <p:txBody>
          <a:bodyPr wrap="square" lIns="0" tIns="0" rIns="0" bIns="0" rtlCol="0"/>
          <a:lstStyle/>
          <a:p>
            <a:endParaRPr/>
          </a:p>
        </p:txBody>
      </p:sp>
      <p:sp>
        <p:nvSpPr>
          <p:cNvPr id="119" name="bg object 119"/>
          <p:cNvSpPr/>
          <p:nvPr/>
        </p:nvSpPr>
        <p:spPr>
          <a:xfrm>
            <a:off x="1982862" y="4324838"/>
            <a:ext cx="659130" cy="1039494"/>
          </a:xfrm>
          <a:custGeom>
            <a:avLst/>
            <a:gdLst/>
            <a:ahLst/>
            <a:cxnLst/>
            <a:rect l="l" t="t" r="r" b="b"/>
            <a:pathLst>
              <a:path w="659130" h="1039495">
                <a:moveTo>
                  <a:pt x="0" y="0"/>
                </a:moveTo>
                <a:lnTo>
                  <a:pt x="0" y="1039291"/>
                </a:lnTo>
                <a:lnTo>
                  <a:pt x="658634" y="519696"/>
                </a:lnTo>
                <a:lnTo>
                  <a:pt x="0" y="0"/>
                </a:lnTo>
                <a:close/>
              </a:path>
            </a:pathLst>
          </a:custGeom>
          <a:solidFill>
            <a:srgbClr val="E7E7E7">
              <a:alpha val="9999"/>
            </a:srgbClr>
          </a:solidFill>
        </p:spPr>
        <p:txBody>
          <a:bodyPr wrap="square" lIns="0" tIns="0" rIns="0" bIns="0" rtlCol="0"/>
          <a:lstStyle/>
          <a:p>
            <a:endParaRPr/>
          </a:p>
        </p:txBody>
      </p:sp>
      <p:sp>
        <p:nvSpPr>
          <p:cNvPr id="120" name="bg object 120"/>
          <p:cNvSpPr/>
          <p:nvPr/>
        </p:nvSpPr>
        <p:spPr>
          <a:xfrm>
            <a:off x="1982867" y="5883847"/>
            <a:ext cx="659130" cy="1039494"/>
          </a:xfrm>
          <a:custGeom>
            <a:avLst/>
            <a:gdLst/>
            <a:ahLst/>
            <a:cxnLst/>
            <a:rect l="l" t="t" r="r" b="b"/>
            <a:pathLst>
              <a:path w="659130" h="1039495">
                <a:moveTo>
                  <a:pt x="658558" y="0"/>
                </a:moveTo>
                <a:lnTo>
                  <a:pt x="0" y="519696"/>
                </a:lnTo>
                <a:lnTo>
                  <a:pt x="658558" y="1039406"/>
                </a:lnTo>
                <a:lnTo>
                  <a:pt x="658558" y="0"/>
                </a:lnTo>
                <a:close/>
              </a:path>
            </a:pathLst>
          </a:custGeom>
          <a:solidFill>
            <a:srgbClr val="F0F0F0">
              <a:alpha val="9999"/>
            </a:srgbClr>
          </a:solidFill>
        </p:spPr>
        <p:txBody>
          <a:bodyPr wrap="square" lIns="0" tIns="0" rIns="0" bIns="0" rtlCol="0"/>
          <a:lstStyle/>
          <a:p>
            <a:endParaRPr/>
          </a:p>
        </p:txBody>
      </p:sp>
      <p:sp>
        <p:nvSpPr>
          <p:cNvPr id="121" name="bg object 121"/>
          <p:cNvSpPr/>
          <p:nvPr/>
        </p:nvSpPr>
        <p:spPr>
          <a:xfrm>
            <a:off x="1982851" y="5364136"/>
            <a:ext cx="659130" cy="2078989"/>
          </a:xfrm>
          <a:custGeom>
            <a:avLst/>
            <a:gdLst/>
            <a:ahLst/>
            <a:cxnLst/>
            <a:rect l="l" t="t" r="r" b="b"/>
            <a:pathLst>
              <a:path w="659130" h="2078990">
                <a:moveTo>
                  <a:pt x="658634" y="1559128"/>
                </a:moveTo>
                <a:lnTo>
                  <a:pt x="0" y="1039418"/>
                </a:lnTo>
                <a:lnTo>
                  <a:pt x="0" y="2078812"/>
                </a:lnTo>
                <a:lnTo>
                  <a:pt x="658634" y="1559128"/>
                </a:lnTo>
                <a:close/>
              </a:path>
              <a:path w="659130" h="2078990">
                <a:moveTo>
                  <a:pt x="658634" y="519722"/>
                </a:moveTo>
                <a:lnTo>
                  <a:pt x="0" y="0"/>
                </a:lnTo>
                <a:lnTo>
                  <a:pt x="0" y="1039418"/>
                </a:lnTo>
                <a:lnTo>
                  <a:pt x="658634" y="519722"/>
                </a:lnTo>
                <a:close/>
              </a:path>
            </a:pathLst>
          </a:custGeom>
          <a:solidFill>
            <a:srgbClr val="E7E7E7">
              <a:alpha val="9999"/>
            </a:srgbClr>
          </a:solidFill>
        </p:spPr>
        <p:txBody>
          <a:bodyPr wrap="square" lIns="0" tIns="0" rIns="0" bIns="0" rtlCol="0"/>
          <a:lstStyle/>
          <a:p>
            <a:endParaRPr/>
          </a:p>
        </p:txBody>
      </p:sp>
      <p:sp>
        <p:nvSpPr>
          <p:cNvPr id="122" name="bg object 122"/>
          <p:cNvSpPr/>
          <p:nvPr/>
        </p:nvSpPr>
        <p:spPr>
          <a:xfrm>
            <a:off x="1324303" y="4324837"/>
            <a:ext cx="659130" cy="1039494"/>
          </a:xfrm>
          <a:custGeom>
            <a:avLst/>
            <a:gdLst/>
            <a:ahLst/>
            <a:cxnLst/>
            <a:rect l="l" t="t" r="r" b="b"/>
            <a:pathLst>
              <a:path w="659130" h="1039495">
                <a:moveTo>
                  <a:pt x="658558" y="0"/>
                </a:moveTo>
                <a:lnTo>
                  <a:pt x="0" y="519696"/>
                </a:lnTo>
                <a:lnTo>
                  <a:pt x="658558" y="1039291"/>
                </a:lnTo>
                <a:lnTo>
                  <a:pt x="658558" y="0"/>
                </a:lnTo>
                <a:close/>
              </a:path>
            </a:pathLst>
          </a:custGeom>
          <a:solidFill>
            <a:srgbClr val="F0F0F0">
              <a:alpha val="9999"/>
            </a:srgbClr>
          </a:solidFill>
        </p:spPr>
        <p:txBody>
          <a:bodyPr wrap="square" lIns="0" tIns="0" rIns="0" bIns="0" rtlCol="0"/>
          <a:lstStyle/>
          <a:p>
            <a:endParaRPr/>
          </a:p>
        </p:txBody>
      </p:sp>
      <p:sp>
        <p:nvSpPr>
          <p:cNvPr id="123" name="bg object 123"/>
          <p:cNvSpPr/>
          <p:nvPr/>
        </p:nvSpPr>
        <p:spPr>
          <a:xfrm>
            <a:off x="7143" y="4844534"/>
            <a:ext cx="659130" cy="1039494"/>
          </a:xfrm>
          <a:custGeom>
            <a:avLst/>
            <a:gdLst/>
            <a:ahLst/>
            <a:cxnLst/>
            <a:rect l="l" t="t" r="r" b="b"/>
            <a:pathLst>
              <a:path w="659130" h="1039495">
                <a:moveTo>
                  <a:pt x="0" y="0"/>
                </a:moveTo>
                <a:lnTo>
                  <a:pt x="0" y="1039456"/>
                </a:lnTo>
                <a:lnTo>
                  <a:pt x="658558" y="519696"/>
                </a:lnTo>
                <a:lnTo>
                  <a:pt x="0" y="0"/>
                </a:lnTo>
                <a:close/>
              </a:path>
            </a:pathLst>
          </a:custGeom>
          <a:solidFill>
            <a:srgbClr val="F0F0F0">
              <a:alpha val="9999"/>
            </a:srgbClr>
          </a:solidFill>
        </p:spPr>
        <p:txBody>
          <a:bodyPr wrap="square" lIns="0" tIns="0" rIns="0" bIns="0" rtlCol="0"/>
          <a:lstStyle/>
          <a:p>
            <a:endParaRPr/>
          </a:p>
        </p:txBody>
      </p:sp>
      <p:sp>
        <p:nvSpPr>
          <p:cNvPr id="124" name="bg object 124"/>
          <p:cNvSpPr/>
          <p:nvPr/>
        </p:nvSpPr>
        <p:spPr>
          <a:xfrm>
            <a:off x="3300057" y="7442936"/>
            <a:ext cx="1317625" cy="1559560"/>
          </a:xfrm>
          <a:custGeom>
            <a:avLst/>
            <a:gdLst/>
            <a:ahLst/>
            <a:cxnLst/>
            <a:rect l="l" t="t" r="r" b="b"/>
            <a:pathLst>
              <a:path w="1317625" h="1559559">
                <a:moveTo>
                  <a:pt x="658520" y="519607"/>
                </a:moveTo>
                <a:lnTo>
                  <a:pt x="0" y="0"/>
                </a:lnTo>
                <a:lnTo>
                  <a:pt x="0" y="1039317"/>
                </a:lnTo>
                <a:lnTo>
                  <a:pt x="658520" y="519607"/>
                </a:lnTo>
                <a:close/>
              </a:path>
              <a:path w="1317625" h="1559559">
                <a:moveTo>
                  <a:pt x="1317155" y="1039253"/>
                </a:moveTo>
                <a:lnTo>
                  <a:pt x="658571" y="519620"/>
                </a:lnTo>
                <a:lnTo>
                  <a:pt x="658571" y="1558937"/>
                </a:lnTo>
                <a:lnTo>
                  <a:pt x="1317155" y="1039253"/>
                </a:lnTo>
                <a:close/>
              </a:path>
            </a:pathLst>
          </a:custGeom>
          <a:solidFill>
            <a:srgbClr val="F0F0F0">
              <a:alpha val="9999"/>
            </a:srgbClr>
          </a:solidFill>
        </p:spPr>
        <p:txBody>
          <a:bodyPr wrap="square" lIns="0" tIns="0" rIns="0" bIns="0" rtlCol="0"/>
          <a:lstStyle/>
          <a:p>
            <a:endParaRPr/>
          </a:p>
        </p:txBody>
      </p:sp>
      <p:sp>
        <p:nvSpPr>
          <p:cNvPr id="125" name="bg object 125"/>
          <p:cNvSpPr/>
          <p:nvPr/>
        </p:nvSpPr>
        <p:spPr>
          <a:xfrm>
            <a:off x="1324292" y="3805135"/>
            <a:ext cx="659130" cy="2078989"/>
          </a:xfrm>
          <a:custGeom>
            <a:avLst/>
            <a:gdLst/>
            <a:ahLst/>
            <a:cxnLst/>
            <a:rect l="l" t="t" r="r" b="b"/>
            <a:pathLst>
              <a:path w="659130" h="2078989">
                <a:moveTo>
                  <a:pt x="658609" y="1559001"/>
                </a:moveTo>
                <a:lnTo>
                  <a:pt x="0" y="1039406"/>
                </a:lnTo>
                <a:lnTo>
                  <a:pt x="0" y="2078812"/>
                </a:lnTo>
                <a:lnTo>
                  <a:pt x="658609" y="1559001"/>
                </a:lnTo>
                <a:close/>
              </a:path>
              <a:path w="659130" h="2078989">
                <a:moveTo>
                  <a:pt x="658609" y="519709"/>
                </a:moveTo>
                <a:lnTo>
                  <a:pt x="0" y="0"/>
                </a:lnTo>
                <a:lnTo>
                  <a:pt x="0" y="1039406"/>
                </a:lnTo>
                <a:lnTo>
                  <a:pt x="658609" y="519709"/>
                </a:lnTo>
                <a:close/>
              </a:path>
            </a:pathLst>
          </a:custGeom>
          <a:solidFill>
            <a:srgbClr val="E1E1E1">
              <a:alpha val="9999"/>
            </a:srgbClr>
          </a:solidFill>
        </p:spPr>
        <p:txBody>
          <a:bodyPr wrap="square" lIns="0" tIns="0" rIns="0" bIns="0" rtlCol="0"/>
          <a:lstStyle/>
          <a:p>
            <a:endParaRPr/>
          </a:p>
        </p:txBody>
      </p:sp>
      <p:sp>
        <p:nvSpPr>
          <p:cNvPr id="126" name="bg object 126"/>
          <p:cNvSpPr/>
          <p:nvPr/>
        </p:nvSpPr>
        <p:spPr>
          <a:xfrm>
            <a:off x="665708" y="4324912"/>
            <a:ext cx="659130" cy="1039494"/>
          </a:xfrm>
          <a:custGeom>
            <a:avLst/>
            <a:gdLst/>
            <a:ahLst/>
            <a:cxnLst/>
            <a:rect l="l" t="t" r="r" b="b"/>
            <a:pathLst>
              <a:path w="659130" h="1039495">
                <a:moveTo>
                  <a:pt x="0" y="0"/>
                </a:moveTo>
                <a:lnTo>
                  <a:pt x="0" y="1039317"/>
                </a:lnTo>
                <a:lnTo>
                  <a:pt x="658583" y="519620"/>
                </a:lnTo>
                <a:lnTo>
                  <a:pt x="0" y="0"/>
                </a:lnTo>
                <a:close/>
              </a:path>
            </a:pathLst>
          </a:custGeom>
          <a:solidFill>
            <a:srgbClr val="E7E7E7">
              <a:alpha val="9999"/>
            </a:srgbClr>
          </a:solidFill>
        </p:spPr>
        <p:txBody>
          <a:bodyPr wrap="square" lIns="0" tIns="0" rIns="0" bIns="0" rtlCol="0"/>
          <a:lstStyle/>
          <a:p>
            <a:endParaRPr/>
          </a:p>
        </p:txBody>
      </p:sp>
      <p:sp>
        <p:nvSpPr>
          <p:cNvPr id="127" name="bg object 127"/>
          <p:cNvSpPr/>
          <p:nvPr/>
        </p:nvSpPr>
        <p:spPr>
          <a:xfrm>
            <a:off x="665708" y="5364238"/>
            <a:ext cx="1317625" cy="1559560"/>
          </a:xfrm>
          <a:custGeom>
            <a:avLst/>
            <a:gdLst/>
            <a:ahLst/>
            <a:cxnLst/>
            <a:rect l="l" t="t" r="r" b="b"/>
            <a:pathLst>
              <a:path w="1317625" h="1559559">
                <a:moveTo>
                  <a:pt x="658583" y="519709"/>
                </a:moveTo>
                <a:lnTo>
                  <a:pt x="0" y="0"/>
                </a:lnTo>
                <a:lnTo>
                  <a:pt x="0" y="1039317"/>
                </a:lnTo>
                <a:lnTo>
                  <a:pt x="658583" y="519709"/>
                </a:lnTo>
                <a:close/>
              </a:path>
              <a:path w="1317625" h="1559559">
                <a:moveTo>
                  <a:pt x="1317142" y="1039304"/>
                </a:moveTo>
                <a:lnTo>
                  <a:pt x="658583" y="519747"/>
                </a:lnTo>
                <a:lnTo>
                  <a:pt x="658583" y="1559013"/>
                </a:lnTo>
                <a:lnTo>
                  <a:pt x="1317142" y="1039304"/>
                </a:lnTo>
                <a:close/>
              </a:path>
            </a:pathLst>
          </a:custGeom>
          <a:solidFill>
            <a:srgbClr val="E1E1E1">
              <a:alpha val="9999"/>
            </a:srgbClr>
          </a:solidFill>
        </p:spPr>
        <p:txBody>
          <a:bodyPr wrap="square" lIns="0" tIns="0" rIns="0" bIns="0" rtlCol="0"/>
          <a:lstStyle/>
          <a:p>
            <a:endParaRPr/>
          </a:p>
        </p:txBody>
      </p:sp>
      <p:sp>
        <p:nvSpPr>
          <p:cNvPr id="129" name="Rectangle: Rounded Corners 128">
            <a:extLst>
              <a:ext uri="{FF2B5EF4-FFF2-40B4-BE49-F238E27FC236}">
                <a16:creationId xmlns:a16="http://schemas.microsoft.com/office/drawing/2014/main" id="{5D3A6F4D-A0FD-4B0D-A6C9-ACAD0715562E}"/>
              </a:ext>
            </a:extLst>
          </p:cNvPr>
          <p:cNvSpPr/>
          <p:nvPr userDrawn="1"/>
        </p:nvSpPr>
        <p:spPr>
          <a:xfrm>
            <a:off x="301774" y="510941"/>
            <a:ext cx="6934200" cy="9671517"/>
          </a:xfrm>
          <a:prstGeom prst="roundRect">
            <a:avLst>
              <a:gd name="adj" fmla="val 62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99554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7251433" y="1206715"/>
            <a:ext cx="305435" cy="2078989"/>
          </a:xfrm>
          <a:custGeom>
            <a:avLst/>
            <a:gdLst/>
            <a:ahLst/>
            <a:cxnLst/>
            <a:rect l="l" t="t" r="r" b="b"/>
            <a:pathLst>
              <a:path w="305434" h="2078989">
                <a:moveTo>
                  <a:pt x="305358" y="240919"/>
                </a:moveTo>
                <a:lnTo>
                  <a:pt x="0" y="0"/>
                </a:lnTo>
                <a:lnTo>
                  <a:pt x="0" y="1039317"/>
                </a:lnTo>
                <a:lnTo>
                  <a:pt x="0" y="2078647"/>
                </a:lnTo>
                <a:lnTo>
                  <a:pt x="305358" y="1837740"/>
                </a:lnTo>
                <a:lnTo>
                  <a:pt x="305358" y="1280274"/>
                </a:lnTo>
                <a:lnTo>
                  <a:pt x="50" y="1039368"/>
                </a:lnTo>
                <a:lnTo>
                  <a:pt x="305358" y="798423"/>
                </a:lnTo>
                <a:lnTo>
                  <a:pt x="305358" y="240919"/>
                </a:lnTo>
                <a:close/>
              </a:path>
            </a:pathLst>
          </a:custGeom>
          <a:solidFill>
            <a:srgbClr val="60605F">
              <a:alpha val="9999"/>
            </a:srgbClr>
          </a:solidFill>
        </p:spPr>
        <p:txBody>
          <a:bodyPr wrap="square" lIns="0" tIns="0" rIns="0" bIns="0" rtlCol="0"/>
          <a:lstStyle/>
          <a:p>
            <a:endParaRPr/>
          </a:p>
        </p:txBody>
      </p:sp>
      <p:sp>
        <p:nvSpPr>
          <p:cNvPr id="17" name="bg object 17"/>
          <p:cNvSpPr/>
          <p:nvPr/>
        </p:nvSpPr>
        <p:spPr>
          <a:xfrm>
            <a:off x="7251439" y="3285360"/>
            <a:ext cx="305435" cy="1039494"/>
          </a:xfrm>
          <a:custGeom>
            <a:avLst/>
            <a:gdLst/>
            <a:ahLst/>
            <a:cxnLst/>
            <a:rect l="l" t="t" r="r" b="b"/>
            <a:pathLst>
              <a:path w="305434" h="1039495">
                <a:moveTo>
                  <a:pt x="0" y="0"/>
                </a:moveTo>
                <a:lnTo>
                  <a:pt x="0" y="1039380"/>
                </a:lnTo>
                <a:lnTo>
                  <a:pt x="305352" y="798391"/>
                </a:lnTo>
                <a:lnTo>
                  <a:pt x="305352" y="240901"/>
                </a:lnTo>
                <a:lnTo>
                  <a:pt x="0" y="0"/>
                </a:lnTo>
                <a:close/>
              </a:path>
            </a:pathLst>
          </a:custGeom>
          <a:solidFill>
            <a:srgbClr val="B2B2B1">
              <a:alpha val="9999"/>
            </a:srgbClr>
          </a:solidFill>
        </p:spPr>
        <p:txBody>
          <a:bodyPr wrap="square" lIns="0" tIns="0" rIns="0" bIns="0" rtlCol="0"/>
          <a:lstStyle/>
          <a:p>
            <a:endParaRPr/>
          </a:p>
        </p:txBody>
      </p:sp>
      <p:sp>
        <p:nvSpPr>
          <p:cNvPr id="18" name="bg object 18"/>
          <p:cNvSpPr/>
          <p:nvPr/>
        </p:nvSpPr>
        <p:spPr>
          <a:xfrm>
            <a:off x="7251439" y="4324589"/>
            <a:ext cx="305435" cy="1039494"/>
          </a:xfrm>
          <a:custGeom>
            <a:avLst/>
            <a:gdLst/>
            <a:ahLst/>
            <a:cxnLst/>
            <a:rect l="l" t="t" r="r" b="b"/>
            <a:pathLst>
              <a:path w="305434" h="1039495">
                <a:moveTo>
                  <a:pt x="0" y="0"/>
                </a:moveTo>
                <a:lnTo>
                  <a:pt x="0" y="1039406"/>
                </a:lnTo>
                <a:lnTo>
                  <a:pt x="305352" y="798487"/>
                </a:lnTo>
                <a:lnTo>
                  <a:pt x="305352" y="240983"/>
                </a:lnTo>
                <a:lnTo>
                  <a:pt x="0" y="0"/>
                </a:lnTo>
                <a:close/>
              </a:path>
            </a:pathLst>
          </a:custGeom>
          <a:solidFill>
            <a:srgbClr val="1D1D1B">
              <a:alpha val="9999"/>
            </a:srgbClr>
          </a:solidFill>
        </p:spPr>
        <p:txBody>
          <a:bodyPr wrap="square" lIns="0" tIns="0" rIns="0" bIns="0" rtlCol="0"/>
          <a:lstStyle/>
          <a:p>
            <a:endParaRPr/>
          </a:p>
        </p:txBody>
      </p:sp>
      <p:sp>
        <p:nvSpPr>
          <p:cNvPr id="19" name="bg object 19"/>
          <p:cNvSpPr/>
          <p:nvPr/>
        </p:nvSpPr>
        <p:spPr>
          <a:xfrm>
            <a:off x="7251433" y="5363996"/>
            <a:ext cx="305435" cy="5196840"/>
          </a:xfrm>
          <a:custGeom>
            <a:avLst/>
            <a:gdLst/>
            <a:ahLst/>
            <a:cxnLst/>
            <a:rect l="l" t="t" r="r" b="b"/>
            <a:pathLst>
              <a:path w="305434" h="5196840">
                <a:moveTo>
                  <a:pt x="305358" y="240957"/>
                </a:moveTo>
                <a:lnTo>
                  <a:pt x="0" y="0"/>
                </a:lnTo>
                <a:lnTo>
                  <a:pt x="0" y="1039304"/>
                </a:lnTo>
                <a:lnTo>
                  <a:pt x="0" y="1039406"/>
                </a:lnTo>
                <a:lnTo>
                  <a:pt x="0" y="5196649"/>
                </a:lnTo>
                <a:lnTo>
                  <a:pt x="305358" y="4955705"/>
                </a:lnTo>
                <a:lnTo>
                  <a:pt x="305358" y="4398213"/>
                </a:lnTo>
                <a:lnTo>
                  <a:pt x="63" y="4157307"/>
                </a:lnTo>
                <a:lnTo>
                  <a:pt x="305358" y="3916400"/>
                </a:lnTo>
                <a:lnTo>
                  <a:pt x="305358" y="3358896"/>
                </a:lnTo>
                <a:lnTo>
                  <a:pt x="38" y="3117989"/>
                </a:lnTo>
                <a:lnTo>
                  <a:pt x="305358" y="2877070"/>
                </a:lnTo>
                <a:lnTo>
                  <a:pt x="305358" y="2319578"/>
                </a:lnTo>
                <a:lnTo>
                  <a:pt x="38" y="2078672"/>
                </a:lnTo>
                <a:lnTo>
                  <a:pt x="305358" y="1837753"/>
                </a:lnTo>
                <a:lnTo>
                  <a:pt x="305358" y="1280248"/>
                </a:lnTo>
                <a:lnTo>
                  <a:pt x="63" y="1039355"/>
                </a:lnTo>
                <a:lnTo>
                  <a:pt x="305358" y="798461"/>
                </a:lnTo>
                <a:lnTo>
                  <a:pt x="305358" y="240957"/>
                </a:lnTo>
                <a:close/>
              </a:path>
            </a:pathLst>
          </a:custGeom>
          <a:solidFill>
            <a:srgbClr val="60605F">
              <a:alpha val="9999"/>
            </a:srgbClr>
          </a:solidFill>
        </p:spPr>
        <p:txBody>
          <a:bodyPr wrap="square" lIns="0" tIns="0" rIns="0" bIns="0" rtlCol="0"/>
          <a:lstStyle/>
          <a:p>
            <a:endParaRPr/>
          </a:p>
        </p:txBody>
      </p:sp>
      <p:sp>
        <p:nvSpPr>
          <p:cNvPr id="20" name="bg object 20"/>
          <p:cNvSpPr/>
          <p:nvPr/>
        </p:nvSpPr>
        <p:spPr>
          <a:xfrm>
            <a:off x="6592919" y="1206711"/>
            <a:ext cx="659130" cy="1039494"/>
          </a:xfrm>
          <a:custGeom>
            <a:avLst/>
            <a:gdLst/>
            <a:ahLst/>
            <a:cxnLst/>
            <a:rect l="l" t="t" r="r" b="b"/>
            <a:pathLst>
              <a:path w="659129" h="1039494">
                <a:moveTo>
                  <a:pt x="658520" y="0"/>
                </a:moveTo>
                <a:lnTo>
                  <a:pt x="0" y="519620"/>
                </a:lnTo>
                <a:lnTo>
                  <a:pt x="658520" y="1039406"/>
                </a:lnTo>
                <a:lnTo>
                  <a:pt x="658520" y="0"/>
                </a:lnTo>
                <a:close/>
              </a:path>
            </a:pathLst>
          </a:custGeom>
          <a:solidFill>
            <a:srgbClr val="1D1D1B">
              <a:alpha val="9999"/>
            </a:srgbClr>
          </a:solidFill>
        </p:spPr>
        <p:txBody>
          <a:bodyPr wrap="square" lIns="0" tIns="0" rIns="0" bIns="0" rtlCol="0"/>
          <a:lstStyle/>
          <a:p>
            <a:endParaRPr/>
          </a:p>
        </p:txBody>
      </p:sp>
      <p:sp>
        <p:nvSpPr>
          <p:cNvPr id="21" name="bg object 21"/>
          <p:cNvSpPr/>
          <p:nvPr/>
        </p:nvSpPr>
        <p:spPr>
          <a:xfrm>
            <a:off x="7251439" y="167324"/>
            <a:ext cx="305435" cy="1039494"/>
          </a:xfrm>
          <a:custGeom>
            <a:avLst/>
            <a:gdLst/>
            <a:ahLst/>
            <a:cxnLst/>
            <a:rect l="l" t="t" r="r" b="b"/>
            <a:pathLst>
              <a:path w="305434" h="1039494">
                <a:moveTo>
                  <a:pt x="0" y="0"/>
                </a:moveTo>
                <a:lnTo>
                  <a:pt x="0" y="1039393"/>
                </a:lnTo>
                <a:lnTo>
                  <a:pt x="305352" y="798445"/>
                </a:lnTo>
                <a:lnTo>
                  <a:pt x="305352" y="240948"/>
                </a:lnTo>
                <a:lnTo>
                  <a:pt x="0" y="0"/>
                </a:lnTo>
                <a:close/>
              </a:path>
            </a:pathLst>
          </a:custGeom>
          <a:solidFill>
            <a:srgbClr val="B2B2B1">
              <a:alpha val="9999"/>
            </a:srgbClr>
          </a:solidFill>
        </p:spPr>
        <p:txBody>
          <a:bodyPr wrap="square" lIns="0" tIns="0" rIns="0" bIns="0" rtlCol="0"/>
          <a:lstStyle/>
          <a:p>
            <a:endParaRPr/>
          </a:p>
        </p:txBody>
      </p:sp>
      <p:sp>
        <p:nvSpPr>
          <p:cNvPr id="22" name="bg object 22"/>
          <p:cNvSpPr/>
          <p:nvPr/>
        </p:nvSpPr>
        <p:spPr>
          <a:xfrm>
            <a:off x="7251433" y="12"/>
            <a:ext cx="305435" cy="1447800"/>
          </a:xfrm>
          <a:custGeom>
            <a:avLst/>
            <a:gdLst/>
            <a:ahLst/>
            <a:cxnLst/>
            <a:rect l="l" t="t" r="r" b="b"/>
            <a:pathLst>
              <a:path w="305434" h="1447800">
                <a:moveTo>
                  <a:pt x="305346" y="965771"/>
                </a:moveTo>
                <a:lnTo>
                  <a:pt x="0" y="1206703"/>
                </a:lnTo>
                <a:lnTo>
                  <a:pt x="305346" y="1447622"/>
                </a:lnTo>
                <a:lnTo>
                  <a:pt x="305346" y="965771"/>
                </a:lnTo>
                <a:close/>
              </a:path>
              <a:path w="305434" h="1447800">
                <a:moveTo>
                  <a:pt x="305346" y="0"/>
                </a:moveTo>
                <a:lnTo>
                  <a:pt x="212077" y="0"/>
                </a:lnTo>
                <a:lnTo>
                  <a:pt x="0" y="167322"/>
                </a:lnTo>
                <a:lnTo>
                  <a:pt x="305346" y="408266"/>
                </a:lnTo>
                <a:lnTo>
                  <a:pt x="305346" y="0"/>
                </a:lnTo>
                <a:close/>
              </a:path>
            </a:pathLst>
          </a:custGeom>
          <a:solidFill>
            <a:srgbClr val="AEAEAE">
              <a:alpha val="9999"/>
            </a:srgbClr>
          </a:solidFill>
        </p:spPr>
        <p:txBody>
          <a:bodyPr wrap="square" lIns="0" tIns="0" rIns="0" bIns="0" rtlCol="0"/>
          <a:lstStyle/>
          <a:p>
            <a:endParaRPr/>
          </a:p>
        </p:txBody>
      </p:sp>
      <p:sp>
        <p:nvSpPr>
          <p:cNvPr id="23" name="bg object 23"/>
          <p:cNvSpPr/>
          <p:nvPr/>
        </p:nvSpPr>
        <p:spPr>
          <a:xfrm>
            <a:off x="7251444" y="2005134"/>
            <a:ext cx="305435" cy="481965"/>
          </a:xfrm>
          <a:custGeom>
            <a:avLst/>
            <a:gdLst/>
            <a:ahLst/>
            <a:cxnLst/>
            <a:rect l="l" t="t" r="r" b="b"/>
            <a:pathLst>
              <a:path w="305434" h="481964">
                <a:moveTo>
                  <a:pt x="305347" y="0"/>
                </a:moveTo>
                <a:lnTo>
                  <a:pt x="0" y="240985"/>
                </a:lnTo>
                <a:lnTo>
                  <a:pt x="305347" y="481893"/>
                </a:lnTo>
                <a:lnTo>
                  <a:pt x="305347" y="0"/>
                </a:lnTo>
                <a:close/>
              </a:path>
            </a:pathLst>
          </a:custGeom>
          <a:solidFill>
            <a:srgbClr val="1D1D1B">
              <a:alpha val="9999"/>
            </a:srgbClr>
          </a:solidFill>
        </p:spPr>
        <p:txBody>
          <a:bodyPr wrap="square" lIns="0" tIns="0" rIns="0" bIns="0" rtlCol="0"/>
          <a:lstStyle/>
          <a:p>
            <a:endParaRPr/>
          </a:p>
        </p:txBody>
      </p:sp>
      <p:sp>
        <p:nvSpPr>
          <p:cNvPr id="24" name="bg object 24"/>
          <p:cNvSpPr/>
          <p:nvPr/>
        </p:nvSpPr>
        <p:spPr>
          <a:xfrm>
            <a:off x="7251444" y="4083801"/>
            <a:ext cx="305435" cy="481965"/>
          </a:xfrm>
          <a:custGeom>
            <a:avLst/>
            <a:gdLst/>
            <a:ahLst/>
            <a:cxnLst/>
            <a:rect l="l" t="t" r="r" b="b"/>
            <a:pathLst>
              <a:path w="305434" h="481964">
                <a:moveTo>
                  <a:pt x="305347" y="0"/>
                </a:moveTo>
                <a:lnTo>
                  <a:pt x="0" y="240937"/>
                </a:lnTo>
                <a:lnTo>
                  <a:pt x="305347" y="481846"/>
                </a:lnTo>
                <a:lnTo>
                  <a:pt x="305347" y="0"/>
                </a:lnTo>
                <a:close/>
              </a:path>
            </a:pathLst>
          </a:custGeom>
          <a:solidFill>
            <a:srgbClr val="60605F">
              <a:alpha val="9999"/>
            </a:srgbClr>
          </a:solidFill>
        </p:spPr>
        <p:txBody>
          <a:bodyPr wrap="square" lIns="0" tIns="0" rIns="0" bIns="0" rtlCol="0"/>
          <a:lstStyle/>
          <a:p>
            <a:endParaRPr/>
          </a:p>
        </p:txBody>
      </p:sp>
      <p:sp>
        <p:nvSpPr>
          <p:cNvPr id="25" name="bg object 25"/>
          <p:cNvSpPr/>
          <p:nvPr/>
        </p:nvSpPr>
        <p:spPr>
          <a:xfrm>
            <a:off x="7251444" y="5123124"/>
            <a:ext cx="305435" cy="481965"/>
          </a:xfrm>
          <a:custGeom>
            <a:avLst/>
            <a:gdLst/>
            <a:ahLst/>
            <a:cxnLst/>
            <a:rect l="l" t="t" r="r" b="b"/>
            <a:pathLst>
              <a:path w="305434" h="481964">
                <a:moveTo>
                  <a:pt x="305347" y="0"/>
                </a:moveTo>
                <a:lnTo>
                  <a:pt x="0" y="240955"/>
                </a:lnTo>
                <a:lnTo>
                  <a:pt x="305347" y="481893"/>
                </a:lnTo>
                <a:lnTo>
                  <a:pt x="305347" y="0"/>
                </a:lnTo>
                <a:close/>
              </a:path>
            </a:pathLst>
          </a:custGeom>
          <a:solidFill>
            <a:srgbClr val="AEAEAE">
              <a:alpha val="9999"/>
            </a:srgbClr>
          </a:solidFill>
        </p:spPr>
        <p:txBody>
          <a:bodyPr wrap="square" lIns="0" tIns="0" rIns="0" bIns="0" rtlCol="0"/>
          <a:lstStyle/>
          <a:p>
            <a:endParaRPr/>
          </a:p>
        </p:txBody>
      </p:sp>
      <p:sp>
        <p:nvSpPr>
          <p:cNvPr id="26" name="bg object 26"/>
          <p:cNvSpPr/>
          <p:nvPr/>
        </p:nvSpPr>
        <p:spPr>
          <a:xfrm>
            <a:off x="7251444" y="6162522"/>
            <a:ext cx="305435" cy="481965"/>
          </a:xfrm>
          <a:custGeom>
            <a:avLst/>
            <a:gdLst/>
            <a:ahLst/>
            <a:cxnLst/>
            <a:rect l="l" t="t" r="r" b="b"/>
            <a:pathLst>
              <a:path w="305434" h="481965">
                <a:moveTo>
                  <a:pt x="305347" y="0"/>
                </a:moveTo>
                <a:lnTo>
                  <a:pt x="0" y="240949"/>
                </a:lnTo>
                <a:lnTo>
                  <a:pt x="305347" y="481846"/>
                </a:lnTo>
                <a:lnTo>
                  <a:pt x="305347" y="0"/>
                </a:lnTo>
                <a:close/>
              </a:path>
            </a:pathLst>
          </a:custGeom>
          <a:solidFill>
            <a:srgbClr val="1D1D1B">
              <a:alpha val="9999"/>
            </a:srgbClr>
          </a:solidFill>
        </p:spPr>
        <p:txBody>
          <a:bodyPr wrap="square" lIns="0" tIns="0" rIns="0" bIns="0" rtlCol="0"/>
          <a:lstStyle/>
          <a:p>
            <a:endParaRPr/>
          </a:p>
        </p:txBody>
      </p:sp>
      <p:sp>
        <p:nvSpPr>
          <p:cNvPr id="27" name="bg object 27"/>
          <p:cNvSpPr/>
          <p:nvPr/>
        </p:nvSpPr>
        <p:spPr>
          <a:xfrm>
            <a:off x="7251444" y="7201831"/>
            <a:ext cx="305435" cy="481965"/>
          </a:xfrm>
          <a:custGeom>
            <a:avLst/>
            <a:gdLst/>
            <a:ahLst/>
            <a:cxnLst/>
            <a:rect l="l" t="t" r="r" b="b"/>
            <a:pathLst>
              <a:path w="305434" h="481965">
                <a:moveTo>
                  <a:pt x="305347" y="0"/>
                </a:moveTo>
                <a:lnTo>
                  <a:pt x="0" y="240955"/>
                </a:lnTo>
                <a:lnTo>
                  <a:pt x="305347" y="481893"/>
                </a:lnTo>
                <a:lnTo>
                  <a:pt x="305347" y="0"/>
                </a:lnTo>
                <a:close/>
              </a:path>
            </a:pathLst>
          </a:custGeom>
          <a:solidFill>
            <a:srgbClr val="AEAEAE">
              <a:alpha val="9999"/>
            </a:srgbClr>
          </a:solidFill>
        </p:spPr>
        <p:txBody>
          <a:bodyPr wrap="square" lIns="0" tIns="0" rIns="0" bIns="0" rtlCol="0"/>
          <a:lstStyle/>
          <a:p>
            <a:endParaRPr/>
          </a:p>
        </p:txBody>
      </p:sp>
      <p:sp>
        <p:nvSpPr>
          <p:cNvPr id="28" name="bg object 28"/>
          <p:cNvSpPr/>
          <p:nvPr/>
        </p:nvSpPr>
        <p:spPr>
          <a:xfrm>
            <a:off x="7251444" y="8241187"/>
            <a:ext cx="305435" cy="481965"/>
          </a:xfrm>
          <a:custGeom>
            <a:avLst/>
            <a:gdLst/>
            <a:ahLst/>
            <a:cxnLst/>
            <a:rect l="l" t="t" r="r" b="b"/>
            <a:pathLst>
              <a:path w="305434" h="481965">
                <a:moveTo>
                  <a:pt x="305347" y="0"/>
                </a:moveTo>
                <a:lnTo>
                  <a:pt x="0" y="240914"/>
                </a:lnTo>
                <a:lnTo>
                  <a:pt x="305347" y="481864"/>
                </a:lnTo>
                <a:lnTo>
                  <a:pt x="305347" y="0"/>
                </a:lnTo>
                <a:close/>
              </a:path>
            </a:pathLst>
          </a:custGeom>
          <a:solidFill>
            <a:srgbClr val="1D1D1B">
              <a:alpha val="9999"/>
            </a:srgbClr>
          </a:solidFill>
        </p:spPr>
        <p:txBody>
          <a:bodyPr wrap="square" lIns="0" tIns="0" rIns="0" bIns="0" rtlCol="0"/>
          <a:lstStyle/>
          <a:p>
            <a:endParaRPr/>
          </a:p>
        </p:txBody>
      </p:sp>
      <p:sp>
        <p:nvSpPr>
          <p:cNvPr id="29" name="bg object 29"/>
          <p:cNvSpPr/>
          <p:nvPr/>
        </p:nvSpPr>
        <p:spPr>
          <a:xfrm>
            <a:off x="7251444" y="9280557"/>
            <a:ext cx="305435" cy="481965"/>
          </a:xfrm>
          <a:custGeom>
            <a:avLst/>
            <a:gdLst/>
            <a:ahLst/>
            <a:cxnLst/>
            <a:rect l="l" t="t" r="r" b="b"/>
            <a:pathLst>
              <a:path w="305434" h="481965">
                <a:moveTo>
                  <a:pt x="305347" y="0"/>
                </a:moveTo>
                <a:lnTo>
                  <a:pt x="0" y="240937"/>
                </a:lnTo>
                <a:lnTo>
                  <a:pt x="305347" y="481852"/>
                </a:lnTo>
                <a:lnTo>
                  <a:pt x="305347" y="0"/>
                </a:lnTo>
                <a:close/>
              </a:path>
            </a:pathLst>
          </a:custGeom>
          <a:solidFill>
            <a:srgbClr val="AEAEAE">
              <a:alpha val="9999"/>
            </a:srgbClr>
          </a:solidFill>
        </p:spPr>
        <p:txBody>
          <a:bodyPr wrap="square" lIns="0" tIns="0" rIns="0" bIns="0" rtlCol="0"/>
          <a:lstStyle/>
          <a:p>
            <a:endParaRPr/>
          </a:p>
        </p:txBody>
      </p:sp>
      <p:sp>
        <p:nvSpPr>
          <p:cNvPr id="30" name="bg object 30"/>
          <p:cNvSpPr/>
          <p:nvPr/>
        </p:nvSpPr>
        <p:spPr>
          <a:xfrm>
            <a:off x="7251444" y="10319830"/>
            <a:ext cx="305435" cy="372745"/>
          </a:xfrm>
          <a:custGeom>
            <a:avLst/>
            <a:gdLst/>
            <a:ahLst/>
            <a:cxnLst/>
            <a:rect l="l" t="t" r="r" b="b"/>
            <a:pathLst>
              <a:path w="305434" h="372745">
                <a:moveTo>
                  <a:pt x="305347" y="0"/>
                </a:moveTo>
                <a:lnTo>
                  <a:pt x="0" y="240902"/>
                </a:lnTo>
                <a:lnTo>
                  <a:pt x="166345" y="372185"/>
                </a:lnTo>
                <a:lnTo>
                  <a:pt x="305347" y="372185"/>
                </a:lnTo>
                <a:lnTo>
                  <a:pt x="305347" y="0"/>
                </a:lnTo>
                <a:close/>
              </a:path>
            </a:pathLst>
          </a:custGeom>
          <a:solidFill>
            <a:srgbClr val="1D1D1B">
              <a:alpha val="9999"/>
            </a:srgbClr>
          </a:solidFill>
        </p:spPr>
        <p:txBody>
          <a:bodyPr wrap="square" lIns="0" tIns="0" rIns="0" bIns="0" rtlCol="0"/>
          <a:lstStyle/>
          <a:p>
            <a:endParaRPr/>
          </a:p>
        </p:txBody>
      </p:sp>
      <p:sp>
        <p:nvSpPr>
          <p:cNvPr id="31" name="bg object 31"/>
          <p:cNvSpPr/>
          <p:nvPr/>
        </p:nvSpPr>
        <p:spPr>
          <a:xfrm>
            <a:off x="7251444" y="3044450"/>
            <a:ext cx="305435" cy="481965"/>
          </a:xfrm>
          <a:custGeom>
            <a:avLst/>
            <a:gdLst/>
            <a:ahLst/>
            <a:cxnLst/>
            <a:rect l="l" t="t" r="r" b="b"/>
            <a:pathLst>
              <a:path w="305434" h="481964">
                <a:moveTo>
                  <a:pt x="305347" y="0"/>
                </a:moveTo>
                <a:lnTo>
                  <a:pt x="0" y="240908"/>
                </a:lnTo>
                <a:lnTo>
                  <a:pt x="305347" y="481852"/>
                </a:lnTo>
                <a:lnTo>
                  <a:pt x="305347" y="0"/>
                </a:lnTo>
                <a:close/>
              </a:path>
            </a:pathLst>
          </a:custGeom>
          <a:solidFill>
            <a:srgbClr val="AEAEAE">
              <a:alpha val="9999"/>
            </a:srgbClr>
          </a:solidFill>
        </p:spPr>
        <p:txBody>
          <a:bodyPr wrap="square" lIns="0" tIns="0" rIns="0" bIns="0" rtlCol="0"/>
          <a:lstStyle/>
          <a:p>
            <a:endParaRPr/>
          </a:p>
        </p:txBody>
      </p:sp>
      <p:sp>
        <p:nvSpPr>
          <p:cNvPr id="32" name="bg object 32"/>
          <p:cNvSpPr/>
          <p:nvPr/>
        </p:nvSpPr>
        <p:spPr>
          <a:xfrm>
            <a:off x="6592924" y="687020"/>
            <a:ext cx="659130" cy="1039494"/>
          </a:xfrm>
          <a:custGeom>
            <a:avLst/>
            <a:gdLst/>
            <a:ahLst/>
            <a:cxnLst/>
            <a:rect l="l" t="t" r="r" b="b"/>
            <a:pathLst>
              <a:path w="659129" h="1039494">
                <a:moveTo>
                  <a:pt x="0" y="0"/>
                </a:moveTo>
                <a:lnTo>
                  <a:pt x="0" y="1039317"/>
                </a:lnTo>
                <a:lnTo>
                  <a:pt x="658558" y="519696"/>
                </a:lnTo>
                <a:lnTo>
                  <a:pt x="0" y="0"/>
                </a:lnTo>
                <a:close/>
              </a:path>
            </a:pathLst>
          </a:custGeom>
          <a:solidFill>
            <a:srgbClr val="60605F">
              <a:alpha val="9999"/>
            </a:srgbClr>
          </a:solidFill>
        </p:spPr>
        <p:txBody>
          <a:bodyPr wrap="square" lIns="0" tIns="0" rIns="0" bIns="0" rtlCol="0"/>
          <a:lstStyle/>
          <a:p>
            <a:endParaRPr/>
          </a:p>
        </p:txBody>
      </p:sp>
      <p:sp>
        <p:nvSpPr>
          <p:cNvPr id="33" name="bg object 33"/>
          <p:cNvSpPr/>
          <p:nvPr/>
        </p:nvSpPr>
        <p:spPr>
          <a:xfrm>
            <a:off x="6592919" y="2246118"/>
            <a:ext cx="659130" cy="1039494"/>
          </a:xfrm>
          <a:custGeom>
            <a:avLst/>
            <a:gdLst/>
            <a:ahLst/>
            <a:cxnLst/>
            <a:rect l="l" t="t" r="r" b="b"/>
            <a:pathLst>
              <a:path w="659129" h="1039495">
                <a:moveTo>
                  <a:pt x="658520" y="0"/>
                </a:moveTo>
                <a:lnTo>
                  <a:pt x="0" y="519620"/>
                </a:lnTo>
                <a:lnTo>
                  <a:pt x="658520" y="1039317"/>
                </a:lnTo>
                <a:lnTo>
                  <a:pt x="658520" y="0"/>
                </a:lnTo>
                <a:close/>
              </a:path>
            </a:pathLst>
          </a:custGeom>
          <a:solidFill>
            <a:srgbClr val="1D1D1B">
              <a:alpha val="9999"/>
            </a:srgbClr>
          </a:solidFill>
        </p:spPr>
        <p:txBody>
          <a:bodyPr wrap="square" lIns="0" tIns="0" rIns="0" bIns="0" rtlCol="0"/>
          <a:lstStyle/>
          <a:p>
            <a:endParaRPr/>
          </a:p>
        </p:txBody>
      </p:sp>
      <p:sp>
        <p:nvSpPr>
          <p:cNvPr id="34" name="bg object 34"/>
          <p:cNvSpPr/>
          <p:nvPr/>
        </p:nvSpPr>
        <p:spPr>
          <a:xfrm>
            <a:off x="6592924" y="1726336"/>
            <a:ext cx="659130" cy="1039494"/>
          </a:xfrm>
          <a:custGeom>
            <a:avLst/>
            <a:gdLst/>
            <a:ahLst/>
            <a:cxnLst/>
            <a:rect l="l" t="t" r="r" b="b"/>
            <a:pathLst>
              <a:path w="659129" h="1039494">
                <a:moveTo>
                  <a:pt x="0" y="0"/>
                </a:moveTo>
                <a:lnTo>
                  <a:pt x="0" y="1039406"/>
                </a:lnTo>
                <a:lnTo>
                  <a:pt x="658558" y="519785"/>
                </a:lnTo>
                <a:lnTo>
                  <a:pt x="0" y="0"/>
                </a:lnTo>
                <a:close/>
              </a:path>
            </a:pathLst>
          </a:custGeom>
          <a:solidFill>
            <a:srgbClr val="AEAEAE">
              <a:alpha val="9999"/>
            </a:srgbClr>
          </a:solidFill>
        </p:spPr>
        <p:txBody>
          <a:bodyPr wrap="square" lIns="0" tIns="0" rIns="0" bIns="0" rtlCol="0"/>
          <a:lstStyle/>
          <a:p>
            <a:endParaRPr/>
          </a:p>
        </p:txBody>
      </p:sp>
      <p:sp>
        <p:nvSpPr>
          <p:cNvPr id="35" name="bg object 35"/>
          <p:cNvSpPr/>
          <p:nvPr/>
        </p:nvSpPr>
        <p:spPr>
          <a:xfrm>
            <a:off x="6592919" y="3285357"/>
            <a:ext cx="659130" cy="1039494"/>
          </a:xfrm>
          <a:custGeom>
            <a:avLst/>
            <a:gdLst/>
            <a:ahLst/>
            <a:cxnLst/>
            <a:rect l="l" t="t" r="r" b="b"/>
            <a:pathLst>
              <a:path w="659129" h="1039495">
                <a:moveTo>
                  <a:pt x="658520" y="0"/>
                </a:moveTo>
                <a:lnTo>
                  <a:pt x="0" y="519696"/>
                </a:lnTo>
                <a:lnTo>
                  <a:pt x="658520" y="1039380"/>
                </a:lnTo>
                <a:lnTo>
                  <a:pt x="658520" y="0"/>
                </a:lnTo>
                <a:close/>
              </a:path>
            </a:pathLst>
          </a:custGeom>
          <a:solidFill>
            <a:srgbClr val="60605F">
              <a:alpha val="9999"/>
            </a:srgbClr>
          </a:solidFill>
        </p:spPr>
        <p:txBody>
          <a:bodyPr wrap="square" lIns="0" tIns="0" rIns="0" bIns="0" rtlCol="0"/>
          <a:lstStyle/>
          <a:p>
            <a:endParaRPr/>
          </a:p>
        </p:txBody>
      </p:sp>
      <p:sp>
        <p:nvSpPr>
          <p:cNvPr id="36" name="bg object 36"/>
          <p:cNvSpPr/>
          <p:nvPr/>
        </p:nvSpPr>
        <p:spPr>
          <a:xfrm>
            <a:off x="6592924" y="2765739"/>
            <a:ext cx="659130" cy="1039494"/>
          </a:xfrm>
          <a:custGeom>
            <a:avLst/>
            <a:gdLst/>
            <a:ahLst/>
            <a:cxnLst/>
            <a:rect l="l" t="t" r="r" b="b"/>
            <a:pathLst>
              <a:path w="659129" h="1039495">
                <a:moveTo>
                  <a:pt x="0" y="0"/>
                </a:moveTo>
                <a:lnTo>
                  <a:pt x="0" y="1039317"/>
                </a:lnTo>
                <a:lnTo>
                  <a:pt x="658558" y="519620"/>
                </a:lnTo>
                <a:lnTo>
                  <a:pt x="0" y="0"/>
                </a:lnTo>
                <a:close/>
              </a:path>
            </a:pathLst>
          </a:custGeom>
          <a:solidFill>
            <a:srgbClr val="E7E7E7">
              <a:alpha val="9999"/>
            </a:srgbClr>
          </a:solidFill>
        </p:spPr>
        <p:txBody>
          <a:bodyPr wrap="square" lIns="0" tIns="0" rIns="0" bIns="0" rtlCol="0"/>
          <a:lstStyle/>
          <a:p>
            <a:endParaRPr/>
          </a:p>
        </p:txBody>
      </p:sp>
      <p:sp>
        <p:nvSpPr>
          <p:cNvPr id="37" name="bg object 37"/>
          <p:cNvSpPr/>
          <p:nvPr/>
        </p:nvSpPr>
        <p:spPr>
          <a:xfrm>
            <a:off x="6592919" y="4324735"/>
            <a:ext cx="659130" cy="1039494"/>
          </a:xfrm>
          <a:custGeom>
            <a:avLst/>
            <a:gdLst/>
            <a:ahLst/>
            <a:cxnLst/>
            <a:rect l="l" t="t" r="r" b="b"/>
            <a:pathLst>
              <a:path w="659129" h="1039495">
                <a:moveTo>
                  <a:pt x="658520" y="0"/>
                </a:moveTo>
                <a:lnTo>
                  <a:pt x="0" y="519620"/>
                </a:lnTo>
                <a:lnTo>
                  <a:pt x="658520" y="1039393"/>
                </a:lnTo>
                <a:lnTo>
                  <a:pt x="658520" y="0"/>
                </a:lnTo>
                <a:close/>
              </a:path>
            </a:pathLst>
          </a:custGeom>
          <a:solidFill>
            <a:srgbClr val="60605F">
              <a:alpha val="9999"/>
            </a:srgbClr>
          </a:solidFill>
        </p:spPr>
        <p:txBody>
          <a:bodyPr wrap="square" lIns="0" tIns="0" rIns="0" bIns="0" rtlCol="0"/>
          <a:lstStyle/>
          <a:p>
            <a:endParaRPr/>
          </a:p>
        </p:txBody>
      </p:sp>
      <p:sp>
        <p:nvSpPr>
          <p:cNvPr id="38" name="bg object 38"/>
          <p:cNvSpPr/>
          <p:nvPr/>
        </p:nvSpPr>
        <p:spPr>
          <a:xfrm>
            <a:off x="6592924" y="3805055"/>
            <a:ext cx="659130" cy="1039494"/>
          </a:xfrm>
          <a:custGeom>
            <a:avLst/>
            <a:gdLst/>
            <a:ahLst/>
            <a:cxnLst/>
            <a:rect l="l" t="t" r="r" b="b"/>
            <a:pathLst>
              <a:path w="659129" h="1039495">
                <a:moveTo>
                  <a:pt x="0" y="0"/>
                </a:moveTo>
                <a:lnTo>
                  <a:pt x="0" y="1039304"/>
                </a:lnTo>
                <a:lnTo>
                  <a:pt x="658558" y="519684"/>
                </a:lnTo>
                <a:lnTo>
                  <a:pt x="0" y="0"/>
                </a:lnTo>
                <a:close/>
              </a:path>
            </a:pathLst>
          </a:custGeom>
          <a:solidFill>
            <a:srgbClr val="AEAEAE">
              <a:alpha val="9999"/>
            </a:srgbClr>
          </a:solidFill>
        </p:spPr>
        <p:txBody>
          <a:bodyPr wrap="square" lIns="0" tIns="0" rIns="0" bIns="0" rtlCol="0"/>
          <a:lstStyle/>
          <a:p>
            <a:endParaRPr/>
          </a:p>
        </p:txBody>
      </p:sp>
      <p:sp>
        <p:nvSpPr>
          <p:cNvPr id="39" name="bg object 39"/>
          <p:cNvSpPr/>
          <p:nvPr/>
        </p:nvSpPr>
        <p:spPr>
          <a:xfrm>
            <a:off x="6592919" y="5364077"/>
            <a:ext cx="659130" cy="1039494"/>
          </a:xfrm>
          <a:custGeom>
            <a:avLst/>
            <a:gdLst/>
            <a:ahLst/>
            <a:cxnLst/>
            <a:rect l="l" t="t" r="r" b="b"/>
            <a:pathLst>
              <a:path w="659129" h="1039495">
                <a:moveTo>
                  <a:pt x="658520" y="0"/>
                </a:moveTo>
                <a:lnTo>
                  <a:pt x="0" y="519683"/>
                </a:lnTo>
                <a:lnTo>
                  <a:pt x="658520" y="1039393"/>
                </a:lnTo>
                <a:lnTo>
                  <a:pt x="658520" y="0"/>
                </a:lnTo>
                <a:close/>
              </a:path>
            </a:pathLst>
          </a:custGeom>
          <a:solidFill>
            <a:srgbClr val="D6D6D5">
              <a:alpha val="9999"/>
            </a:srgbClr>
          </a:solidFill>
        </p:spPr>
        <p:txBody>
          <a:bodyPr wrap="square" lIns="0" tIns="0" rIns="0" bIns="0" rtlCol="0"/>
          <a:lstStyle/>
          <a:p>
            <a:endParaRPr/>
          </a:p>
        </p:txBody>
      </p:sp>
      <p:sp>
        <p:nvSpPr>
          <p:cNvPr id="40" name="bg object 40"/>
          <p:cNvSpPr/>
          <p:nvPr/>
        </p:nvSpPr>
        <p:spPr>
          <a:xfrm>
            <a:off x="6592924" y="4844360"/>
            <a:ext cx="659130" cy="1039494"/>
          </a:xfrm>
          <a:custGeom>
            <a:avLst/>
            <a:gdLst/>
            <a:ahLst/>
            <a:cxnLst/>
            <a:rect l="l" t="t" r="r" b="b"/>
            <a:pathLst>
              <a:path w="659129" h="1039495">
                <a:moveTo>
                  <a:pt x="0" y="0"/>
                </a:moveTo>
                <a:lnTo>
                  <a:pt x="0" y="1039406"/>
                </a:lnTo>
                <a:lnTo>
                  <a:pt x="658558" y="519722"/>
                </a:lnTo>
                <a:lnTo>
                  <a:pt x="0" y="0"/>
                </a:lnTo>
                <a:close/>
              </a:path>
            </a:pathLst>
          </a:custGeom>
          <a:solidFill>
            <a:srgbClr val="1D1D1B">
              <a:alpha val="9999"/>
            </a:srgbClr>
          </a:solidFill>
        </p:spPr>
        <p:txBody>
          <a:bodyPr wrap="square" lIns="0" tIns="0" rIns="0" bIns="0" rtlCol="0"/>
          <a:lstStyle/>
          <a:p>
            <a:endParaRPr/>
          </a:p>
        </p:txBody>
      </p:sp>
      <p:sp>
        <p:nvSpPr>
          <p:cNvPr id="41" name="bg object 41"/>
          <p:cNvSpPr/>
          <p:nvPr/>
        </p:nvSpPr>
        <p:spPr>
          <a:xfrm>
            <a:off x="6592919" y="6403468"/>
            <a:ext cx="659130" cy="1039494"/>
          </a:xfrm>
          <a:custGeom>
            <a:avLst/>
            <a:gdLst/>
            <a:ahLst/>
            <a:cxnLst/>
            <a:rect l="l" t="t" r="r" b="b"/>
            <a:pathLst>
              <a:path w="659129" h="1039495">
                <a:moveTo>
                  <a:pt x="658520" y="0"/>
                </a:moveTo>
                <a:lnTo>
                  <a:pt x="0" y="519595"/>
                </a:lnTo>
                <a:lnTo>
                  <a:pt x="658520" y="1039393"/>
                </a:lnTo>
                <a:lnTo>
                  <a:pt x="658520" y="0"/>
                </a:lnTo>
                <a:close/>
              </a:path>
            </a:pathLst>
          </a:custGeom>
          <a:solidFill>
            <a:srgbClr val="D6D6D5">
              <a:alpha val="9999"/>
            </a:srgbClr>
          </a:solidFill>
        </p:spPr>
        <p:txBody>
          <a:bodyPr wrap="square" lIns="0" tIns="0" rIns="0" bIns="0" rtlCol="0"/>
          <a:lstStyle/>
          <a:p>
            <a:endParaRPr/>
          </a:p>
        </p:txBody>
      </p:sp>
      <p:sp>
        <p:nvSpPr>
          <p:cNvPr id="42" name="bg object 42"/>
          <p:cNvSpPr/>
          <p:nvPr/>
        </p:nvSpPr>
        <p:spPr>
          <a:xfrm>
            <a:off x="6592924" y="5883764"/>
            <a:ext cx="659130" cy="1039494"/>
          </a:xfrm>
          <a:custGeom>
            <a:avLst/>
            <a:gdLst/>
            <a:ahLst/>
            <a:cxnLst/>
            <a:rect l="l" t="t" r="r" b="b"/>
            <a:pathLst>
              <a:path w="659129" h="1039495">
                <a:moveTo>
                  <a:pt x="0" y="0"/>
                </a:moveTo>
                <a:lnTo>
                  <a:pt x="0" y="1039304"/>
                </a:lnTo>
                <a:lnTo>
                  <a:pt x="658558" y="519709"/>
                </a:lnTo>
                <a:lnTo>
                  <a:pt x="0" y="0"/>
                </a:lnTo>
                <a:close/>
              </a:path>
            </a:pathLst>
          </a:custGeom>
          <a:solidFill>
            <a:srgbClr val="60605F">
              <a:alpha val="9999"/>
            </a:srgbClr>
          </a:solidFill>
        </p:spPr>
        <p:txBody>
          <a:bodyPr wrap="square" lIns="0" tIns="0" rIns="0" bIns="0" rtlCol="0"/>
          <a:lstStyle/>
          <a:p>
            <a:endParaRPr/>
          </a:p>
        </p:txBody>
      </p:sp>
      <p:sp>
        <p:nvSpPr>
          <p:cNvPr id="43" name="bg object 43"/>
          <p:cNvSpPr/>
          <p:nvPr/>
        </p:nvSpPr>
        <p:spPr>
          <a:xfrm>
            <a:off x="6592919" y="7442786"/>
            <a:ext cx="659130" cy="1039494"/>
          </a:xfrm>
          <a:custGeom>
            <a:avLst/>
            <a:gdLst/>
            <a:ahLst/>
            <a:cxnLst/>
            <a:rect l="l" t="t" r="r" b="b"/>
            <a:pathLst>
              <a:path w="659129" h="1039495">
                <a:moveTo>
                  <a:pt x="658520" y="0"/>
                </a:moveTo>
                <a:lnTo>
                  <a:pt x="0" y="519684"/>
                </a:lnTo>
                <a:lnTo>
                  <a:pt x="658520" y="1039317"/>
                </a:lnTo>
                <a:lnTo>
                  <a:pt x="658520" y="0"/>
                </a:lnTo>
                <a:close/>
              </a:path>
            </a:pathLst>
          </a:custGeom>
          <a:solidFill>
            <a:srgbClr val="D6D6D5">
              <a:alpha val="9999"/>
            </a:srgbClr>
          </a:solidFill>
        </p:spPr>
        <p:txBody>
          <a:bodyPr wrap="square" lIns="0" tIns="0" rIns="0" bIns="0" rtlCol="0"/>
          <a:lstStyle/>
          <a:p>
            <a:endParaRPr/>
          </a:p>
        </p:txBody>
      </p:sp>
      <p:sp>
        <p:nvSpPr>
          <p:cNvPr id="44" name="bg object 44"/>
          <p:cNvSpPr/>
          <p:nvPr/>
        </p:nvSpPr>
        <p:spPr>
          <a:xfrm>
            <a:off x="6592924" y="6923066"/>
            <a:ext cx="659130" cy="1039494"/>
          </a:xfrm>
          <a:custGeom>
            <a:avLst/>
            <a:gdLst/>
            <a:ahLst/>
            <a:cxnLst/>
            <a:rect l="l" t="t" r="r" b="b"/>
            <a:pathLst>
              <a:path w="659129" h="1039495">
                <a:moveTo>
                  <a:pt x="0" y="0"/>
                </a:moveTo>
                <a:lnTo>
                  <a:pt x="0" y="1039406"/>
                </a:lnTo>
                <a:lnTo>
                  <a:pt x="658558" y="519722"/>
                </a:lnTo>
                <a:lnTo>
                  <a:pt x="0" y="0"/>
                </a:lnTo>
                <a:close/>
              </a:path>
            </a:pathLst>
          </a:custGeom>
          <a:solidFill>
            <a:srgbClr val="1D1D1B">
              <a:alpha val="9999"/>
            </a:srgbClr>
          </a:solidFill>
        </p:spPr>
        <p:txBody>
          <a:bodyPr wrap="square" lIns="0" tIns="0" rIns="0" bIns="0" rtlCol="0"/>
          <a:lstStyle/>
          <a:p>
            <a:endParaRPr/>
          </a:p>
        </p:txBody>
      </p:sp>
      <p:sp>
        <p:nvSpPr>
          <p:cNvPr id="45" name="bg object 45"/>
          <p:cNvSpPr/>
          <p:nvPr/>
        </p:nvSpPr>
        <p:spPr>
          <a:xfrm>
            <a:off x="6592919" y="8482101"/>
            <a:ext cx="659130" cy="1039494"/>
          </a:xfrm>
          <a:custGeom>
            <a:avLst/>
            <a:gdLst/>
            <a:ahLst/>
            <a:cxnLst/>
            <a:rect l="l" t="t" r="r" b="b"/>
            <a:pathLst>
              <a:path w="659129" h="1039495">
                <a:moveTo>
                  <a:pt x="658520" y="0"/>
                </a:moveTo>
                <a:lnTo>
                  <a:pt x="0" y="519709"/>
                </a:lnTo>
                <a:lnTo>
                  <a:pt x="658520" y="1039393"/>
                </a:lnTo>
                <a:lnTo>
                  <a:pt x="658520" y="0"/>
                </a:lnTo>
                <a:close/>
              </a:path>
            </a:pathLst>
          </a:custGeom>
          <a:solidFill>
            <a:srgbClr val="AEAEAE">
              <a:alpha val="9999"/>
            </a:srgbClr>
          </a:solidFill>
        </p:spPr>
        <p:txBody>
          <a:bodyPr wrap="square" lIns="0" tIns="0" rIns="0" bIns="0" rtlCol="0"/>
          <a:lstStyle/>
          <a:p>
            <a:endParaRPr/>
          </a:p>
        </p:txBody>
      </p:sp>
      <p:sp>
        <p:nvSpPr>
          <p:cNvPr id="46" name="bg object 46"/>
          <p:cNvSpPr/>
          <p:nvPr/>
        </p:nvSpPr>
        <p:spPr>
          <a:xfrm>
            <a:off x="6592924" y="7962470"/>
            <a:ext cx="659130" cy="1039494"/>
          </a:xfrm>
          <a:custGeom>
            <a:avLst/>
            <a:gdLst/>
            <a:ahLst/>
            <a:cxnLst/>
            <a:rect l="l" t="t" r="r" b="b"/>
            <a:pathLst>
              <a:path w="659129" h="1039495">
                <a:moveTo>
                  <a:pt x="0" y="0"/>
                </a:moveTo>
                <a:lnTo>
                  <a:pt x="0" y="1039342"/>
                </a:lnTo>
                <a:lnTo>
                  <a:pt x="658558" y="519633"/>
                </a:lnTo>
                <a:lnTo>
                  <a:pt x="0" y="0"/>
                </a:lnTo>
                <a:close/>
              </a:path>
            </a:pathLst>
          </a:custGeom>
          <a:solidFill>
            <a:srgbClr val="60605F">
              <a:alpha val="9999"/>
            </a:srgbClr>
          </a:solidFill>
        </p:spPr>
        <p:txBody>
          <a:bodyPr wrap="square" lIns="0" tIns="0" rIns="0" bIns="0" rtlCol="0"/>
          <a:lstStyle/>
          <a:p>
            <a:endParaRPr/>
          </a:p>
        </p:txBody>
      </p:sp>
      <p:sp>
        <p:nvSpPr>
          <p:cNvPr id="47" name="bg object 47"/>
          <p:cNvSpPr/>
          <p:nvPr/>
        </p:nvSpPr>
        <p:spPr>
          <a:xfrm>
            <a:off x="6592919" y="9521495"/>
            <a:ext cx="659130" cy="1039494"/>
          </a:xfrm>
          <a:custGeom>
            <a:avLst/>
            <a:gdLst/>
            <a:ahLst/>
            <a:cxnLst/>
            <a:rect l="l" t="t" r="r" b="b"/>
            <a:pathLst>
              <a:path w="659129" h="1039495">
                <a:moveTo>
                  <a:pt x="658520" y="0"/>
                </a:moveTo>
                <a:lnTo>
                  <a:pt x="0" y="519633"/>
                </a:lnTo>
                <a:lnTo>
                  <a:pt x="658520" y="1039291"/>
                </a:lnTo>
                <a:lnTo>
                  <a:pt x="658520" y="0"/>
                </a:lnTo>
                <a:close/>
              </a:path>
            </a:pathLst>
          </a:custGeom>
          <a:solidFill>
            <a:srgbClr val="D6D6D5">
              <a:alpha val="9999"/>
            </a:srgbClr>
          </a:solidFill>
        </p:spPr>
        <p:txBody>
          <a:bodyPr wrap="square" lIns="0" tIns="0" rIns="0" bIns="0" rtlCol="0"/>
          <a:lstStyle/>
          <a:p>
            <a:endParaRPr/>
          </a:p>
        </p:txBody>
      </p:sp>
      <p:sp>
        <p:nvSpPr>
          <p:cNvPr id="48" name="bg object 48"/>
          <p:cNvSpPr/>
          <p:nvPr/>
        </p:nvSpPr>
        <p:spPr>
          <a:xfrm>
            <a:off x="6592924" y="9001812"/>
            <a:ext cx="659130" cy="1039494"/>
          </a:xfrm>
          <a:custGeom>
            <a:avLst/>
            <a:gdLst/>
            <a:ahLst/>
            <a:cxnLst/>
            <a:rect l="l" t="t" r="r" b="b"/>
            <a:pathLst>
              <a:path w="659129" h="1039495">
                <a:moveTo>
                  <a:pt x="0" y="0"/>
                </a:moveTo>
                <a:lnTo>
                  <a:pt x="0" y="1039317"/>
                </a:lnTo>
                <a:lnTo>
                  <a:pt x="658558" y="519684"/>
                </a:lnTo>
                <a:lnTo>
                  <a:pt x="0" y="0"/>
                </a:lnTo>
                <a:close/>
              </a:path>
            </a:pathLst>
          </a:custGeom>
          <a:solidFill>
            <a:srgbClr val="1D1D1B">
              <a:alpha val="9999"/>
            </a:srgbClr>
          </a:solidFill>
        </p:spPr>
        <p:txBody>
          <a:bodyPr wrap="square" lIns="0" tIns="0" rIns="0" bIns="0" rtlCol="0"/>
          <a:lstStyle/>
          <a:p>
            <a:endParaRPr/>
          </a:p>
        </p:txBody>
      </p:sp>
      <p:sp>
        <p:nvSpPr>
          <p:cNvPr id="49" name="bg object 49"/>
          <p:cNvSpPr/>
          <p:nvPr/>
        </p:nvSpPr>
        <p:spPr>
          <a:xfrm>
            <a:off x="5934290" y="1726333"/>
            <a:ext cx="659130" cy="1039494"/>
          </a:xfrm>
          <a:custGeom>
            <a:avLst/>
            <a:gdLst/>
            <a:ahLst/>
            <a:cxnLst/>
            <a:rect l="l" t="t" r="r" b="b"/>
            <a:pathLst>
              <a:path w="659129" h="1039494">
                <a:moveTo>
                  <a:pt x="658583" y="0"/>
                </a:moveTo>
                <a:lnTo>
                  <a:pt x="0" y="519785"/>
                </a:lnTo>
                <a:lnTo>
                  <a:pt x="658583" y="1039406"/>
                </a:lnTo>
                <a:lnTo>
                  <a:pt x="658583" y="0"/>
                </a:lnTo>
                <a:close/>
              </a:path>
            </a:pathLst>
          </a:custGeom>
          <a:solidFill>
            <a:srgbClr val="D6D6D5">
              <a:alpha val="9999"/>
            </a:srgbClr>
          </a:solidFill>
        </p:spPr>
        <p:txBody>
          <a:bodyPr wrap="square" lIns="0" tIns="0" rIns="0" bIns="0" rtlCol="0"/>
          <a:lstStyle/>
          <a:p>
            <a:endParaRPr/>
          </a:p>
        </p:txBody>
      </p:sp>
      <p:sp>
        <p:nvSpPr>
          <p:cNvPr id="50" name="bg object 50"/>
          <p:cNvSpPr/>
          <p:nvPr/>
        </p:nvSpPr>
        <p:spPr>
          <a:xfrm>
            <a:off x="5934290" y="687019"/>
            <a:ext cx="659130" cy="1039494"/>
          </a:xfrm>
          <a:custGeom>
            <a:avLst/>
            <a:gdLst/>
            <a:ahLst/>
            <a:cxnLst/>
            <a:rect l="l" t="t" r="r" b="b"/>
            <a:pathLst>
              <a:path w="659129" h="1039494">
                <a:moveTo>
                  <a:pt x="658583" y="0"/>
                </a:moveTo>
                <a:lnTo>
                  <a:pt x="0" y="519696"/>
                </a:lnTo>
                <a:lnTo>
                  <a:pt x="658583" y="1039317"/>
                </a:lnTo>
                <a:lnTo>
                  <a:pt x="658583" y="0"/>
                </a:lnTo>
                <a:close/>
              </a:path>
            </a:pathLst>
          </a:custGeom>
          <a:solidFill>
            <a:srgbClr val="AEAEAE">
              <a:alpha val="9999"/>
            </a:srgbClr>
          </a:solidFill>
        </p:spPr>
        <p:txBody>
          <a:bodyPr wrap="square" lIns="0" tIns="0" rIns="0" bIns="0" rtlCol="0"/>
          <a:lstStyle/>
          <a:p>
            <a:endParaRPr/>
          </a:p>
        </p:txBody>
      </p:sp>
      <p:sp>
        <p:nvSpPr>
          <p:cNvPr id="51" name="bg object 51"/>
          <p:cNvSpPr/>
          <p:nvPr/>
        </p:nvSpPr>
        <p:spPr>
          <a:xfrm>
            <a:off x="5934285" y="1206715"/>
            <a:ext cx="659130" cy="1039494"/>
          </a:xfrm>
          <a:custGeom>
            <a:avLst/>
            <a:gdLst/>
            <a:ahLst/>
            <a:cxnLst/>
            <a:rect l="l" t="t" r="r" b="b"/>
            <a:pathLst>
              <a:path w="659129" h="1039494">
                <a:moveTo>
                  <a:pt x="0" y="0"/>
                </a:moveTo>
                <a:lnTo>
                  <a:pt x="0" y="1039406"/>
                </a:lnTo>
                <a:lnTo>
                  <a:pt x="658634" y="519620"/>
                </a:lnTo>
                <a:lnTo>
                  <a:pt x="0" y="0"/>
                </a:lnTo>
                <a:close/>
              </a:path>
            </a:pathLst>
          </a:custGeom>
          <a:solidFill>
            <a:srgbClr val="E7E7E7">
              <a:alpha val="9999"/>
            </a:srgbClr>
          </a:solidFill>
        </p:spPr>
        <p:txBody>
          <a:bodyPr wrap="square" lIns="0" tIns="0" rIns="0" bIns="0" rtlCol="0"/>
          <a:lstStyle/>
          <a:p>
            <a:endParaRPr/>
          </a:p>
        </p:txBody>
      </p:sp>
      <p:sp>
        <p:nvSpPr>
          <p:cNvPr id="52" name="bg object 52"/>
          <p:cNvSpPr/>
          <p:nvPr/>
        </p:nvSpPr>
        <p:spPr>
          <a:xfrm>
            <a:off x="5934291" y="2765737"/>
            <a:ext cx="659130" cy="1039494"/>
          </a:xfrm>
          <a:custGeom>
            <a:avLst/>
            <a:gdLst/>
            <a:ahLst/>
            <a:cxnLst/>
            <a:rect l="l" t="t" r="r" b="b"/>
            <a:pathLst>
              <a:path w="659129" h="1039495">
                <a:moveTo>
                  <a:pt x="658583" y="0"/>
                </a:moveTo>
                <a:lnTo>
                  <a:pt x="0" y="519696"/>
                </a:lnTo>
                <a:lnTo>
                  <a:pt x="658583" y="1039393"/>
                </a:lnTo>
                <a:lnTo>
                  <a:pt x="658583" y="0"/>
                </a:lnTo>
                <a:close/>
              </a:path>
            </a:pathLst>
          </a:custGeom>
          <a:solidFill>
            <a:srgbClr val="60605F">
              <a:alpha val="9999"/>
            </a:srgbClr>
          </a:solidFill>
        </p:spPr>
        <p:txBody>
          <a:bodyPr wrap="square" lIns="0" tIns="0" rIns="0" bIns="0" rtlCol="0"/>
          <a:lstStyle/>
          <a:p>
            <a:endParaRPr/>
          </a:p>
        </p:txBody>
      </p:sp>
      <p:sp>
        <p:nvSpPr>
          <p:cNvPr id="53" name="bg object 53"/>
          <p:cNvSpPr/>
          <p:nvPr/>
        </p:nvSpPr>
        <p:spPr>
          <a:xfrm>
            <a:off x="5934285" y="2246118"/>
            <a:ext cx="659130" cy="1039494"/>
          </a:xfrm>
          <a:custGeom>
            <a:avLst/>
            <a:gdLst/>
            <a:ahLst/>
            <a:cxnLst/>
            <a:rect l="l" t="t" r="r" b="b"/>
            <a:pathLst>
              <a:path w="659129" h="1039495">
                <a:moveTo>
                  <a:pt x="0" y="0"/>
                </a:moveTo>
                <a:lnTo>
                  <a:pt x="0" y="1039317"/>
                </a:lnTo>
                <a:lnTo>
                  <a:pt x="658634" y="519620"/>
                </a:lnTo>
                <a:lnTo>
                  <a:pt x="0" y="0"/>
                </a:lnTo>
                <a:close/>
              </a:path>
            </a:pathLst>
          </a:custGeom>
          <a:solidFill>
            <a:srgbClr val="AEAEAE">
              <a:alpha val="9999"/>
            </a:srgbClr>
          </a:solidFill>
        </p:spPr>
        <p:txBody>
          <a:bodyPr wrap="square" lIns="0" tIns="0" rIns="0" bIns="0" rtlCol="0"/>
          <a:lstStyle/>
          <a:p>
            <a:endParaRPr/>
          </a:p>
        </p:txBody>
      </p:sp>
      <p:sp>
        <p:nvSpPr>
          <p:cNvPr id="54" name="bg object 54"/>
          <p:cNvSpPr/>
          <p:nvPr/>
        </p:nvSpPr>
        <p:spPr>
          <a:xfrm>
            <a:off x="5934291" y="3805129"/>
            <a:ext cx="659130" cy="1039494"/>
          </a:xfrm>
          <a:custGeom>
            <a:avLst/>
            <a:gdLst/>
            <a:ahLst/>
            <a:cxnLst/>
            <a:rect l="l" t="t" r="r" b="b"/>
            <a:pathLst>
              <a:path w="659129" h="1039495">
                <a:moveTo>
                  <a:pt x="658583" y="0"/>
                </a:moveTo>
                <a:lnTo>
                  <a:pt x="0" y="519607"/>
                </a:lnTo>
                <a:lnTo>
                  <a:pt x="658583" y="1039304"/>
                </a:lnTo>
                <a:lnTo>
                  <a:pt x="658583" y="0"/>
                </a:lnTo>
                <a:close/>
              </a:path>
            </a:pathLst>
          </a:custGeom>
          <a:solidFill>
            <a:srgbClr val="60605F">
              <a:alpha val="9999"/>
            </a:srgbClr>
          </a:solidFill>
        </p:spPr>
        <p:txBody>
          <a:bodyPr wrap="square" lIns="0" tIns="0" rIns="0" bIns="0" rtlCol="0"/>
          <a:lstStyle/>
          <a:p>
            <a:endParaRPr/>
          </a:p>
        </p:txBody>
      </p:sp>
      <p:sp>
        <p:nvSpPr>
          <p:cNvPr id="55" name="bg object 55"/>
          <p:cNvSpPr/>
          <p:nvPr/>
        </p:nvSpPr>
        <p:spPr>
          <a:xfrm>
            <a:off x="5934285" y="3285435"/>
            <a:ext cx="659130" cy="1039494"/>
          </a:xfrm>
          <a:custGeom>
            <a:avLst/>
            <a:gdLst/>
            <a:ahLst/>
            <a:cxnLst/>
            <a:rect l="l" t="t" r="r" b="b"/>
            <a:pathLst>
              <a:path w="659129" h="1039495">
                <a:moveTo>
                  <a:pt x="0" y="0"/>
                </a:moveTo>
                <a:lnTo>
                  <a:pt x="0" y="1039304"/>
                </a:lnTo>
                <a:lnTo>
                  <a:pt x="658634" y="519696"/>
                </a:lnTo>
                <a:lnTo>
                  <a:pt x="0" y="0"/>
                </a:lnTo>
                <a:close/>
              </a:path>
            </a:pathLst>
          </a:custGeom>
          <a:solidFill>
            <a:srgbClr val="E7E7E7">
              <a:alpha val="9999"/>
            </a:srgbClr>
          </a:solidFill>
        </p:spPr>
        <p:txBody>
          <a:bodyPr wrap="square" lIns="0" tIns="0" rIns="0" bIns="0" rtlCol="0"/>
          <a:lstStyle/>
          <a:p>
            <a:endParaRPr/>
          </a:p>
        </p:txBody>
      </p:sp>
      <p:sp>
        <p:nvSpPr>
          <p:cNvPr id="56" name="bg object 56"/>
          <p:cNvSpPr/>
          <p:nvPr/>
        </p:nvSpPr>
        <p:spPr>
          <a:xfrm>
            <a:off x="5934291" y="4844434"/>
            <a:ext cx="659130" cy="1039494"/>
          </a:xfrm>
          <a:custGeom>
            <a:avLst/>
            <a:gdLst/>
            <a:ahLst/>
            <a:cxnLst/>
            <a:rect l="l" t="t" r="r" b="b"/>
            <a:pathLst>
              <a:path w="659129" h="1039495">
                <a:moveTo>
                  <a:pt x="658583" y="0"/>
                </a:moveTo>
                <a:lnTo>
                  <a:pt x="0" y="519696"/>
                </a:lnTo>
                <a:lnTo>
                  <a:pt x="658583" y="1039329"/>
                </a:lnTo>
                <a:lnTo>
                  <a:pt x="658583" y="0"/>
                </a:lnTo>
                <a:close/>
              </a:path>
            </a:pathLst>
          </a:custGeom>
          <a:solidFill>
            <a:srgbClr val="60605F">
              <a:alpha val="9999"/>
            </a:srgbClr>
          </a:solidFill>
        </p:spPr>
        <p:txBody>
          <a:bodyPr wrap="square" lIns="0" tIns="0" rIns="0" bIns="0" rtlCol="0"/>
          <a:lstStyle/>
          <a:p>
            <a:endParaRPr/>
          </a:p>
        </p:txBody>
      </p:sp>
      <p:sp>
        <p:nvSpPr>
          <p:cNvPr id="57" name="bg object 57"/>
          <p:cNvSpPr/>
          <p:nvPr/>
        </p:nvSpPr>
        <p:spPr>
          <a:xfrm>
            <a:off x="5934285" y="4324738"/>
            <a:ext cx="659130" cy="1039494"/>
          </a:xfrm>
          <a:custGeom>
            <a:avLst/>
            <a:gdLst/>
            <a:ahLst/>
            <a:cxnLst/>
            <a:rect l="l" t="t" r="r" b="b"/>
            <a:pathLst>
              <a:path w="659129" h="1039495">
                <a:moveTo>
                  <a:pt x="0" y="0"/>
                </a:moveTo>
                <a:lnTo>
                  <a:pt x="0" y="1039393"/>
                </a:lnTo>
                <a:lnTo>
                  <a:pt x="658634" y="519696"/>
                </a:lnTo>
                <a:lnTo>
                  <a:pt x="0" y="0"/>
                </a:lnTo>
                <a:close/>
              </a:path>
            </a:pathLst>
          </a:custGeom>
          <a:solidFill>
            <a:srgbClr val="AEAEAE">
              <a:alpha val="9999"/>
            </a:srgbClr>
          </a:solidFill>
        </p:spPr>
        <p:txBody>
          <a:bodyPr wrap="square" lIns="0" tIns="0" rIns="0" bIns="0" rtlCol="0"/>
          <a:lstStyle/>
          <a:p>
            <a:endParaRPr/>
          </a:p>
        </p:txBody>
      </p:sp>
      <p:sp>
        <p:nvSpPr>
          <p:cNvPr id="58" name="bg object 58"/>
          <p:cNvSpPr/>
          <p:nvPr/>
        </p:nvSpPr>
        <p:spPr>
          <a:xfrm>
            <a:off x="5934291" y="5883761"/>
            <a:ext cx="659130" cy="1039494"/>
          </a:xfrm>
          <a:custGeom>
            <a:avLst/>
            <a:gdLst/>
            <a:ahLst/>
            <a:cxnLst/>
            <a:rect l="l" t="t" r="r" b="b"/>
            <a:pathLst>
              <a:path w="659129" h="1039495">
                <a:moveTo>
                  <a:pt x="658583" y="0"/>
                </a:moveTo>
                <a:lnTo>
                  <a:pt x="0" y="519709"/>
                </a:lnTo>
                <a:lnTo>
                  <a:pt x="658583" y="1039380"/>
                </a:lnTo>
                <a:lnTo>
                  <a:pt x="658583" y="0"/>
                </a:lnTo>
                <a:close/>
              </a:path>
            </a:pathLst>
          </a:custGeom>
          <a:solidFill>
            <a:srgbClr val="D6D6D5">
              <a:alpha val="9999"/>
            </a:srgbClr>
          </a:solidFill>
        </p:spPr>
        <p:txBody>
          <a:bodyPr wrap="square" lIns="0" tIns="0" rIns="0" bIns="0" rtlCol="0"/>
          <a:lstStyle/>
          <a:p>
            <a:endParaRPr/>
          </a:p>
        </p:txBody>
      </p:sp>
      <p:sp>
        <p:nvSpPr>
          <p:cNvPr id="59" name="bg object 59"/>
          <p:cNvSpPr/>
          <p:nvPr/>
        </p:nvSpPr>
        <p:spPr>
          <a:xfrm>
            <a:off x="5934285" y="5364129"/>
            <a:ext cx="659130" cy="1039494"/>
          </a:xfrm>
          <a:custGeom>
            <a:avLst/>
            <a:gdLst/>
            <a:ahLst/>
            <a:cxnLst/>
            <a:rect l="l" t="t" r="r" b="b"/>
            <a:pathLst>
              <a:path w="659129" h="1039495">
                <a:moveTo>
                  <a:pt x="0" y="0"/>
                </a:moveTo>
                <a:lnTo>
                  <a:pt x="0" y="1039342"/>
                </a:lnTo>
                <a:lnTo>
                  <a:pt x="658634" y="519633"/>
                </a:lnTo>
                <a:lnTo>
                  <a:pt x="0" y="0"/>
                </a:lnTo>
                <a:close/>
              </a:path>
            </a:pathLst>
          </a:custGeom>
          <a:solidFill>
            <a:srgbClr val="AEAEAE">
              <a:alpha val="9999"/>
            </a:srgbClr>
          </a:solidFill>
        </p:spPr>
        <p:txBody>
          <a:bodyPr wrap="square" lIns="0" tIns="0" rIns="0" bIns="0" rtlCol="0"/>
          <a:lstStyle/>
          <a:p>
            <a:endParaRPr/>
          </a:p>
        </p:txBody>
      </p:sp>
      <p:sp>
        <p:nvSpPr>
          <p:cNvPr id="60" name="bg object 60"/>
          <p:cNvSpPr/>
          <p:nvPr/>
        </p:nvSpPr>
        <p:spPr>
          <a:xfrm>
            <a:off x="5934291" y="6923064"/>
            <a:ext cx="659130" cy="1039494"/>
          </a:xfrm>
          <a:custGeom>
            <a:avLst/>
            <a:gdLst/>
            <a:ahLst/>
            <a:cxnLst/>
            <a:rect l="l" t="t" r="r" b="b"/>
            <a:pathLst>
              <a:path w="659129" h="1039495">
                <a:moveTo>
                  <a:pt x="658583" y="0"/>
                </a:moveTo>
                <a:lnTo>
                  <a:pt x="0" y="519798"/>
                </a:lnTo>
                <a:lnTo>
                  <a:pt x="658583" y="1039406"/>
                </a:lnTo>
                <a:lnTo>
                  <a:pt x="658583" y="0"/>
                </a:lnTo>
                <a:close/>
              </a:path>
            </a:pathLst>
          </a:custGeom>
          <a:solidFill>
            <a:srgbClr val="D6D6D5">
              <a:alpha val="9999"/>
            </a:srgbClr>
          </a:solidFill>
        </p:spPr>
        <p:txBody>
          <a:bodyPr wrap="square" lIns="0" tIns="0" rIns="0" bIns="0" rtlCol="0"/>
          <a:lstStyle/>
          <a:p>
            <a:endParaRPr/>
          </a:p>
        </p:txBody>
      </p:sp>
      <p:sp>
        <p:nvSpPr>
          <p:cNvPr id="61" name="bg object 61"/>
          <p:cNvSpPr/>
          <p:nvPr/>
        </p:nvSpPr>
        <p:spPr>
          <a:xfrm>
            <a:off x="5934285" y="6403470"/>
            <a:ext cx="659130" cy="1039494"/>
          </a:xfrm>
          <a:custGeom>
            <a:avLst/>
            <a:gdLst/>
            <a:ahLst/>
            <a:cxnLst/>
            <a:rect l="l" t="t" r="r" b="b"/>
            <a:pathLst>
              <a:path w="659129" h="1039495">
                <a:moveTo>
                  <a:pt x="0" y="0"/>
                </a:moveTo>
                <a:lnTo>
                  <a:pt x="0" y="1039393"/>
                </a:lnTo>
                <a:lnTo>
                  <a:pt x="658634" y="519595"/>
                </a:lnTo>
                <a:lnTo>
                  <a:pt x="0" y="0"/>
                </a:lnTo>
                <a:close/>
              </a:path>
            </a:pathLst>
          </a:custGeom>
          <a:solidFill>
            <a:srgbClr val="60605F">
              <a:alpha val="9999"/>
            </a:srgbClr>
          </a:solidFill>
        </p:spPr>
        <p:txBody>
          <a:bodyPr wrap="square" lIns="0" tIns="0" rIns="0" bIns="0" rtlCol="0"/>
          <a:lstStyle/>
          <a:p>
            <a:endParaRPr/>
          </a:p>
        </p:txBody>
      </p:sp>
      <p:sp>
        <p:nvSpPr>
          <p:cNvPr id="62" name="bg object 62"/>
          <p:cNvSpPr/>
          <p:nvPr/>
        </p:nvSpPr>
        <p:spPr>
          <a:xfrm>
            <a:off x="5934291" y="7962469"/>
            <a:ext cx="659130" cy="1039494"/>
          </a:xfrm>
          <a:custGeom>
            <a:avLst/>
            <a:gdLst/>
            <a:ahLst/>
            <a:cxnLst/>
            <a:rect l="l" t="t" r="r" b="b"/>
            <a:pathLst>
              <a:path w="659129" h="1039495">
                <a:moveTo>
                  <a:pt x="658583" y="0"/>
                </a:moveTo>
                <a:lnTo>
                  <a:pt x="0" y="519633"/>
                </a:lnTo>
                <a:lnTo>
                  <a:pt x="658583" y="1039342"/>
                </a:lnTo>
                <a:lnTo>
                  <a:pt x="658583" y="0"/>
                </a:lnTo>
                <a:close/>
              </a:path>
            </a:pathLst>
          </a:custGeom>
          <a:solidFill>
            <a:srgbClr val="D6D6D5">
              <a:alpha val="9999"/>
            </a:srgbClr>
          </a:solidFill>
        </p:spPr>
        <p:txBody>
          <a:bodyPr wrap="square" lIns="0" tIns="0" rIns="0" bIns="0" rtlCol="0"/>
          <a:lstStyle/>
          <a:p>
            <a:endParaRPr/>
          </a:p>
        </p:txBody>
      </p:sp>
      <p:sp>
        <p:nvSpPr>
          <p:cNvPr id="63" name="bg object 63"/>
          <p:cNvSpPr/>
          <p:nvPr/>
        </p:nvSpPr>
        <p:spPr>
          <a:xfrm>
            <a:off x="5934285" y="7442861"/>
            <a:ext cx="659130" cy="1039494"/>
          </a:xfrm>
          <a:custGeom>
            <a:avLst/>
            <a:gdLst/>
            <a:ahLst/>
            <a:cxnLst/>
            <a:rect l="l" t="t" r="r" b="b"/>
            <a:pathLst>
              <a:path w="659129" h="1039495">
                <a:moveTo>
                  <a:pt x="0" y="0"/>
                </a:moveTo>
                <a:lnTo>
                  <a:pt x="0" y="1039240"/>
                </a:lnTo>
                <a:lnTo>
                  <a:pt x="658634" y="519607"/>
                </a:lnTo>
                <a:lnTo>
                  <a:pt x="0" y="0"/>
                </a:lnTo>
                <a:close/>
              </a:path>
            </a:pathLst>
          </a:custGeom>
          <a:solidFill>
            <a:srgbClr val="AEAEAE">
              <a:alpha val="9999"/>
            </a:srgbClr>
          </a:solidFill>
        </p:spPr>
        <p:txBody>
          <a:bodyPr wrap="square" lIns="0" tIns="0" rIns="0" bIns="0" rtlCol="0"/>
          <a:lstStyle/>
          <a:p>
            <a:endParaRPr/>
          </a:p>
        </p:txBody>
      </p:sp>
      <p:sp>
        <p:nvSpPr>
          <p:cNvPr id="64" name="bg object 64"/>
          <p:cNvSpPr/>
          <p:nvPr/>
        </p:nvSpPr>
        <p:spPr>
          <a:xfrm>
            <a:off x="5934285" y="8482103"/>
            <a:ext cx="659130" cy="1039494"/>
          </a:xfrm>
          <a:custGeom>
            <a:avLst/>
            <a:gdLst/>
            <a:ahLst/>
            <a:cxnLst/>
            <a:rect l="l" t="t" r="r" b="b"/>
            <a:pathLst>
              <a:path w="659129" h="1039495">
                <a:moveTo>
                  <a:pt x="0" y="0"/>
                </a:moveTo>
                <a:lnTo>
                  <a:pt x="0" y="1039393"/>
                </a:lnTo>
                <a:lnTo>
                  <a:pt x="658634" y="519709"/>
                </a:lnTo>
                <a:lnTo>
                  <a:pt x="0" y="0"/>
                </a:lnTo>
                <a:close/>
              </a:path>
            </a:pathLst>
          </a:custGeom>
          <a:solidFill>
            <a:srgbClr val="E7E7E7">
              <a:alpha val="9999"/>
            </a:srgbClr>
          </a:solidFill>
        </p:spPr>
        <p:txBody>
          <a:bodyPr wrap="square" lIns="0" tIns="0" rIns="0" bIns="0" rtlCol="0"/>
          <a:lstStyle/>
          <a:p>
            <a:endParaRPr/>
          </a:p>
        </p:txBody>
      </p:sp>
      <p:sp>
        <p:nvSpPr>
          <p:cNvPr id="65" name="bg object 65"/>
          <p:cNvSpPr/>
          <p:nvPr/>
        </p:nvSpPr>
        <p:spPr>
          <a:xfrm>
            <a:off x="5275702" y="2246118"/>
            <a:ext cx="659130" cy="1039494"/>
          </a:xfrm>
          <a:custGeom>
            <a:avLst/>
            <a:gdLst/>
            <a:ahLst/>
            <a:cxnLst/>
            <a:rect l="l" t="t" r="r" b="b"/>
            <a:pathLst>
              <a:path w="659129" h="1039495">
                <a:moveTo>
                  <a:pt x="658583" y="0"/>
                </a:moveTo>
                <a:lnTo>
                  <a:pt x="0" y="519620"/>
                </a:lnTo>
                <a:lnTo>
                  <a:pt x="658583" y="1039317"/>
                </a:lnTo>
                <a:lnTo>
                  <a:pt x="658583" y="0"/>
                </a:lnTo>
                <a:close/>
              </a:path>
            </a:pathLst>
          </a:custGeom>
          <a:solidFill>
            <a:srgbClr val="D6D6D5">
              <a:alpha val="9999"/>
            </a:srgbClr>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200" b="1" i="0">
                <a:solidFill>
                  <a:srgbClr val="1C5B77"/>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3/3/2024</a:t>
            </a:fld>
            <a:endParaRPr lang="en-US"/>
          </a:p>
        </p:txBody>
      </p:sp>
      <p:sp>
        <p:nvSpPr>
          <p:cNvPr id="6" name="Holder 6"/>
          <p:cNvSpPr>
            <a:spLocks noGrp="1"/>
          </p:cNvSpPr>
          <p:nvPr>
            <p:ph type="sldNum" sz="quarter" idx="7"/>
          </p:nvPr>
        </p:nvSpPr>
        <p:spPr/>
        <p:txBody>
          <a:bodyPr lIns="0" tIns="0" rIns="0" bIns="0"/>
          <a:lstStyle>
            <a:lvl1pPr>
              <a:defRPr sz="2800" b="1" i="0">
                <a:solidFill>
                  <a:schemeClr val="bg1"/>
                </a:solidFill>
                <a:latin typeface="Tahoma"/>
                <a:cs typeface="Tahoma"/>
              </a:defRPr>
            </a:lvl1pPr>
          </a:lstStyle>
          <a:p>
            <a:pPr marL="38100">
              <a:lnSpc>
                <a:spcPct val="100000"/>
              </a:lnSpc>
              <a:spcBef>
                <a:spcPts val="95"/>
              </a:spcBef>
            </a:pPr>
            <a:fld id="{81D60167-4931-47E6-BA6A-407CBD079E47}" type="slidenum">
              <a:rPr spc="-215" dirty="0"/>
              <a:t>‹#›</a:t>
            </a:fld>
            <a:endParaRPr spc="-215"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4_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7557134" cy="10692130"/>
          </a:xfrm>
          <a:custGeom>
            <a:avLst/>
            <a:gdLst/>
            <a:ahLst/>
            <a:cxnLst/>
            <a:rect l="l" t="t" r="r" b="b"/>
            <a:pathLst>
              <a:path w="7557134" h="10692130">
                <a:moveTo>
                  <a:pt x="7556792" y="0"/>
                </a:moveTo>
                <a:lnTo>
                  <a:pt x="0" y="0"/>
                </a:lnTo>
                <a:lnTo>
                  <a:pt x="0" y="10692003"/>
                </a:lnTo>
                <a:lnTo>
                  <a:pt x="7556792" y="10692003"/>
                </a:lnTo>
                <a:lnTo>
                  <a:pt x="7556792" y="0"/>
                </a:lnTo>
                <a:close/>
              </a:path>
            </a:pathLst>
          </a:custGeom>
          <a:solidFill>
            <a:srgbClr val="1C5B77"/>
          </a:solidFill>
        </p:spPr>
        <p:txBody>
          <a:bodyPr wrap="square" lIns="0" tIns="0" rIns="0" bIns="0" rtlCol="0"/>
          <a:lstStyle/>
          <a:p>
            <a:endParaRPr/>
          </a:p>
        </p:txBody>
      </p:sp>
      <p:sp>
        <p:nvSpPr>
          <p:cNvPr id="17" name="bg object 17"/>
          <p:cNvSpPr/>
          <p:nvPr/>
        </p:nvSpPr>
        <p:spPr>
          <a:xfrm>
            <a:off x="7251446" y="1206715"/>
            <a:ext cx="305435" cy="2078989"/>
          </a:xfrm>
          <a:custGeom>
            <a:avLst/>
            <a:gdLst/>
            <a:ahLst/>
            <a:cxnLst/>
            <a:rect l="l" t="t" r="r" b="b"/>
            <a:pathLst>
              <a:path w="305434" h="2078989">
                <a:moveTo>
                  <a:pt x="305333" y="240906"/>
                </a:moveTo>
                <a:lnTo>
                  <a:pt x="0" y="0"/>
                </a:lnTo>
                <a:lnTo>
                  <a:pt x="0" y="1039317"/>
                </a:lnTo>
                <a:lnTo>
                  <a:pt x="0" y="2078647"/>
                </a:lnTo>
                <a:lnTo>
                  <a:pt x="305333" y="1837753"/>
                </a:lnTo>
                <a:lnTo>
                  <a:pt x="305333" y="1280261"/>
                </a:lnTo>
                <a:lnTo>
                  <a:pt x="50" y="1039368"/>
                </a:lnTo>
                <a:lnTo>
                  <a:pt x="305333" y="798436"/>
                </a:lnTo>
                <a:lnTo>
                  <a:pt x="305333" y="240906"/>
                </a:lnTo>
                <a:close/>
              </a:path>
            </a:pathLst>
          </a:custGeom>
          <a:solidFill>
            <a:srgbClr val="60605F">
              <a:alpha val="9999"/>
            </a:srgbClr>
          </a:solidFill>
        </p:spPr>
        <p:txBody>
          <a:bodyPr wrap="square" lIns="0" tIns="0" rIns="0" bIns="0" rtlCol="0"/>
          <a:lstStyle/>
          <a:p>
            <a:endParaRPr/>
          </a:p>
        </p:txBody>
      </p:sp>
      <p:sp>
        <p:nvSpPr>
          <p:cNvPr id="18" name="bg object 18"/>
          <p:cNvSpPr/>
          <p:nvPr/>
        </p:nvSpPr>
        <p:spPr>
          <a:xfrm>
            <a:off x="7251452" y="3285360"/>
            <a:ext cx="305435" cy="1039494"/>
          </a:xfrm>
          <a:custGeom>
            <a:avLst/>
            <a:gdLst/>
            <a:ahLst/>
            <a:cxnLst/>
            <a:rect l="l" t="t" r="r" b="b"/>
            <a:pathLst>
              <a:path w="305434" h="1039495">
                <a:moveTo>
                  <a:pt x="0" y="0"/>
                </a:moveTo>
                <a:lnTo>
                  <a:pt x="0" y="1039380"/>
                </a:lnTo>
                <a:lnTo>
                  <a:pt x="305339" y="798401"/>
                </a:lnTo>
                <a:lnTo>
                  <a:pt x="305339" y="240890"/>
                </a:lnTo>
                <a:lnTo>
                  <a:pt x="0" y="0"/>
                </a:lnTo>
                <a:close/>
              </a:path>
            </a:pathLst>
          </a:custGeom>
          <a:solidFill>
            <a:srgbClr val="B2B2B1">
              <a:alpha val="9999"/>
            </a:srgbClr>
          </a:solidFill>
        </p:spPr>
        <p:txBody>
          <a:bodyPr wrap="square" lIns="0" tIns="0" rIns="0" bIns="0" rtlCol="0"/>
          <a:lstStyle/>
          <a:p>
            <a:endParaRPr/>
          </a:p>
        </p:txBody>
      </p:sp>
      <p:sp>
        <p:nvSpPr>
          <p:cNvPr id="19" name="bg object 19"/>
          <p:cNvSpPr/>
          <p:nvPr/>
        </p:nvSpPr>
        <p:spPr>
          <a:xfrm>
            <a:off x="7251452" y="4324589"/>
            <a:ext cx="305435" cy="1039494"/>
          </a:xfrm>
          <a:custGeom>
            <a:avLst/>
            <a:gdLst/>
            <a:ahLst/>
            <a:cxnLst/>
            <a:rect l="l" t="t" r="r" b="b"/>
            <a:pathLst>
              <a:path w="305434" h="1039495">
                <a:moveTo>
                  <a:pt x="0" y="0"/>
                </a:moveTo>
                <a:lnTo>
                  <a:pt x="0" y="1039406"/>
                </a:lnTo>
                <a:lnTo>
                  <a:pt x="305339" y="798497"/>
                </a:lnTo>
                <a:lnTo>
                  <a:pt x="305339" y="240973"/>
                </a:lnTo>
                <a:lnTo>
                  <a:pt x="0" y="0"/>
                </a:lnTo>
                <a:close/>
              </a:path>
            </a:pathLst>
          </a:custGeom>
          <a:solidFill>
            <a:srgbClr val="1D1D1B">
              <a:alpha val="9999"/>
            </a:srgbClr>
          </a:solidFill>
        </p:spPr>
        <p:txBody>
          <a:bodyPr wrap="square" lIns="0" tIns="0" rIns="0" bIns="0" rtlCol="0"/>
          <a:lstStyle/>
          <a:p>
            <a:endParaRPr/>
          </a:p>
        </p:txBody>
      </p:sp>
      <p:sp>
        <p:nvSpPr>
          <p:cNvPr id="20" name="bg object 20"/>
          <p:cNvSpPr/>
          <p:nvPr/>
        </p:nvSpPr>
        <p:spPr>
          <a:xfrm>
            <a:off x="7251446" y="5363996"/>
            <a:ext cx="305435" cy="5196840"/>
          </a:xfrm>
          <a:custGeom>
            <a:avLst/>
            <a:gdLst/>
            <a:ahLst/>
            <a:cxnLst/>
            <a:rect l="l" t="t" r="r" b="b"/>
            <a:pathLst>
              <a:path w="305434" h="5196840">
                <a:moveTo>
                  <a:pt x="305333" y="240944"/>
                </a:moveTo>
                <a:lnTo>
                  <a:pt x="0" y="0"/>
                </a:lnTo>
                <a:lnTo>
                  <a:pt x="0" y="1039304"/>
                </a:lnTo>
                <a:lnTo>
                  <a:pt x="0" y="1039393"/>
                </a:lnTo>
                <a:lnTo>
                  <a:pt x="0" y="5196649"/>
                </a:lnTo>
                <a:lnTo>
                  <a:pt x="305333" y="4955718"/>
                </a:lnTo>
                <a:lnTo>
                  <a:pt x="305333" y="4398200"/>
                </a:lnTo>
                <a:lnTo>
                  <a:pt x="63" y="4157307"/>
                </a:lnTo>
                <a:lnTo>
                  <a:pt x="305333" y="3916413"/>
                </a:lnTo>
                <a:lnTo>
                  <a:pt x="305333" y="3358883"/>
                </a:lnTo>
                <a:lnTo>
                  <a:pt x="38" y="3117989"/>
                </a:lnTo>
                <a:lnTo>
                  <a:pt x="305333" y="2877083"/>
                </a:lnTo>
                <a:lnTo>
                  <a:pt x="305333" y="2319566"/>
                </a:lnTo>
                <a:lnTo>
                  <a:pt x="38" y="2078672"/>
                </a:lnTo>
                <a:lnTo>
                  <a:pt x="305333" y="1837766"/>
                </a:lnTo>
                <a:lnTo>
                  <a:pt x="305333" y="1280248"/>
                </a:lnTo>
                <a:lnTo>
                  <a:pt x="50" y="1039355"/>
                </a:lnTo>
                <a:lnTo>
                  <a:pt x="305333" y="798461"/>
                </a:lnTo>
                <a:lnTo>
                  <a:pt x="305333" y="240944"/>
                </a:lnTo>
                <a:close/>
              </a:path>
            </a:pathLst>
          </a:custGeom>
          <a:solidFill>
            <a:srgbClr val="60605F">
              <a:alpha val="9999"/>
            </a:srgbClr>
          </a:solidFill>
        </p:spPr>
        <p:txBody>
          <a:bodyPr wrap="square" lIns="0" tIns="0" rIns="0" bIns="0" rtlCol="0"/>
          <a:lstStyle/>
          <a:p>
            <a:endParaRPr/>
          </a:p>
        </p:txBody>
      </p:sp>
      <p:sp>
        <p:nvSpPr>
          <p:cNvPr id="21" name="bg object 21"/>
          <p:cNvSpPr/>
          <p:nvPr/>
        </p:nvSpPr>
        <p:spPr>
          <a:xfrm>
            <a:off x="6592932" y="1206711"/>
            <a:ext cx="659130" cy="1039494"/>
          </a:xfrm>
          <a:custGeom>
            <a:avLst/>
            <a:gdLst/>
            <a:ahLst/>
            <a:cxnLst/>
            <a:rect l="l" t="t" r="r" b="b"/>
            <a:pathLst>
              <a:path w="659129" h="1039494">
                <a:moveTo>
                  <a:pt x="658520" y="0"/>
                </a:moveTo>
                <a:lnTo>
                  <a:pt x="0" y="519620"/>
                </a:lnTo>
                <a:lnTo>
                  <a:pt x="658520" y="1039406"/>
                </a:lnTo>
                <a:lnTo>
                  <a:pt x="658520" y="0"/>
                </a:lnTo>
                <a:close/>
              </a:path>
            </a:pathLst>
          </a:custGeom>
          <a:solidFill>
            <a:srgbClr val="1D1D1B">
              <a:alpha val="9999"/>
            </a:srgbClr>
          </a:solidFill>
        </p:spPr>
        <p:txBody>
          <a:bodyPr wrap="square" lIns="0" tIns="0" rIns="0" bIns="0" rtlCol="0"/>
          <a:lstStyle/>
          <a:p>
            <a:endParaRPr/>
          </a:p>
        </p:txBody>
      </p:sp>
      <p:sp>
        <p:nvSpPr>
          <p:cNvPr id="22" name="bg object 22"/>
          <p:cNvSpPr/>
          <p:nvPr/>
        </p:nvSpPr>
        <p:spPr>
          <a:xfrm>
            <a:off x="7251452" y="167324"/>
            <a:ext cx="305435" cy="1039494"/>
          </a:xfrm>
          <a:custGeom>
            <a:avLst/>
            <a:gdLst/>
            <a:ahLst/>
            <a:cxnLst/>
            <a:rect l="l" t="t" r="r" b="b"/>
            <a:pathLst>
              <a:path w="305434" h="1039494">
                <a:moveTo>
                  <a:pt x="0" y="0"/>
                </a:moveTo>
                <a:lnTo>
                  <a:pt x="0" y="1039393"/>
                </a:lnTo>
                <a:lnTo>
                  <a:pt x="305339" y="798455"/>
                </a:lnTo>
                <a:lnTo>
                  <a:pt x="305339" y="240937"/>
                </a:lnTo>
                <a:lnTo>
                  <a:pt x="0" y="0"/>
                </a:lnTo>
                <a:close/>
              </a:path>
            </a:pathLst>
          </a:custGeom>
          <a:solidFill>
            <a:srgbClr val="B2B2B1">
              <a:alpha val="9999"/>
            </a:srgbClr>
          </a:solidFill>
        </p:spPr>
        <p:txBody>
          <a:bodyPr wrap="square" lIns="0" tIns="0" rIns="0" bIns="0" rtlCol="0"/>
          <a:lstStyle/>
          <a:p>
            <a:endParaRPr/>
          </a:p>
        </p:txBody>
      </p:sp>
      <p:sp>
        <p:nvSpPr>
          <p:cNvPr id="23" name="bg object 23"/>
          <p:cNvSpPr/>
          <p:nvPr/>
        </p:nvSpPr>
        <p:spPr>
          <a:xfrm>
            <a:off x="7251446" y="12"/>
            <a:ext cx="305435" cy="1447800"/>
          </a:xfrm>
          <a:custGeom>
            <a:avLst/>
            <a:gdLst/>
            <a:ahLst/>
            <a:cxnLst/>
            <a:rect l="l" t="t" r="r" b="b"/>
            <a:pathLst>
              <a:path w="305434" h="1447800">
                <a:moveTo>
                  <a:pt x="305346" y="965771"/>
                </a:moveTo>
                <a:lnTo>
                  <a:pt x="0" y="1206703"/>
                </a:lnTo>
                <a:lnTo>
                  <a:pt x="305346" y="1447609"/>
                </a:lnTo>
                <a:lnTo>
                  <a:pt x="305346" y="965771"/>
                </a:lnTo>
                <a:close/>
              </a:path>
              <a:path w="305434" h="1447800">
                <a:moveTo>
                  <a:pt x="305346" y="0"/>
                </a:moveTo>
                <a:lnTo>
                  <a:pt x="212077" y="0"/>
                </a:lnTo>
                <a:lnTo>
                  <a:pt x="0" y="167322"/>
                </a:lnTo>
                <a:lnTo>
                  <a:pt x="305346" y="408254"/>
                </a:lnTo>
                <a:lnTo>
                  <a:pt x="305346" y="0"/>
                </a:lnTo>
                <a:close/>
              </a:path>
            </a:pathLst>
          </a:custGeom>
          <a:solidFill>
            <a:srgbClr val="AEAEAE">
              <a:alpha val="9999"/>
            </a:srgbClr>
          </a:solidFill>
        </p:spPr>
        <p:txBody>
          <a:bodyPr wrap="square" lIns="0" tIns="0" rIns="0" bIns="0" rtlCol="0"/>
          <a:lstStyle/>
          <a:p>
            <a:endParaRPr/>
          </a:p>
        </p:txBody>
      </p:sp>
      <p:sp>
        <p:nvSpPr>
          <p:cNvPr id="24" name="bg object 24"/>
          <p:cNvSpPr/>
          <p:nvPr/>
        </p:nvSpPr>
        <p:spPr>
          <a:xfrm>
            <a:off x="7251456" y="2005142"/>
            <a:ext cx="305435" cy="481965"/>
          </a:xfrm>
          <a:custGeom>
            <a:avLst/>
            <a:gdLst/>
            <a:ahLst/>
            <a:cxnLst/>
            <a:rect l="l" t="t" r="r" b="b"/>
            <a:pathLst>
              <a:path w="305434" h="481964">
                <a:moveTo>
                  <a:pt x="305336" y="0"/>
                </a:moveTo>
                <a:lnTo>
                  <a:pt x="0" y="240976"/>
                </a:lnTo>
                <a:lnTo>
                  <a:pt x="305336" y="481876"/>
                </a:lnTo>
                <a:lnTo>
                  <a:pt x="305336" y="0"/>
                </a:lnTo>
                <a:close/>
              </a:path>
            </a:pathLst>
          </a:custGeom>
          <a:solidFill>
            <a:srgbClr val="1D1D1B">
              <a:alpha val="9999"/>
            </a:srgbClr>
          </a:solidFill>
        </p:spPr>
        <p:txBody>
          <a:bodyPr wrap="square" lIns="0" tIns="0" rIns="0" bIns="0" rtlCol="0"/>
          <a:lstStyle/>
          <a:p>
            <a:endParaRPr/>
          </a:p>
        </p:txBody>
      </p:sp>
      <p:sp>
        <p:nvSpPr>
          <p:cNvPr id="25" name="bg object 25"/>
          <p:cNvSpPr/>
          <p:nvPr/>
        </p:nvSpPr>
        <p:spPr>
          <a:xfrm>
            <a:off x="7251456" y="4083810"/>
            <a:ext cx="305435" cy="481965"/>
          </a:xfrm>
          <a:custGeom>
            <a:avLst/>
            <a:gdLst/>
            <a:ahLst/>
            <a:cxnLst/>
            <a:rect l="l" t="t" r="r" b="b"/>
            <a:pathLst>
              <a:path w="305434" h="481964">
                <a:moveTo>
                  <a:pt x="305336" y="0"/>
                </a:moveTo>
                <a:lnTo>
                  <a:pt x="0" y="240929"/>
                </a:lnTo>
                <a:lnTo>
                  <a:pt x="305336" y="481829"/>
                </a:lnTo>
                <a:lnTo>
                  <a:pt x="305336" y="0"/>
                </a:lnTo>
                <a:close/>
              </a:path>
            </a:pathLst>
          </a:custGeom>
          <a:solidFill>
            <a:srgbClr val="60605F">
              <a:alpha val="9999"/>
            </a:srgbClr>
          </a:solidFill>
        </p:spPr>
        <p:txBody>
          <a:bodyPr wrap="square" lIns="0" tIns="0" rIns="0" bIns="0" rtlCol="0"/>
          <a:lstStyle/>
          <a:p>
            <a:endParaRPr/>
          </a:p>
        </p:txBody>
      </p:sp>
      <p:sp>
        <p:nvSpPr>
          <p:cNvPr id="26" name="bg object 26"/>
          <p:cNvSpPr/>
          <p:nvPr/>
        </p:nvSpPr>
        <p:spPr>
          <a:xfrm>
            <a:off x="7251456" y="5123132"/>
            <a:ext cx="305435" cy="481965"/>
          </a:xfrm>
          <a:custGeom>
            <a:avLst/>
            <a:gdLst/>
            <a:ahLst/>
            <a:cxnLst/>
            <a:rect l="l" t="t" r="r" b="b"/>
            <a:pathLst>
              <a:path w="305434" h="481964">
                <a:moveTo>
                  <a:pt x="305336" y="0"/>
                </a:moveTo>
                <a:lnTo>
                  <a:pt x="0" y="240947"/>
                </a:lnTo>
                <a:lnTo>
                  <a:pt x="305336" y="481876"/>
                </a:lnTo>
                <a:lnTo>
                  <a:pt x="305336" y="0"/>
                </a:lnTo>
                <a:close/>
              </a:path>
            </a:pathLst>
          </a:custGeom>
          <a:solidFill>
            <a:srgbClr val="AEAEAE">
              <a:alpha val="9999"/>
            </a:srgbClr>
          </a:solidFill>
        </p:spPr>
        <p:txBody>
          <a:bodyPr wrap="square" lIns="0" tIns="0" rIns="0" bIns="0" rtlCol="0"/>
          <a:lstStyle/>
          <a:p>
            <a:endParaRPr/>
          </a:p>
        </p:txBody>
      </p:sp>
      <p:sp>
        <p:nvSpPr>
          <p:cNvPr id="27" name="bg object 27"/>
          <p:cNvSpPr/>
          <p:nvPr/>
        </p:nvSpPr>
        <p:spPr>
          <a:xfrm>
            <a:off x="7251456" y="6162530"/>
            <a:ext cx="305435" cy="481965"/>
          </a:xfrm>
          <a:custGeom>
            <a:avLst/>
            <a:gdLst/>
            <a:ahLst/>
            <a:cxnLst/>
            <a:rect l="l" t="t" r="r" b="b"/>
            <a:pathLst>
              <a:path w="305434" h="481965">
                <a:moveTo>
                  <a:pt x="305336" y="0"/>
                </a:moveTo>
                <a:lnTo>
                  <a:pt x="0" y="240941"/>
                </a:lnTo>
                <a:lnTo>
                  <a:pt x="305336" y="481835"/>
                </a:lnTo>
                <a:lnTo>
                  <a:pt x="305336" y="0"/>
                </a:lnTo>
                <a:close/>
              </a:path>
            </a:pathLst>
          </a:custGeom>
          <a:solidFill>
            <a:srgbClr val="1D1D1B">
              <a:alpha val="9999"/>
            </a:srgbClr>
          </a:solidFill>
        </p:spPr>
        <p:txBody>
          <a:bodyPr wrap="square" lIns="0" tIns="0" rIns="0" bIns="0" rtlCol="0"/>
          <a:lstStyle/>
          <a:p>
            <a:endParaRPr/>
          </a:p>
        </p:txBody>
      </p:sp>
      <p:sp>
        <p:nvSpPr>
          <p:cNvPr id="28" name="bg object 28"/>
          <p:cNvSpPr/>
          <p:nvPr/>
        </p:nvSpPr>
        <p:spPr>
          <a:xfrm>
            <a:off x="7251456" y="7201845"/>
            <a:ext cx="305435" cy="481965"/>
          </a:xfrm>
          <a:custGeom>
            <a:avLst/>
            <a:gdLst/>
            <a:ahLst/>
            <a:cxnLst/>
            <a:rect l="l" t="t" r="r" b="b"/>
            <a:pathLst>
              <a:path w="305434" h="481965">
                <a:moveTo>
                  <a:pt x="305336" y="0"/>
                </a:moveTo>
                <a:lnTo>
                  <a:pt x="0" y="240941"/>
                </a:lnTo>
                <a:lnTo>
                  <a:pt x="305336" y="481870"/>
                </a:lnTo>
                <a:lnTo>
                  <a:pt x="305336" y="0"/>
                </a:lnTo>
                <a:close/>
              </a:path>
            </a:pathLst>
          </a:custGeom>
          <a:solidFill>
            <a:srgbClr val="AEAEAE">
              <a:alpha val="9999"/>
            </a:srgbClr>
          </a:solidFill>
        </p:spPr>
        <p:txBody>
          <a:bodyPr wrap="square" lIns="0" tIns="0" rIns="0" bIns="0" rtlCol="0"/>
          <a:lstStyle/>
          <a:p>
            <a:endParaRPr/>
          </a:p>
        </p:txBody>
      </p:sp>
      <p:sp>
        <p:nvSpPr>
          <p:cNvPr id="29" name="bg object 29"/>
          <p:cNvSpPr/>
          <p:nvPr/>
        </p:nvSpPr>
        <p:spPr>
          <a:xfrm>
            <a:off x="7251456" y="8241196"/>
            <a:ext cx="305435" cy="481965"/>
          </a:xfrm>
          <a:custGeom>
            <a:avLst/>
            <a:gdLst/>
            <a:ahLst/>
            <a:cxnLst/>
            <a:rect l="l" t="t" r="r" b="b"/>
            <a:pathLst>
              <a:path w="305434" h="481965">
                <a:moveTo>
                  <a:pt x="305336" y="0"/>
                </a:moveTo>
                <a:lnTo>
                  <a:pt x="0" y="240905"/>
                </a:lnTo>
                <a:lnTo>
                  <a:pt x="305336" y="481846"/>
                </a:lnTo>
                <a:lnTo>
                  <a:pt x="305336" y="0"/>
                </a:lnTo>
                <a:close/>
              </a:path>
            </a:pathLst>
          </a:custGeom>
          <a:solidFill>
            <a:srgbClr val="1D1D1B">
              <a:alpha val="9999"/>
            </a:srgbClr>
          </a:solidFill>
        </p:spPr>
        <p:txBody>
          <a:bodyPr wrap="square" lIns="0" tIns="0" rIns="0" bIns="0" rtlCol="0"/>
          <a:lstStyle/>
          <a:p>
            <a:endParaRPr/>
          </a:p>
        </p:txBody>
      </p:sp>
      <p:sp>
        <p:nvSpPr>
          <p:cNvPr id="30" name="bg object 30"/>
          <p:cNvSpPr/>
          <p:nvPr/>
        </p:nvSpPr>
        <p:spPr>
          <a:xfrm>
            <a:off x="7251456" y="9280565"/>
            <a:ext cx="305435" cy="481965"/>
          </a:xfrm>
          <a:custGeom>
            <a:avLst/>
            <a:gdLst/>
            <a:ahLst/>
            <a:cxnLst/>
            <a:rect l="l" t="t" r="r" b="b"/>
            <a:pathLst>
              <a:path w="305434" h="481965">
                <a:moveTo>
                  <a:pt x="305336" y="0"/>
                </a:moveTo>
                <a:lnTo>
                  <a:pt x="0" y="240929"/>
                </a:lnTo>
                <a:lnTo>
                  <a:pt x="305336" y="481835"/>
                </a:lnTo>
                <a:lnTo>
                  <a:pt x="305336" y="0"/>
                </a:lnTo>
                <a:close/>
              </a:path>
            </a:pathLst>
          </a:custGeom>
          <a:solidFill>
            <a:srgbClr val="AEAEAE">
              <a:alpha val="9999"/>
            </a:srgbClr>
          </a:solidFill>
        </p:spPr>
        <p:txBody>
          <a:bodyPr wrap="square" lIns="0" tIns="0" rIns="0" bIns="0" rtlCol="0"/>
          <a:lstStyle/>
          <a:p>
            <a:endParaRPr/>
          </a:p>
        </p:txBody>
      </p:sp>
      <p:sp>
        <p:nvSpPr>
          <p:cNvPr id="31" name="bg object 31"/>
          <p:cNvSpPr/>
          <p:nvPr/>
        </p:nvSpPr>
        <p:spPr>
          <a:xfrm>
            <a:off x="7251456" y="10319839"/>
            <a:ext cx="305435" cy="372745"/>
          </a:xfrm>
          <a:custGeom>
            <a:avLst/>
            <a:gdLst/>
            <a:ahLst/>
            <a:cxnLst/>
            <a:rect l="l" t="t" r="r" b="b"/>
            <a:pathLst>
              <a:path w="305434" h="372745">
                <a:moveTo>
                  <a:pt x="305336" y="0"/>
                </a:moveTo>
                <a:lnTo>
                  <a:pt x="0" y="240894"/>
                </a:lnTo>
                <a:lnTo>
                  <a:pt x="166345" y="372176"/>
                </a:lnTo>
                <a:lnTo>
                  <a:pt x="305336" y="372176"/>
                </a:lnTo>
                <a:lnTo>
                  <a:pt x="305336" y="0"/>
                </a:lnTo>
                <a:close/>
              </a:path>
            </a:pathLst>
          </a:custGeom>
          <a:solidFill>
            <a:srgbClr val="1D1D1B">
              <a:alpha val="9999"/>
            </a:srgbClr>
          </a:solidFill>
        </p:spPr>
        <p:txBody>
          <a:bodyPr wrap="square" lIns="0" tIns="0" rIns="0" bIns="0" rtlCol="0"/>
          <a:lstStyle/>
          <a:p>
            <a:endParaRPr/>
          </a:p>
        </p:txBody>
      </p:sp>
      <p:sp>
        <p:nvSpPr>
          <p:cNvPr id="32" name="bg object 32"/>
          <p:cNvSpPr/>
          <p:nvPr/>
        </p:nvSpPr>
        <p:spPr>
          <a:xfrm>
            <a:off x="7251456" y="3044459"/>
            <a:ext cx="305435" cy="481965"/>
          </a:xfrm>
          <a:custGeom>
            <a:avLst/>
            <a:gdLst/>
            <a:ahLst/>
            <a:cxnLst/>
            <a:rect l="l" t="t" r="r" b="b"/>
            <a:pathLst>
              <a:path w="305434" h="481964">
                <a:moveTo>
                  <a:pt x="305336" y="0"/>
                </a:moveTo>
                <a:lnTo>
                  <a:pt x="0" y="240899"/>
                </a:lnTo>
                <a:lnTo>
                  <a:pt x="305336" y="481835"/>
                </a:lnTo>
                <a:lnTo>
                  <a:pt x="305336" y="0"/>
                </a:lnTo>
                <a:close/>
              </a:path>
            </a:pathLst>
          </a:custGeom>
          <a:solidFill>
            <a:srgbClr val="AEAEAE">
              <a:alpha val="9999"/>
            </a:srgbClr>
          </a:solidFill>
        </p:spPr>
        <p:txBody>
          <a:bodyPr wrap="square" lIns="0" tIns="0" rIns="0" bIns="0" rtlCol="0"/>
          <a:lstStyle/>
          <a:p>
            <a:endParaRPr/>
          </a:p>
        </p:txBody>
      </p:sp>
      <p:sp>
        <p:nvSpPr>
          <p:cNvPr id="33" name="bg object 33"/>
          <p:cNvSpPr/>
          <p:nvPr/>
        </p:nvSpPr>
        <p:spPr>
          <a:xfrm>
            <a:off x="6592937" y="687020"/>
            <a:ext cx="659130" cy="1039494"/>
          </a:xfrm>
          <a:custGeom>
            <a:avLst/>
            <a:gdLst/>
            <a:ahLst/>
            <a:cxnLst/>
            <a:rect l="l" t="t" r="r" b="b"/>
            <a:pathLst>
              <a:path w="659129" h="1039494">
                <a:moveTo>
                  <a:pt x="0" y="0"/>
                </a:moveTo>
                <a:lnTo>
                  <a:pt x="0" y="1039317"/>
                </a:lnTo>
                <a:lnTo>
                  <a:pt x="658558" y="519696"/>
                </a:lnTo>
                <a:lnTo>
                  <a:pt x="0" y="0"/>
                </a:lnTo>
                <a:close/>
              </a:path>
            </a:pathLst>
          </a:custGeom>
          <a:solidFill>
            <a:srgbClr val="60605F">
              <a:alpha val="9999"/>
            </a:srgbClr>
          </a:solidFill>
        </p:spPr>
        <p:txBody>
          <a:bodyPr wrap="square" lIns="0" tIns="0" rIns="0" bIns="0" rtlCol="0"/>
          <a:lstStyle/>
          <a:p>
            <a:endParaRPr/>
          </a:p>
        </p:txBody>
      </p:sp>
      <p:sp>
        <p:nvSpPr>
          <p:cNvPr id="34" name="bg object 34"/>
          <p:cNvSpPr/>
          <p:nvPr/>
        </p:nvSpPr>
        <p:spPr>
          <a:xfrm>
            <a:off x="6592932" y="2246118"/>
            <a:ext cx="659130" cy="1039494"/>
          </a:xfrm>
          <a:custGeom>
            <a:avLst/>
            <a:gdLst/>
            <a:ahLst/>
            <a:cxnLst/>
            <a:rect l="l" t="t" r="r" b="b"/>
            <a:pathLst>
              <a:path w="659129" h="1039495">
                <a:moveTo>
                  <a:pt x="658520" y="0"/>
                </a:moveTo>
                <a:lnTo>
                  <a:pt x="0" y="519620"/>
                </a:lnTo>
                <a:lnTo>
                  <a:pt x="658520" y="1039317"/>
                </a:lnTo>
                <a:lnTo>
                  <a:pt x="658520" y="0"/>
                </a:lnTo>
                <a:close/>
              </a:path>
            </a:pathLst>
          </a:custGeom>
          <a:solidFill>
            <a:srgbClr val="1D1D1B">
              <a:alpha val="9999"/>
            </a:srgbClr>
          </a:solidFill>
        </p:spPr>
        <p:txBody>
          <a:bodyPr wrap="square" lIns="0" tIns="0" rIns="0" bIns="0" rtlCol="0"/>
          <a:lstStyle/>
          <a:p>
            <a:endParaRPr/>
          </a:p>
        </p:txBody>
      </p:sp>
      <p:sp>
        <p:nvSpPr>
          <p:cNvPr id="35" name="bg object 35"/>
          <p:cNvSpPr/>
          <p:nvPr/>
        </p:nvSpPr>
        <p:spPr>
          <a:xfrm>
            <a:off x="6592937" y="1726336"/>
            <a:ext cx="659130" cy="1039494"/>
          </a:xfrm>
          <a:custGeom>
            <a:avLst/>
            <a:gdLst/>
            <a:ahLst/>
            <a:cxnLst/>
            <a:rect l="l" t="t" r="r" b="b"/>
            <a:pathLst>
              <a:path w="659129" h="1039494">
                <a:moveTo>
                  <a:pt x="0" y="0"/>
                </a:moveTo>
                <a:lnTo>
                  <a:pt x="0" y="1039406"/>
                </a:lnTo>
                <a:lnTo>
                  <a:pt x="658558" y="519785"/>
                </a:lnTo>
                <a:lnTo>
                  <a:pt x="0" y="0"/>
                </a:lnTo>
                <a:close/>
              </a:path>
            </a:pathLst>
          </a:custGeom>
          <a:solidFill>
            <a:srgbClr val="AEAEAE">
              <a:alpha val="9999"/>
            </a:srgbClr>
          </a:solidFill>
        </p:spPr>
        <p:txBody>
          <a:bodyPr wrap="square" lIns="0" tIns="0" rIns="0" bIns="0" rtlCol="0"/>
          <a:lstStyle/>
          <a:p>
            <a:endParaRPr/>
          </a:p>
        </p:txBody>
      </p:sp>
      <p:sp>
        <p:nvSpPr>
          <p:cNvPr id="36" name="bg object 36"/>
          <p:cNvSpPr/>
          <p:nvPr/>
        </p:nvSpPr>
        <p:spPr>
          <a:xfrm>
            <a:off x="6592932" y="3285357"/>
            <a:ext cx="659130" cy="1039494"/>
          </a:xfrm>
          <a:custGeom>
            <a:avLst/>
            <a:gdLst/>
            <a:ahLst/>
            <a:cxnLst/>
            <a:rect l="l" t="t" r="r" b="b"/>
            <a:pathLst>
              <a:path w="659129" h="1039495">
                <a:moveTo>
                  <a:pt x="658520" y="0"/>
                </a:moveTo>
                <a:lnTo>
                  <a:pt x="0" y="519696"/>
                </a:lnTo>
                <a:lnTo>
                  <a:pt x="658520" y="1039380"/>
                </a:lnTo>
                <a:lnTo>
                  <a:pt x="658520" y="0"/>
                </a:lnTo>
                <a:close/>
              </a:path>
            </a:pathLst>
          </a:custGeom>
          <a:solidFill>
            <a:srgbClr val="60605F">
              <a:alpha val="9999"/>
            </a:srgbClr>
          </a:solidFill>
        </p:spPr>
        <p:txBody>
          <a:bodyPr wrap="square" lIns="0" tIns="0" rIns="0" bIns="0" rtlCol="0"/>
          <a:lstStyle/>
          <a:p>
            <a:endParaRPr/>
          </a:p>
        </p:txBody>
      </p:sp>
      <p:sp>
        <p:nvSpPr>
          <p:cNvPr id="37" name="bg object 37"/>
          <p:cNvSpPr/>
          <p:nvPr/>
        </p:nvSpPr>
        <p:spPr>
          <a:xfrm>
            <a:off x="6592937" y="2765739"/>
            <a:ext cx="659130" cy="1039494"/>
          </a:xfrm>
          <a:custGeom>
            <a:avLst/>
            <a:gdLst/>
            <a:ahLst/>
            <a:cxnLst/>
            <a:rect l="l" t="t" r="r" b="b"/>
            <a:pathLst>
              <a:path w="659129" h="1039495">
                <a:moveTo>
                  <a:pt x="0" y="0"/>
                </a:moveTo>
                <a:lnTo>
                  <a:pt x="0" y="1039317"/>
                </a:lnTo>
                <a:lnTo>
                  <a:pt x="658558" y="519620"/>
                </a:lnTo>
                <a:lnTo>
                  <a:pt x="0" y="0"/>
                </a:lnTo>
                <a:close/>
              </a:path>
            </a:pathLst>
          </a:custGeom>
          <a:solidFill>
            <a:srgbClr val="E7E7E7">
              <a:alpha val="9999"/>
            </a:srgbClr>
          </a:solidFill>
        </p:spPr>
        <p:txBody>
          <a:bodyPr wrap="square" lIns="0" tIns="0" rIns="0" bIns="0" rtlCol="0"/>
          <a:lstStyle/>
          <a:p>
            <a:endParaRPr/>
          </a:p>
        </p:txBody>
      </p:sp>
      <p:sp>
        <p:nvSpPr>
          <p:cNvPr id="38" name="bg object 38"/>
          <p:cNvSpPr/>
          <p:nvPr/>
        </p:nvSpPr>
        <p:spPr>
          <a:xfrm>
            <a:off x="6592932" y="4324735"/>
            <a:ext cx="659130" cy="1039494"/>
          </a:xfrm>
          <a:custGeom>
            <a:avLst/>
            <a:gdLst/>
            <a:ahLst/>
            <a:cxnLst/>
            <a:rect l="l" t="t" r="r" b="b"/>
            <a:pathLst>
              <a:path w="659129" h="1039495">
                <a:moveTo>
                  <a:pt x="658520" y="0"/>
                </a:moveTo>
                <a:lnTo>
                  <a:pt x="0" y="519620"/>
                </a:lnTo>
                <a:lnTo>
                  <a:pt x="658520" y="1039393"/>
                </a:lnTo>
                <a:lnTo>
                  <a:pt x="658520" y="0"/>
                </a:lnTo>
                <a:close/>
              </a:path>
            </a:pathLst>
          </a:custGeom>
          <a:solidFill>
            <a:srgbClr val="60605F">
              <a:alpha val="9999"/>
            </a:srgbClr>
          </a:solidFill>
        </p:spPr>
        <p:txBody>
          <a:bodyPr wrap="square" lIns="0" tIns="0" rIns="0" bIns="0" rtlCol="0"/>
          <a:lstStyle/>
          <a:p>
            <a:endParaRPr/>
          </a:p>
        </p:txBody>
      </p:sp>
      <p:sp>
        <p:nvSpPr>
          <p:cNvPr id="39" name="bg object 39"/>
          <p:cNvSpPr/>
          <p:nvPr/>
        </p:nvSpPr>
        <p:spPr>
          <a:xfrm>
            <a:off x="6592937" y="3805055"/>
            <a:ext cx="659130" cy="1039494"/>
          </a:xfrm>
          <a:custGeom>
            <a:avLst/>
            <a:gdLst/>
            <a:ahLst/>
            <a:cxnLst/>
            <a:rect l="l" t="t" r="r" b="b"/>
            <a:pathLst>
              <a:path w="659129" h="1039495">
                <a:moveTo>
                  <a:pt x="0" y="0"/>
                </a:moveTo>
                <a:lnTo>
                  <a:pt x="0" y="1039304"/>
                </a:lnTo>
                <a:lnTo>
                  <a:pt x="658558" y="519684"/>
                </a:lnTo>
                <a:lnTo>
                  <a:pt x="0" y="0"/>
                </a:lnTo>
                <a:close/>
              </a:path>
            </a:pathLst>
          </a:custGeom>
          <a:solidFill>
            <a:srgbClr val="AEAEAE">
              <a:alpha val="9999"/>
            </a:srgbClr>
          </a:solidFill>
        </p:spPr>
        <p:txBody>
          <a:bodyPr wrap="square" lIns="0" tIns="0" rIns="0" bIns="0" rtlCol="0"/>
          <a:lstStyle/>
          <a:p>
            <a:endParaRPr/>
          </a:p>
        </p:txBody>
      </p:sp>
      <p:sp>
        <p:nvSpPr>
          <p:cNvPr id="40" name="bg object 40"/>
          <p:cNvSpPr/>
          <p:nvPr/>
        </p:nvSpPr>
        <p:spPr>
          <a:xfrm>
            <a:off x="6592932" y="5364077"/>
            <a:ext cx="659130" cy="1039494"/>
          </a:xfrm>
          <a:custGeom>
            <a:avLst/>
            <a:gdLst/>
            <a:ahLst/>
            <a:cxnLst/>
            <a:rect l="l" t="t" r="r" b="b"/>
            <a:pathLst>
              <a:path w="659129" h="1039495">
                <a:moveTo>
                  <a:pt x="658520" y="0"/>
                </a:moveTo>
                <a:lnTo>
                  <a:pt x="0" y="519683"/>
                </a:lnTo>
                <a:lnTo>
                  <a:pt x="658520" y="1039393"/>
                </a:lnTo>
                <a:lnTo>
                  <a:pt x="658520" y="0"/>
                </a:lnTo>
                <a:close/>
              </a:path>
            </a:pathLst>
          </a:custGeom>
          <a:solidFill>
            <a:srgbClr val="D6D6D5">
              <a:alpha val="9999"/>
            </a:srgbClr>
          </a:solidFill>
        </p:spPr>
        <p:txBody>
          <a:bodyPr wrap="square" lIns="0" tIns="0" rIns="0" bIns="0" rtlCol="0"/>
          <a:lstStyle/>
          <a:p>
            <a:endParaRPr/>
          </a:p>
        </p:txBody>
      </p:sp>
      <p:sp>
        <p:nvSpPr>
          <p:cNvPr id="41" name="bg object 41"/>
          <p:cNvSpPr/>
          <p:nvPr/>
        </p:nvSpPr>
        <p:spPr>
          <a:xfrm>
            <a:off x="6592937" y="4844360"/>
            <a:ext cx="659130" cy="1039494"/>
          </a:xfrm>
          <a:custGeom>
            <a:avLst/>
            <a:gdLst/>
            <a:ahLst/>
            <a:cxnLst/>
            <a:rect l="l" t="t" r="r" b="b"/>
            <a:pathLst>
              <a:path w="659129" h="1039495">
                <a:moveTo>
                  <a:pt x="0" y="0"/>
                </a:moveTo>
                <a:lnTo>
                  <a:pt x="0" y="1039406"/>
                </a:lnTo>
                <a:lnTo>
                  <a:pt x="658558" y="519722"/>
                </a:lnTo>
                <a:lnTo>
                  <a:pt x="0" y="0"/>
                </a:lnTo>
                <a:close/>
              </a:path>
            </a:pathLst>
          </a:custGeom>
          <a:solidFill>
            <a:srgbClr val="1D1D1B">
              <a:alpha val="9999"/>
            </a:srgbClr>
          </a:solidFill>
        </p:spPr>
        <p:txBody>
          <a:bodyPr wrap="square" lIns="0" tIns="0" rIns="0" bIns="0" rtlCol="0"/>
          <a:lstStyle/>
          <a:p>
            <a:endParaRPr/>
          </a:p>
        </p:txBody>
      </p:sp>
      <p:sp>
        <p:nvSpPr>
          <p:cNvPr id="42" name="bg object 42"/>
          <p:cNvSpPr/>
          <p:nvPr/>
        </p:nvSpPr>
        <p:spPr>
          <a:xfrm>
            <a:off x="6592932" y="6403468"/>
            <a:ext cx="659130" cy="1039494"/>
          </a:xfrm>
          <a:custGeom>
            <a:avLst/>
            <a:gdLst/>
            <a:ahLst/>
            <a:cxnLst/>
            <a:rect l="l" t="t" r="r" b="b"/>
            <a:pathLst>
              <a:path w="659129" h="1039495">
                <a:moveTo>
                  <a:pt x="658520" y="0"/>
                </a:moveTo>
                <a:lnTo>
                  <a:pt x="0" y="519607"/>
                </a:lnTo>
                <a:lnTo>
                  <a:pt x="658520" y="1039393"/>
                </a:lnTo>
                <a:lnTo>
                  <a:pt x="658520" y="0"/>
                </a:lnTo>
                <a:close/>
              </a:path>
            </a:pathLst>
          </a:custGeom>
          <a:solidFill>
            <a:srgbClr val="D6D6D5">
              <a:alpha val="9999"/>
            </a:srgbClr>
          </a:solidFill>
        </p:spPr>
        <p:txBody>
          <a:bodyPr wrap="square" lIns="0" tIns="0" rIns="0" bIns="0" rtlCol="0"/>
          <a:lstStyle/>
          <a:p>
            <a:endParaRPr/>
          </a:p>
        </p:txBody>
      </p:sp>
      <p:sp>
        <p:nvSpPr>
          <p:cNvPr id="43" name="bg object 43"/>
          <p:cNvSpPr/>
          <p:nvPr/>
        </p:nvSpPr>
        <p:spPr>
          <a:xfrm>
            <a:off x="6592937" y="5883764"/>
            <a:ext cx="659130" cy="1039494"/>
          </a:xfrm>
          <a:custGeom>
            <a:avLst/>
            <a:gdLst/>
            <a:ahLst/>
            <a:cxnLst/>
            <a:rect l="l" t="t" r="r" b="b"/>
            <a:pathLst>
              <a:path w="659129" h="1039495">
                <a:moveTo>
                  <a:pt x="0" y="0"/>
                </a:moveTo>
                <a:lnTo>
                  <a:pt x="0" y="1039317"/>
                </a:lnTo>
                <a:lnTo>
                  <a:pt x="658558" y="519709"/>
                </a:lnTo>
                <a:lnTo>
                  <a:pt x="0" y="0"/>
                </a:lnTo>
                <a:close/>
              </a:path>
            </a:pathLst>
          </a:custGeom>
          <a:solidFill>
            <a:srgbClr val="60605F">
              <a:alpha val="9999"/>
            </a:srgbClr>
          </a:solidFill>
        </p:spPr>
        <p:txBody>
          <a:bodyPr wrap="square" lIns="0" tIns="0" rIns="0" bIns="0" rtlCol="0"/>
          <a:lstStyle/>
          <a:p>
            <a:endParaRPr/>
          </a:p>
        </p:txBody>
      </p:sp>
      <p:sp>
        <p:nvSpPr>
          <p:cNvPr id="44" name="bg object 44"/>
          <p:cNvSpPr/>
          <p:nvPr/>
        </p:nvSpPr>
        <p:spPr>
          <a:xfrm>
            <a:off x="6592932" y="7442786"/>
            <a:ext cx="659130" cy="1039494"/>
          </a:xfrm>
          <a:custGeom>
            <a:avLst/>
            <a:gdLst/>
            <a:ahLst/>
            <a:cxnLst/>
            <a:rect l="l" t="t" r="r" b="b"/>
            <a:pathLst>
              <a:path w="659129" h="1039495">
                <a:moveTo>
                  <a:pt x="658520" y="0"/>
                </a:moveTo>
                <a:lnTo>
                  <a:pt x="0" y="519684"/>
                </a:lnTo>
                <a:lnTo>
                  <a:pt x="658520" y="1039317"/>
                </a:lnTo>
                <a:lnTo>
                  <a:pt x="658520" y="0"/>
                </a:lnTo>
                <a:close/>
              </a:path>
            </a:pathLst>
          </a:custGeom>
          <a:solidFill>
            <a:srgbClr val="D6D6D5">
              <a:alpha val="9999"/>
            </a:srgbClr>
          </a:solidFill>
        </p:spPr>
        <p:txBody>
          <a:bodyPr wrap="square" lIns="0" tIns="0" rIns="0" bIns="0" rtlCol="0"/>
          <a:lstStyle/>
          <a:p>
            <a:endParaRPr/>
          </a:p>
        </p:txBody>
      </p:sp>
      <p:sp>
        <p:nvSpPr>
          <p:cNvPr id="45" name="bg object 45"/>
          <p:cNvSpPr/>
          <p:nvPr/>
        </p:nvSpPr>
        <p:spPr>
          <a:xfrm>
            <a:off x="6592937" y="6923080"/>
            <a:ext cx="659130" cy="1039494"/>
          </a:xfrm>
          <a:custGeom>
            <a:avLst/>
            <a:gdLst/>
            <a:ahLst/>
            <a:cxnLst/>
            <a:rect l="l" t="t" r="r" b="b"/>
            <a:pathLst>
              <a:path w="659129" h="1039495">
                <a:moveTo>
                  <a:pt x="0" y="0"/>
                </a:moveTo>
                <a:lnTo>
                  <a:pt x="0" y="1039393"/>
                </a:lnTo>
                <a:lnTo>
                  <a:pt x="658558" y="519709"/>
                </a:lnTo>
                <a:lnTo>
                  <a:pt x="0" y="0"/>
                </a:lnTo>
                <a:close/>
              </a:path>
            </a:pathLst>
          </a:custGeom>
          <a:solidFill>
            <a:srgbClr val="1D1D1B">
              <a:alpha val="9999"/>
            </a:srgbClr>
          </a:solidFill>
        </p:spPr>
        <p:txBody>
          <a:bodyPr wrap="square" lIns="0" tIns="0" rIns="0" bIns="0" rtlCol="0"/>
          <a:lstStyle/>
          <a:p>
            <a:endParaRPr/>
          </a:p>
        </p:txBody>
      </p:sp>
      <p:sp>
        <p:nvSpPr>
          <p:cNvPr id="46" name="bg object 46"/>
          <p:cNvSpPr/>
          <p:nvPr/>
        </p:nvSpPr>
        <p:spPr>
          <a:xfrm>
            <a:off x="6592932" y="8482101"/>
            <a:ext cx="659130" cy="1039494"/>
          </a:xfrm>
          <a:custGeom>
            <a:avLst/>
            <a:gdLst/>
            <a:ahLst/>
            <a:cxnLst/>
            <a:rect l="l" t="t" r="r" b="b"/>
            <a:pathLst>
              <a:path w="659129" h="1039495">
                <a:moveTo>
                  <a:pt x="658520" y="0"/>
                </a:moveTo>
                <a:lnTo>
                  <a:pt x="0" y="519709"/>
                </a:lnTo>
                <a:lnTo>
                  <a:pt x="658520" y="1039393"/>
                </a:lnTo>
                <a:lnTo>
                  <a:pt x="658520" y="0"/>
                </a:lnTo>
                <a:close/>
              </a:path>
            </a:pathLst>
          </a:custGeom>
          <a:solidFill>
            <a:srgbClr val="AEAEAE">
              <a:alpha val="9999"/>
            </a:srgbClr>
          </a:solidFill>
        </p:spPr>
        <p:txBody>
          <a:bodyPr wrap="square" lIns="0" tIns="0" rIns="0" bIns="0" rtlCol="0"/>
          <a:lstStyle/>
          <a:p>
            <a:endParaRPr/>
          </a:p>
        </p:txBody>
      </p:sp>
      <p:sp>
        <p:nvSpPr>
          <p:cNvPr id="47" name="bg object 47"/>
          <p:cNvSpPr/>
          <p:nvPr/>
        </p:nvSpPr>
        <p:spPr>
          <a:xfrm>
            <a:off x="6592937" y="7962470"/>
            <a:ext cx="659130" cy="1039494"/>
          </a:xfrm>
          <a:custGeom>
            <a:avLst/>
            <a:gdLst/>
            <a:ahLst/>
            <a:cxnLst/>
            <a:rect l="l" t="t" r="r" b="b"/>
            <a:pathLst>
              <a:path w="659129" h="1039495">
                <a:moveTo>
                  <a:pt x="0" y="0"/>
                </a:moveTo>
                <a:lnTo>
                  <a:pt x="0" y="1039342"/>
                </a:lnTo>
                <a:lnTo>
                  <a:pt x="658558" y="519633"/>
                </a:lnTo>
                <a:lnTo>
                  <a:pt x="0" y="0"/>
                </a:lnTo>
                <a:close/>
              </a:path>
            </a:pathLst>
          </a:custGeom>
          <a:solidFill>
            <a:srgbClr val="60605F">
              <a:alpha val="9999"/>
            </a:srgbClr>
          </a:solidFill>
        </p:spPr>
        <p:txBody>
          <a:bodyPr wrap="square" lIns="0" tIns="0" rIns="0" bIns="0" rtlCol="0"/>
          <a:lstStyle/>
          <a:p>
            <a:endParaRPr/>
          </a:p>
        </p:txBody>
      </p:sp>
      <p:sp>
        <p:nvSpPr>
          <p:cNvPr id="48" name="bg object 48"/>
          <p:cNvSpPr/>
          <p:nvPr/>
        </p:nvSpPr>
        <p:spPr>
          <a:xfrm>
            <a:off x="6592932" y="9521495"/>
            <a:ext cx="659130" cy="1039494"/>
          </a:xfrm>
          <a:custGeom>
            <a:avLst/>
            <a:gdLst/>
            <a:ahLst/>
            <a:cxnLst/>
            <a:rect l="l" t="t" r="r" b="b"/>
            <a:pathLst>
              <a:path w="659129" h="1039495">
                <a:moveTo>
                  <a:pt x="658520" y="0"/>
                </a:moveTo>
                <a:lnTo>
                  <a:pt x="0" y="519633"/>
                </a:lnTo>
                <a:lnTo>
                  <a:pt x="658520" y="1039291"/>
                </a:lnTo>
                <a:lnTo>
                  <a:pt x="658520" y="0"/>
                </a:lnTo>
                <a:close/>
              </a:path>
            </a:pathLst>
          </a:custGeom>
          <a:solidFill>
            <a:srgbClr val="D6D6D5">
              <a:alpha val="9999"/>
            </a:srgbClr>
          </a:solidFill>
        </p:spPr>
        <p:txBody>
          <a:bodyPr wrap="square" lIns="0" tIns="0" rIns="0" bIns="0" rtlCol="0"/>
          <a:lstStyle/>
          <a:p>
            <a:endParaRPr/>
          </a:p>
        </p:txBody>
      </p:sp>
      <p:sp>
        <p:nvSpPr>
          <p:cNvPr id="49" name="bg object 49"/>
          <p:cNvSpPr/>
          <p:nvPr/>
        </p:nvSpPr>
        <p:spPr>
          <a:xfrm>
            <a:off x="6592937" y="9001812"/>
            <a:ext cx="659130" cy="1039494"/>
          </a:xfrm>
          <a:custGeom>
            <a:avLst/>
            <a:gdLst/>
            <a:ahLst/>
            <a:cxnLst/>
            <a:rect l="l" t="t" r="r" b="b"/>
            <a:pathLst>
              <a:path w="659129" h="1039495">
                <a:moveTo>
                  <a:pt x="0" y="0"/>
                </a:moveTo>
                <a:lnTo>
                  <a:pt x="0" y="1039317"/>
                </a:lnTo>
                <a:lnTo>
                  <a:pt x="658558" y="519684"/>
                </a:lnTo>
                <a:lnTo>
                  <a:pt x="0" y="0"/>
                </a:lnTo>
                <a:close/>
              </a:path>
            </a:pathLst>
          </a:custGeom>
          <a:solidFill>
            <a:srgbClr val="1D1D1B">
              <a:alpha val="9999"/>
            </a:srgbClr>
          </a:solidFill>
        </p:spPr>
        <p:txBody>
          <a:bodyPr wrap="square" lIns="0" tIns="0" rIns="0" bIns="0" rtlCol="0"/>
          <a:lstStyle/>
          <a:p>
            <a:endParaRPr/>
          </a:p>
        </p:txBody>
      </p:sp>
      <p:sp>
        <p:nvSpPr>
          <p:cNvPr id="50" name="bg object 50"/>
          <p:cNvSpPr/>
          <p:nvPr/>
        </p:nvSpPr>
        <p:spPr>
          <a:xfrm>
            <a:off x="5934303" y="1726333"/>
            <a:ext cx="659130" cy="1039494"/>
          </a:xfrm>
          <a:custGeom>
            <a:avLst/>
            <a:gdLst/>
            <a:ahLst/>
            <a:cxnLst/>
            <a:rect l="l" t="t" r="r" b="b"/>
            <a:pathLst>
              <a:path w="659129" h="1039494">
                <a:moveTo>
                  <a:pt x="658583" y="0"/>
                </a:moveTo>
                <a:lnTo>
                  <a:pt x="0" y="519785"/>
                </a:lnTo>
                <a:lnTo>
                  <a:pt x="658583" y="1039406"/>
                </a:lnTo>
                <a:lnTo>
                  <a:pt x="658583" y="0"/>
                </a:lnTo>
                <a:close/>
              </a:path>
            </a:pathLst>
          </a:custGeom>
          <a:solidFill>
            <a:srgbClr val="D6D6D5">
              <a:alpha val="9999"/>
            </a:srgbClr>
          </a:solidFill>
        </p:spPr>
        <p:txBody>
          <a:bodyPr wrap="square" lIns="0" tIns="0" rIns="0" bIns="0" rtlCol="0"/>
          <a:lstStyle/>
          <a:p>
            <a:endParaRPr/>
          </a:p>
        </p:txBody>
      </p:sp>
      <p:sp>
        <p:nvSpPr>
          <p:cNvPr id="51" name="bg object 51"/>
          <p:cNvSpPr/>
          <p:nvPr/>
        </p:nvSpPr>
        <p:spPr>
          <a:xfrm>
            <a:off x="5934303" y="687019"/>
            <a:ext cx="659130" cy="1039494"/>
          </a:xfrm>
          <a:custGeom>
            <a:avLst/>
            <a:gdLst/>
            <a:ahLst/>
            <a:cxnLst/>
            <a:rect l="l" t="t" r="r" b="b"/>
            <a:pathLst>
              <a:path w="659129" h="1039494">
                <a:moveTo>
                  <a:pt x="658583" y="0"/>
                </a:moveTo>
                <a:lnTo>
                  <a:pt x="0" y="519696"/>
                </a:lnTo>
                <a:lnTo>
                  <a:pt x="658583" y="1039317"/>
                </a:lnTo>
                <a:lnTo>
                  <a:pt x="658583" y="0"/>
                </a:lnTo>
                <a:close/>
              </a:path>
            </a:pathLst>
          </a:custGeom>
          <a:solidFill>
            <a:srgbClr val="AEAEAE">
              <a:alpha val="9999"/>
            </a:srgbClr>
          </a:solidFill>
        </p:spPr>
        <p:txBody>
          <a:bodyPr wrap="square" lIns="0" tIns="0" rIns="0" bIns="0" rtlCol="0"/>
          <a:lstStyle/>
          <a:p>
            <a:endParaRPr/>
          </a:p>
        </p:txBody>
      </p:sp>
      <p:sp>
        <p:nvSpPr>
          <p:cNvPr id="52" name="bg object 52"/>
          <p:cNvSpPr/>
          <p:nvPr/>
        </p:nvSpPr>
        <p:spPr>
          <a:xfrm>
            <a:off x="5934298" y="1206715"/>
            <a:ext cx="659130" cy="1039494"/>
          </a:xfrm>
          <a:custGeom>
            <a:avLst/>
            <a:gdLst/>
            <a:ahLst/>
            <a:cxnLst/>
            <a:rect l="l" t="t" r="r" b="b"/>
            <a:pathLst>
              <a:path w="659129" h="1039494">
                <a:moveTo>
                  <a:pt x="0" y="0"/>
                </a:moveTo>
                <a:lnTo>
                  <a:pt x="0" y="1039406"/>
                </a:lnTo>
                <a:lnTo>
                  <a:pt x="658634" y="519620"/>
                </a:lnTo>
                <a:lnTo>
                  <a:pt x="0" y="0"/>
                </a:lnTo>
                <a:close/>
              </a:path>
            </a:pathLst>
          </a:custGeom>
          <a:solidFill>
            <a:srgbClr val="E7E7E7">
              <a:alpha val="9999"/>
            </a:srgbClr>
          </a:solidFill>
        </p:spPr>
        <p:txBody>
          <a:bodyPr wrap="square" lIns="0" tIns="0" rIns="0" bIns="0" rtlCol="0"/>
          <a:lstStyle/>
          <a:p>
            <a:endParaRPr/>
          </a:p>
        </p:txBody>
      </p:sp>
      <p:sp>
        <p:nvSpPr>
          <p:cNvPr id="53" name="bg object 53"/>
          <p:cNvSpPr/>
          <p:nvPr/>
        </p:nvSpPr>
        <p:spPr>
          <a:xfrm>
            <a:off x="5934303" y="2765737"/>
            <a:ext cx="659130" cy="1039494"/>
          </a:xfrm>
          <a:custGeom>
            <a:avLst/>
            <a:gdLst/>
            <a:ahLst/>
            <a:cxnLst/>
            <a:rect l="l" t="t" r="r" b="b"/>
            <a:pathLst>
              <a:path w="659129" h="1039495">
                <a:moveTo>
                  <a:pt x="658583" y="0"/>
                </a:moveTo>
                <a:lnTo>
                  <a:pt x="0" y="519696"/>
                </a:lnTo>
                <a:lnTo>
                  <a:pt x="658583" y="1039393"/>
                </a:lnTo>
                <a:lnTo>
                  <a:pt x="658583" y="0"/>
                </a:lnTo>
                <a:close/>
              </a:path>
            </a:pathLst>
          </a:custGeom>
          <a:solidFill>
            <a:srgbClr val="60605F">
              <a:alpha val="9999"/>
            </a:srgbClr>
          </a:solidFill>
        </p:spPr>
        <p:txBody>
          <a:bodyPr wrap="square" lIns="0" tIns="0" rIns="0" bIns="0" rtlCol="0"/>
          <a:lstStyle/>
          <a:p>
            <a:endParaRPr/>
          </a:p>
        </p:txBody>
      </p:sp>
      <p:sp>
        <p:nvSpPr>
          <p:cNvPr id="54" name="bg object 54"/>
          <p:cNvSpPr/>
          <p:nvPr/>
        </p:nvSpPr>
        <p:spPr>
          <a:xfrm>
            <a:off x="5934298" y="2246118"/>
            <a:ext cx="659130" cy="1039494"/>
          </a:xfrm>
          <a:custGeom>
            <a:avLst/>
            <a:gdLst/>
            <a:ahLst/>
            <a:cxnLst/>
            <a:rect l="l" t="t" r="r" b="b"/>
            <a:pathLst>
              <a:path w="659129" h="1039495">
                <a:moveTo>
                  <a:pt x="0" y="0"/>
                </a:moveTo>
                <a:lnTo>
                  <a:pt x="0" y="1039317"/>
                </a:lnTo>
                <a:lnTo>
                  <a:pt x="658634" y="519620"/>
                </a:lnTo>
                <a:lnTo>
                  <a:pt x="0" y="0"/>
                </a:lnTo>
                <a:close/>
              </a:path>
            </a:pathLst>
          </a:custGeom>
          <a:solidFill>
            <a:srgbClr val="AEAEAE">
              <a:alpha val="9999"/>
            </a:srgbClr>
          </a:solidFill>
        </p:spPr>
        <p:txBody>
          <a:bodyPr wrap="square" lIns="0" tIns="0" rIns="0" bIns="0" rtlCol="0"/>
          <a:lstStyle/>
          <a:p>
            <a:endParaRPr/>
          </a:p>
        </p:txBody>
      </p:sp>
      <p:sp>
        <p:nvSpPr>
          <p:cNvPr id="55" name="bg object 55"/>
          <p:cNvSpPr/>
          <p:nvPr/>
        </p:nvSpPr>
        <p:spPr>
          <a:xfrm>
            <a:off x="5934303" y="3805129"/>
            <a:ext cx="659130" cy="1039494"/>
          </a:xfrm>
          <a:custGeom>
            <a:avLst/>
            <a:gdLst/>
            <a:ahLst/>
            <a:cxnLst/>
            <a:rect l="l" t="t" r="r" b="b"/>
            <a:pathLst>
              <a:path w="659129" h="1039495">
                <a:moveTo>
                  <a:pt x="658583" y="0"/>
                </a:moveTo>
                <a:lnTo>
                  <a:pt x="0" y="519607"/>
                </a:lnTo>
                <a:lnTo>
                  <a:pt x="658583" y="1039304"/>
                </a:lnTo>
                <a:lnTo>
                  <a:pt x="658583" y="0"/>
                </a:lnTo>
                <a:close/>
              </a:path>
            </a:pathLst>
          </a:custGeom>
          <a:solidFill>
            <a:srgbClr val="60605F">
              <a:alpha val="9999"/>
            </a:srgbClr>
          </a:solidFill>
        </p:spPr>
        <p:txBody>
          <a:bodyPr wrap="square" lIns="0" tIns="0" rIns="0" bIns="0" rtlCol="0"/>
          <a:lstStyle/>
          <a:p>
            <a:endParaRPr/>
          </a:p>
        </p:txBody>
      </p:sp>
      <p:sp>
        <p:nvSpPr>
          <p:cNvPr id="56" name="bg object 56"/>
          <p:cNvSpPr/>
          <p:nvPr/>
        </p:nvSpPr>
        <p:spPr>
          <a:xfrm>
            <a:off x="5934298" y="3285435"/>
            <a:ext cx="659130" cy="1039494"/>
          </a:xfrm>
          <a:custGeom>
            <a:avLst/>
            <a:gdLst/>
            <a:ahLst/>
            <a:cxnLst/>
            <a:rect l="l" t="t" r="r" b="b"/>
            <a:pathLst>
              <a:path w="659129" h="1039495">
                <a:moveTo>
                  <a:pt x="0" y="0"/>
                </a:moveTo>
                <a:lnTo>
                  <a:pt x="0" y="1039304"/>
                </a:lnTo>
                <a:lnTo>
                  <a:pt x="658634" y="519696"/>
                </a:lnTo>
                <a:lnTo>
                  <a:pt x="0" y="0"/>
                </a:lnTo>
                <a:close/>
              </a:path>
            </a:pathLst>
          </a:custGeom>
          <a:solidFill>
            <a:srgbClr val="E7E7E7">
              <a:alpha val="9999"/>
            </a:srgbClr>
          </a:solidFill>
        </p:spPr>
        <p:txBody>
          <a:bodyPr wrap="square" lIns="0" tIns="0" rIns="0" bIns="0" rtlCol="0"/>
          <a:lstStyle/>
          <a:p>
            <a:endParaRPr/>
          </a:p>
        </p:txBody>
      </p:sp>
      <p:sp>
        <p:nvSpPr>
          <p:cNvPr id="57" name="bg object 57"/>
          <p:cNvSpPr/>
          <p:nvPr/>
        </p:nvSpPr>
        <p:spPr>
          <a:xfrm>
            <a:off x="5934303" y="4844434"/>
            <a:ext cx="659130" cy="1039494"/>
          </a:xfrm>
          <a:custGeom>
            <a:avLst/>
            <a:gdLst/>
            <a:ahLst/>
            <a:cxnLst/>
            <a:rect l="l" t="t" r="r" b="b"/>
            <a:pathLst>
              <a:path w="659129" h="1039495">
                <a:moveTo>
                  <a:pt x="658583" y="0"/>
                </a:moveTo>
                <a:lnTo>
                  <a:pt x="0" y="519696"/>
                </a:lnTo>
                <a:lnTo>
                  <a:pt x="658583" y="1039329"/>
                </a:lnTo>
                <a:lnTo>
                  <a:pt x="658583" y="0"/>
                </a:lnTo>
                <a:close/>
              </a:path>
            </a:pathLst>
          </a:custGeom>
          <a:solidFill>
            <a:srgbClr val="60605F">
              <a:alpha val="9999"/>
            </a:srgbClr>
          </a:solidFill>
        </p:spPr>
        <p:txBody>
          <a:bodyPr wrap="square" lIns="0" tIns="0" rIns="0" bIns="0" rtlCol="0"/>
          <a:lstStyle/>
          <a:p>
            <a:endParaRPr/>
          </a:p>
        </p:txBody>
      </p:sp>
      <p:sp>
        <p:nvSpPr>
          <p:cNvPr id="58" name="bg object 58"/>
          <p:cNvSpPr/>
          <p:nvPr/>
        </p:nvSpPr>
        <p:spPr>
          <a:xfrm>
            <a:off x="5934298" y="4324738"/>
            <a:ext cx="659130" cy="1039494"/>
          </a:xfrm>
          <a:custGeom>
            <a:avLst/>
            <a:gdLst/>
            <a:ahLst/>
            <a:cxnLst/>
            <a:rect l="l" t="t" r="r" b="b"/>
            <a:pathLst>
              <a:path w="659129" h="1039495">
                <a:moveTo>
                  <a:pt x="0" y="0"/>
                </a:moveTo>
                <a:lnTo>
                  <a:pt x="0" y="1039393"/>
                </a:lnTo>
                <a:lnTo>
                  <a:pt x="658634" y="519696"/>
                </a:lnTo>
                <a:lnTo>
                  <a:pt x="0" y="0"/>
                </a:lnTo>
                <a:close/>
              </a:path>
            </a:pathLst>
          </a:custGeom>
          <a:solidFill>
            <a:srgbClr val="AEAEAE">
              <a:alpha val="9999"/>
            </a:srgbClr>
          </a:solidFill>
        </p:spPr>
        <p:txBody>
          <a:bodyPr wrap="square" lIns="0" tIns="0" rIns="0" bIns="0" rtlCol="0"/>
          <a:lstStyle/>
          <a:p>
            <a:endParaRPr/>
          </a:p>
        </p:txBody>
      </p:sp>
      <p:sp>
        <p:nvSpPr>
          <p:cNvPr id="59" name="bg object 59"/>
          <p:cNvSpPr/>
          <p:nvPr/>
        </p:nvSpPr>
        <p:spPr>
          <a:xfrm>
            <a:off x="5934303" y="5883761"/>
            <a:ext cx="659130" cy="1039494"/>
          </a:xfrm>
          <a:custGeom>
            <a:avLst/>
            <a:gdLst/>
            <a:ahLst/>
            <a:cxnLst/>
            <a:rect l="l" t="t" r="r" b="b"/>
            <a:pathLst>
              <a:path w="659129" h="1039495">
                <a:moveTo>
                  <a:pt x="658583" y="0"/>
                </a:moveTo>
                <a:lnTo>
                  <a:pt x="0" y="519709"/>
                </a:lnTo>
                <a:lnTo>
                  <a:pt x="658583" y="1039393"/>
                </a:lnTo>
                <a:lnTo>
                  <a:pt x="658583" y="0"/>
                </a:lnTo>
                <a:close/>
              </a:path>
            </a:pathLst>
          </a:custGeom>
          <a:solidFill>
            <a:srgbClr val="D6D6D5">
              <a:alpha val="9999"/>
            </a:srgbClr>
          </a:solidFill>
        </p:spPr>
        <p:txBody>
          <a:bodyPr wrap="square" lIns="0" tIns="0" rIns="0" bIns="0" rtlCol="0"/>
          <a:lstStyle/>
          <a:p>
            <a:endParaRPr/>
          </a:p>
        </p:txBody>
      </p:sp>
      <p:sp>
        <p:nvSpPr>
          <p:cNvPr id="60" name="bg object 60"/>
          <p:cNvSpPr/>
          <p:nvPr/>
        </p:nvSpPr>
        <p:spPr>
          <a:xfrm>
            <a:off x="5934298" y="5364129"/>
            <a:ext cx="659130" cy="1039494"/>
          </a:xfrm>
          <a:custGeom>
            <a:avLst/>
            <a:gdLst/>
            <a:ahLst/>
            <a:cxnLst/>
            <a:rect l="l" t="t" r="r" b="b"/>
            <a:pathLst>
              <a:path w="659129" h="1039495">
                <a:moveTo>
                  <a:pt x="0" y="0"/>
                </a:moveTo>
                <a:lnTo>
                  <a:pt x="0" y="1039342"/>
                </a:lnTo>
                <a:lnTo>
                  <a:pt x="658634" y="519633"/>
                </a:lnTo>
                <a:lnTo>
                  <a:pt x="0" y="0"/>
                </a:lnTo>
                <a:close/>
              </a:path>
            </a:pathLst>
          </a:custGeom>
          <a:solidFill>
            <a:srgbClr val="AEAEAE">
              <a:alpha val="9999"/>
            </a:srgbClr>
          </a:solidFill>
        </p:spPr>
        <p:txBody>
          <a:bodyPr wrap="square" lIns="0" tIns="0" rIns="0" bIns="0" rtlCol="0"/>
          <a:lstStyle/>
          <a:p>
            <a:endParaRPr/>
          </a:p>
        </p:txBody>
      </p:sp>
      <p:sp>
        <p:nvSpPr>
          <p:cNvPr id="61" name="bg object 61"/>
          <p:cNvSpPr/>
          <p:nvPr/>
        </p:nvSpPr>
        <p:spPr>
          <a:xfrm>
            <a:off x="5934303" y="6923076"/>
            <a:ext cx="659130" cy="1039494"/>
          </a:xfrm>
          <a:custGeom>
            <a:avLst/>
            <a:gdLst/>
            <a:ahLst/>
            <a:cxnLst/>
            <a:rect l="l" t="t" r="r" b="b"/>
            <a:pathLst>
              <a:path w="659129" h="1039495">
                <a:moveTo>
                  <a:pt x="658583" y="0"/>
                </a:moveTo>
                <a:lnTo>
                  <a:pt x="0" y="519785"/>
                </a:lnTo>
                <a:lnTo>
                  <a:pt x="658583" y="1039393"/>
                </a:lnTo>
                <a:lnTo>
                  <a:pt x="658583" y="0"/>
                </a:lnTo>
                <a:close/>
              </a:path>
            </a:pathLst>
          </a:custGeom>
          <a:solidFill>
            <a:srgbClr val="D6D6D5">
              <a:alpha val="9999"/>
            </a:srgbClr>
          </a:solidFill>
        </p:spPr>
        <p:txBody>
          <a:bodyPr wrap="square" lIns="0" tIns="0" rIns="0" bIns="0" rtlCol="0"/>
          <a:lstStyle/>
          <a:p>
            <a:endParaRPr/>
          </a:p>
        </p:txBody>
      </p:sp>
      <p:sp>
        <p:nvSpPr>
          <p:cNvPr id="62" name="bg object 62"/>
          <p:cNvSpPr/>
          <p:nvPr/>
        </p:nvSpPr>
        <p:spPr>
          <a:xfrm>
            <a:off x="5934298" y="6403470"/>
            <a:ext cx="659130" cy="1039494"/>
          </a:xfrm>
          <a:custGeom>
            <a:avLst/>
            <a:gdLst/>
            <a:ahLst/>
            <a:cxnLst/>
            <a:rect l="l" t="t" r="r" b="b"/>
            <a:pathLst>
              <a:path w="659129" h="1039495">
                <a:moveTo>
                  <a:pt x="0" y="0"/>
                </a:moveTo>
                <a:lnTo>
                  <a:pt x="0" y="1039393"/>
                </a:lnTo>
                <a:lnTo>
                  <a:pt x="658634" y="519607"/>
                </a:lnTo>
                <a:lnTo>
                  <a:pt x="0" y="0"/>
                </a:lnTo>
                <a:close/>
              </a:path>
            </a:pathLst>
          </a:custGeom>
          <a:solidFill>
            <a:srgbClr val="60605F">
              <a:alpha val="9999"/>
            </a:srgbClr>
          </a:solidFill>
        </p:spPr>
        <p:txBody>
          <a:bodyPr wrap="square" lIns="0" tIns="0" rIns="0" bIns="0" rtlCol="0"/>
          <a:lstStyle/>
          <a:p>
            <a:endParaRPr/>
          </a:p>
        </p:txBody>
      </p:sp>
      <p:sp>
        <p:nvSpPr>
          <p:cNvPr id="63" name="bg object 63"/>
          <p:cNvSpPr/>
          <p:nvPr/>
        </p:nvSpPr>
        <p:spPr>
          <a:xfrm>
            <a:off x="5934303" y="7962469"/>
            <a:ext cx="659130" cy="1039494"/>
          </a:xfrm>
          <a:custGeom>
            <a:avLst/>
            <a:gdLst/>
            <a:ahLst/>
            <a:cxnLst/>
            <a:rect l="l" t="t" r="r" b="b"/>
            <a:pathLst>
              <a:path w="659129" h="1039495">
                <a:moveTo>
                  <a:pt x="658583" y="0"/>
                </a:moveTo>
                <a:lnTo>
                  <a:pt x="0" y="519633"/>
                </a:lnTo>
                <a:lnTo>
                  <a:pt x="658583" y="1039342"/>
                </a:lnTo>
                <a:lnTo>
                  <a:pt x="658583" y="0"/>
                </a:lnTo>
                <a:close/>
              </a:path>
            </a:pathLst>
          </a:custGeom>
          <a:solidFill>
            <a:srgbClr val="D6D6D5">
              <a:alpha val="9999"/>
            </a:srgbClr>
          </a:solidFill>
        </p:spPr>
        <p:txBody>
          <a:bodyPr wrap="square" lIns="0" tIns="0" rIns="0" bIns="0" rtlCol="0"/>
          <a:lstStyle/>
          <a:p>
            <a:endParaRPr/>
          </a:p>
        </p:txBody>
      </p:sp>
      <p:sp>
        <p:nvSpPr>
          <p:cNvPr id="64" name="bg object 64"/>
          <p:cNvSpPr/>
          <p:nvPr/>
        </p:nvSpPr>
        <p:spPr>
          <a:xfrm>
            <a:off x="5934298" y="7442861"/>
            <a:ext cx="659130" cy="1039494"/>
          </a:xfrm>
          <a:custGeom>
            <a:avLst/>
            <a:gdLst/>
            <a:ahLst/>
            <a:cxnLst/>
            <a:rect l="l" t="t" r="r" b="b"/>
            <a:pathLst>
              <a:path w="659129" h="1039495">
                <a:moveTo>
                  <a:pt x="0" y="0"/>
                </a:moveTo>
                <a:lnTo>
                  <a:pt x="0" y="1039240"/>
                </a:lnTo>
                <a:lnTo>
                  <a:pt x="658634" y="519607"/>
                </a:lnTo>
                <a:lnTo>
                  <a:pt x="0" y="0"/>
                </a:lnTo>
                <a:close/>
              </a:path>
            </a:pathLst>
          </a:custGeom>
          <a:solidFill>
            <a:srgbClr val="AEAEAE">
              <a:alpha val="9999"/>
            </a:srgbClr>
          </a:solidFill>
        </p:spPr>
        <p:txBody>
          <a:bodyPr wrap="square" lIns="0" tIns="0" rIns="0" bIns="0" rtlCol="0"/>
          <a:lstStyle/>
          <a:p>
            <a:endParaRPr/>
          </a:p>
        </p:txBody>
      </p:sp>
      <p:sp>
        <p:nvSpPr>
          <p:cNvPr id="65" name="bg object 65"/>
          <p:cNvSpPr/>
          <p:nvPr/>
        </p:nvSpPr>
        <p:spPr>
          <a:xfrm>
            <a:off x="5934298" y="8482103"/>
            <a:ext cx="659130" cy="1039494"/>
          </a:xfrm>
          <a:custGeom>
            <a:avLst/>
            <a:gdLst/>
            <a:ahLst/>
            <a:cxnLst/>
            <a:rect l="l" t="t" r="r" b="b"/>
            <a:pathLst>
              <a:path w="659129" h="1039495">
                <a:moveTo>
                  <a:pt x="0" y="0"/>
                </a:moveTo>
                <a:lnTo>
                  <a:pt x="0" y="1039393"/>
                </a:lnTo>
                <a:lnTo>
                  <a:pt x="658634" y="519709"/>
                </a:lnTo>
                <a:lnTo>
                  <a:pt x="0" y="0"/>
                </a:lnTo>
                <a:close/>
              </a:path>
            </a:pathLst>
          </a:custGeom>
          <a:solidFill>
            <a:srgbClr val="E7E7E7">
              <a:alpha val="9999"/>
            </a:srgbClr>
          </a:solidFill>
        </p:spPr>
        <p:txBody>
          <a:bodyPr wrap="square" lIns="0" tIns="0" rIns="0" bIns="0" rtlCol="0"/>
          <a:lstStyle/>
          <a:p>
            <a:endParaRPr/>
          </a:p>
        </p:txBody>
      </p:sp>
      <p:sp>
        <p:nvSpPr>
          <p:cNvPr id="66" name="bg object 66"/>
          <p:cNvSpPr/>
          <p:nvPr/>
        </p:nvSpPr>
        <p:spPr>
          <a:xfrm>
            <a:off x="5275714" y="2246118"/>
            <a:ext cx="659130" cy="1039494"/>
          </a:xfrm>
          <a:custGeom>
            <a:avLst/>
            <a:gdLst/>
            <a:ahLst/>
            <a:cxnLst/>
            <a:rect l="l" t="t" r="r" b="b"/>
            <a:pathLst>
              <a:path w="659129" h="1039495">
                <a:moveTo>
                  <a:pt x="658583" y="0"/>
                </a:moveTo>
                <a:lnTo>
                  <a:pt x="0" y="519620"/>
                </a:lnTo>
                <a:lnTo>
                  <a:pt x="658583" y="1039317"/>
                </a:lnTo>
                <a:lnTo>
                  <a:pt x="658583" y="0"/>
                </a:lnTo>
                <a:close/>
              </a:path>
            </a:pathLst>
          </a:custGeom>
          <a:solidFill>
            <a:srgbClr val="D6D6D5">
              <a:alpha val="9999"/>
            </a:srgbClr>
          </a:solidFill>
        </p:spPr>
        <p:txBody>
          <a:bodyPr wrap="square" lIns="0" tIns="0" rIns="0" bIns="0" rtlCol="0"/>
          <a:lstStyle/>
          <a:p>
            <a:endParaRPr/>
          </a:p>
        </p:txBody>
      </p:sp>
      <p:sp>
        <p:nvSpPr>
          <p:cNvPr id="67" name="bg object 67"/>
          <p:cNvSpPr/>
          <p:nvPr/>
        </p:nvSpPr>
        <p:spPr>
          <a:xfrm>
            <a:off x="5275707" y="1726424"/>
            <a:ext cx="659130" cy="2598420"/>
          </a:xfrm>
          <a:custGeom>
            <a:avLst/>
            <a:gdLst/>
            <a:ahLst/>
            <a:cxnLst/>
            <a:rect l="l" t="t" r="r" b="b"/>
            <a:pathLst>
              <a:path w="659129" h="2598420">
                <a:moveTo>
                  <a:pt x="658583" y="1559013"/>
                </a:moveTo>
                <a:lnTo>
                  <a:pt x="0" y="2078710"/>
                </a:lnTo>
                <a:lnTo>
                  <a:pt x="658583" y="2598318"/>
                </a:lnTo>
                <a:lnTo>
                  <a:pt x="658583" y="1559013"/>
                </a:lnTo>
                <a:close/>
              </a:path>
              <a:path w="659129" h="2598420">
                <a:moveTo>
                  <a:pt x="658583" y="519696"/>
                </a:moveTo>
                <a:lnTo>
                  <a:pt x="0" y="0"/>
                </a:lnTo>
                <a:lnTo>
                  <a:pt x="0" y="1039317"/>
                </a:lnTo>
                <a:lnTo>
                  <a:pt x="658583" y="519696"/>
                </a:lnTo>
                <a:close/>
              </a:path>
            </a:pathLst>
          </a:custGeom>
          <a:solidFill>
            <a:srgbClr val="60605F">
              <a:alpha val="9999"/>
            </a:srgbClr>
          </a:solidFill>
        </p:spPr>
        <p:txBody>
          <a:bodyPr wrap="square" lIns="0" tIns="0" rIns="0" bIns="0" rtlCol="0"/>
          <a:lstStyle/>
          <a:p>
            <a:endParaRPr/>
          </a:p>
        </p:txBody>
      </p:sp>
      <p:sp>
        <p:nvSpPr>
          <p:cNvPr id="68" name="bg object 68"/>
          <p:cNvSpPr/>
          <p:nvPr/>
        </p:nvSpPr>
        <p:spPr>
          <a:xfrm>
            <a:off x="5275709" y="2765739"/>
            <a:ext cx="659130" cy="1039494"/>
          </a:xfrm>
          <a:custGeom>
            <a:avLst/>
            <a:gdLst/>
            <a:ahLst/>
            <a:cxnLst/>
            <a:rect l="l" t="t" r="r" b="b"/>
            <a:pathLst>
              <a:path w="659129" h="1039495">
                <a:moveTo>
                  <a:pt x="0" y="0"/>
                </a:moveTo>
                <a:lnTo>
                  <a:pt x="0" y="1039393"/>
                </a:lnTo>
                <a:lnTo>
                  <a:pt x="658583" y="519696"/>
                </a:lnTo>
                <a:lnTo>
                  <a:pt x="0" y="0"/>
                </a:lnTo>
                <a:close/>
              </a:path>
            </a:pathLst>
          </a:custGeom>
          <a:solidFill>
            <a:srgbClr val="E7E7E7">
              <a:alpha val="9999"/>
            </a:srgbClr>
          </a:solidFill>
        </p:spPr>
        <p:txBody>
          <a:bodyPr wrap="square" lIns="0" tIns="0" rIns="0" bIns="0" rtlCol="0"/>
          <a:lstStyle/>
          <a:p>
            <a:endParaRPr/>
          </a:p>
        </p:txBody>
      </p:sp>
      <p:sp>
        <p:nvSpPr>
          <p:cNvPr id="69" name="bg object 69"/>
          <p:cNvSpPr/>
          <p:nvPr/>
        </p:nvSpPr>
        <p:spPr>
          <a:xfrm>
            <a:off x="5275714" y="4324735"/>
            <a:ext cx="659130" cy="1039494"/>
          </a:xfrm>
          <a:custGeom>
            <a:avLst/>
            <a:gdLst/>
            <a:ahLst/>
            <a:cxnLst/>
            <a:rect l="l" t="t" r="r" b="b"/>
            <a:pathLst>
              <a:path w="659129" h="1039495">
                <a:moveTo>
                  <a:pt x="658583" y="0"/>
                </a:moveTo>
                <a:lnTo>
                  <a:pt x="0" y="519696"/>
                </a:lnTo>
                <a:lnTo>
                  <a:pt x="658583" y="1039393"/>
                </a:lnTo>
                <a:lnTo>
                  <a:pt x="658583" y="0"/>
                </a:lnTo>
                <a:close/>
              </a:path>
            </a:pathLst>
          </a:custGeom>
          <a:solidFill>
            <a:srgbClr val="B2B2B1">
              <a:alpha val="9999"/>
            </a:srgbClr>
          </a:solidFill>
        </p:spPr>
        <p:txBody>
          <a:bodyPr wrap="square" lIns="0" tIns="0" rIns="0" bIns="0" rtlCol="0"/>
          <a:lstStyle/>
          <a:p>
            <a:endParaRPr/>
          </a:p>
        </p:txBody>
      </p:sp>
      <p:sp>
        <p:nvSpPr>
          <p:cNvPr id="70" name="bg object 70"/>
          <p:cNvSpPr/>
          <p:nvPr/>
        </p:nvSpPr>
        <p:spPr>
          <a:xfrm>
            <a:off x="5275709" y="3805130"/>
            <a:ext cx="659130" cy="1039494"/>
          </a:xfrm>
          <a:custGeom>
            <a:avLst/>
            <a:gdLst/>
            <a:ahLst/>
            <a:cxnLst/>
            <a:rect l="l" t="t" r="r" b="b"/>
            <a:pathLst>
              <a:path w="659129" h="1039495">
                <a:moveTo>
                  <a:pt x="0" y="0"/>
                </a:moveTo>
                <a:lnTo>
                  <a:pt x="0" y="1039304"/>
                </a:lnTo>
                <a:lnTo>
                  <a:pt x="658583" y="519607"/>
                </a:lnTo>
                <a:lnTo>
                  <a:pt x="0" y="0"/>
                </a:lnTo>
                <a:close/>
              </a:path>
            </a:pathLst>
          </a:custGeom>
          <a:solidFill>
            <a:srgbClr val="D6D6D5">
              <a:alpha val="9999"/>
            </a:srgbClr>
          </a:solidFill>
        </p:spPr>
        <p:txBody>
          <a:bodyPr wrap="square" lIns="0" tIns="0" rIns="0" bIns="0" rtlCol="0"/>
          <a:lstStyle/>
          <a:p>
            <a:endParaRPr/>
          </a:p>
        </p:txBody>
      </p:sp>
      <p:sp>
        <p:nvSpPr>
          <p:cNvPr id="71" name="bg object 71"/>
          <p:cNvSpPr/>
          <p:nvPr/>
        </p:nvSpPr>
        <p:spPr>
          <a:xfrm>
            <a:off x="5275709" y="9001812"/>
            <a:ext cx="659130" cy="1039494"/>
          </a:xfrm>
          <a:custGeom>
            <a:avLst/>
            <a:gdLst/>
            <a:ahLst/>
            <a:cxnLst/>
            <a:rect l="l" t="t" r="r" b="b"/>
            <a:pathLst>
              <a:path w="659129" h="1039495">
                <a:moveTo>
                  <a:pt x="0" y="0"/>
                </a:moveTo>
                <a:lnTo>
                  <a:pt x="0" y="1039368"/>
                </a:lnTo>
                <a:lnTo>
                  <a:pt x="658583" y="519684"/>
                </a:lnTo>
                <a:lnTo>
                  <a:pt x="0" y="0"/>
                </a:lnTo>
                <a:close/>
              </a:path>
            </a:pathLst>
          </a:custGeom>
          <a:solidFill>
            <a:srgbClr val="AEAEAE">
              <a:alpha val="9999"/>
            </a:srgbClr>
          </a:solidFill>
        </p:spPr>
        <p:txBody>
          <a:bodyPr wrap="square" lIns="0" tIns="0" rIns="0" bIns="0" rtlCol="0"/>
          <a:lstStyle/>
          <a:p>
            <a:endParaRPr/>
          </a:p>
        </p:txBody>
      </p:sp>
      <p:sp>
        <p:nvSpPr>
          <p:cNvPr id="72" name="bg object 72"/>
          <p:cNvSpPr/>
          <p:nvPr/>
        </p:nvSpPr>
        <p:spPr>
          <a:xfrm>
            <a:off x="5275707" y="687094"/>
            <a:ext cx="659130" cy="5716905"/>
          </a:xfrm>
          <a:custGeom>
            <a:avLst/>
            <a:gdLst/>
            <a:ahLst/>
            <a:cxnLst/>
            <a:rect l="l" t="t" r="r" b="b"/>
            <a:pathLst>
              <a:path w="659129" h="5716905">
                <a:moveTo>
                  <a:pt x="658583" y="4677041"/>
                </a:moveTo>
                <a:lnTo>
                  <a:pt x="0" y="5196675"/>
                </a:lnTo>
                <a:lnTo>
                  <a:pt x="658583" y="5716384"/>
                </a:lnTo>
                <a:lnTo>
                  <a:pt x="658583" y="4677041"/>
                </a:lnTo>
                <a:close/>
              </a:path>
              <a:path w="659129" h="5716905">
                <a:moveTo>
                  <a:pt x="658583" y="519620"/>
                </a:moveTo>
                <a:lnTo>
                  <a:pt x="0" y="0"/>
                </a:lnTo>
                <a:lnTo>
                  <a:pt x="0" y="1039241"/>
                </a:lnTo>
                <a:lnTo>
                  <a:pt x="658583" y="519620"/>
                </a:lnTo>
                <a:close/>
              </a:path>
            </a:pathLst>
          </a:custGeom>
          <a:solidFill>
            <a:srgbClr val="D6D6D5">
              <a:alpha val="9999"/>
            </a:srgbClr>
          </a:solidFill>
        </p:spPr>
        <p:txBody>
          <a:bodyPr wrap="square" lIns="0" tIns="0" rIns="0" bIns="0" rtlCol="0"/>
          <a:lstStyle/>
          <a:p>
            <a:endParaRPr/>
          </a:p>
        </p:txBody>
      </p:sp>
      <p:sp>
        <p:nvSpPr>
          <p:cNvPr id="73" name="bg object 73"/>
          <p:cNvSpPr/>
          <p:nvPr/>
        </p:nvSpPr>
        <p:spPr>
          <a:xfrm>
            <a:off x="5275709" y="4844434"/>
            <a:ext cx="659130" cy="1039494"/>
          </a:xfrm>
          <a:custGeom>
            <a:avLst/>
            <a:gdLst/>
            <a:ahLst/>
            <a:cxnLst/>
            <a:rect l="l" t="t" r="r" b="b"/>
            <a:pathLst>
              <a:path w="659129" h="1039495">
                <a:moveTo>
                  <a:pt x="0" y="0"/>
                </a:moveTo>
                <a:lnTo>
                  <a:pt x="0" y="1039329"/>
                </a:lnTo>
                <a:lnTo>
                  <a:pt x="658583" y="519696"/>
                </a:lnTo>
                <a:lnTo>
                  <a:pt x="0" y="0"/>
                </a:lnTo>
                <a:close/>
              </a:path>
            </a:pathLst>
          </a:custGeom>
          <a:solidFill>
            <a:srgbClr val="E7E7E7">
              <a:alpha val="9999"/>
            </a:srgbClr>
          </a:solidFill>
        </p:spPr>
        <p:txBody>
          <a:bodyPr wrap="square" lIns="0" tIns="0" rIns="0" bIns="0" rtlCol="0"/>
          <a:lstStyle/>
          <a:p>
            <a:endParaRPr/>
          </a:p>
        </p:txBody>
      </p:sp>
      <p:sp>
        <p:nvSpPr>
          <p:cNvPr id="74" name="bg object 74"/>
          <p:cNvSpPr/>
          <p:nvPr/>
        </p:nvSpPr>
        <p:spPr>
          <a:xfrm>
            <a:off x="5275714" y="6403468"/>
            <a:ext cx="659130" cy="1039494"/>
          </a:xfrm>
          <a:custGeom>
            <a:avLst/>
            <a:gdLst/>
            <a:ahLst/>
            <a:cxnLst/>
            <a:rect l="l" t="t" r="r" b="b"/>
            <a:pathLst>
              <a:path w="659129" h="1039495">
                <a:moveTo>
                  <a:pt x="658583" y="0"/>
                </a:moveTo>
                <a:lnTo>
                  <a:pt x="0" y="519684"/>
                </a:lnTo>
                <a:lnTo>
                  <a:pt x="658583" y="1039393"/>
                </a:lnTo>
                <a:lnTo>
                  <a:pt x="658583" y="0"/>
                </a:lnTo>
                <a:close/>
              </a:path>
            </a:pathLst>
          </a:custGeom>
          <a:solidFill>
            <a:srgbClr val="D6D6D5">
              <a:alpha val="9999"/>
            </a:srgbClr>
          </a:solidFill>
        </p:spPr>
        <p:txBody>
          <a:bodyPr wrap="square" lIns="0" tIns="0" rIns="0" bIns="0" rtlCol="0"/>
          <a:lstStyle/>
          <a:p>
            <a:endParaRPr/>
          </a:p>
        </p:txBody>
      </p:sp>
      <p:sp>
        <p:nvSpPr>
          <p:cNvPr id="75" name="bg object 75"/>
          <p:cNvSpPr/>
          <p:nvPr/>
        </p:nvSpPr>
        <p:spPr>
          <a:xfrm>
            <a:off x="5275707" y="5883769"/>
            <a:ext cx="659130" cy="2598420"/>
          </a:xfrm>
          <a:custGeom>
            <a:avLst/>
            <a:gdLst/>
            <a:ahLst/>
            <a:cxnLst/>
            <a:rect l="l" t="t" r="r" b="b"/>
            <a:pathLst>
              <a:path w="659129" h="2598420">
                <a:moveTo>
                  <a:pt x="658583" y="1559102"/>
                </a:moveTo>
                <a:lnTo>
                  <a:pt x="0" y="2078710"/>
                </a:lnTo>
                <a:lnTo>
                  <a:pt x="658583" y="2598420"/>
                </a:lnTo>
                <a:lnTo>
                  <a:pt x="658583" y="1559102"/>
                </a:lnTo>
                <a:close/>
              </a:path>
              <a:path w="659129" h="2598420">
                <a:moveTo>
                  <a:pt x="658583" y="519709"/>
                </a:moveTo>
                <a:lnTo>
                  <a:pt x="0" y="0"/>
                </a:lnTo>
                <a:lnTo>
                  <a:pt x="0" y="1039393"/>
                </a:lnTo>
                <a:lnTo>
                  <a:pt x="658583" y="519709"/>
                </a:lnTo>
                <a:close/>
              </a:path>
            </a:pathLst>
          </a:custGeom>
          <a:solidFill>
            <a:srgbClr val="60605F">
              <a:alpha val="9999"/>
            </a:srgbClr>
          </a:solidFill>
        </p:spPr>
        <p:txBody>
          <a:bodyPr wrap="square" lIns="0" tIns="0" rIns="0" bIns="0" rtlCol="0"/>
          <a:lstStyle/>
          <a:p>
            <a:endParaRPr/>
          </a:p>
        </p:txBody>
      </p:sp>
      <p:sp>
        <p:nvSpPr>
          <p:cNvPr id="76" name="bg object 76"/>
          <p:cNvSpPr/>
          <p:nvPr/>
        </p:nvSpPr>
        <p:spPr>
          <a:xfrm>
            <a:off x="5275709" y="6923154"/>
            <a:ext cx="659130" cy="1039494"/>
          </a:xfrm>
          <a:custGeom>
            <a:avLst/>
            <a:gdLst/>
            <a:ahLst/>
            <a:cxnLst/>
            <a:rect l="l" t="t" r="r" b="b"/>
            <a:pathLst>
              <a:path w="659129" h="1039495">
                <a:moveTo>
                  <a:pt x="0" y="0"/>
                </a:moveTo>
                <a:lnTo>
                  <a:pt x="0" y="1039317"/>
                </a:lnTo>
                <a:lnTo>
                  <a:pt x="658583" y="519709"/>
                </a:lnTo>
                <a:lnTo>
                  <a:pt x="0" y="0"/>
                </a:lnTo>
                <a:close/>
              </a:path>
            </a:pathLst>
          </a:custGeom>
          <a:solidFill>
            <a:srgbClr val="E7E7E7">
              <a:alpha val="9999"/>
            </a:srgbClr>
          </a:solidFill>
        </p:spPr>
        <p:txBody>
          <a:bodyPr wrap="square" lIns="0" tIns="0" rIns="0" bIns="0" rtlCol="0"/>
          <a:lstStyle/>
          <a:p>
            <a:endParaRPr/>
          </a:p>
        </p:txBody>
      </p:sp>
      <p:sp>
        <p:nvSpPr>
          <p:cNvPr id="77" name="bg object 77"/>
          <p:cNvSpPr/>
          <p:nvPr/>
        </p:nvSpPr>
        <p:spPr>
          <a:xfrm>
            <a:off x="5275714" y="8482177"/>
            <a:ext cx="659130" cy="1039494"/>
          </a:xfrm>
          <a:custGeom>
            <a:avLst/>
            <a:gdLst/>
            <a:ahLst/>
            <a:cxnLst/>
            <a:rect l="l" t="t" r="r" b="b"/>
            <a:pathLst>
              <a:path w="659129" h="1039495">
                <a:moveTo>
                  <a:pt x="658583" y="0"/>
                </a:moveTo>
                <a:lnTo>
                  <a:pt x="0" y="519633"/>
                </a:lnTo>
                <a:lnTo>
                  <a:pt x="658583" y="1039317"/>
                </a:lnTo>
                <a:lnTo>
                  <a:pt x="658583" y="0"/>
                </a:lnTo>
                <a:close/>
              </a:path>
            </a:pathLst>
          </a:custGeom>
          <a:solidFill>
            <a:srgbClr val="D6D6D5">
              <a:alpha val="9999"/>
            </a:srgbClr>
          </a:solidFill>
        </p:spPr>
        <p:txBody>
          <a:bodyPr wrap="square" lIns="0" tIns="0" rIns="0" bIns="0" rtlCol="0"/>
          <a:lstStyle/>
          <a:p>
            <a:endParaRPr/>
          </a:p>
        </p:txBody>
      </p:sp>
      <p:sp>
        <p:nvSpPr>
          <p:cNvPr id="78" name="bg object 78"/>
          <p:cNvSpPr/>
          <p:nvPr/>
        </p:nvSpPr>
        <p:spPr>
          <a:xfrm>
            <a:off x="5275709" y="7962470"/>
            <a:ext cx="659130" cy="1039494"/>
          </a:xfrm>
          <a:custGeom>
            <a:avLst/>
            <a:gdLst/>
            <a:ahLst/>
            <a:cxnLst/>
            <a:rect l="l" t="t" r="r" b="b"/>
            <a:pathLst>
              <a:path w="659129" h="1039495">
                <a:moveTo>
                  <a:pt x="0" y="0"/>
                </a:moveTo>
                <a:lnTo>
                  <a:pt x="0" y="1039342"/>
                </a:lnTo>
                <a:lnTo>
                  <a:pt x="658583" y="519709"/>
                </a:lnTo>
                <a:lnTo>
                  <a:pt x="0" y="0"/>
                </a:lnTo>
                <a:close/>
              </a:path>
            </a:pathLst>
          </a:custGeom>
          <a:solidFill>
            <a:srgbClr val="E7E7E7">
              <a:alpha val="9999"/>
            </a:srgbClr>
          </a:solidFill>
        </p:spPr>
        <p:txBody>
          <a:bodyPr wrap="square" lIns="0" tIns="0" rIns="0" bIns="0" rtlCol="0"/>
          <a:lstStyle/>
          <a:p>
            <a:endParaRPr/>
          </a:p>
        </p:txBody>
      </p:sp>
      <p:sp>
        <p:nvSpPr>
          <p:cNvPr id="79" name="bg object 79"/>
          <p:cNvSpPr/>
          <p:nvPr/>
        </p:nvSpPr>
        <p:spPr>
          <a:xfrm>
            <a:off x="4617151" y="2765737"/>
            <a:ext cx="659130" cy="1039494"/>
          </a:xfrm>
          <a:custGeom>
            <a:avLst/>
            <a:gdLst/>
            <a:ahLst/>
            <a:cxnLst/>
            <a:rect l="l" t="t" r="r" b="b"/>
            <a:pathLst>
              <a:path w="659129" h="1039495">
                <a:moveTo>
                  <a:pt x="658558" y="0"/>
                </a:moveTo>
                <a:lnTo>
                  <a:pt x="0" y="519696"/>
                </a:lnTo>
                <a:lnTo>
                  <a:pt x="658558" y="1039393"/>
                </a:lnTo>
                <a:lnTo>
                  <a:pt x="658558" y="0"/>
                </a:lnTo>
                <a:close/>
              </a:path>
            </a:pathLst>
          </a:custGeom>
          <a:solidFill>
            <a:srgbClr val="D6D6D5">
              <a:alpha val="9999"/>
            </a:srgbClr>
          </a:solidFill>
        </p:spPr>
        <p:txBody>
          <a:bodyPr wrap="square" lIns="0" tIns="0" rIns="0" bIns="0" rtlCol="0"/>
          <a:lstStyle/>
          <a:p>
            <a:endParaRPr/>
          </a:p>
        </p:txBody>
      </p:sp>
      <p:sp>
        <p:nvSpPr>
          <p:cNvPr id="80" name="bg object 80"/>
          <p:cNvSpPr/>
          <p:nvPr/>
        </p:nvSpPr>
        <p:spPr>
          <a:xfrm>
            <a:off x="4617151" y="1726422"/>
            <a:ext cx="659130" cy="1039494"/>
          </a:xfrm>
          <a:custGeom>
            <a:avLst/>
            <a:gdLst/>
            <a:ahLst/>
            <a:cxnLst/>
            <a:rect l="l" t="t" r="r" b="b"/>
            <a:pathLst>
              <a:path w="659129" h="1039494">
                <a:moveTo>
                  <a:pt x="658558" y="0"/>
                </a:moveTo>
                <a:lnTo>
                  <a:pt x="0" y="519696"/>
                </a:lnTo>
                <a:lnTo>
                  <a:pt x="658558" y="1039317"/>
                </a:lnTo>
                <a:lnTo>
                  <a:pt x="658558" y="0"/>
                </a:lnTo>
                <a:close/>
              </a:path>
            </a:pathLst>
          </a:custGeom>
          <a:solidFill>
            <a:srgbClr val="E1E1E1">
              <a:alpha val="9999"/>
            </a:srgbClr>
          </a:solidFill>
        </p:spPr>
        <p:txBody>
          <a:bodyPr wrap="square" lIns="0" tIns="0" rIns="0" bIns="0" rtlCol="0"/>
          <a:lstStyle/>
          <a:p>
            <a:endParaRPr/>
          </a:p>
        </p:txBody>
      </p:sp>
      <p:sp>
        <p:nvSpPr>
          <p:cNvPr id="81" name="bg object 81"/>
          <p:cNvSpPr/>
          <p:nvPr/>
        </p:nvSpPr>
        <p:spPr>
          <a:xfrm>
            <a:off x="4617144" y="2246118"/>
            <a:ext cx="659130" cy="1039494"/>
          </a:xfrm>
          <a:custGeom>
            <a:avLst/>
            <a:gdLst/>
            <a:ahLst/>
            <a:cxnLst/>
            <a:rect l="l" t="t" r="r" b="b"/>
            <a:pathLst>
              <a:path w="659129" h="1039495">
                <a:moveTo>
                  <a:pt x="0" y="0"/>
                </a:moveTo>
                <a:lnTo>
                  <a:pt x="0" y="1039317"/>
                </a:lnTo>
                <a:lnTo>
                  <a:pt x="658634" y="519620"/>
                </a:lnTo>
                <a:lnTo>
                  <a:pt x="0" y="0"/>
                </a:lnTo>
                <a:close/>
              </a:path>
            </a:pathLst>
          </a:custGeom>
          <a:solidFill>
            <a:srgbClr val="E7E7E7">
              <a:alpha val="9999"/>
            </a:srgbClr>
          </a:solidFill>
        </p:spPr>
        <p:txBody>
          <a:bodyPr wrap="square" lIns="0" tIns="0" rIns="0" bIns="0" rtlCol="0"/>
          <a:lstStyle/>
          <a:p>
            <a:endParaRPr/>
          </a:p>
        </p:txBody>
      </p:sp>
      <p:sp>
        <p:nvSpPr>
          <p:cNvPr id="82" name="bg object 82"/>
          <p:cNvSpPr/>
          <p:nvPr/>
        </p:nvSpPr>
        <p:spPr>
          <a:xfrm>
            <a:off x="4617151" y="3805129"/>
            <a:ext cx="659130" cy="1039494"/>
          </a:xfrm>
          <a:custGeom>
            <a:avLst/>
            <a:gdLst/>
            <a:ahLst/>
            <a:cxnLst/>
            <a:rect l="l" t="t" r="r" b="b"/>
            <a:pathLst>
              <a:path w="659129" h="1039495">
                <a:moveTo>
                  <a:pt x="658558" y="0"/>
                </a:moveTo>
                <a:lnTo>
                  <a:pt x="0" y="519607"/>
                </a:lnTo>
                <a:lnTo>
                  <a:pt x="658558" y="1039304"/>
                </a:lnTo>
                <a:lnTo>
                  <a:pt x="658558" y="0"/>
                </a:lnTo>
                <a:close/>
              </a:path>
            </a:pathLst>
          </a:custGeom>
          <a:solidFill>
            <a:srgbClr val="B2B2B1">
              <a:alpha val="9999"/>
            </a:srgbClr>
          </a:solidFill>
        </p:spPr>
        <p:txBody>
          <a:bodyPr wrap="square" lIns="0" tIns="0" rIns="0" bIns="0" rtlCol="0"/>
          <a:lstStyle/>
          <a:p>
            <a:endParaRPr/>
          </a:p>
        </p:txBody>
      </p:sp>
      <p:sp>
        <p:nvSpPr>
          <p:cNvPr id="83" name="bg object 83"/>
          <p:cNvSpPr/>
          <p:nvPr/>
        </p:nvSpPr>
        <p:spPr>
          <a:xfrm>
            <a:off x="4617136" y="3285438"/>
            <a:ext cx="659130" cy="2598420"/>
          </a:xfrm>
          <a:custGeom>
            <a:avLst/>
            <a:gdLst/>
            <a:ahLst/>
            <a:cxnLst/>
            <a:rect l="l" t="t" r="r" b="b"/>
            <a:pathLst>
              <a:path w="659129" h="2598420">
                <a:moveTo>
                  <a:pt x="658571" y="1559001"/>
                </a:moveTo>
                <a:lnTo>
                  <a:pt x="12" y="2078697"/>
                </a:lnTo>
                <a:lnTo>
                  <a:pt x="658571" y="2598331"/>
                </a:lnTo>
                <a:lnTo>
                  <a:pt x="658571" y="1559001"/>
                </a:lnTo>
                <a:close/>
              </a:path>
              <a:path w="659129" h="2598420">
                <a:moveTo>
                  <a:pt x="658634" y="519696"/>
                </a:moveTo>
                <a:lnTo>
                  <a:pt x="0" y="0"/>
                </a:lnTo>
                <a:lnTo>
                  <a:pt x="0" y="1039304"/>
                </a:lnTo>
                <a:lnTo>
                  <a:pt x="658634" y="519696"/>
                </a:lnTo>
                <a:close/>
              </a:path>
            </a:pathLst>
          </a:custGeom>
          <a:solidFill>
            <a:srgbClr val="60605F">
              <a:alpha val="9999"/>
            </a:srgbClr>
          </a:solidFill>
        </p:spPr>
        <p:txBody>
          <a:bodyPr wrap="square" lIns="0" tIns="0" rIns="0" bIns="0" rtlCol="0"/>
          <a:lstStyle/>
          <a:p>
            <a:endParaRPr/>
          </a:p>
        </p:txBody>
      </p:sp>
      <p:sp>
        <p:nvSpPr>
          <p:cNvPr id="84" name="bg object 84"/>
          <p:cNvSpPr/>
          <p:nvPr/>
        </p:nvSpPr>
        <p:spPr>
          <a:xfrm>
            <a:off x="4617151" y="5883761"/>
            <a:ext cx="659130" cy="1039494"/>
          </a:xfrm>
          <a:custGeom>
            <a:avLst/>
            <a:gdLst/>
            <a:ahLst/>
            <a:cxnLst/>
            <a:rect l="l" t="t" r="r" b="b"/>
            <a:pathLst>
              <a:path w="659129" h="1039495">
                <a:moveTo>
                  <a:pt x="658558" y="0"/>
                </a:moveTo>
                <a:lnTo>
                  <a:pt x="0" y="519709"/>
                </a:lnTo>
                <a:lnTo>
                  <a:pt x="658558" y="1039393"/>
                </a:lnTo>
                <a:lnTo>
                  <a:pt x="658558" y="0"/>
                </a:lnTo>
                <a:close/>
              </a:path>
            </a:pathLst>
          </a:custGeom>
          <a:solidFill>
            <a:srgbClr val="D6D6D5">
              <a:alpha val="9999"/>
            </a:srgbClr>
          </a:solidFill>
        </p:spPr>
        <p:txBody>
          <a:bodyPr wrap="square" lIns="0" tIns="0" rIns="0" bIns="0" rtlCol="0"/>
          <a:lstStyle/>
          <a:p>
            <a:endParaRPr/>
          </a:p>
        </p:txBody>
      </p:sp>
      <p:sp>
        <p:nvSpPr>
          <p:cNvPr id="85" name="bg object 85"/>
          <p:cNvSpPr/>
          <p:nvPr/>
        </p:nvSpPr>
        <p:spPr>
          <a:xfrm>
            <a:off x="4617144" y="5364129"/>
            <a:ext cx="659130" cy="1039494"/>
          </a:xfrm>
          <a:custGeom>
            <a:avLst/>
            <a:gdLst/>
            <a:ahLst/>
            <a:cxnLst/>
            <a:rect l="l" t="t" r="r" b="b"/>
            <a:pathLst>
              <a:path w="659129" h="1039495">
                <a:moveTo>
                  <a:pt x="0" y="0"/>
                </a:moveTo>
                <a:lnTo>
                  <a:pt x="0" y="1039342"/>
                </a:lnTo>
                <a:lnTo>
                  <a:pt x="658634" y="519633"/>
                </a:lnTo>
                <a:lnTo>
                  <a:pt x="0" y="0"/>
                </a:lnTo>
                <a:close/>
              </a:path>
            </a:pathLst>
          </a:custGeom>
          <a:solidFill>
            <a:srgbClr val="B2B2B1">
              <a:alpha val="9999"/>
            </a:srgbClr>
          </a:solidFill>
        </p:spPr>
        <p:txBody>
          <a:bodyPr wrap="square" lIns="0" tIns="0" rIns="0" bIns="0" rtlCol="0"/>
          <a:lstStyle/>
          <a:p>
            <a:endParaRPr/>
          </a:p>
        </p:txBody>
      </p:sp>
      <p:sp>
        <p:nvSpPr>
          <p:cNvPr id="86" name="bg object 86"/>
          <p:cNvSpPr/>
          <p:nvPr/>
        </p:nvSpPr>
        <p:spPr>
          <a:xfrm>
            <a:off x="4617151" y="6923152"/>
            <a:ext cx="659130" cy="1039494"/>
          </a:xfrm>
          <a:custGeom>
            <a:avLst/>
            <a:gdLst/>
            <a:ahLst/>
            <a:cxnLst/>
            <a:rect l="l" t="t" r="r" b="b"/>
            <a:pathLst>
              <a:path w="659129" h="1039495">
                <a:moveTo>
                  <a:pt x="658558" y="0"/>
                </a:moveTo>
                <a:lnTo>
                  <a:pt x="0" y="519709"/>
                </a:lnTo>
                <a:lnTo>
                  <a:pt x="658558" y="1039393"/>
                </a:lnTo>
                <a:lnTo>
                  <a:pt x="658558" y="0"/>
                </a:lnTo>
                <a:close/>
              </a:path>
            </a:pathLst>
          </a:custGeom>
          <a:solidFill>
            <a:srgbClr val="60605F">
              <a:alpha val="9999"/>
            </a:srgbClr>
          </a:solidFill>
        </p:spPr>
        <p:txBody>
          <a:bodyPr wrap="square" lIns="0" tIns="0" rIns="0" bIns="0" rtlCol="0"/>
          <a:lstStyle/>
          <a:p>
            <a:endParaRPr/>
          </a:p>
        </p:txBody>
      </p:sp>
      <p:sp>
        <p:nvSpPr>
          <p:cNvPr id="87" name="bg object 87"/>
          <p:cNvSpPr/>
          <p:nvPr/>
        </p:nvSpPr>
        <p:spPr>
          <a:xfrm>
            <a:off x="4617144" y="6403470"/>
            <a:ext cx="659130" cy="1039494"/>
          </a:xfrm>
          <a:custGeom>
            <a:avLst/>
            <a:gdLst/>
            <a:ahLst/>
            <a:cxnLst/>
            <a:rect l="l" t="t" r="r" b="b"/>
            <a:pathLst>
              <a:path w="659129" h="1039495">
                <a:moveTo>
                  <a:pt x="0" y="0"/>
                </a:moveTo>
                <a:lnTo>
                  <a:pt x="0" y="1039393"/>
                </a:lnTo>
                <a:lnTo>
                  <a:pt x="658634" y="519684"/>
                </a:lnTo>
                <a:lnTo>
                  <a:pt x="0" y="0"/>
                </a:lnTo>
                <a:close/>
              </a:path>
            </a:pathLst>
          </a:custGeom>
          <a:solidFill>
            <a:srgbClr val="E7E7E7">
              <a:alpha val="9999"/>
            </a:srgbClr>
          </a:solidFill>
        </p:spPr>
        <p:txBody>
          <a:bodyPr wrap="square" lIns="0" tIns="0" rIns="0" bIns="0" rtlCol="0"/>
          <a:lstStyle/>
          <a:p>
            <a:endParaRPr/>
          </a:p>
        </p:txBody>
      </p:sp>
      <p:sp>
        <p:nvSpPr>
          <p:cNvPr id="88" name="bg object 88"/>
          <p:cNvSpPr/>
          <p:nvPr/>
        </p:nvSpPr>
        <p:spPr>
          <a:xfrm>
            <a:off x="4617151" y="7962467"/>
            <a:ext cx="659130" cy="1039494"/>
          </a:xfrm>
          <a:custGeom>
            <a:avLst/>
            <a:gdLst/>
            <a:ahLst/>
            <a:cxnLst/>
            <a:rect l="l" t="t" r="r" b="b"/>
            <a:pathLst>
              <a:path w="659129" h="1039495">
                <a:moveTo>
                  <a:pt x="658558" y="0"/>
                </a:moveTo>
                <a:lnTo>
                  <a:pt x="0" y="519709"/>
                </a:lnTo>
                <a:lnTo>
                  <a:pt x="658558" y="1039393"/>
                </a:lnTo>
                <a:lnTo>
                  <a:pt x="658558" y="0"/>
                </a:lnTo>
                <a:close/>
              </a:path>
            </a:pathLst>
          </a:custGeom>
          <a:solidFill>
            <a:srgbClr val="60605F">
              <a:alpha val="9999"/>
            </a:srgbClr>
          </a:solidFill>
        </p:spPr>
        <p:txBody>
          <a:bodyPr wrap="square" lIns="0" tIns="0" rIns="0" bIns="0" rtlCol="0"/>
          <a:lstStyle/>
          <a:p>
            <a:endParaRPr/>
          </a:p>
        </p:txBody>
      </p:sp>
      <p:sp>
        <p:nvSpPr>
          <p:cNvPr id="89" name="bg object 89"/>
          <p:cNvSpPr/>
          <p:nvPr/>
        </p:nvSpPr>
        <p:spPr>
          <a:xfrm>
            <a:off x="4617144" y="7442861"/>
            <a:ext cx="659130" cy="1039494"/>
          </a:xfrm>
          <a:custGeom>
            <a:avLst/>
            <a:gdLst/>
            <a:ahLst/>
            <a:cxnLst/>
            <a:rect l="l" t="t" r="r" b="b"/>
            <a:pathLst>
              <a:path w="659129" h="1039495">
                <a:moveTo>
                  <a:pt x="0" y="0"/>
                </a:moveTo>
                <a:lnTo>
                  <a:pt x="0" y="1039317"/>
                </a:lnTo>
                <a:lnTo>
                  <a:pt x="658634" y="519607"/>
                </a:lnTo>
                <a:lnTo>
                  <a:pt x="0" y="0"/>
                </a:lnTo>
                <a:close/>
              </a:path>
            </a:pathLst>
          </a:custGeom>
          <a:solidFill>
            <a:srgbClr val="E7E7E7">
              <a:alpha val="9999"/>
            </a:srgbClr>
          </a:solidFill>
        </p:spPr>
        <p:txBody>
          <a:bodyPr wrap="square" lIns="0" tIns="0" rIns="0" bIns="0" rtlCol="0"/>
          <a:lstStyle/>
          <a:p>
            <a:endParaRPr/>
          </a:p>
        </p:txBody>
      </p:sp>
      <p:sp>
        <p:nvSpPr>
          <p:cNvPr id="90" name="bg object 90"/>
          <p:cNvSpPr/>
          <p:nvPr/>
        </p:nvSpPr>
        <p:spPr>
          <a:xfrm>
            <a:off x="3958586" y="3285433"/>
            <a:ext cx="659130" cy="1039494"/>
          </a:xfrm>
          <a:custGeom>
            <a:avLst/>
            <a:gdLst/>
            <a:ahLst/>
            <a:cxnLst/>
            <a:rect l="l" t="t" r="r" b="b"/>
            <a:pathLst>
              <a:path w="659129" h="1039495">
                <a:moveTo>
                  <a:pt x="658558" y="0"/>
                </a:moveTo>
                <a:lnTo>
                  <a:pt x="0" y="519696"/>
                </a:lnTo>
                <a:lnTo>
                  <a:pt x="658558" y="1039304"/>
                </a:lnTo>
                <a:lnTo>
                  <a:pt x="658558" y="0"/>
                </a:lnTo>
                <a:close/>
              </a:path>
            </a:pathLst>
          </a:custGeom>
          <a:solidFill>
            <a:srgbClr val="D6D6D5">
              <a:alpha val="9999"/>
            </a:srgbClr>
          </a:solidFill>
        </p:spPr>
        <p:txBody>
          <a:bodyPr wrap="square" lIns="0" tIns="0" rIns="0" bIns="0" rtlCol="0"/>
          <a:lstStyle/>
          <a:p>
            <a:endParaRPr/>
          </a:p>
        </p:txBody>
      </p:sp>
      <p:sp>
        <p:nvSpPr>
          <p:cNvPr id="91" name="bg object 91"/>
          <p:cNvSpPr/>
          <p:nvPr/>
        </p:nvSpPr>
        <p:spPr>
          <a:xfrm>
            <a:off x="3958526" y="1726424"/>
            <a:ext cx="659130" cy="2078989"/>
          </a:xfrm>
          <a:custGeom>
            <a:avLst/>
            <a:gdLst/>
            <a:ahLst/>
            <a:cxnLst/>
            <a:rect l="l" t="t" r="r" b="b"/>
            <a:pathLst>
              <a:path w="659129" h="2078989">
                <a:moveTo>
                  <a:pt x="658609" y="519696"/>
                </a:moveTo>
                <a:lnTo>
                  <a:pt x="0" y="0"/>
                </a:lnTo>
                <a:lnTo>
                  <a:pt x="0" y="1039317"/>
                </a:lnTo>
                <a:lnTo>
                  <a:pt x="658609" y="519696"/>
                </a:lnTo>
                <a:close/>
              </a:path>
              <a:path w="659129" h="2078989">
                <a:moveTo>
                  <a:pt x="658685" y="1559013"/>
                </a:moveTo>
                <a:lnTo>
                  <a:pt x="50" y="1039380"/>
                </a:lnTo>
                <a:lnTo>
                  <a:pt x="50" y="2078710"/>
                </a:lnTo>
                <a:lnTo>
                  <a:pt x="658685" y="1559013"/>
                </a:lnTo>
                <a:close/>
              </a:path>
            </a:pathLst>
          </a:custGeom>
          <a:solidFill>
            <a:srgbClr val="E7E7E7">
              <a:alpha val="9999"/>
            </a:srgbClr>
          </a:solidFill>
        </p:spPr>
        <p:txBody>
          <a:bodyPr wrap="square" lIns="0" tIns="0" rIns="0" bIns="0" rtlCol="0"/>
          <a:lstStyle/>
          <a:p>
            <a:endParaRPr/>
          </a:p>
        </p:txBody>
      </p:sp>
      <p:sp>
        <p:nvSpPr>
          <p:cNvPr id="92" name="bg object 92"/>
          <p:cNvSpPr/>
          <p:nvPr/>
        </p:nvSpPr>
        <p:spPr>
          <a:xfrm>
            <a:off x="3958586" y="4324735"/>
            <a:ext cx="659130" cy="1039494"/>
          </a:xfrm>
          <a:custGeom>
            <a:avLst/>
            <a:gdLst/>
            <a:ahLst/>
            <a:cxnLst/>
            <a:rect l="l" t="t" r="r" b="b"/>
            <a:pathLst>
              <a:path w="659129" h="1039495">
                <a:moveTo>
                  <a:pt x="658558" y="0"/>
                </a:moveTo>
                <a:lnTo>
                  <a:pt x="0" y="519696"/>
                </a:lnTo>
                <a:lnTo>
                  <a:pt x="658558" y="1039393"/>
                </a:lnTo>
                <a:lnTo>
                  <a:pt x="658558" y="0"/>
                </a:lnTo>
                <a:close/>
              </a:path>
            </a:pathLst>
          </a:custGeom>
          <a:solidFill>
            <a:srgbClr val="B2B2B1">
              <a:alpha val="9999"/>
            </a:srgbClr>
          </a:solidFill>
        </p:spPr>
        <p:txBody>
          <a:bodyPr wrap="square" lIns="0" tIns="0" rIns="0" bIns="0" rtlCol="0"/>
          <a:lstStyle/>
          <a:p>
            <a:endParaRPr/>
          </a:p>
        </p:txBody>
      </p:sp>
      <p:sp>
        <p:nvSpPr>
          <p:cNvPr id="93" name="bg object 93"/>
          <p:cNvSpPr/>
          <p:nvPr/>
        </p:nvSpPr>
        <p:spPr>
          <a:xfrm>
            <a:off x="3958579" y="3805130"/>
            <a:ext cx="659130" cy="1039494"/>
          </a:xfrm>
          <a:custGeom>
            <a:avLst/>
            <a:gdLst/>
            <a:ahLst/>
            <a:cxnLst/>
            <a:rect l="l" t="t" r="r" b="b"/>
            <a:pathLst>
              <a:path w="659129" h="1039495">
                <a:moveTo>
                  <a:pt x="0" y="0"/>
                </a:moveTo>
                <a:lnTo>
                  <a:pt x="0" y="1039304"/>
                </a:lnTo>
                <a:lnTo>
                  <a:pt x="658634" y="519607"/>
                </a:lnTo>
                <a:lnTo>
                  <a:pt x="0" y="0"/>
                </a:lnTo>
                <a:close/>
              </a:path>
            </a:pathLst>
          </a:custGeom>
          <a:solidFill>
            <a:srgbClr val="E7E7E7">
              <a:alpha val="9999"/>
            </a:srgbClr>
          </a:solidFill>
        </p:spPr>
        <p:txBody>
          <a:bodyPr wrap="square" lIns="0" tIns="0" rIns="0" bIns="0" rtlCol="0"/>
          <a:lstStyle/>
          <a:p>
            <a:endParaRPr/>
          </a:p>
        </p:txBody>
      </p:sp>
      <p:sp>
        <p:nvSpPr>
          <p:cNvPr id="94" name="bg object 94"/>
          <p:cNvSpPr/>
          <p:nvPr/>
        </p:nvSpPr>
        <p:spPr>
          <a:xfrm>
            <a:off x="3958586" y="5364128"/>
            <a:ext cx="659130" cy="1039494"/>
          </a:xfrm>
          <a:custGeom>
            <a:avLst/>
            <a:gdLst/>
            <a:ahLst/>
            <a:cxnLst/>
            <a:rect l="l" t="t" r="r" b="b"/>
            <a:pathLst>
              <a:path w="659129" h="1039495">
                <a:moveTo>
                  <a:pt x="658558" y="0"/>
                </a:moveTo>
                <a:lnTo>
                  <a:pt x="0" y="519633"/>
                </a:lnTo>
                <a:lnTo>
                  <a:pt x="658558" y="1039342"/>
                </a:lnTo>
                <a:lnTo>
                  <a:pt x="658558" y="0"/>
                </a:lnTo>
                <a:close/>
              </a:path>
            </a:pathLst>
          </a:custGeom>
          <a:solidFill>
            <a:srgbClr val="E1E1E1">
              <a:alpha val="9999"/>
            </a:srgbClr>
          </a:solidFill>
        </p:spPr>
        <p:txBody>
          <a:bodyPr wrap="square" lIns="0" tIns="0" rIns="0" bIns="0" rtlCol="0"/>
          <a:lstStyle/>
          <a:p>
            <a:endParaRPr/>
          </a:p>
        </p:txBody>
      </p:sp>
      <p:sp>
        <p:nvSpPr>
          <p:cNvPr id="95" name="bg object 95"/>
          <p:cNvSpPr/>
          <p:nvPr/>
        </p:nvSpPr>
        <p:spPr>
          <a:xfrm>
            <a:off x="3958577" y="4844439"/>
            <a:ext cx="659130" cy="2599055"/>
          </a:xfrm>
          <a:custGeom>
            <a:avLst/>
            <a:gdLst/>
            <a:ahLst/>
            <a:cxnLst/>
            <a:rect l="l" t="t" r="r" b="b"/>
            <a:pathLst>
              <a:path w="659129" h="2599054">
                <a:moveTo>
                  <a:pt x="658558" y="1559039"/>
                </a:moveTo>
                <a:lnTo>
                  <a:pt x="0" y="2078723"/>
                </a:lnTo>
                <a:lnTo>
                  <a:pt x="658558" y="2598432"/>
                </a:lnTo>
                <a:lnTo>
                  <a:pt x="658558" y="1559039"/>
                </a:lnTo>
                <a:close/>
              </a:path>
              <a:path w="659129" h="2599054">
                <a:moveTo>
                  <a:pt x="658634" y="519696"/>
                </a:moveTo>
                <a:lnTo>
                  <a:pt x="0" y="0"/>
                </a:lnTo>
                <a:lnTo>
                  <a:pt x="0" y="1039329"/>
                </a:lnTo>
                <a:lnTo>
                  <a:pt x="658634" y="519696"/>
                </a:lnTo>
                <a:close/>
              </a:path>
            </a:pathLst>
          </a:custGeom>
          <a:solidFill>
            <a:srgbClr val="D6D6D5">
              <a:alpha val="9999"/>
            </a:srgbClr>
          </a:solidFill>
        </p:spPr>
        <p:txBody>
          <a:bodyPr wrap="square" lIns="0" tIns="0" rIns="0" bIns="0" rtlCol="0"/>
          <a:lstStyle/>
          <a:p>
            <a:endParaRPr/>
          </a:p>
        </p:txBody>
      </p:sp>
      <p:sp>
        <p:nvSpPr>
          <p:cNvPr id="96" name="bg object 96"/>
          <p:cNvSpPr/>
          <p:nvPr/>
        </p:nvSpPr>
        <p:spPr>
          <a:xfrm>
            <a:off x="3958579" y="5883764"/>
            <a:ext cx="659130" cy="1039494"/>
          </a:xfrm>
          <a:custGeom>
            <a:avLst/>
            <a:gdLst/>
            <a:ahLst/>
            <a:cxnLst/>
            <a:rect l="l" t="t" r="r" b="b"/>
            <a:pathLst>
              <a:path w="659129" h="1039495">
                <a:moveTo>
                  <a:pt x="0" y="0"/>
                </a:moveTo>
                <a:lnTo>
                  <a:pt x="0" y="1039393"/>
                </a:lnTo>
                <a:lnTo>
                  <a:pt x="658634" y="519709"/>
                </a:lnTo>
                <a:lnTo>
                  <a:pt x="0" y="0"/>
                </a:lnTo>
                <a:close/>
              </a:path>
            </a:pathLst>
          </a:custGeom>
          <a:solidFill>
            <a:srgbClr val="B2B2B1">
              <a:alpha val="9999"/>
            </a:srgbClr>
          </a:solidFill>
        </p:spPr>
        <p:txBody>
          <a:bodyPr wrap="square" lIns="0" tIns="0" rIns="0" bIns="0" rtlCol="0"/>
          <a:lstStyle/>
          <a:p>
            <a:endParaRPr/>
          </a:p>
        </p:txBody>
      </p:sp>
      <p:sp>
        <p:nvSpPr>
          <p:cNvPr id="97" name="bg object 97"/>
          <p:cNvSpPr/>
          <p:nvPr/>
        </p:nvSpPr>
        <p:spPr>
          <a:xfrm>
            <a:off x="3958579" y="6923154"/>
            <a:ext cx="659130" cy="1039494"/>
          </a:xfrm>
          <a:custGeom>
            <a:avLst/>
            <a:gdLst/>
            <a:ahLst/>
            <a:cxnLst/>
            <a:rect l="l" t="t" r="r" b="b"/>
            <a:pathLst>
              <a:path w="659129" h="1039495">
                <a:moveTo>
                  <a:pt x="0" y="0"/>
                </a:moveTo>
                <a:lnTo>
                  <a:pt x="0" y="1039393"/>
                </a:lnTo>
                <a:lnTo>
                  <a:pt x="658634" y="519709"/>
                </a:lnTo>
                <a:lnTo>
                  <a:pt x="0" y="0"/>
                </a:lnTo>
                <a:close/>
              </a:path>
            </a:pathLst>
          </a:custGeom>
          <a:solidFill>
            <a:srgbClr val="E7E7E7">
              <a:alpha val="9999"/>
            </a:srgbClr>
          </a:solidFill>
        </p:spPr>
        <p:txBody>
          <a:bodyPr wrap="square" lIns="0" tIns="0" rIns="0" bIns="0" rtlCol="0"/>
          <a:lstStyle/>
          <a:p>
            <a:endParaRPr/>
          </a:p>
        </p:txBody>
      </p:sp>
      <p:sp>
        <p:nvSpPr>
          <p:cNvPr id="98" name="bg object 98"/>
          <p:cNvSpPr/>
          <p:nvPr/>
        </p:nvSpPr>
        <p:spPr>
          <a:xfrm>
            <a:off x="3300059" y="3805128"/>
            <a:ext cx="659130" cy="1039494"/>
          </a:xfrm>
          <a:custGeom>
            <a:avLst/>
            <a:gdLst/>
            <a:ahLst/>
            <a:cxnLst/>
            <a:rect l="l" t="t" r="r" b="b"/>
            <a:pathLst>
              <a:path w="659129" h="1039495">
                <a:moveTo>
                  <a:pt x="658520" y="0"/>
                </a:moveTo>
                <a:lnTo>
                  <a:pt x="0" y="519607"/>
                </a:lnTo>
                <a:lnTo>
                  <a:pt x="658520" y="1039406"/>
                </a:lnTo>
                <a:lnTo>
                  <a:pt x="658520" y="0"/>
                </a:lnTo>
                <a:close/>
              </a:path>
            </a:pathLst>
          </a:custGeom>
          <a:solidFill>
            <a:srgbClr val="D6D6D5">
              <a:alpha val="9999"/>
            </a:srgbClr>
          </a:solidFill>
        </p:spPr>
        <p:txBody>
          <a:bodyPr wrap="square" lIns="0" tIns="0" rIns="0" bIns="0" rtlCol="0"/>
          <a:lstStyle/>
          <a:p>
            <a:endParaRPr/>
          </a:p>
        </p:txBody>
      </p:sp>
      <p:sp>
        <p:nvSpPr>
          <p:cNvPr id="99" name="bg object 99"/>
          <p:cNvSpPr/>
          <p:nvPr/>
        </p:nvSpPr>
        <p:spPr>
          <a:xfrm>
            <a:off x="3300059" y="2765800"/>
            <a:ext cx="659130" cy="1039494"/>
          </a:xfrm>
          <a:custGeom>
            <a:avLst/>
            <a:gdLst/>
            <a:ahLst/>
            <a:cxnLst/>
            <a:rect l="l" t="t" r="r" b="b"/>
            <a:pathLst>
              <a:path w="659129" h="1039495">
                <a:moveTo>
                  <a:pt x="658520" y="0"/>
                </a:moveTo>
                <a:lnTo>
                  <a:pt x="0" y="519709"/>
                </a:lnTo>
                <a:lnTo>
                  <a:pt x="658520" y="1039329"/>
                </a:lnTo>
                <a:lnTo>
                  <a:pt x="658520" y="0"/>
                </a:lnTo>
                <a:close/>
              </a:path>
            </a:pathLst>
          </a:custGeom>
          <a:solidFill>
            <a:srgbClr val="B2B2B1">
              <a:alpha val="9999"/>
            </a:srgbClr>
          </a:solidFill>
        </p:spPr>
        <p:txBody>
          <a:bodyPr wrap="square" lIns="0" tIns="0" rIns="0" bIns="0" rtlCol="0"/>
          <a:lstStyle/>
          <a:p>
            <a:endParaRPr/>
          </a:p>
        </p:txBody>
      </p:sp>
      <p:sp>
        <p:nvSpPr>
          <p:cNvPr id="100" name="bg object 100"/>
          <p:cNvSpPr/>
          <p:nvPr/>
        </p:nvSpPr>
        <p:spPr>
          <a:xfrm>
            <a:off x="3300057" y="2246121"/>
            <a:ext cx="659130" cy="3118485"/>
          </a:xfrm>
          <a:custGeom>
            <a:avLst/>
            <a:gdLst/>
            <a:ahLst/>
            <a:cxnLst/>
            <a:rect l="l" t="t" r="r" b="b"/>
            <a:pathLst>
              <a:path w="659129" h="3118485">
                <a:moveTo>
                  <a:pt x="658558" y="2598318"/>
                </a:moveTo>
                <a:lnTo>
                  <a:pt x="0" y="2078621"/>
                </a:lnTo>
                <a:lnTo>
                  <a:pt x="0" y="3118015"/>
                </a:lnTo>
                <a:lnTo>
                  <a:pt x="658558" y="2598318"/>
                </a:lnTo>
                <a:close/>
              </a:path>
              <a:path w="659129" h="3118485">
                <a:moveTo>
                  <a:pt x="658558" y="519684"/>
                </a:moveTo>
                <a:lnTo>
                  <a:pt x="0" y="0"/>
                </a:lnTo>
                <a:lnTo>
                  <a:pt x="0" y="1039393"/>
                </a:lnTo>
                <a:lnTo>
                  <a:pt x="658558" y="519684"/>
                </a:lnTo>
                <a:close/>
              </a:path>
            </a:pathLst>
          </a:custGeom>
          <a:solidFill>
            <a:srgbClr val="F0F0F0">
              <a:alpha val="9999"/>
            </a:srgbClr>
          </a:solidFill>
        </p:spPr>
        <p:txBody>
          <a:bodyPr wrap="square" lIns="0" tIns="0" rIns="0" bIns="0" rtlCol="0"/>
          <a:lstStyle/>
          <a:p>
            <a:endParaRPr/>
          </a:p>
        </p:txBody>
      </p:sp>
      <p:sp>
        <p:nvSpPr>
          <p:cNvPr id="101" name="bg object 101"/>
          <p:cNvSpPr/>
          <p:nvPr/>
        </p:nvSpPr>
        <p:spPr>
          <a:xfrm>
            <a:off x="3300059" y="5883847"/>
            <a:ext cx="659130" cy="1039494"/>
          </a:xfrm>
          <a:custGeom>
            <a:avLst/>
            <a:gdLst/>
            <a:ahLst/>
            <a:cxnLst/>
            <a:rect l="l" t="t" r="r" b="b"/>
            <a:pathLst>
              <a:path w="659129" h="1039495">
                <a:moveTo>
                  <a:pt x="658520" y="0"/>
                </a:moveTo>
                <a:lnTo>
                  <a:pt x="0" y="519620"/>
                </a:lnTo>
                <a:lnTo>
                  <a:pt x="658520" y="1039406"/>
                </a:lnTo>
                <a:lnTo>
                  <a:pt x="658520" y="0"/>
                </a:lnTo>
                <a:close/>
              </a:path>
            </a:pathLst>
          </a:custGeom>
          <a:solidFill>
            <a:srgbClr val="D6D6D5">
              <a:alpha val="9999"/>
            </a:srgbClr>
          </a:solidFill>
        </p:spPr>
        <p:txBody>
          <a:bodyPr wrap="square" lIns="0" tIns="0" rIns="0" bIns="0" rtlCol="0"/>
          <a:lstStyle/>
          <a:p>
            <a:endParaRPr/>
          </a:p>
        </p:txBody>
      </p:sp>
      <p:sp>
        <p:nvSpPr>
          <p:cNvPr id="102" name="bg object 102"/>
          <p:cNvSpPr/>
          <p:nvPr/>
        </p:nvSpPr>
        <p:spPr>
          <a:xfrm>
            <a:off x="3300065" y="5364129"/>
            <a:ext cx="659130" cy="1039494"/>
          </a:xfrm>
          <a:custGeom>
            <a:avLst/>
            <a:gdLst/>
            <a:ahLst/>
            <a:cxnLst/>
            <a:rect l="l" t="t" r="r" b="b"/>
            <a:pathLst>
              <a:path w="659129" h="1039495">
                <a:moveTo>
                  <a:pt x="0" y="0"/>
                </a:moveTo>
                <a:lnTo>
                  <a:pt x="0" y="1039342"/>
                </a:lnTo>
                <a:lnTo>
                  <a:pt x="658558" y="519722"/>
                </a:lnTo>
                <a:lnTo>
                  <a:pt x="0" y="0"/>
                </a:lnTo>
                <a:close/>
              </a:path>
            </a:pathLst>
          </a:custGeom>
          <a:solidFill>
            <a:srgbClr val="E7E7E7">
              <a:alpha val="9999"/>
            </a:srgbClr>
          </a:solidFill>
        </p:spPr>
        <p:txBody>
          <a:bodyPr wrap="square" lIns="0" tIns="0" rIns="0" bIns="0" rtlCol="0"/>
          <a:lstStyle/>
          <a:p>
            <a:endParaRPr/>
          </a:p>
        </p:txBody>
      </p:sp>
      <p:sp>
        <p:nvSpPr>
          <p:cNvPr id="103" name="bg object 103"/>
          <p:cNvSpPr/>
          <p:nvPr/>
        </p:nvSpPr>
        <p:spPr>
          <a:xfrm>
            <a:off x="3300059" y="6923152"/>
            <a:ext cx="659130" cy="1039494"/>
          </a:xfrm>
          <a:custGeom>
            <a:avLst/>
            <a:gdLst/>
            <a:ahLst/>
            <a:cxnLst/>
            <a:rect l="l" t="t" r="r" b="b"/>
            <a:pathLst>
              <a:path w="659129" h="1039495">
                <a:moveTo>
                  <a:pt x="658520" y="0"/>
                </a:moveTo>
                <a:lnTo>
                  <a:pt x="0" y="519709"/>
                </a:lnTo>
                <a:lnTo>
                  <a:pt x="658520" y="1039393"/>
                </a:lnTo>
                <a:lnTo>
                  <a:pt x="658520" y="0"/>
                </a:lnTo>
                <a:close/>
              </a:path>
            </a:pathLst>
          </a:custGeom>
          <a:solidFill>
            <a:srgbClr val="B2B2B1">
              <a:alpha val="9999"/>
            </a:srgbClr>
          </a:solidFill>
        </p:spPr>
        <p:txBody>
          <a:bodyPr wrap="square" lIns="0" tIns="0" rIns="0" bIns="0" rtlCol="0"/>
          <a:lstStyle/>
          <a:p>
            <a:endParaRPr/>
          </a:p>
        </p:txBody>
      </p:sp>
      <p:sp>
        <p:nvSpPr>
          <p:cNvPr id="104" name="bg object 104"/>
          <p:cNvSpPr/>
          <p:nvPr/>
        </p:nvSpPr>
        <p:spPr>
          <a:xfrm>
            <a:off x="3300065" y="6403470"/>
            <a:ext cx="659130" cy="1039494"/>
          </a:xfrm>
          <a:custGeom>
            <a:avLst/>
            <a:gdLst/>
            <a:ahLst/>
            <a:cxnLst/>
            <a:rect l="l" t="t" r="r" b="b"/>
            <a:pathLst>
              <a:path w="659129" h="1039495">
                <a:moveTo>
                  <a:pt x="0" y="0"/>
                </a:moveTo>
                <a:lnTo>
                  <a:pt x="0" y="1039393"/>
                </a:lnTo>
                <a:lnTo>
                  <a:pt x="658558" y="519684"/>
                </a:lnTo>
                <a:lnTo>
                  <a:pt x="0" y="0"/>
                </a:lnTo>
                <a:close/>
              </a:path>
            </a:pathLst>
          </a:custGeom>
          <a:solidFill>
            <a:srgbClr val="E7E7E7">
              <a:alpha val="9999"/>
            </a:srgbClr>
          </a:solidFill>
        </p:spPr>
        <p:txBody>
          <a:bodyPr wrap="square" lIns="0" tIns="0" rIns="0" bIns="0" rtlCol="0"/>
          <a:lstStyle/>
          <a:p>
            <a:endParaRPr/>
          </a:p>
        </p:txBody>
      </p:sp>
      <p:sp>
        <p:nvSpPr>
          <p:cNvPr id="105" name="bg object 105"/>
          <p:cNvSpPr/>
          <p:nvPr/>
        </p:nvSpPr>
        <p:spPr>
          <a:xfrm>
            <a:off x="1324297" y="6923253"/>
            <a:ext cx="659130" cy="1039494"/>
          </a:xfrm>
          <a:custGeom>
            <a:avLst/>
            <a:gdLst/>
            <a:ahLst/>
            <a:cxnLst/>
            <a:rect l="l" t="t" r="r" b="b"/>
            <a:pathLst>
              <a:path w="659130" h="1039495">
                <a:moveTo>
                  <a:pt x="0" y="0"/>
                </a:moveTo>
                <a:lnTo>
                  <a:pt x="0" y="1039393"/>
                </a:lnTo>
                <a:lnTo>
                  <a:pt x="658558" y="519683"/>
                </a:lnTo>
                <a:lnTo>
                  <a:pt x="0" y="0"/>
                </a:lnTo>
                <a:close/>
              </a:path>
            </a:pathLst>
          </a:custGeom>
          <a:solidFill>
            <a:srgbClr val="F0F0F0">
              <a:alpha val="9999"/>
            </a:srgbClr>
          </a:solidFill>
        </p:spPr>
        <p:txBody>
          <a:bodyPr wrap="square" lIns="0" tIns="0" rIns="0" bIns="0" rtlCol="0"/>
          <a:lstStyle/>
          <a:p>
            <a:endParaRPr/>
          </a:p>
        </p:txBody>
      </p:sp>
      <p:sp>
        <p:nvSpPr>
          <p:cNvPr id="106" name="bg object 106"/>
          <p:cNvSpPr/>
          <p:nvPr/>
        </p:nvSpPr>
        <p:spPr>
          <a:xfrm>
            <a:off x="2641500" y="6923253"/>
            <a:ext cx="659130" cy="1039494"/>
          </a:xfrm>
          <a:custGeom>
            <a:avLst/>
            <a:gdLst/>
            <a:ahLst/>
            <a:cxnLst/>
            <a:rect l="l" t="t" r="r" b="b"/>
            <a:pathLst>
              <a:path w="659129" h="1039495">
                <a:moveTo>
                  <a:pt x="0" y="0"/>
                </a:moveTo>
                <a:lnTo>
                  <a:pt x="0" y="1039393"/>
                </a:lnTo>
                <a:lnTo>
                  <a:pt x="658609" y="519683"/>
                </a:lnTo>
                <a:lnTo>
                  <a:pt x="0" y="0"/>
                </a:lnTo>
                <a:close/>
              </a:path>
            </a:pathLst>
          </a:custGeom>
          <a:solidFill>
            <a:srgbClr val="F0F0F0">
              <a:alpha val="9999"/>
            </a:srgbClr>
          </a:solidFill>
        </p:spPr>
        <p:txBody>
          <a:bodyPr wrap="square" lIns="0" tIns="0" rIns="0" bIns="0" rtlCol="0"/>
          <a:lstStyle/>
          <a:p>
            <a:endParaRPr/>
          </a:p>
        </p:txBody>
      </p:sp>
      <p:sp>
        <p:nvSpPr>
          <p:cNvPr id="107" name="bg object 107"/>
          <p:cNvSpPr/>
          <p:nvPr/>
        </p:nvSpPr>
        <p:spPr>
          <a:xfrm>
            <a:off x="2641431" y="4324736"/>
            <a:ext cx="659130" cy="1039494"/>
          </a:xfrm>
          <a:custGeom>
            <a:avLst/>
            <a:gdLst/>
            <a:ahLst/>
            <a:cxnLst/>
            <a:rect l="l" t="t" r="r" b="b"/>
            <a:pathLst>
              <a:path w="659129" h="1039495">
                <a:moveTo>
                  <a:pt x="658634" y="0"/>
                </a:moveTo>
                <a:lnTo>
                  <a:pt x="0" y="519798"/>
                </a:lnTo>
                <a:lnTo>
                  <a:pt x="658634" y="1039393"/>
                </a:lnTo>
                <a:lnTo>
                  <a:pt x="658634" y="0"/>
                </a:lnTo>
                <a:close/>
              </a:path>
            </a:pathLst>
          </a:custGeom>
          <a:solidFill>
            <a:srgbClr val="D6D6D5">
              <a:alpha val="9999"/>
            </a:srgbClr>
          </a:solidFill>
        </p:spPr>
        <p:txBody>
          <a:bodyPr wrap="square" lIns="0" tIns="0" rIns="0" bIns="0" rtlCol="0"/>
          <a:lstStyle/>
          <a:p>
            <a:endParaRPr/>
          </a:p>
        </p:txBody>
      </p:sp>
      <p:sp>
        <p:nvSpPr>
          <p:cNvPr id="108" name="bg object 108"/>
          <p:cNvSpPr/>
          <p:nvPr/>
        </p:nvSpPr>
        <p:spPr>
          <a:xfrm>
            <a:off x="2641431" y="3285510"/>
            <a:ext cx="659130" cy="1039494"/>
          </a:xfrm>
          <a:custGeom>
            <a:avLst/>
            <a:gdLst/>
            <a:ahLst/>
            <a:cxnLst/>
            <a:rect l="l" t="t" r="r" b="b"/>
            <a:pathLst>
              <a:path w="659129" h="1039495">
                <a:moveTo>
                  <a:pt x="658634" y="0"/>
                </a:moveTo>
                <a:lnTo>
                  <a:pt x="0" y="519620"/>
                </a:lnTo>
                <a:lnTo>
                  <a:pt x="658634" y="1039228"/>
                </a:lnTo>
                <a:lnTo>
                  <a:pt x="658634" y="0"/>
                </a:lnTo>
                <a:close/>
              </a:path>
            </a:pathLst>
          </a:custGeom>
          <a:solidFill>
            <a:srgbClr val="E1E1E1">
              <a:alpha val="9999"/>
            </a:srgbClr>
          </a:solidFill>
        </p:spPr>
        <p:txBody>
          <a:bodyPr wrap="square" lIns="0" tIns="0" rIns="0" bIns="0" rtlCol="0"/>
          <a:lstStyle/>
          <a:p>
            <a:endParaRPr/>
          </a:p>
        </p:txBody>
      </p:sp>
      <p:sp>
        <p:nvSpPr>
          <p:cNvPr id="109" name="bg object 109"/>
          <p:cNvSpPr/>
          <p:nvPr/>
        </p:nvSpPr>
        <p:spPr>
          <a:xfrm>
            <a:off x="2641431" y="5364126"/>
            <a:ext cx="659130" cy="1039494"/>
          </a:xfrm>
          <a:custGeom>
            <a:avLst/>
            <a:gdLst/>
            <a:ahLst/>
            <a:cxnLst/>
            <a:rect l="l" t="t" r="r" b="b"/>
            <a:pathLst>
              <a:path w="659129" h="1039495">
                <a:moveTo>
                  <a:pt x="658634" y="0"/>
                </a:moveTo>
                <a:lnTo>
                  <a:pt x="0" y="519722"/>
                </a:lnTo>
                <a:lnTo>
                  <a:pt x="658634" y="1039418"/>
                </a:lnTo>
                <a:lnTo>
                  <a:pt x="658634" y="0"/>
                </a:lnTo>
                <a:close/>
              </a:path>
            </a:pathLst>
          </a:custGeom>
          <a:solidFill>
            <a:srgbClr val="F0F0F0">
              <a:alpha val="9999"/>
            </a:srgbClr>
          </a:solidFill>
        </p:spPr>
        <p:txBody>
          <a:bodyPr wrap="square" lIns="0" tIns="0" rIns="0" bIns="0" rtlCol="0"/>
          <a:lstStyle/>
          <a:p>
            <a:endParaRPr/>
          </a:p>
        </p:txBody>
      </p:sp>
      <p:sp>
        <p:nvSpPr>
          <p:cNvPr id="110" name="bg object 110"/>
          <p:cNvSpPr/>
          <p:nvPr/>
        </p:nvSpPr>
        <p:spPr>
          <a:xfrm>
            <a:off x="665713" y="5883936"/>
            <a:ext cx="659130" cy="1039494"/>
          </a:xfrm>
          <a:custGeom>
            <a:avLst/>
            <a:gdLst/>
            <a:ahLst/>
            <a:cxnLst/>
            <a:rect l="l" t="t" r="r" b="b"/>
            <a:pathLst>
              <a:path w="659130" h="1039495">
                <a:moveTo>
                  <a:pt x="658583" y="0"/>
                </a:moveTo>
                <a:lnTo>
                  <a:pt x="0" y="519607"/>
                </a:lnTo>
                <a:lnTo>
                  <a:pt x="658583" y="1039317"/>
                </a:lnTo>
                <a:lnTo>
                  <a:pt x="658583" y="0"/>
                </a:lnTo>
                <a:close/>
              </a:path>
            </a:pathLst>
          </a:custGeom>
          <a:solidFill>
            <a:srgbClr val="F0F0F0">
              <a:alpha val="9999"/>
            </a:srgbClr>
          </a:solidFill>
        </p:spPr>
        <p:txBody>
          <a:bodyPr wrap="square" lIns="0" tIns="0" rIns="0" bIns="0" rtlCol="0"/>
          <a:lstStyle/>
          <a:p>
            <a:endParaRPr/>
          </a:p>
        </p:txBody>
      </p:sp>
      <p:sp>
        <p:nvSpPr>
          <p:cNvPr id="111" name="bg object 111"/>
          <p:cNvSpPr/>
          <p:nvPr/>
        </p:nvSpPr>
        <p:spPr>
          <a:xfrm>
            <a:off x="2641425" y="4844534"/>
            <a:ext cx="659130" cy="1039494"/>
          </a:xfrm>
          <a:custGeom>
            <a:avLst/>
            <a:gdLst/>
            <a:ahLst/>
            <a:cxnLst/>
            <a:rect l="l" t="t" r="r" b="b"/>
            <a:pathLst>
              <a:path w="659129" h="1039495">
                <a:moveTo>
                  <a:pt x="0" y="0"/>
                </a:moveTo>
                <a:lnTo>
                  <a:pt x="0" y="1039317"/>
                </a:lnTo>
                <a:lnTo>
                  <a:pt x="658634" y="519595"/>
                </a:lnTo>
                <a:lnTo>
                  <a:pt x="0" y="0"/>
                </a:lnTo>
                <a:close/>
              </a:path>
            </a:pathLst>
          </a:custGeom>
          <a:solidFill>
            <a:srgbClr val="E7E7E7">
              <a:alpha val="9999"/>
            </a:srgbClr>
          </a:solidFill>
        </p:spPr>
        <p:txBody>
          <a:bodyPr wrap="square" lIns="0" tIns="0" rIns="0" bIns="0" rtlCol="0"/>
          <a:lstStyle/>
          <a:p>
            <a:endParaRPr/>
          </a:p>
        </p:txBody>
      </p:sp>
      <p:sp>
        <p:nvSpPr>
          <p:cNvPr id="112" name="bg object 112"/>
          <p:cNvSpPr/>
          <p:nvPr/>
        </p:nvSpPr>
        <p:spPr>
          <a:xfrm>
            <a:off x="2641425" y="7962545"/>
            <a:ext cx="659130" cy="1039494"/>
          </a:xfrm>
          <a:custGeom>
            <a:avLst/>
            <a:gdLst/>
            <a:ahLst/>
            <a:cxnLst/>
            <a:rect l="l" t="t" r="r" b="b"/>
            <a:pathLst>
              <a:path w="659129" h="1039495">
                <a:moveTo>
                  <a:pt x="0" y="0"/>
                </a:moveTo>
                <a:lnTo>
                  <a:pt x="0" y="1039317"/>
                </a:lnTo>
                <a:lnTo>
                  <a:pt x="658634" y="519709"/>
                </a:lnTo>
                <a:lnTo>
                  <a:pt x="0" y="0"/>
                </a:lnTo>
                <a:close/>
              </a:path>
            </a:pathLst>
          </a:custGeom>
          <a:solidFill>
            <a:srgbClr val="E7E7E7">
              <a:alpha val="9999"/>
            </a:srgbClr>
          </a:solidFill>
        </p:spPr>
        <p:txBody>
          <a:bodyPr wrap="square" lIns="0" tIns="0" rIns="0" bIns="0" rtlCol="0"/>
          <a:lstStyle/>
          <a:p>
            <a:endParaRPr/>
          </a:p>
        </p:txBody>
      </p:sp>
      <p:sp>
        <p:nvSpPr>
          <p:cNvPr id="113" name="bg object 113"/>
          <p:cNvSpPr/>
          <p:nvPr/>
        </p:nvSpPr>
        <p:spPr>
          <a:xfrm>
            <a:off x="3300065" y="8482252"/>
            <a:ext cx="659130" cy="1039494"/>
          </a:xfrm>
          <a:custGeom>
            <a:avLst/>
            <a:gdLst/>
            <a:ahLst/>
            <a:cxnLst/>
            <a:rect l="l" t="t" r="r" b="b"/>
            <a:pathLst>
              <a:path w="659129" h="1039495">
                <a:moveTo>
                  <a:pt x="0" y="0"/>
                </a:moveTo>
                <a:lnTo>
                  <a:pt x="0" y="1039342"/>
                </a:lnTo>
                <a:lnTo>
                  <a:pt x="658558" y="519607"/>
                </a:lnTo>
                <a:lnTo>
                  <a:pt x="0" y="0"/>
                </a:lnTo>
                <a:close/>
              </a:path>
            </a:pathLst>
          </a:custGeom>
          <a:solidFill>
            <a:srgbClr val="E1E1E1">
              <a:alpha val="9999"/>
            </a:srgbClr>
          </a:solidFill>
        </p:spPr>
        <p:txBody>
          <a:bodyPr wrap="square" lIns="0" tIns="0" rIns="0" bIns="0" rtlCol="0"/>
          <a:lstStyle/>
          <a:p>
            <a:endParaRPr/>
          </a:p>
        </p:txBody>
      </p:sp>
      <p:sp>
        <p:nvSpPr>
          <p:cNvPr id="114" name="bg object 114"/>
          <p:cNvSpPr/>
          <p:nvPr/>
        </p:nvSpPr>
        <p:spPr>
          <a:xfrm>
            <a:off x="4617218" y="8482178"/>
            <a:ext cx="659130" cy="1039494"/>
          </a:xfrm>
          <a:custGeom>
            <a:avLst/>
            <a:gdLst/>
            <a:ahLst/>
            <a:cxnLst/>
            <a:rect l="l" t="t" r="r" b="b"/>
            <a:pathLst>
              <a:path w="659129" h="1039495">
                <a:moveTo>
                  <a:pt x="0" y="0"/>
                </a:moveTo>
                <a:lnTo>
                  <a:pt x="0" y="1039418"/>
                </a:lnTo>
                <a:lnTo>
                  <a:pt x="658558" y="519683"/>
                </a:lnTo>
                <a:lnTo>
                  <a:pt x="0" y="0"/>
                </a:lnTo>
                <a:close/>
              </a:path>
            </a:pathLst>
          </a:custGeom>
          <a:solidFill>
            <a:srgbClr val="B2B2B1">
              <a:alpha val="9999"/>
            </a:srgbClr>
          </a:solidFill>
        </p:spPr>
        <p:txBody>
          <a:bodyPr wrap="square" lIns="0" tIns="0" rIns="0" bIns="0" rtlCol="0"/>
          <a:lstStyle/>
          <a:p>
            <a:endParaRPr/>
          </a:p>
        </p:txBody>
      </p:sp>
      <p:sp>
        <p:nvSpPr>
          <p:cNvPr id="115" name="bg object 115"/>
          <p:cNvSpPr/>
          <p:nvPr/>
        </p:nvSpPr>
        <p:spPr>
          <a:xfrm>
            <a:off x="2641431" y="6403543"/>
            <a:ext cx="659130" cy="1039494"/>
          </a:xfrm>
          <a:custGeom>
            <a:avLst/>
            <a:gdLst/>
            <a:ahLst/>
            <a:cxnLst/>
            <a:rect l="l" t="t" r="r" b="b"/>
            <a:pathLst>
              <a:path w="659129" h="1039495">
                <a:moveTo>
                  <a:pt x="658634" y="0"/>
                </a:moveTo>
                <a:lnTo>
                  <a:pt x="0" y="519709"/>
                </a:lnTo>
                <a:lnTo>
                  <a:pt x="658634" y="1039393"/>
                </a:lnTo>
                <a:lnTo>
                  <a:pt x="658634" y="0"/>
                </a:lnTo>
                <a:close/>
              </a:path>
            </a:pathLst>
          </a:custGeom>
          <a:solidFill>
            <a:srgbClr val="D6D6D5">
              <a:alpha val="9999"/>
            </a:srgbClr>
          </a:solidFill>
        </p:spPr>
        <p:txBody>
          <a:bodyPr wrap="square" lIns="0" tIns="0" rIns="0" bIns="0" rtlCol="0"/>
          <a:lstStyle/>
          <a:p>
            <a:endParaRPr/>
          </a:p>
        </p:txBody>
      </p:sp>
      <p:sp>
        <p:nvSpPr>
          <p:cNvPr id="116" name="bg object 116"/>
          <p:cNvSpPr/>
          <p:nvPr/>
        </p:nvSpPr>
        <p:spPr>
          <a:xfrm>
            <a:off x="2641425" y="5883850"/>
            <a:ext cx="659130" cy="1039494"/>
          </a:xfrm>
          <a:custGeom>
            <a:avLst/>
            <a:gdLst/>
            <a:ahLst/>
            <a:cxnLst/>
            <a:rect l="l" t="t" r="r" b="b"/>
            <a:pathLst>
              <a:path w="659129" h="1039495">
                <a:moveTo>
                  <a:pt x="0" y="0"/>
                </a:moveTo>
                <a:lnTo>
                  <a:pt x="0" y="1039406"/>
                </a:lnTo>
                <a:lnTo>
                  <a:pt x="658634" y="519696"/>
                </a:lnTo>
                <a:lnTo>
                  <a:pt x="0" y="0"/>
                </a:lnTo>
                <a:close/>
              </a:path>
            </a:pathLst>
          </a:custGeom>
          <a:solidFill>
            <a:srgbClr val="E7E7E7">
              <a:alpha val="9999"/>
            </a:srgbClr>
          </a:solidFill>
        </p:spPr>
        <p:txBody>
          <a:bodyPr wrap="square" lIns="0" tIns="0" rIns="0" bIns="0" rtlCol="0"/>
          <a:lstStyle/>
          <a:p>
            <a:endParaRPr/>
          </a:p>
        </p:txBody>
      </p:sp>
      <p:sp>
        <p:nvSpPr>
          <p:cNvPr id="117" name="bg object 117"/>
          <p:cNvSpPr/>
          <p:nvPr/>
        </p:nvSpPr>
        <p:spPr>
          <a:xfrm>
            <a:off x="1982867" y="2765800"/>
            <a:ext cx="659130" cy="1039494"/>
          </a:xfrm>
          <a:custGeom>
            <a:avLst/>
            <a:gdLst/>
            <a:ahLst/>
            <a:cxnLst/>
            <a:rect l="l" t="t" r="r" b="b"/>
            <a:pathLst>
              <a:path w="659130" h="1039495">
                <a:moveTo>
                  <a:pt x="658558" y="0"/>
                </a:moveTo>
                <a:lnTo>
                  <a:pt x="0" y="519709"/>
                </a:lnTo>
                <a:lnTo>
                  <a:pt x="658558" y="1039329"/>
                </a:lnTo>
                <a:lnTo>
                  <a:pt x="658558" y="0"/>
                </a:lnTo>
                <a:close/>
              </a:path>
            </a:pathLst>
          </a:custGeom>
          <a:solidFill>
            <a:srgbClr val="F0F0F0">
              <a:alpha val="9999"/>
            </a:srgbClr>
          </a:solidFill>
        </p:spPr>
        <p:txBody>
          <a:bodyPr wrap="square" lIns="0" tIns="0" rIns="0" bIns="0" rtlCol="0"/>
          <a:lstStyle/>
          <a:p>
            <a:endParaRPr/>
          </a:p>
        </p:txBody>
      </p:sp>
      <p:sp>
        <p:nvSpPr>
          <p:cNvPr id="118" name="bg object 118"/>
          <p:cNvSpPr/>
          <p:nvPr/>
        </p:nvSpPr>
        <p:spPr>
          <a:xfrm>
            <a:off x="1982867" y="3805128"/>
            <a:ext cx="659130" cy="1039494"/>
          </a:xfrm>
          <a:custGeom>
            <a:avLst/>
            <a:gdLst/>
            <a:ahLst/>
            <a:cxnLst/>
            <a:rect l="l" t="t" r="r" b="b"/>
            <a:pathLst>
              <a:path w="659130" h="1039495">
                <a:moveTo>
                  <a:pt x="658558" y="0"/>
                </a:moveTo>
                <a:lnTo>
                  <a:pt x="0" y="519709"/>
                </a:lnTo>
                <a:lnTo>
                  <a:pt x="658558" y="1039406"/>
                </a:lnTo>
                <a:lnTo>
                  <a:pt x="658558" y="0"/>
                </a:lnTo>
                <a:close/>
              </a:path>
            </a:pathLst>
          </a:custGeom>
          <a:solidFill>
            <a:srgbClr val="E1E1E1">
              <a:alpha val="9999"/>
            </a:srgbClr>
          </a:solidFill>
        </p:spPr>
        <p:txBody>
          <a:bodyPr wrap="square" lIns="0" tIns="0" rIns="0" bIns="0" rtlCol="0"/>
          <a:lstStyle/>
          <a:p>
            <a:endParaRPr/>
          </a:p>
        </p:txBody>
      </p:sp>
      <p:sp>
        <p:nvSpPr>
          <p:cNvPr id="119" name="bg object 119"/>
          <p:cNvSpPr/>
          <p:nvPr/>
        </p:nvSpPr>
        <p:spPr>
          <a:xfrm>
            <a:off x="1982862" y="4324838"/>
            <a:ext cx="659130" cy="1039494"/>
          </a:xfrm>
          <a:custGeom>
            <a:avLst/>
            <a:gdLst/>
            <a:ahLst/>
            <a:cxnLst/>
            <a:rect l="l" t="t" r="r" b="b"/>
            <a:pathLst>
              <a:path w="659130" h="1039495">
                <a:moveTo>
                  <a:pt x="0" y="0"/>
                </a:moveTo>
                <a:lnTo>
                  <a:pt x="0" y="1039291"/>
                </a:lnTo>
                <a:lnTo>
                  <a:pt x="658634" y="519696"/>
                </a:lnTo>
                <a:lnTo>
                  <a:pt x="0" y="0"/>
                </a:lnTo>
                <a:close/>
              </a:path>
            </a:pathLst>
          </a:custGeom>
          <a:solidFill>
            <a:srgbClr val="E7E7E7">
              <a:alpha val="9999"/>
            </a:srgbClr>
          </a:solidFill>
        </p:spPr>
        <p:txBody>
          <a:bodyPr wrap="square" lIns="0" tIns="0" rIns="0" bIns="0" rtlCol="0"/>
          <a:lstStyle/>
          <a:p>
            <a:endParaRPr/>
          </a:p>
        </p:txBody>
      </p:sp>
      <p:sp>
        <p:nvSpPr>
          <p:cNvPr id="120" name="bg object 120"/>
          <p:cNvSpPr/>
          <p:nvPr/>
        </p:nvSpPr>
        <p:spPr>
          <a:xfrm>
            <a:off x="1982867" y="5883847"/>
            <a:ext cx="659130" cy="1039494"/>
          </a:xfrm>
          <a:custGeom>
            <a:avLst/>
            <a:gdLst/>
            <a:ahLst/>
            <a:cxnLst/>
            <a:rect l="l" t="t" r="r" b="b"/>
            <a:pathLst>
              <a:path w="659130" h="1039495">
                <a:moveTo>
                  <a:pt x="658558" y="0"/>
                </a:moveTo>
                <a:lnTo>
                  <a:pt x="0" y="519696"/>
                </a:lnTo>
                <a:lnTo>
                  <a:pt x="658558" y="1039406"/>
                </a:lnTo>
                <a:lnTo>
                  <a:pt x="658558" y="0"/>
                </a:lnTo>
                <a:close/>
              </a:path>
            </a:pathLst>
          </a:custGeom>
          <a:solidFill>
            <a:srgbClr val="F0F0F0">
              <a:alpha val="9999"/>
            </a:srgbClr>
          </a:solidFill>
        </p:spPr>
        <p:txBody>
          <a:bodyPr wrap="square" lIns="0" tIns="0" rIns="0" bIns="0" rtlCol="0"/>
          <a:lstStyle/>
          <a:p>
            <a:endParaRPr/>
          </a:p>
        </p:txBody>
      </p:sp>
      <p:sp>
        <p:nvSpPr>
          <p:cNvPr id="121" name="bg object 121"/>
          <p:cNvSpPr/>
          <p:nvPr/>
        </p:nvSpPr>
        <p:spPr>
          <a:xfrm>
            <a:off x="1982851" y="5364136"/>
            <a:ext cx="659130" cy="2078989"/>
          </a:xfrm>
          <a:custGeom>
            <a:avLst/>
            <a:gdLst/>
            <a:ahLst/>
            <a:cxnLst/>
            <a:rect l="l" t="t" r="r" b="b"/>
            <a:pathLst>
              <a:path w="659130" h="2078990">
                <a:moveTo>
                  <a:pt x="658634" y="1559128"/>
                </a:moveTo>
                <a:lnTo>
                  <a:pt x="0" y="1039418"/>
                </a:lnTo>
                <a:lnTo>
                  <a:pt x="0" y="2078812"/>
                </a:lnTo>
                <a:lnTo>
                  <a:pt x="658634" y="1559128"/>
                </a:lnTo>
                <a:close/>
              </a:path>
              <a:path w="659130" h="2078990">
                <a:moveTo>
                  <a:pt x="658634" y="519722"/>
                </a:moveTo>
                <a:lnTo>
                  <a:pt x="0" y="0"/>
                </a:lnTo>
                <a:lnTo>
                  <a:pt x="0" y="1039418"/>
                </a:lnTo>
                <a:lnTo>
                  <a:pt x="658634" y="519722"/>
                </a:lnTo>
                <a:close/>
              </a:path>
            </a:pathLst>
          </a:custGeom>
          <a:solidFill>
            <a:srgbClr val="E7E7E7">
              <a:alpha val="9999"/>
            </a:srgbClr>
          </a:solidFill>
        </p:spPr>
        <p:txBody>
          <a:bodyPr wrap="square" lIns="0" tIns="0" rIns="0" bIns="0" rtlCol="0"/>
          <a:lstStyle/>
          <a:p>
            <a:endParaRPr/>
          </a:p>
        </p:txBody>
      </p:sp>
      <p:sp>
        <p:nvSpPr>
          <p:cNvPr id="122" name="bg object 122"/>
          <p:cNvSpPr/>
          <p:nvPr/>
        </p:nvSpPr>
        <p:spPr>
          <a:xfrm>
            <a:off x="1324303" y="4324837"/>
            <a:ext cx="659130" cy="1039494"/>
          </a:xfrm>
          <a:custGeom>
            <a:avLst/>
            <a:gdLst/>
            <a:ahLst/>
            <a:cxnLst/>
            <a:rect l="l" t="t" r="r" b="b"/>
            <a:pathLst>
              <a:path w="659130" h="1039495">
                <a:moveTo>
                  <a:pt x="658558" y="0"/>
                </a:moveTo>
                <a:lnTo>
                  <a:pt x="0" y="519696"/>
                </a:lnTo>
                <a:lnTo>
                  <a:pt x="658558" y="1039291"/>
                </a:lnTo>
                <a:lnTo>
                  <a:pt x="658558" y="0"/>
                </a:lnTo>
                <a:close/>
              </a:path>
            </a:pathLst>
          </a:custGeom>
          <a:solidFill>
            <a:srgbClr val="F0F0F0">
              <a:alpha val="9999"/>
            </a:srgbClr>
          </a:solidFill>
        </p:spPr>
        <p:txBody>
          <a:bodyPr wrap="square" lIns="0" tIns="0" rIns="0" bIns="0" rtlCol="0"/>
          <a:lstStyle/>
          <a:p>
            <a:endParaRPr/>
          </a:p>
        </p:txBody>
      </p:sp>
      <p:sp>
        <p:nvSpPr>
          <p:cNvPr id="123" name="bg object 123"/>
          <p:cNvSpPr/>
          <p:nvPr/>
        </p:nvSpPr>
        <p:spPr>
          <a:xfrm>
            <a:off x="7143" y="4844534"/>
            <a:ext cx="659130" cy="1039494"/>
          </a:xfrm>
          <a:custGeom>
            <a:avLst/>
            <a:gdLst/>
            <a:ahLst/>
            <a:cxnLst/>
            <a:rect l="l" t="t" r="r" b="b"/>
            <a:pathLst>
              <a:path w="659130" h="1039495">
                <a:moveTo>
                  <a:pt x="0" y="0"/>
                </a:moveTo>
                <a:lnTo>
                  <a:pt x="0" y="1039456"/>
                </a:lnTo>
                <a:lnTo>
                  <a:pt x="658558" y="519696"/>
                </a:lnTo>
                <a:lnTo>
                  <a:pt x="0" y="0"/>
                </a:lnTo>
                <a:close/>
              </a:path>
            </a:pathLst>
          </a:custGeom>
          <a:solidFill>
            <a:srgbClr val="F0F0F0">
              <a:alpha val="9999"/>
            </a:srgbClr>
          </a:solidFill>
        </p:spPr>
        <p:txBody>
          <a:bodyPr wrap="square" lIns="0" tIns="0" rIns="0" bIns="0" rtlCol="0"/>
          <a:lstStyle/>
          <a:p>
            <a:endParaRPr/>
          </a:p>
        </p:txBody>
      </p:sp>
      <p:sp>
        <p:nvSpPr>
          <p:cNvPr id="124" name="bg object 124"/>
          <p:cNvSpPr/>
          <p:nvPr/>
        </p:nvSpPr>
        <p:spPr>
          <a:xfrm>
            <a:off x="3300057" y="7442936"/>
            <a:ext cx="1317625" cy="1559560"/>
          </a:xfrm>
          <a:custGeom>
            <a:avLst/>
            <a:gdLst/>
            <a:ahLst/>
            <a:cxnLst/>
            <a:rect l="l" t="t" r="r" b="b"/>
            <a:pathLst>
              <a:path w="1317625" h="1559559">
                <a:moveTo>
                  <a:pt x="658520" y="519607"/>
                </a:moveTo>
                <a:lnTo>
                  <a:pt x="0" y="0"/>
                </a:lnTo>
                <a:lnTo>
                  <a:pt x="0" y="1039317"/>
                </a:lnTo>
                <a:lnTo>
                  <a:pt x="658520" y="519607"/>
                </a:lnTo>
                <a:close/>
              </a:path>
              <a:path w="1317625" h="1559559">
                <a:moveTo>
                  <a:pt x="1317155" y="1039253"/>
                </a:moveTo>
                <a:lnTo>
                  <a:pt x="658571" y="519620"/>
                </a:lnTo>
                <a:lnTo>
                  <a:pt x="658571" y="1558937"/>
                </a:lnTo>
                <a:lnTo>
                  <a:pt x="1317155" y="1039253"/>
                </a:lnTo>
                <a:close/>
              </a:path>
            </a:pathLst>
          </a:custGeom>
          <a:solidFill>
            <a:srgbClr val="F0F0F0">
              <a:alpha val="9999"/>
            </a:srgbClr>
          </a:solidFill>
        </p:spPr>
        <p:txBody>
          <a:bodyPr wrap="square" lIns="0" tIns="0" rIns="0" bIns="0" rtlCol="0"/>
          <a:lstStyle/>
          <a:p>
            <a:endParaRPr/>
          </a:p>
        </p:txBody>
      </p:sp>
      <p:sp>
        <p:nvSpPr>
          <p:cNvPr id="125" name="bg object 125"/>
          <p:cNvSpPr/>
          <p:nvPr/>
        </p:nvSpPr>
        <p:spPr>
          <a:xfrm>
            <a:off x="1324292" y="3805135"/>
            <a:ext cx="659130" cy="2078989"/>
          </a:xfrm>
          <a:custGeom>
            <a:avLst/>
            <a:gdLst/>
            <a:ahLst/>
            <a:cxnLst/>
            <a:rect l="l" t="t" r="r" b="b"/>
            <a:pathLst>
              <a:path w="659130" h="2078989">
                <a:moveTo>
                  <a:pt x="658609" y="1559001"/>
                </a:moveTo>
                <a:lnTo>
                  <a:pt x="0" y="1039406"/>
                </a:lnTo>
                <a:lnTo>
                  <a:pt x="0" y="2078812"/>
                </a:lnTo>
                <a:lnTo>
                  <a:pt x="658609" y="1559001"/>
                </a:lnTo>
                <a:close/>
              </a:path>
              <a:path w="659130" h="2078989">
                <a:moveTo>
                  <a:pt x="658609" y="519709"/>
                </a:moveTo>
                <a:lnTo>
                  <a:pt x="0" y="0"/>
                </a:lnTo>
                <a:lnTo>
                  <a:pt x="0" y="1039406"/>
                </a:lnTo>
                <a:lnTo>
                  <a:pt x="658609" y="519709"/>
                </a:lnTo>
                <a:close/>
              </a:path>
            </a:pathLst>
          </a:custGeom>
          <a:solidFill>
            <a:srgbClr val="E1E1E1">
              <a:alpha val="9999"/>
            </a:srgbClr>
          </a:solidFill>
        </p:spPr>
        <p:txBody>
          <a:bodyPr wrap="square" lIns="0" tIns="0" rIns="0" bIns="0" rtlCol="0"/>
          <a:lstStyle/>
          <a:p>
            <a:endParaRPr/>
          </a:p>
        </p:txBody>
      </p:sp>
      <p:sp>
        <p:nvSpPr>
          <p:cNvPr id="126" name="bg object 126"/>
          <p:cNvSpPr/>
          <p:nvPr/>
        </p:nvSpPr>
        <p:spPr>
          <a:xfrm>
            <a:off x="665708" y="4324912"/>
            <a:ext cx="659130" cy="1039494"/>
          </a:xfrm>
          <a:custGeom>
            <a:avLst/>
            <a:gdLst/>
            <a:ahLst/>
            <a:cxnLst/>
            <a:rect l="l" t="t" r="r" b="b"/>
            <a:pathLst>
              <a:path w="659130" h="1039495">
                <a:moveTo>
                  <a:pt x="0" y="0"/>
                </a:moveTo>
                <a:lnTo>
                  <a:pt x="0" y="1039317"/>
                </a:lnTo>
                <a:lnTo>
                  <a:pt x="658583" y="519620"/>
                </a:lnTo>
                <a:lnTo>
                  <a:pt x="0" y="0"/>
                </a:lnTo>
                <a:close/>
              </a:path>
            </a:pathLst>
          </a:custGeom>
          <a:solidFill>
            <a:srgbClr val="E7E7E7">
              <a:alpha val="9999"/>
            </a:srgbClr>
          </a:solidFill>
        </p:spPr>
        <p:txBody>
          <a:bodyPr wrap="square" lIns="0" tIns="0" rIns="0" bIns="0" rtlCol="0"/>
          <a:lstStyle/>
          <a:p>
            <a:endParaRPr/>
          </a:p>
        </p:txBody>
      </p:sp>
      <p:sp>
        <p:nvSpPr>
          <p:cNvPr id="127" name="bg object 127"/>
          <p:cNvSpPr/>
          <p:nvPr/>
        </p:nvSpPr>
        <p:spPr>
          <a:xfrm>
            <a:off x="665708" y="5364238"/>
            <a:ext cx="1317625" cy="1559560"/>
          </a:xfrm>
          <a:custGeom>
            <a:avLst/>
            <a:gdLst/>
            <a:ahLst/>
            <a:cxnLst/>
            <a:rect l="l" t="t" r="r" b="b"/>
            <a:pathLst>
              <a:path w="1317625" h="1559559">
                <a:moveTo>
                  <a:pt x="658583" y="519709"/>
                </a:moveTo>
                <a:lnTo>
                  <a:pt x="0" y="0"/>
                </a:lnTo>
                <a:lnTo>
                  <a:pt x="0" y="1039317"/>
                </a:lnTo>
                <a:lnTo>
                  <a:pt x="658583" y="519709"/>
                </a:lnTo>
                <a:close/>
              </a:path>
              <a:path w="1317625" h="1559559">
                <a:moveTo>
                  <a:pt x="1317142" y="1039304"/>
                </a:moveTo>
                <a:lnTo>
                  <a:pt x="658583" y="519747"/>
                </a:lnTo>
                <a:lnTo>
                  <a:pt x="658583" y="1559013"/>
                </a:lnTo>
                <a:lnTo>
                  <a:pt x="1317142" y="1039304"/>
                </a:lnTo>
                <a:close/>
              </a:path>
            </a:pathLst>
          </a:custGeom>
          <a:solidFill>
            <a:srgbClr val="E1E1E1">
              <a:alpha val="9999"/>
            </a:srgbClr>
          </a:solidFill>
        </p:spPr>
        <p:txBody>
          <a:bodyPr wrap="square" lIns="0" tIns="0" rIns="0" bIns="0" rtlCol="0"/>
          <a:lstStyle/>
          <a:p>
            <a:endParaRPr/>
          </a:p>
        </p:txBody>
      </p:sp>
      <p:sp>
        <p:nvSpPr>
          <p:cNvPr id="129" name="Rectangle: Rounded Corners 128">
            <a:extLst>
              <a:ext uri="{FF2B5EF4-FFF2-40B4-BE49-F238E27FC236}">
                <a16:creationId xmlns:a16="http://schemas.microsoft.com/office/drawing/2014/main" id="{5D3A6F4D-A0FD-4B0D-A6C9-ACAD0715562E}"/>
              </a:ext>
            </a:extLst>
          </p:cNvPr>
          <p:cNvSpPr/>
          <p:nvPr userDrawn="1"/>
        </p:nvSpPr>
        <p:spPr>
          <a:xfrm>
            <a:off x="212892" y="510942"/>
            <a:ext cx="7115324" cy="9808898"/>
          </a:xfrm>
          <a:prstGeom prst="roundRect">
            <a:avLst>
              <a:gd name="adj" fmla="val 34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112502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6_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7557134" cy="10692130"/>
          </a:xfrm>
          <a:custGeom>
            <a:avLst/>
            <a:gdLst/>
            <a:ahLst/>
            <a:cxnLst/>
            <a:rect l="l" t="t" r="r" b="b"/>
            <a:pathLst>
              <a:path w="7557134" h="10692130">
                <a:moveTo>
                  <a:pt x="7556792" y="0"/>
                </a:moveTo>
                <a:lnTo>
                  <a:pt x="0" y="0"/>
                </a:lnTo>
                <a:lnTo>
                  <a:pt x="0" y="10692003"/>
                </a:lnTo>
                <a:lnTo>
                  <a:pt x="7556792" y="10692003"/>
                </a:lnTo>
                <a:lnTo>
                  <a:pt x="7556792" y="0"/>
                </a:lnTo>
                <a:close/>
              </a:path>
            </a:pathLst>
          </a:custGeom>
          <a:solidFill>
            <a:srgbClr val="1C5B77"/>
          </a:solidFill>
        </p:spPr>
        <p:txBody>
          <a:bodyPr wrap="square" lIns="0" tIns="0" rIns="0" bIns="0" rtlCol="0"/>
          <a:lstStyle/>
          <a:p>
            <a:endParaRPr/>
          </a:p>
        </p:txBody>
      </p:sp>
      <p:sp>
        <p:nvSpPr>
          <p:cNvPr id="17" name="bg object 17"/>
          <p:cNvSpPr/>
          <p:nvPr/>
        </p:nvSpPr>
        <p:spPr>
          <a:xfrm>
            <a:off x="7251446" y="1206715"/>
            <a:ext cx="305435" cy="2078989"/>
          </a:xfrm>
          <a:custGeom>
            <a:avLst/>
            <a:gdLst/>
            <a:ahLst/>
            <a:cxnLst/>
            <a:rect l="l" t="t" r="r" b="b"/>
            <a:pathLst>
              <a:path w="305434" h="2078989">
                <a:moveTo>
                  <a:pt x="305333" y="240906"/>
                </a:moveTo>
                <a:lnTo>
                  <a:pt x="0" y="0"/>
                </a:lnTo>
                <a:lnTo>
                  <a:pt x="0" y="1039317"/>
                </a:lnTo>
                <a:lnTo>
                  <a:pt x="0" y="2078647"/>
                </a:lnTo>
                <a:lnTo>
                  <a:pt x="305333" y="1837753"/>
                </a:lnTo>
                <a:lnTo>
                  <a:pt x="305333" y="1280261"/>
                </a:lnTo>
                <a:lnTo>
                  <a:pt x="50" y="1039368"/>
                </a:lnTo>
                <a:lnTo>
                  <a:pt x="305333" y="798436"/>
                </a:lnTo>
                <a:lnTo>
                  <a:pt x="305333" y="240906"/>
                </a:lnTo>
                <a:close/>
              </a:path>
            </a:pathLst>
          </a:custGeom>
          <a:solidFill>
            <a:srgbClr val="60605F">
              <a:alpha val="9999"/>
            </a:srgbClr>
          </a:solidFill>
        </p:spPr>
        <p:txBody>
          <a:bodyPr wrap="square" lIns="0" tIns="0" rIns="0" bIns="0" rtlCol="0"/>
          <a:lstStyle/>
          <a:p>
            <a:endParaRPr/>
          </a:p>
        </p:txBody>
      </p:sp>
      <p:sp>
        <p:nvSpPr>
          <p:cNvPr id="18" name="bg object 18"/>
          <p:cNvSpPr/>
          <p:nvPr/>
        </p:nvSpPr>
        <p:spPr>
          <a:xfrm>
            <a:off x="7251452" y="3285360"/>
            <a:ext cx="305435" cy="1039494"/>
          </a:xfrm>
          <a:custGeom>
            <a:avLst/>
            <a:gdLst/>
            <a:ahLst/>
            <a:cxnLst/>
            <a:rect l="l" t="t" r="r" b="b"/>
            <a:pathLst>
              <a:path w="305434" h="1039495">
                <a:moveTo>
                  <a:pt x="0" y="0"/>
                </a:moveTo>
                <a:lnTo>
                  <a:pt x="0" y="1039380"/>
                </a:lnTo>
                <a:lnTo>
                  <a:pt x="305339" y="798401"/>
                </a:lnTo>
                <a:lnTo>
                  <a:pt x="305339" y="240890"/>
                </a:lnTo>
                <a:lnTo>
                  <a:pt x="0" y="0"/>
                </a:lnTo>
                <a:close/>
              </a:path>
            </a:pathLst>
          </a:custGeom>
          <a:solidFill>
            <a:srgbClr val="B2B2B1">
              <a:alpha val="9999"/>
            </a:srgbClr>
          </a:solidFill>
        </p:spPr>
        <p:txBody>
          <a:bodyPr wrap="square" lIns="0" tIns="0" rIns="0" bIns="0" rtlCol="0"/>
          <a:lstStyle/>
          <a:p>
            <a:endParaRPr/>
          </a:p>
        </p:txBody>
      </p:sp>
      <p:sp>
        <p:nvSpPr>
          <p:cNvPr id="19" name="bg object 19"/>
          <p:cNvSpPr/>
          <p:nvPr/>
        </p:nvSpPr>
        <p:spPr>
          <a:xfrm>
            <a:off x="7251452" y="4324589"/>
            <a:ext cx="305435" cy="1039494"/>
          </a:xfrm>
          <a:custGeom>
            <a:avLst/>
            <a:gdLst/>
            <a:ahLst/>
            <a:cxnLst/>
            <a:rect l="l" t="t" r="r" b="b"/>
            <a:pathLst>
              <a:path w="305434" h="1039495">
                <a:moveTo>
                  <a:pt x="0" y="0"/>
                </a:moveTo>
                <a:lnTo>
                  <a:pt x="0" y="1039406"/>
                </a:lnTo>
                <a:lnTo>
                  <a:pt x="305339" y="798497"/>
                </a:lnTo>
                <a:lnTo>
                  <a:pt x="305339" y="240973"/>
                </a:lnTo>
                <a:lnTo>
                  <a:pt x="0" y="0"/>
                </a:lnTo>
                <a:close/>
              </a:path>
            </a:pathLst>
          </a:custGeom>
          <a:solidFill>
            <a:srgbClr val="1D1D1B">
              <a:alpha val="9999"/>
            </a:srgbClr>
          </a:solidFill>
        </p:spPr>
        <p:txBody>
          <a:bodyPr wrap="square" lIns="0" tIns="0" rIns="0" bIns="0" rtlCol="0"/>
          <a:lstStyle/>
          <a:p>
            <a:endParaRPr/>
          </a:p>
        </p:txBody>
      </p:sp>
      <p:sp>
        <p:nvSpPr>
          <p:cNvPr id="20" name="bg object 20"/>
          <p:cNvSpPr/>
          <p:nvPr/>
        </p:nvSpPr>
        <p:spPr>
          <a:xfrm>
            <a:off x="7251446" y="5363996"/>
            <a:ext cx="305435" cy="5196840"/>
          </a:xfrm>
          <a:custGeom>
            <a:avLst/>
            <a:gdLst/>
            <a:ahLst/>
            <a:cxnLst/>
            <a:rect l="l" t="t" r="r" b="b"/>
            <a:pathLst>
              <a:path w="305434" h="5196840">
                <a:moveTo>
                  <a:pt x="305333" y="240944"/>
                </a:moveTo>
                <a:lnTo>
                  <a:pt x="0" y="0"/>
                </a:lnTo>
                <a:lnTo>
                  <a:pt x="0" y="1039304"/>
                </a:lnTo>
                <a:lnTo>
                  <a:pt x="0" y="1039393"/>
                </a:lnTo>
                <a:lnTo>
                  <a:pt x="0" y="5196649"/>
                </a:lnTo>
                <a:lnTo>
                  <a:pt x="305333" y="4955718"/>
                </a:lnTo>
                <a:lnTo>
                  <a:pt x="305333" y="4398200"/>
                </a:lnTo>
                <a:lnTo>
                  <a:pt x="63" y="4157307"/>
                </a:lnTo>
                <a:lnTo>
                  <a:pt x="305333" y="3916413"/>
                </a:lnTo>
                <a:lnTo>
                  <a:pt x="305333" y="3358883"/>
                </a:lnTo>
                <a:lnTo>
                  <a:pt x="38" y="3117989"/>
                </a:lnTo>
                <a:lnTo>
                  <a:pt x="305333" y="2877083"/>
                </a:lnTo>
                <a:lnTo>
                  <a:pt x="305333" y="2319566"/>
                </a:lnTo>
                <a:lnTo>
                  <a:pt x="38" y="2078672"/>
                </a:lnTo>
                <a:lnTo>
                  <a:pt x="305333" y="1837766"/>
                </a:lnTo>
                <a:lnTo>
                  <a:pt x="305333" y="1280248"/>
                </a:lnTo>
                <a:lnTo>
                  <a:pt x="50" y="1039355"/>
                </a:lnTo>
                <a:lnTo>
                  <a:pt x="305333" y="798461"/>
                </a:lnTo>
                <a:lnTo>
                  <a:pt x="305333" y="240944"/>
                </a:lnTo>
                <a:close/>
              </a:path>
            </a:pathLst>
          </a:custGeom>
          <a:solidFill>
            <a:srgbClr val="60605F">
              <a:alpha val="9999"/>
            </a:srgbClr>
          </a:solidFill>
        </p:spPr>
        <p:txBody>
          <a:bodyPr wrap="square" lIns="0" tIns="0" rIns="0" bIns="0" rtlCol="0"/>
          <a:lstStyle/>
          <a:p>
            <a:endParaRPr/>
          </a:p>
        </p:txBody>
      </p:sp>
      <p:sp>
        <p:nvSpPr>
          <p:cNvPr id="21" name="bg object 21"/>
          <p:cNvSpPr/>
          <p:nvPr/>
        </p:nvSpPr>
        <p:spPr>
          <a:xfrm>
            <a:off x="6592932" y="1206711"/>
            <a:ext cx="659130" cy="1039494"/>
          </a:xfrm>
          <a:custGeom>
            <a:avLst/>
            <a:gdLst/>
            <a:ahLst/>
            <a:cxnLst/>
            <a:rect l="l" t="t" r="r" b="b"/>
            <a:pathLst>
              <a:path w="659129" h="1039494">
                <a:moveTo>
                  <a:pt x="658520" y="0"/>
                </a:moveTo>
                <a:lnTo>
                  <a:pt x="0" y="519620"/>
                </a:lnTo>
                <a:lnTo>
                  <a:pt x="658520" y="1039406"/>
                </a:lnTo>
                <a:lnTo>
                  <a:pt x="658520" y="0"/>
                </a:lnTo>
                <a:close/>
              </a:path>
            </a:pathLst>
          </a:custGeom>
          <a:solidFill>
            <a:srgbClr val="1D1D1B">
              <a:alpha val="9999"/>
            </a:srgbClr>
          </a:solidFill>
        </p:spPr>
        <p:txBody>
          <a:bodyPr wrap="square" lIns="0" tIns="0" rIns="0" bIns="0" rtlCol="0"/>
          <a:lstStyle/>
          <a:p>
            <a:endParaRPr/>
          </a:p>
        </p:txBody>
      </p:sp>
      <p:sp>
        <p:nvSpPr>
          <p:cNvPr id="22" name="bg object 22"/>
          <p:cNvSpPr/>
          <p:nvPr/>
        </p:nvSpPr>
        <p:spPr>
          <a:xfrm>
            <a:off x="7251452" y="167324"/>
            <a:ext cx="305435" cy="1039494"/>
          </a:xfrm>
          <a:custGeom>
            <a:avLst/>
            <a:gdLst/>
            <a:ahLst/>
            <a:cxnLst/>
            <a:rect l="l" t="t" r="r" b="b"/>
            <a:pathLst>
              <a:path w="305434" h="1039494">
                <a:moveTo>
                  <a:pt x="0" y="0"/>
                </a:moveTo>
                <a:lnTo>
                  <a:pt x="0" y="1039393"/>
                </a:lnTo>
                <a:lnTo>
                  <a:pt x="305339" y="798455"/>
                </a:lnTo>
                <a:lnTo>
                  <a:pt x="305339" y="240937"/>
                </a:lnTo>
                <a:lnTo>
                  <a:pt x="0" y="0"/>
                </a:lnTo>
                <a:close/>
              </a:path>
            </a:pathLst>
          </a:custGeom>
          <a:solidFill>
            <a:srgbClr val="B2B2B1">
              <a:alpha val="9999"/>
            </a:srgbClr>
          </a:solidFill>
        </p:spPr>
        <p:txBody>
          <a:bodyPr wrap="square" lIns="0" tIns="0" rIns="0" bIns="0" rtlCol="0"/>
          <a:lstStyle/>
          <a:p>
            <a:endParaRPr/>
          </a:p>
        </p:txBody>
      </p:sp>
      <p:sp>
        <p:nvSpPr>
          <p:cNvPr id="23" name="bg object 23"/>
          <p:cNvSpPr/>
          <p:nvPr/>
        </p:nvSpPr>
        <p:spPr>
          <a:xfrm>
            <a:off x="7251446" y="12"/>
            <a:ext cx="305435" cy="1447800"/>
          </a:xfrm>
          <a:custGeom>
            <a:avLst/>
            <a:gdLst/>
            <a:ahLst/>
            <a:cxnLst/>
            <a:rect l="l" t="t" r="r" b="b"/>
            <a:pathLst>
              <a:path w="305434" h="1447800">
                <a:moveTo>
                  <a:pt x="305346" y="965771"/>
                </a:moveTo>
                <a:lnTo>
                  <a:pt x="0" y="1206703"/>
                </a:lnTo>
                <a:lnTo>
                  <a:pt x="305346" y="1447609"/>
                </a:lnTo>
                <a:lnTo>
                  <a:pt x="305346" y="965771"/>
                </a:lnTo>
                <a:close/>
              </a:path>
              <a:path w="305434" h="1447800">
                <a:moveTo>
                  <a:pt x="305346" y="0"/>
                </a:moveTo>
                <a:lnTo>
                  <a:pt x="212077" y="0"/>
                </a:lnTo>
                <a:lnTo>
                  <a:pt x="0" y="167322"/>
                </a:lnTo>
                <a:lnTo>
                  <a:pt x="305346" y="408254"/>
                </a:lnTo>
                <a:lnTo>
                  <a:pt x="305346" y="0"/>
                </a:lnTo>
                <a:close/>
              </a:path>
            </a:pathLst>
          </a:custGeom>
          <a:solidFill>
            <a:srgbClr val="AEAEAE">
              <a:alpha val="9999"/>
            </a:srgbClr>
          </a:solidFill>
        </p:spPr>
        <p:txBody>
          <a:bodyPr wrap="square" lIns="0" tIns="0" rIns="0" bIns="0" rtlCol="0"/>
          <a:lstStyle/>
          <a:p>
            <a:endParaRPr/>
          </a:p>
        </p:txBody>
      </p:sp>
      <p:sp>
        <p:nvSpPr>
          <p:cNvPr id="24" name="bg object 24"/>
          <p:cNvSpPr/>
          <p:nvPr/>
        </p:nvSpPr>
        <p:spPr>
          <a:xfrm>
            <a:off x="7251456" y="2005142"/>
            <a:ext cx="305435" cy="481965"/>
          </a:xfrm>
          <a:custGeom>
            <a:avLst/>
            <a:gdLst/>
            <a:ahLst/>
            <a:cxnLst/>
            <a:rect l="l" t="t" r="r" b="b"/>
            <a:pathLst>
              <a:path w="305434" h="481964">
                <a:moveTo>
                  <a:pt x="305336" y="0"/>
                </a:moveTo>
                <a:lnTo>
                  <a:pt x="0" y="240976"/>
                </a:lnTo>
                <a:lnTo>
                  <a:pt x="305336" y="481876"/>
                </a:lnTo>
                <a:lnTo>
                  <a:pt x="305336" y="0"/>
                </a:lnTo>
                <a:close/>
              </a:path>
            </a:pathLst>
          </a:custGeom>
          <a:solidFill>
            <a:srgbClr val="1D1D1B">
              <a:alpha val="9999"/>
            </a:srgbClr>
          </a:solidFill>
        </p:spPr>
        <p:txBody>
          <a:bodyPr wrap="square" lIns="0" tIns="0" rIns="0" bIns="0" rtlCol="0"/>
          <a:lstStyle/>
          <a:p>
            <a:endParaRPr/>
          </a:p>
        </p:txBody>
      </p:sp>
      <p:sp>
        <p:nvSpPr>
          <p:cNvPr id="25" name="bg object 25"/>
          <p:cNvSpPr/>
          <p:nvPr/>
        </p:nvSpPr>
        <p:spPr>
          <a:xfrm>
            <a:off x="7251456" y="4083810"/>
            <a:ext cx="305435" cy="481965"/>
          </a:xfrm>
          <a:custGeom>
            <a:avLst/>
            <a:gdLst/>
            <a:ahLst/>
            <a:cxnLst/>
            <a:rect l="l" t="t" r="r" b="b"/>
            <a:pathLst>
              <a:path w="305434" h="481964">
                <a:moveTo>
                  <a:pt x="305336" y="0"/>
                </a:moveTo>
                <a:lnTo>
                  <a:pt x="0" y="240929"/>
                </a:lnTo>
                <a:lnTo>
                  <a:pt x="305336" y="481829"/>
                </a:lnTo>
                <a:lnTo>
                  <a:pt x="305336" y="0"/>
                </a:lnTo>
                <a:close/>
              </a:path>
            </a:pathLst>
          </a:custGeom>
          <a:solidFill>
            <a:srgbClr val="60605F">
              <a:alpha val="9999"/>
            </a:srgbClr>
          </a:solidFill>
        </p:spPr>
        <p:txBody>
          <a:bodyPr wrap="square" lIns="0" tIns="0" rIns="0" bIns="0" rtlCol="0"/>
          <a:lstStyle/>
          <a:p>
            <a:endParaRPr/>
          </a:p>
        </p:txBody>
      </p:sp>
      <p:sp>
        <p:nvSpPr>
          <p:cNvPr id="26" name="bg object 26"/>
          <p:cNvSpPr/>
          <p:nvPr/>
        </p:nvSpPr>
        <p:spPr>
          <a:xfrm>
            <a:off x="7251456" y="5123132"/>
            <a:ext cx="305435" cy="481965"/>
          </a:xfrm>
          <a:custGeom>
            <a:avLst/>
            <a:gdLst/>
            <a:ahLst/>
            <a:cxnLst/>
            <a:rect l="l" t="t" r="r" b="b"/>
            <a:pathLst>
              <a:path w="305434" h="481964">
                <a:moveTo>
                  <a:pt x="305336" y="0"/>
                </a:moveTo>
                <a:lnTo>
                  <a:pt x="0" y="240947"/>
                </a:lnTo>
                <a:lnTo>
                  <a:pt x="305336" y="481876"/>
                </a:lnTo>
                <a:lnTo>
                  <a:pt x="305336" y="0"/>
                </a:lnTo>
                <a:close/>
              </a:path>
            </a:pathLst>
          </a:custGeom>
          <a:solidFill>
            <a:srgbClr val="AEAEAE">
              <a:alpha val="9999"/>
            </a:srgbClr>
          </a:solidFill>
        </p:spPr>
        <p:txBody>
          <a:bodyPr wrap="square" lIns="0" tIns="0" rIns="0" bIns="0" rtlCol="0"/>
          <a:lstStyle/>
          <a:p>
            <a:endParaRPr/>
          </a:p>
        </p:txBody>
      </p:sp>
      <p:sp>
        <p:nvSpPr>
          <p:cNvPr id="27" name="bg object 27"/>
          <p:cNvSpPr/>
          <p:nvPr/>
        </p:nvSpPr>
        <p:spPr>
          <a:xfrm>
            <a:off x="7251456" y="6162530"/>
            <a:ext cx="305435" cy="481965"/>
          </a:xfrm>
          <a:custGeom>
            <a:avLst/>
            <a:gdLst/>
            <a:ahLst/>
            <a:cxnLst/>
            <a:rect l="l" t="t" r="r" b="b"/>
            <a:pathLst>
              <a:path w="305434" h="481965">
                <a:moveTo>
                  <a:pt x="305336" y="0"/>
                </a:moveTo>
                <a:lnTo>
                  <a:pt x="0" y="240941"/>
                </a:lnTo>
                <a:lnTo>
                  <a:pt x="305336" y="481835"/>
                </a:lnTo>
                <a:lnTo>
                  <a:pt x="305336" y="0"/>
                </a:lnTo>
                <a:close/>
              </a:path>
            </a:pathLst>
          </a:custGeom>
          <a:solidFill>
            <a:srgbClr val="1D1D1B">
              <a:alpha val="9999"/>
            </a:srgbClr>
          </a:solidFill>
        </p:spPr>
        <p:txBody>
          <a:bodyPr wrap="square" lIns="0" tIns="0" rIns="0" bIns="0" rtlCol="0"/>
          <a:lstStyle/>
          <a:p>
            <a:endParaRPr/>
          </a:p>
        </p:txBody>
      </p:sp>
      <p:sp>
        <p:nvSpPr>
          <p:cNvPr id="28" name="bg object 28"/>
          <p:cNvSpPr/>
          <p:nvPr/>
        </p:nvSpPr>
        <p:spPr>
          <a:xfrm>
            <a:off x="7251456" y="7201845"/>
            <a:ext cx="305435" cy="481965"/>
          </a:xfrm>
          <a:custGeom>
            <a:avLst/>
            <a:gdLst/>
            <a:ahLst/>
            <a:cxnLst/>
            <a:rect l="l" t="t" r="r" b="b"/>
            <a:pathLst>
              <a:path w="305434" h="481965">
                <a:moveTo>
                  <a:pt x="305336" y="0"/>
                </a:moveTo>
                <a:lnTo>
                  <a:pt x="0" y="240941"/>
                </a:lnTo>
                <a:lnTo>
                  <a:pt x="305336" y="481870"/>
                </a:lnTo>
                <a:lnTo>
                  <a:pt x="305336" y="0"/>
                </a:lnTo>
                <a:close/>
              </a:path>
            </a:pathLst>
          </a:custGeom>
          <a:solidFill>
            <a:srgbClr val="AEAEAE">
              <a:alpha val="9999"/>
            </a:srgbClr>
          </a:solidFill>
        </p:spPr>
        <p:txBody>
          <a:bodyPr wrap="square" lIns="0" tIns="0" rIns="0" bIns="0" rtlCol="0"/>
          <a:lstStyle/>
          <a:p>
            <a:endParaRPr/>
          </a:p>
        </p:txBody>
      </p:sp>
      <p:sp>
        <p:nvSpPr>
          <p:cNvPr id="29" name="bg object 29"/>
          <p:cNvSpPr/>
          <p:nvPr/>
        </p:nvSpPr>
        <p:spPr>
          <a:xfrm>
            <a:off x="7251456" y="8241196"/>
            <a:ext cx="305435" cy="481965"/>
          </a:xfrm>
          <a:custGeom>
            <a:avLst/>
            <a:gdLst/>
            <a:ahLst/>
            <a:cxnLst/>
            <a:rect l="l" t="t" r="r" b="b"/>
            <a:pathLst>
              <a:path w="305434" h="481965">
                <a:moveTo>
                  <a:pt x="305336" y="0"/>
                </a:moveTo>
                <a:lnTo>
                  <a:pt x="0" y="240905"/>
                </a:lnTo>
                <a:lnTo>
                  <a:pt x="305336" y="481846"/>
                </a:lnTo>
                <a:lnTo>
                  <a:pt x="305336" y="0"/>
                </a:lnTo>
                <a:close/>
              </a:path>
            </a:pathLst>
          </a:custGeom>
          <a:solidFill>
            <a:srgbClr val="1D1D1B">
              <a:alpha val="9999"/>
            </a:srgbClr>
          </a:solidFill>
        </p:spPr>
        <p:txBody>
          <a:bodyPr wrap="square" lIns="0" tIns="0" rIns="0" bIns="0" rtlCol="0"/>
          <a:lstStyle/>
          <a:p>
            <a:endParaRPr/>
          </a:p>
        </p:txBody>
      </p:sp>
      <p:sp>
        <p:nvSpPr>
          <p:cNvPr id="30" name="bg object 30"/>
          <p:cNvSpPr/>
          <p:nvPr/>
        </p:nvSpPr>
        <p:spPr>
          <a:xfrm>
            <a:off x="7251456" y="9280565"/>
            <a:ext cx="305435" cy="481965"/>
          </a:xfrm>
          <a:custGeom>
            <a:avLst/>
            <a:gdLst/>
            <a:ahLst/>
            <a:cxnLst/>
            <a:rect l="l" t="t" r="r" b="b"/>
            <a:pathLst>
              <a:path w="305434" h="481965">
                <a:moveTo>
                  <a:pt x="305336" y="0"/>
                </a:moveTo>
                <a:lnTo>
                  <a:pt x="0" y="240929"/>
                </a:lnTo>
                <a:lnTo>
                  <a:pt x="305336" y="481835"/>
                </a:lnTo>
                <a:lnTo>
                  <a:pt x="305336" y="0"/>
                </a:lnTo>
                <a:close/>
              </a:path>
            </a:pathLst>
          </a:custGeom>
          <a:solidFill>
            <a:srgbClr val="AEAEAE">
              <a:alpha val="9999"/>
            </a:srgbClr>
          </a:solidFill>
        </p:spPr>
        <p:txBody>
          <a:bodyPr wrap="square" lIns="0" tIns="0" rIns="0" bIns="0" rtlCol="0"/>
          <a:lstStyle/>
          <a:p>
            <a:endParaRPr/>
          </a:p>
        </p:txBody>
      </p:sp>
      <p:sp>
        <p:nvSpPr>
          <p:cNvPr id="31" name="bg object 31"/>
          <p:cNvSpPr/>
          <p:nvPr/>
        </p:nvSpPr>
        <p:spPr>
          <a:xfrm>
            <a:off x="7251456" y="10319839"/>
            <a:ext cx="305435" cy="372745"/>
          </a:xfrm>
          <a:custGeom>
            <a:avLst/>
            <a:gdLst/>
            <a:ahLst/>
            <a:cxnLst/>
            <a:rect l="l" t="t" r="r" b="b"/>
            <a:pathLst>
              <a:path w="305434" h="372745">
                <a:moveTo>
                  <a:pt x="305336" y="0"/>
                </a:moveTo>
                <a:lnTo>
                  <a:pt x="0" y="240894"/>
                </a:lnTo>
                <a:lnTo>
                  <a:pt x="166345" y="372176"/>
                </a:lnTo>
                <a:lnTo>
                  <a:pt x="305336" y="372176"/>
                </a:lnTo>
                <a:lnTo>
                  <a:pt x="305336" y="0"/>
                </a:lnTo>
                <a:close/>
              </a:path>
            </a:pathLst>
          </a:custGeom>
          <a:solidFill>
            <a:srgbClr val="1D1D1B">
              <a:alpha val="9999"/>
            </a:srgbClr>
          </a:solidFill>
        </p:spPr>
        <p:txBody>
          <a:bodyPr wrap="square" lIns="0" tIns="0" rIns="0" bIns="0" rtlCol="0"/>
          <a:lstStyle/>
          <a:p>
            <a:endParaRPr/>
          </a:p>
        </p:txBody>
      </p:sp>
      <p:sp>
        <p:nvSpPr>
          <p:cNvPr id="32" name="bg object 32"/>
          <p:cNvSpPr/>
          <p:nvPr/>
        </p:nvSpPr>
        <p:spPr>
          <a:xfrm>
            <a:off x="7251456" y="3044459"/>
            <a:ext cx="305435" cy="481965"/>
          </a:xfrm>
          <a:custGeom>
            <a:avLst/>
            <a:gdLst/>
            <a:ahLst/>
            <a:cxnLst/>
            <a:rect l="l" t="t" r="r" b="b"/>
            <a:pathLst>
              <a:path w="305434" h="481964">
                <a:moveTo>
                  <a:pt x="305336" y="0"/>
                </a:moveTo>
                <a:lnTo>
                  <a:pt x="0" y="240899"/>
                </a:lnTo>
                <a:lnTo>
                  <a:pt x="305336" y="481835"/>
                </a:lnTo>
                <a:lnTo>
                  <a:pt x="305336" y="0"/>
                </a:lnTo>
                <a:close/>
              </a:path>
            </a:pathLst>
          </a:custGeom>
          <a:solidFill>
            <a:srgbClr val="AEAEAE">
              <a:alpha val="9999"/>
            </a:srgbClr>
          </a:solidFill>
        </p:spPr>
        <p:txBody>
          <a:bodyPr wrap="square" lIns="0" tIns="0" rIns="0" bIns="0" rtlCol="0"/>
          <a:lstStyle/>
          <a:p>
            <a:endParaRPr/>
          </a:p>
        </p:txBody>
      </p:sp>
      <p:sp>
        <p:nvSpPr>
          <p:cNvPr id="33" name="bg object 33"/>
          <p:cNvSpPr/>
          <p:nvPr/>
        </p:nvSpPr>
        <p:spPr>
          <a:xfrm>
            <a:off x="6592937" y="687020"/>
            <a:ext cx="659130" cy="1039494"/>
          </a:xfrm>
          <a:custGeom>
            <a:avLst/>
            <a:gdLst/>
            <a:ahLst/>
            <a:cxnLst/>
            <a:rect l="l" t="t" r="r" b="b"/>
            <a:pathLst>
              <a:path w="659129" h="1039494">
                <a:moveTo>
                  <a:pt x="0" y="0"/>
                </a:moveTo>
                <a:lnTo>
                  <a:pt x="0" y="1039317"/>
                </a:lnTo>
                <a:lnTo>
                  <a:pt x="658558" y="519696"/>
                </a:lnTo>
                <a:lnTo>
                  <a:pt x="0" y="0"/>
                </a:lnTo>
                <a:close/>
              </a:path>
            </a:pathLst>
          </a:custGeom>
          <a:solidFill>
            <a:srgbClr val="60605F">
              <a:alpha val="9999"/>
            </a:srgbClr>
          </a:solidFill>
        </p:spPr>
        <p:txBody>
          <a:bodyPr wrap="square" lIns="0" tIns="0" rIns="0" bIns="0" rtlCol="0"/>
          <a:lstStyle/>
          <a:p>
            <a:endParaRPr/>
          </a:p>
        </p:txBody>
      </p:sp>
      <p:sp>
        <p:nvSpPr>
          <p:cNvPr id="34" name="bg object 34"/>
          <p:cNvSpPr/>
          <p:nvPr/>
        </p:nvSpPr>
        <p:spPr>
          <a:xfrm>
            <a:off x="6592932" y="2246118"/>
            <a:ext cx="659130" cy="1039494"/>
          </a:xfrm>
          <a:custGeom>
            <a:avLst/>
            <a:gdLst/>
            <a:ahLst/>
            <a:cxnLst/>
            <a:rect l="l" t="t" r="r" b="b"/>
            <a:pathLst>
              <a:path w="659129" h="1039495">
                <a:moveTo>
                  <a:pt x="658520" y="0"/>
                </a:moveTo>
                <a:lnTo>
                  <a:pt x="0" y="519620"/>
                </a:lnTo>
                <a:lnTo>
                  <a:pt x="658520" y="1039317"/>
                </a:lnTo>
                <a:lnTo>
                  <a:pt x="658520" y="0"/>
                </a:lnTo>
                <a:close/>
              </a:path>
            </a:pathLst>
          </a:custGeom>
          <a:solidFill>
            <a:srgbClr val="1D1D1B">
              <a:alpha val="9999"/>
            </a:srgbClr>
          </a:solidFill>
        </p:spPr>
        <p:txBody>
          <a:bodyPr wrap="square" lIns="0" tIns="0" rIns="0" bIns="0" rtlCol="0"/>
          <a:lstStyle/>
          <a:p>
            <a:endParaRPr/>
          </a:p>
        </p:txBody>
      </p:sp>
      <p:sp>
        <p:nvSpPr>
          <p:cNvPr id="35" name="bg object 35"/>
          <p:cNvSpPr/>
          <p:nvPr/>
        </p:nvSpPr>
        <p:spPr>
          <a:xfrm>
            <a:off x="6592937" y="1726336"/>
            <a:ext cx="659130" cy="1039494"/>
          </a:xfrm>
          <a:custGeom>
            <a:avLst/>
            <a:gdLst/>
            <a:ahLst/>
            <a:cxnLst/>
            <a:rect l="l" t="t" r="r" b="b"/>
            <a:pathLst>
              <a:path w="659129" h="1039494">
                <a:moveTo>
                  <a:pt x="0" y="0"/>
                </a:moveTo>
                <a:lnTo>
                  <a:pt x="0" y="1039406"/>
                </a:lnTo>
                <a:lnTo>
                  <a:pt x="658558" y="519785"/>
                </a:lnTo>
                <a:lnTo>
                  <a:pt x="0" y="0"/>
                </a:lnTo>
                <a:close/>
              </a:path>
            </a:pathLst>
          </a:custGeom>
          <a:solidFill>
            <a:srgbClr val="AEAEAE">
              <a:alpha val="9999"/>
            </a:srgbClr>
          </a:solidFill>
        </p:spPr>
        <p:txBody>
          <a:bodyPr wrap="square" lIns="0" tIns="0" rIns="0" bIns="0" rtlCol="0"/>
          <a:lstStyle/>
          <a:p>
            <a:endParaRPr/>
          </a:p>
        </p:txBody>
      </p:sp>
      <p:sp>
        <p:nvSpPr>
          <p:cNvPr id="36" name="bg object 36"/>
          <p:cNvSpPr/>
          <p:nvPr/>
        </p:nvSpPr>
        <p:spPr>
          <a:xfrm>
            <a:off x="6592932" y="3285357"/>
            <a:ext cx="659130" cy="1039494"/>
          </a:xfrm>
          <a:custGeom>
            <a:avLst/>
            <a:gdLst/>
            <a:ahLst/>
            <a:cxnLst/>
            <a:rect l="l" t="t" r="r" b="b"/>
            <a:pathLst>
              <a:path w="659129" h="1039495">
                <a:moveTo>
                  <a:pt x="658520" y="0"/>
                </a:moveTo>
                <a:lnTo>
                  <a:pt x="0" y="519696"/>
                </a:lnTo>
                <a:lnTo>
                  <a:pt x="658520" y="1039380"/>
                </a:lnTo>
                <a:lnTo>
                  <a:pt x="658520" y="0"/>
                </a:lnTo>
                <a:close/>
              </a:path>
            </a:pathLst>
          </a:custGeom>
          <a:solidFill>
            <a:srgbClr val="60605F">
              <a:alpha val="9999"/>
            </a:srgbClr>
          </a:solidFill>
        </p:spPr>
        <p:txBody>
          <a:bodyPr wrap="square" lIns="0" tIns="0" rIns="0" bIns="0" rtlCol="0"/>
          <a:lstStyle/>
          <a:p>
            <a:endParaRPr/>
          </a:p>
        </p:txBody>
      </p:sp>
      <p:sp>
        <p:nvSpPr>
          <p:cNvPr id="37" name="bg object 37"/>
          <p:cNvSpPr/>
          <p:nvPr/>
        </p:nvSpPr>
        <p:spPr>
          <a:xfrm>
            <a:off x="6592937" y="2765739"/>
            <a:ext cx="659130" cy="1039494"/>
          </a:xfrm>
          <a:custGeom>
            <a:avLst/>
            <a:gdLst/>
            <a:ahLst/>
            <a:cxnLst/>
            <a:rect l="l" t="t" r="r" b="b"/>
            <a:pathLst>
              <a:path w="659129" h="1039495">
                <a:moveTo>
                  <a:pt x="0" y="0"/>
                </a:moveTo>
                <a:lnTo>
                  <a:pt x="0" y="1039317"/>
                </a:lnTo>
                <a:lnTo>
                  <a:pt x="658558" y="519620"/>
                </a:lnTo>
                <a:lnTo>
                  <a:pt x="0" y="0"/>
                </a:lnTo>
                <a:close/>
              </a:path>
            </a:pathLst>
          </a:custGeom>
          <a:solidFill>
            <a:srgbClr val="E7E7E7">
              <a:alpha val="9999"/>
            </a:srgbClr>
          </a:solidFill>
        </p:spPr>
        <p:txBody>
          <a:bodyPr wrap="square" lIns="0" tIns="0" rIns="0" bIns="0" rtlCol="0"/>
          <a:lstStyle/>
          <a:p>
            <a:endParaRPr/>
          </a:p>
        </p:txBody>
      </p:sp>
      <p:sp>
        <p:nvSpPr>
          <p:cNvPr id="38" name="bg object 38"/>
          <p:cNvSpPr/>
          <p:nvPr/>
        </p:nvSpPr>
        <p:spPr>
          <a:xfrm>
            <a:off x="6592932" y="4324735"/>
            <a:ext cx="659130" cy="1039494"/>
          </a:xfrm>
          <a:custGeom>
            <a:avLst/>
            <a:gdLst/>
            <a:ahLst/>
            <a:cxnLst/>
            <a:rect l="l" t="t" r="r" b="b"/>
            <a:pathLst>
              <a:path w="659129" h="1039495">
                <a:moveTo>
                  <a:pt x="658520" y="0"/>
                </a:moveTo>
                <a:lnTo>
                  <a:pt x="0" y="519620"/>
                </a:lnTo>
                <a:lnTo>
                  <a:pt x="658520" y="1039393"/>
                </a:lnTo>
                <a:lnTo>
                  <a:pt x="658520" y="0"/>
                </a:lnTo>
                <a:close/>
              </a:path>
            </a:pathLst>
          </a:custGeom>
          <a:solidFill>
            <a:srgbClr val="60605F">
              <a:alpha val="9999"/>
            </a:srgbClr>
          </a:solidFill>
        </p:spPr>
        <p:txBody>
          <a:bodyPr wrap="square" lIns="0" tIns="0" rIns="0" bIns="0" rtlCol="0"/>
          <a:lstStyle/>
          <a:p>
            <a:endParaRPr/>
          </a:p>
        </p:txBody>
      </p:sp>
      <p:sp>
        <p:nvSpPr>
          <p:cNvPr id="39" name="bg object 39"/>
          <p:cNvSpPr/>
          <p:nvPr/>
        </p:nvSpPr>
        <p:spPr>
          <a:xfrm>
            <a:off x="6592937" y="3805055"/>
            <a:ext cx="659130" cy="1039494"/>
          </a:xfrm>
          <a:custGeom>
            <a:avLst/>
            <a:gdLst/>
            <a:ahLst/>
            <a:cxnLst/>
            <a:rect l="l" t="t" r="r" b="b"/>
            <a:pathLst>
              <a:path w="659129" h="1039495">
                <a:moveTo>
                  <a:pt x="0" y="0"/>
                </a:moveTo>
                <a:lnTo>
                  <a:pt x="0" y="1039304"/>
                </a:lnTo>
                <a:lnTo>
                  <a:pt x="658558" y="519684"/>
                </a:lnTo>
                <a:lnTo>
                  <a:pt x="0" y="0"/>
                </a:lnTo>
                <a:close/>
              </a:path>
            </a:pathLst>
          </a:custGeom>
          <a:solidFill>
            <a:srgbClr val="AEAEAE">
              <a:alpha val="9999"/>
            </a:srgbClr>
          </a:solidFill>
        </p:spPr>
        <p:txBody>
          <a:bodyPr wrap="square" lIns="0" tIns="0" rIns="0" bIns="0" rtlCol="0"/>
          <a:lstStyle/>
          <a:p>
            <a:endParaRPr/>
          </a:p>
        </p:txBody>
      </p:sp>
      <p:sp>
        <p:nvSpPr>
          <p:cNvPr id="40" name="bg object 40"/>
          <p:cNvSpPr/>
          <p:nvPr/>
        </p:nvSpPr>
        <p:spPr>
          <a:xfrm>
            <a:off x="6592932" y="5364077"/>
            <a:ext cx="659130" cy="1039494"/>
          </a:xfrm>
          <a:custGeom>
            <a:avLst/>
            <a:gdLst/>
            <a:ahLst/>
            <a:cxnLst/>
            <a:rect l="l" t="t" r="r" b="b"/>
            <a:pathLst>
              <a:path w="659129" h="1039495">
                <a:moveTo>
                  <a:pt x="658520" y="0"/>
                </a:moveTo>
                <a:lnTo>
                  <a:pt x="0" y="519683"/>
                </a:lnTo>
                <a:lnTo>
                  <a:pt x="658520" y="1039393"/>
                </a:lnTo>
                <a:lnTo>
                  <a:pt x="658520" y="0"/>
                </a:lnTo>
                <a:close/>
              </a:path>
            </a:pathLst>
          </a:custGeom>
          <a:solidFill>
            <a:srgbClr val="D6D6D5">
              <a:alpha val="9999"/>
            </a:srgbClr>
          </a:solidFill>
        </p:spPr>
        <p:txBody>
          <a:bodyPr wrap="square" lIns="0" tIns="0" rIns="0" bIns="0" rtlCol="0"/>
          <a:lstStyle/>
          <a:p>
            <a:endParaRPr/>
          </a:p>
        </p:txBody>
      </p:sp>
      <p:sp>
        <p:nvSpPr>
          <p:cNvPr id="41" name="bg object 41"/>
          <p:cNvSpPr/>
          <p:nvPr/>
        </p:nvSpPr>
        <p:spPr>
          <a:xfrm>
            <a:off x="6592937" y="4844360"/>
            <a:ext cx="659130" cy="1039494"/>
          </a:xfrm>
          <a:custGeom>
            <a:avLst/>
            <a:gdLst/>
            <a:ahLst/>
            <a:cxnLst/>
            <a:rect l="l" t="t" r="r" b="b"/>
            <a:pathLst>
              <a:path w="659129" h="1039495">
                <a:moveTo>
                  <a:pt x="0" y="0"/>
                </a:moveTo>
                <a:lnTo>
                  <a:pt x="0" y="1039406"/>
                </a:lnTo>
                <a:lnTo>
                  <a:pt x="658558" y="519722"/>
                </a:lnTo>
                <a:lnTo>
                  <a:pt x="0" y="0"/>
                </a:lnTo>
                <a:close/>
              </a:path>
            </a:pathLst>
          </a:custGeom>
          <a:solidFill>
            <a:srgbClr val="1D1D1B">
              <a:alpha val="9999"/>
            </a:srgbClr>
          </a:solidFill>
        </p:spPr>
        <p:txBody>
          <a:bodyPr wrap="square" lIns="0" tIns="0" rIns="0" bIns="0" rtlCol="0"/>
          <a:lstStyle/>
          <a:p>
            <a:endParaRPr/>
          </a:p>
        </p:txBody>
      </p:sp>
      <p:sp>
        <p:nvSpPr>
          <p:cNvPr id="42" name="bg object 42"/>
          <p:cNvSpPr/>
          <p:nvPr/>
        </p:nvSpPr>
        <p:spPr>
          <a:xfrm>
            <a:off x="6592932" y="6403468"/>
            <a:ext cx="659130" cy="1039494"/>
          </a:xfrm>
          <a:custGeom>
            <a:avLst/>
            <a:gdLst/>
            <a:ahLst/>
            <a:cxnLst/>
            <a:rect l="l" t="t" r="r" b="b"/>
            <a:pathLst>
              <a:path w="659129" h="1039495">
                <a:moveTo>
                  <a:pt x="658520" y="0"/>
                </a:moveTo>
                <a:lnTo>
                  <a:pt x="0" y="519607"/>
                </a:lnTo>
                <a:lnTo>
                  <a:pt x="658520" y="1039393"/>
                </a:lnTo>
                <a:lnTo>
                  <a:pt x="658520" y="0"/>
                </a:lnTo>
                <a:close/>
              </a:path>
            </a:pathLst>
          </a:custGeom>
          <a:solidFill>
            <a:srgbClr val="D6D6D5">
              <a:alpha val="9999"/>
            </a:srgbClr>
          </a:solidFill>
        </p:spPr>
        <p:txBody>
          <a:bodyPr wrap="square" lIns="0" tIns="0" rIns="0" bIns="0" rtlCol="0"/>
          <a:lstStyle/>
          <a:p>
            <a:endParaRPr/>
          </a:p>
        </p:txBody>
      </p:sp>
      <p:sp>
        <p:nvSpPr>
          <p:cNvPr id="43" name="bg object 43"/>
          <p:cNvSpPr/>
          <p:nvPr/>
        </p:nvSpPr>
        <p:spPr>
          <a:xfrm>
            <a:off x="6592937" y="5883764"/>
            <a:ext cx="659130" cy="1039494"/>
          </a:xfrm>
          <a:custGeom>
            <a:avLst/>
            <a:gdLst/>
            <a:ahLst/>
            <a:cxnLst/>
            <a:rect l="l" t="t" r="r" b="b"/>
            <a:pathLst>
              <a:path w="659129" h="1039495">
                <a:moveTo>
                  <a:pt x="0" y="0"/>
                </a:moveTo>
                <a:lnTo>
                  <a:pt x="0" y="1039317"/>
                </a:lnTo>
                <a:lnTo>
                  <a:pt x="658558" y="519709"/>
                </a:lnTo>
                <a:lnTo>
                  <a:pt x="0" y="0"/>
                </a:lnTo>
                <a:close/>
              </a:path>
            </a:pathLst>
          </a:custGeom>
          <a:solidFill>
            <a:srgbClr val="60605F">
              <a:alpha val="9999"/>
            </a:srgbClr>
          </a:solidFill>
        </p:spPr>
        <p:txBody>
          <a:bodyPr wrap="square" lIns="0" tIns="0" rIns="0" bIns="0" rtlCol="0"/>
          <a:lstStyle/>
          <a:p>
            <a:endParaRPr/>
          </a:p>
        </p:txBody>
      </p:sp>
      <p:sp>
        <p:nvSpPr>
          <p:cNvPr id="44" name="bg object 44"/>
          <p:cNvSpPr/>
          <p:nvPr/>
        </p:nvSpPr>
        <p:spPr>
          <a:xfrm>
            <a:off x="6592932" y="7442786"/>
            <a:ext cx="659130" cy="1039494"/>
          </a:xfrm>
          <a:custGeom>
            <a:avLst/>
            <a:gdLst/>
            <a:ahLst/>
            <a:cxnLst/>
            <a:rect l="l" t="t" r="r" b="b"/>
            <a:pathLst>
              <a:path w="659129" h="1039495">
                <a:moveTo>
                  <a:pt x="658520" y="0"/>
                </a:moveTo>
                <a:lnTo>
                  <a:pt x="0" y="519684"/>
                </a:lnTo>
                <a:lnTo>
                  <a:pt x="658520" y="1039317"/>
                </a:lnTo>
                <a:lnTo>
                  <a:pt x="658520" y="0"/>
                </a:lnTo>
                <a:close/>
              </a:path>
            </a:pathLst>
          </a:custGeom>
          <a:solidFill>
            <a:srgbClr val="D6D6D5">
              <a:alpha val="9999"/>
            </a:srgbClr>
          </a:solidFill>
        </p:spPr>
        <p:txBody>
          <a:bodyPr wrap="square" lIns="0" tIns="0" rIns="0" bIns="0" rtlCol="0"/>
          <a:lstStyle/>
          <a:p>
            <a:endParaRPr/>
          </a:p>
        </p:txBody>
      </p:sp>
      <p:sp>
        <p:nvSpPr>
          <p:cNvPr id="45" name="bg object 45"/>
          <p:cNvSpPr/>
          <p:nvPr/>
        </p:nvSpPr>
        <p:spPr>
          <a:xfrm>
            <a:off x="6592937" y="6923080"/>
            <a:ext cx="659130" cy="1039494"/>
          </a:xfrm>
          <a:custGeom>
            <a:avLst/>
            <a:gdLst/>
            <a:ahLst/>
            <a:cxnLst/>
            <a:rect l="l" t="t" r="r" b="b"/>
            <a:pathLst>
              <a:path w="659129" h="1039495">
                <a:moveTo>
                  <a:pt x="0" y="0"/>
                </a:moveTo>
                <a:lnTo>
                  <a:pt x="0" y="1039393"/>
                </a:lnTo>
                <a:lnTo>
                  <a:pt x="658558" y="519709"/>
                </a:lnTo>
                <a:lnTo>
                  <a:pt x="0" y="0"/>
                </a:lnTo>
                <a:close/>
              </a:path>
            </a:pathLst>
          </a:custGeom>
          <a:solidFill>
            <a:srgbClr val="1D1D1B">
              <a:alpha val="9999"/>
            </a:srgbClr>
          </a:solidFill>
        </p:spPr>
        <p:txBody>
          <a:bodyPr wrap="square" lIns="0" tIns="0" rIns="0" bIns="0" rtlCol="0"/>
          <a:lstStyle/>
          <a:p>
            <a:endParaRPr/>
          </a:p>
        </p:txBody>
      </p:sp>
      <p:sp>
        <p:nvSpPr>
          <p:cNvPr id="46" name="bg object 46"/>
          <p:cNvSpPr/>
          <p:nvPr/>
        </p:nvSpPr>
        <p:spPr>
          <a:xfrm>
            <a:off x="6592932" y="8482101"/>
            <a:ext cx="659130" cy="1039494"/>
          </a:xfrm>
          <a:custGeom>
            <a:avLst/>
            <a:gdLst/>
            <a:ahLst/>
            <a:cxnLst/>
            <a:rect l="l" t="t" r="r" b="b"/>
            <a:pathLst>
              <a:path w="659129" h="1039495">
                <a:moveTo>
                  <a:pt x="658520" y="0"/>
                </a:moveTo>
                <a:lnTo>
                  <a:pt x="0" y="519709"/>
                </a:lnTo>
                <a:lnTo>
                  <a:pt x="658520" y="1039393"/>
                </a:lnTo>
                <a:lnTo>
                  <a:pt x="658520" y="0"/>
                </a:lnTo>
                <a:close/>
              </a:path>
            </a:pathLst>
          </a:custGeom>
          <a:solidFill>
            <a:srgbClr val="AEAEAE">
              <a:alpha val="9999"/>
            </a:srgbClr>
          </a:solidFill>
        </p:spPr>
        <p:txBody>
          <a:bodyPr wrap="square" lIns="0" tIns="0" rIns="0" bIns="0" rtlCol="0"/>
          <a:lstStyle/>
          <a:p>
            <a:endParaRPr/>
          </a:p>
        </p:txBody>
      </p:sp>
      <p:sp>
        <p:nvSpPr>
          <p:cNvPr id="47" name="bg object 47"/>
          <p:cNvSpPr/>
          <p:nvPr/>
        </p:nvSpPr>
        <p:spPr>
          <a:xfrm>
            <a:off x="6592937" y="7962470"/>
            <a:ext cx="659130" cy="1039494"/>
          </a:xfrm>
          <a:custGeom>
            <a:avLst/>
            <a:gdLst/>
            <a:ahLst/>
            <a:cxnLst/>
            <a:rect l="l" t="t" r="r" b="b"/>
            <a:pathLst>
              <a:path w="659129" h="1039495">
                <a:moveTo>
                  <a:pt x="0" y="0"/>
                </a:moveTo>
                <a:lnTo>
                  <a:pt x="0" y="1039342"/>
                </a:lnTo>
                <a:lnTo>
                  <a:pt x="658558" y="519633"/>
                </a:lnTo>
                <a:lnTo>
                  <a:pt x="0" y="0"/>
                </a:lnTo>
                <a:close/>
              </a:path>
            </a:pathLst>
          </a:custGeom>
          <a:solidFill>
            <a:srgbClr val="60605F">
              <a:alpha val="9999"/>
            </a:srgbClr>
          </a:solidFill>
        </p:spPr>
        <p:txBody>
          <a:bodyPr wrap="square" lIns="0" tIns="0" rIns="0" bIns="0" rtlCol="0"/>
          <a:lstStyle/>
          <a:p>
            <a:endParaRPr/>
          </a:p>
        </p:txBody>
      </p:sp>
      <p:sp>
        <p:nvSpPr>
          <p:cNvPr id="48" name="bg object 48"/>
          <p:cNvSpPr/>
          <p:nvPr/>
        </p:nvSpPr>
        <p:spPr>
          <a:xfrm>
            <a:off x="6592932" y="9521495"/>
            <a:ext cx="659130" cy="1039494"/>
          </a:xfrm>
          <a:custGeom>
            <a:avLst/>
            <a:gdLst/>
            <a:ahLst/>
            <a:cxnLst/>
            <a:rect l="l" t="t" r="r" b="b"/>
            <a:pathLst>
              <a:path w="659129" h="1039495">
                <a:moveTo>
                  <a:pt x="658520" y="0"/>
                </a:moveTo>
                <a:lnTo>
                  <a:pt x="0" y="519633"/>
                </a:lnTo>
                <a:lnTo>
                  <a:pt x="658520" y="1039291"/>
                </a:lnTo>
                <a:lnTo>
                  <a:pt x="658520" y="0"/>
                </a:lnTo>
                <a:close/>
              </a:path>
            </a:pathLst>
          </a:custGeom>
          <a:solidFill>
            <a:srgbClr val="D6D6D5">
              <a:alpha val="9999"/>
            </a:srgbClr>
          </a:solidFill>
        </p:spPr>
        <p:txBody>
          <a:bodyPr wrap="square" lIns="0" tIns="0" rIns="0" bIns="0" rtlCol="0"/>
          <a:lstStyle/>
          <a:p>
            <a:endParaRPr/>
          </a:p>
        </p:txBody>
      </p:sp>
      <p:sp>
        <p:nvSpPr>
          <p:cNvPr id="49" name="bg object 49"/>
          <p:cNvSpPr/>
          <p:nvPr/>
        </p:nvSpPr>
        <p:spPr>
          <a:xfrm>
            <a:off x="6592937" y="9001812"/>
            <a:ext cx="659130" cy="1039494"/>
          </a:xfrm>
          <a:custGeom>
            <a:avLst/>
            <a:gdLst/>
            <a:ahLst/>
            <a:cxnLst/>
            <a:rect l="l" t="t" r="r" b="b"/>
            <a:pathLst>
              <a:path w="659129" h="1039495">
                <a:moveTo>
                  <a:pt x="0" y="0"/>
                </a:moveTo>
                <a:lnTo>
                  <a:pt x="0" y="1039317"/>
                </a:lnTo>
                <a:lnTo>
                  <a:pt x="658558" y="519684"/>
                </a:lnTo>
                <a:lnTo>
                  <a:pt x="0" y="0"/>
                </a:lnTo>
                <a:close/>
              </a:path>
            </a:pathLst>
          </a:custGeom>
          <a:solidFill>
            <a:srgbClr val="1D1D1B">
              <a:alpha val="9999"/>
            </a:srgbClr>
          </a:solidFill>
        </p:spPr>
        <p:txBody>
          <a:bodyPr wrap="square" lIns="0" tIns="0" rIns="0" bIns="0" rtlCol="0"/>
          <a:lstStyle/>
          <a:p>
            <a:endParaRPr/>
          </a:p>
        </p:txBody>
      </p:sp>
      <p:sp>
        <p:nvSpPr>
          <p:cNvPr id="50" name="bg object 50"/>
          <p:cNvSpPr/>
          <p:nvPr/>
        </p:nvSpPr>
        <p:spPr>
          <a:xfrm>
            <a:off x="5934303" y="1726333"/>
            <a:ext cx="659130" cy="1039494"/>
          </a:xfrm>
          <a:custGeom>
            <a:avLst/>
            <a:gdLst/>
            <a:ahLst/>
            <a:cxnLst/>
            <a:rect l="l" t="t" r="r" b="b"/>
            <a:pathLst>
              <a:path w="659129" h="1039494">
                <a:moveTo>
                  <a:pt x="658583" y="0"/>
                </a:moveTo>
                <a:lnTo>
                  <a:pt x="0" y="519785"/>
                </a:lnTo>
                <a:lnTo>
                  <a:pt x="658583" y="1039406"/>
                </a:lnTo>
                <a:lnTo>
                  <a:pt x="658583" y="0"/>
                </a:lnTo>
                <a:close/>
              </a:path>
            </a:pathLst>
          </a:custGeom>
          <a:solidFill>
            <a:srgbClr val="D6D6D5">
              <a:alpha val="9999"/>
            </a:srgbClr>
          </a:solidFill>
        </p:spPr>
        <p:txBody>
          <a:bodyPr wrap="square" lIns="0" tIns="0" rIns="0" bIns="0" rtlCol="0"/>
          <a:lstStyle/>
          <a:p>
            <a:endParaRPr/>
          </a:p>
        </p:txBody>
      </p:sp>
      <p:sp>
        <p:nvSpPr>
          <p:cNvPr id="51" name="bg object 51"/>
          <p:cNvSpPr/>
          <p:nvPr/>
        </p:nvSpPr>
        <p:spPr>
          <a:xfrm>
            <a:off x="5934303" y="687019"/>
            <a:ext cx="659130" cy="1039494"/>
          </a:xfrm>
          <a:custGeom>
            <a:avLst/>
            <a:gdLst/>
            <a:ahLst/>
            <a:cxnLst/>
            <a:rect l="l" t="t" r="r" b="b"/>
            <a:pathLst>
              <a:path w="659129" h="1039494">
                <a:moveTo>
                  <a:pt x="658583" y="0"/>
                </a:moveTo>
                <a:lnTo>
                  <a:pt x="0" y="519696"/>
                </a:lnTo>
                <a:lnTo>
                  <a:pt x="658583" y="1039317"/>
                </a:lnTo>
                <a:lnTo>
                  <a:pt x="658583" y="0"/>
                </a:lnTo>
                <a:close/>
              </a:path>
            </a:pathLst>
          </a:custGeom>
          <a:solidFill>
            <a:srgbClr val="AEAEAE">
              <a:alpha val="9999"/>
            </a:srgbClr>
          </a:solidFill>
        </p:spPr>
        <p:txBody>
          <a:bodyPr wrap="square" lIns="0" tIns="0" rIns="0" bIns="0" rtlCol="0"/>
          <a:lstStyle/>
          <a:p>
            <a:endParaRPr/>
          </a:p>
        </p:txBody>
      </p:sp>
      <p:sp>
        <p:nvSpPr>
          <p:cNvPr id="52" name="bg object 52"/>
          <p:cNvSpPr/>
          <p:nvPr/>
        </p:nvSpPr>
        <p:spPr>
          <a:xfrm>
            <a:off x="5934298" y="1206715"/>
            <a:ext cx="659130" cy="1039494"/>
          </a:xfrm>
          <a:custGeom>
            <a:avLst/>
            <a:gdLst/>
            <a:ahLst/>
            <a:cxnLst/>
            <a:rect l="l" t="t" r="r" b="b"/>
            <a:pathLst>
              <a:path w="659129" h="1039494">
                <a:moveTo>
                  <a:pt x="0" y="0"/>
                </a:moveTo>
                <a:lnTo>
                  <a:pt x="0" y="1039406"/>
                </a:lnTo>
                <a:lnTo>
                  <a:pt x="658634" y="519620"/>
                </a:lnTo>
                <a:lnTo>
                  <a:pt x="0" y="0"/>
                </a:lnTo>
                <a:close/>
              </a:path>
            </a:pathLst>
          </a:custGeom>
          <a:solidFill>
            <a:srgbClr val="E7E7E7">
              <a:alpha val="9999"/>
            </a:srgbClr>
          </a:solidFill>
        </p:spPr>
        <p:txBody>
          <a:bodyPr wrap="square" lIns="0" tIns="0" rIns="0" bIns="0" rtlCol="0"/>
          <a:lstStyle/>
          <a:p>
            <a:endParaRPr/>
          </a:p>
        </p:txBody>
      </p:sp>
      <p:sp>
        <p:nvSpPr>
          <p:cNvPr id="53" name="bg object 53"/>
          <p:cNvSpPr/>
          <p:nvPr/>
        </p:nvSpPr>
        <p:spPr>
          <a:xfrm>
            <a:off x="5934303" y="2765737"/>
            <a:ext cx="659130" cy="1039494"/>
          </a:xfrm>
          <a:custGeom>
            <a:avLst/>
            <a:gdLst/>
            <a:ahLst/>
            <a:cxnLst/>
            <a:rect l="l" t="t" r="r" b="b"/>
            <a:pathLst>
              <a:path w="659129" h="1039495">
                <a:moveTo>
                  <a:pt x="658583" y="0"/>
                </a:moveTo>
                <a:lnTo>
                  <a:pt x="0" y="519696"/>
                </a:lnTo>
                <a:lnTo>
                  <a:pt x="658583" y="1039393"/>
                </a:lnTo>
                <a:lnTo>
                  <a:pt x="658583" y="0"/>
                </a:lnTo>
                <a:close/>
              </a:path>
            </a:pathLst>
          </a:custGeom>
          <a:solidFill>
            <a:srgbClr val="60605F">
              <a:alpha val="9999"/>
            </a:srgbClr>
          </a:solidFill>
        </p:spPr>
        <p:txBody>
          <a:bodyPr wrap="square" lIns="0" tIns="0" rIns="0" bIns="0" rtlCol="0"/>
          <a:lstStyle/>
          <a:p>
            <a:endParaRPr/>
          </a:p>
        </p:txBody>
      </p:sp>
      <p:sp>
        <p:nvSpPr>
          <p:cNvPr id="54" name="bg object 54"/>
          <p:cNvSpPr/>
          <p:nvPr/>
        </p:nvSpPr>
        <p:spPr>
          <a:xfrm>
            <a:off x="5934298" y="2246118"/>
            <a:ext cx="659130" cy="1039494"/>
          </a:xfrm>
          <a:custGeom>
            <a:avLst/>
            <a:gdLst/>
            <a:ahLst/>
            <a:cxnLst/>
            <a:rect l="l" t="t" r="r" b="b"/>
            <a:pathLst>
              <a:path w="659129" h="1039495">
                <a:moveTo>
                  <a:pt x="0" y="0"/>
                </a:moveTo>
                <a:lnTo>
                  <a:pt x="0" y="1039317"/>
                </a:lnTo>
                <a:lnTo>
                  <a:pt x="658634" y="519620"/>
                </a:lnTo>
                <a:lnTo>
                  <a:pt x="0" y="0"/>
                </a:lnTo>
                <a:close/>
              </a:path>
            </a:pathLst>
          </a:custGeom>
          <a:solidFill>
            <a:srgbClr val="AEAEAE">
              <a:alpha val="9999"/>
            </a:srgbClr>
          </a:solidFill>
        </p:spPr>
        <p:txBody>
          <a:bodyPr wrap="square" lIns="0" tIns="0" rIns="0" bIns="0" rtlCol="0"/>
          <a:lstStyle/>
          <a:p>
            <a:endParaRPr/>
          </a:p>
        </p:txBody>
      </p:sp>
      <p:sp>
        <p:nvSpPr>
          <p:cNvPr id="55" name="bg object 55"/>
          <p:cNvSpPr/>
          <p:nvPr/>
        </p:nvSpPr>
        <p:spPr>
          <a:xfrm>
            <a:off x="5934303" y="3805129"/>
            <a:ext cx="659130" cy="1039494"/>
          </a:xfrm>
          <a:custGeom>
            <a:avLst/>
            <a:gdLst/>
            <a:ahLst/>
            <a:cxnLst/>
            <a:rect l="l" t="t" r="r" b="b"/>
            <a:pathLst>
              <a:path w="659129" h="1039495">
                <a:moveTo>
                  <a:pt x="658583" y="0"/>
                </a:moveTo>
                <a:lnTo>
                  <a:pt x="0" y="519607"/>
                </a:lnTo>
                <a:lnTo>
                  <a:pt x="658583" y="1039304"/>
                </a:lnTo>
                <a:lnTo>
                  <a:pt x="658583" y="0"/>
                </a:lnTo>
                <a:close/>
              </a:path>
            </a:pathLst>
          </a:custGeom>
          <a:solidFill>
            <a:srgbClr val="60605F">
              <a:alpha val="9999"/>
            </a:srgbClr>
          </a:solidFill>
        </p:spPr>
        <p:txBody>
          <a:bodyPr wrap="square" lIns="0" tIns="0" rIns="0" bIns="0" rtlCol="0"/>
          <a:lstStyle/>
          <a:p>
            <a:endParaRPr/>
          </a:p>
        </p:txBody>
      </p:sp>
      <p:sp>
        <p:nvSpPr>
          <p:cNvPr id="56" name="bg object 56"/>
          <p:cNvSpPr/>
          <p:nvPr/>
        </p:nvSpPr>
        <p:spPr>
          <a:xfrm>
            <a:off x="5934298" y="3285435"/>
            <a:ext cx="659130" cy="1039494"/>
          </a:xfrm>
          <a:custGeom>
            <a:avLst/>
            <a:gdLst/>
            <a:ahLst/>
            <a:cxnLst/>
            <a:rect l="l" t="t" r="r" b="b"/>
            <a:pathLst>
              <a:path w="659129" h="1039495">
                <a:moveTo>
                  <a:pt x="0" y="0"/>
                </a:moveTo>
                <a:lnTo>
                  <a:pt x="0" y="1039304"/>
                </a:lnTo>
                <a:lnTo>
                  <a:pt x="658634" y="519696"/>
                </a:lnTo>
                <a:lnTo>
                  <a:pt x="0" y="0"/>
                </a:lnTo>
                <a:close/>
              </a:path>
            </a:pathLst>
          </a:custGeom>
          <a:solidFill>
            <a:srgbClr val="E7E7E7">
              <a:alpha val="9999"/>
            </a:srgbClr>
          </a:solidFill>
        </p:spPr>
        <p:txBody>
          <a:bodyPr wrap="square" lIns="0" tIns="0" rIns="0" bIns="0" rtlCol="0"/>
          <a:lstStyle/>
          <a:p>
            <a:endParaRPr/>
          </a:p>
        </p:txBody>
      </p:sp>
      <p:sp>
        <p:nvSpPr>
          <p:cNvPr id="57" name="bg object 57"/>
          <p:cNvSpPr/>
          <p:nvPr/>
        </p:nvSpPr>
        <p:spPr>
          <a:xfrm>
            <a:off x="5934303" y="4844434"/>
            <a:ext cx="659130" cy="1039494"/>
          </a:xfrm>
          <a:custGeom>
            <a:avLst/>
            <a:gdLst/>
            <a:ahLst/>
            <a:cxnLst/>
            <a:rect l="l" t="t" r="r" b="b"/>
            <a:pathLst>
              <a:path w="659129" h="1039495">
                <a:moveTo>
                  <a:pt x="658583" y="0"/>
                </a:moveTo>
                <a:lnTo>
                  <a:pt x="0" y="519696"/>
                </a:lnTo>
                <a:lnTo>
                  <a:pt x="658583" y="1039329"/>
                </a:lnTo>
                <a:lnTo>
                  <a:pt x="658583" y="0"/>
                </a:lnTo>
                <a:close/>
              </a:path>
            </a:pathLst>
          </a:custGeom>
          <a:solidFill>
            <a:srgbClr val="60605F">
              <a:alpha val="9999"/>
            </a:srgbClr>
          </a:solidFill>
        </p:spPr>
        <p:txBody>
          <a:bodyPr wrap="square" lIns="0" tIns="0" rIns="0" bIns="0" rtlCol="0"/>
          <a:lstStyle/>
          <a:p>
            <a:endParaRPr/>
          </a:p>
        </p:txBody>
      </p:sp>
      <p:sp>
        <p:nvSpPr>
          <p:cNvPr id="58" name="bg object 58"/>
          <p:cNvSpPr/>
          <p:nvPr/>
        </p:nvSpPr>
        <p:spPr>
          <a:xfrm>
            <a:off x="5934298" y="4324738"/>
            <a:ext cx="659130" cy="1039494"/>
          </a:xfrm>
          <a:custGeom>
            <a:avLst/>
            <a:gdLst/>
            <a:ahLst/>
            <a:cxnLst/>
            <a:rect l="l" t="t" r="r" b="b"/>
            <a:pathLst>
              <a:path w="659129" h="1039495">
                <a:moveTo>
                  <a:pt x="0" y="0"/>
                </a:moveTo>
                <a:lnTo>
                  <a:pt x="0" y="1039393"/>
                </a:lnTo>
                <a:lnTo>
                  <a:pt x="658634" y="519696"/>
                </a:lnTo>
                <a:lnTo>
                  <a:pt x="0" y="0"/>
                </a:lnTo>
                <a:close/>
              </a:path>
            </a:pathLst>
          </a:custGeom>
          <a:solidFill>
            <a:srgbClr val="AEAEAE">
              <a:alpha val="9999"/>
            </a:srgbClr>
          </a:solidFill>
        </p:spPr>
        <p:txBody>
          <a:bodyPr wrap="square" lIns="0" tIns="0" rIns="0" bIns="0" rtlCol="0"/>
          <a:lstStyle/>
          <a:p>
            <a:endParaRPr/>
          </a:p>
        </p:txBody>
      </p:sp>
      <p:sp>
        <p:nvSpPr>
          <p:cNvPr id="59" name="bg object 59"/>
          <p:cNvSpPr/>
          <p:nvPr/>
        </p:nvSpPr>
        <p:spPr>
          <a:xfrm>
            <a:off x="5934303" y="5883761"/>
            <a:ext cx="659130" cy="1039494"/>
          </a:xfrm>
          <a:custGeom>
            <a:avLst/>
            <a:gdLst/>
            <a:ahLst/>
            <a:cxnLst/>
            <a:rect l="l" t="t" r="r" b="b"/>
            <a:pathLst>
              <a:path w="659129" h="1039495">
                <a:moveTo>
                  <a:pt x="658583" y="0"/>
                </a:moveTo>
                <a:lnTo>
                  <a:pt x="0" y="519709"/>
                </a:lnTo>
                <a:lnTo>
                  <a:pt x="658583" y="1039393"/>
                </a:lnTo>
                <a:lnTo>
                  <a:pt x="658583" y="0"/>
                </a:lnTo>
                <a:close/>
              </a:path>
            </a:pathLst>
          </a:custGeom>
          <a:solidFill>
            <a:srgbClr val="D6D6D5">
              <a:alpha val="9999"/>
            </a:srgbClr>
          </a:solidFill>
        </p:spPr>
        <p:txBody>
          <a:bodyPr wrap="square" lIns="0" tIns="0" rIns="0" bIns="0" rtlCol="0"/>
          <a:lstStyle/>
          <a:p>
            <a:endParaRPr/>
          </a:p>
        </p:txBody>
      </p:sp>
      <p:sp>
        <p:nvSpPr>
          <p:cNvPr id="60" name="bg object 60"/>
          <p:cNvSpPr/>
          <p:nvPr/>
        </p:nvSpPr>
        <p:spPr>
          <a:xfrm>
            <a:off x="5934298" y="5364129"/>
            <a:ext cx="659130" cy="1039494"/>
          </a:xfrm>
          <a:custGeom>
            <a:avLst/>
            <a:gdLst/>
            <a:ahLst/>
            <a:cxnLst/>
            <a:rect l="l" t="t" r="r" b="b"/>
            <a:pathLst>
              <a:path w="659129" h="1039495">
                <a:moveTo>
                  <a:pt x="0" y="0"/>
                </a:moveTo>
                <a:lnTo>
                  <a:pt x="0" y="1039342"/>
                </a:lnTo>
                <a:lnTo>
                  <a:pt x="658634" y="519633"/>
                </a:lnTo>
                <a:lnTo>
                  <a:pt x="0" y="0"/>
                </a:lnTo>
                <a:close/>
              </a:path>
            </a:pathLst>
          </a:custGeom>
          <a:solidFill>
            <a:srgbClr val="AEAEAE">
              <a:alpha val="9999"/>
            </a:srgbClr>
          </a:solidFill>
        </p:spPr>
        <p:txBody>
          <a:bodyPr wrap="square" lIns="0" tIns="0" rIns="0" bIns="0" rtlCol="0"/>
          <a:lstStyle/>
          <a:p>
            <a:endParaRPr/>
          </a:p>
        </p:txBody>
      </p:sp>
      <p:sp>
        <p:nvSpPr>
          <p:cNvPr id="61" name="bg object 61"/>
          <p:cNvSpPr/>
          <p:nvPr/>
        </p:nvSpPr>
        <p:spPr>
          <a:xfrm>
            <a:off x="5934303" y="6923076"/>
            <a:ext cx="659130" cy="1039494"/>
          </a:xfrm>
          <a:custGeom>
            <a:avLst/>
            <a:gdLst/>
            <a:ahLst/>
            <a:cxnLst/>
            <a:rect l="l" t="t" r="r" b="b"/>
            <a:pathLst>
              <a:path w="659129" h="1039495">
                <a:moveTo>
                  <a:pt x="658583" y="0"/>
                </a:moveTo>
                <a:lnTo>
                  <a:pt x="0" y="519785"/>
                </a:lnTo>
                <a:lnTo>
                  <a:pt x="658583" y="1039393"/>
                </a:lnTo>
                <a:lnTo>
                  <a:pt x="658583" y="0"/>
                </a:lnTo>
                <a:close/>
              </a:path>
            </a:pathLst>
          </a:custGeom>
          <a:solidFill>
            <a:srgbClr val="D6D6D5">
              <a:alpha val="9999"/>
            </a:srgbClr>
          </a:solidFill>
        </p:spPr>
        <p:txBody>
          <a:bodyPr wrap="square" lIns="0" tIns="0" rIns="0" bIns="0" rtlCol="0"/>
          <a:lstStyle/>
          <a:p>
            <a:endParaRPr/>
          </a:p>
        </p:txBody>
      </p:sp>
      <p:sp>
        <p:nvSpPr>
          <p:cNvPr id="62" name="bg object 62"/>
          <p:cNvSpPr/>
          <p:nvPr/>
        </p:nvSpPr>
        <p:spPr>
          <a:xfrm>
            <a:off x="5934298" y="6403470"/>
            <a:ext cx="659130" cy="1039494"/>
          </a:xfrm>
          <a:custGeom>
            <a:avLst/>
            <a:gdLst/>
            <a:ahLst/>
            <a:cxnLst/>
            <a:rect l="l" t="t" r="r" b="b"/>
            <a:pathLst>
              <a:path w="659129" h="1039495">
                <a:moveTo>
                  <a:pt x="0" y="0"/>
                </a:moveTo>
                <a:lnTo>
                  <a:pt x="0" y="1039393"/>
                </a:lnTo>
                <a:lnTo>
                  <a:pt x="658634" y="519607"/>
                </a:lnTo>
                <a:lnTo>
                  <a:pt x="0" y="0"/>
                </a:lnTo>
                <a:close/>
              </a:path>
            </a:pathLst>
          </a:custGeom>
          <a:solidFill>
            <a:srgbClr val="60605F">
              <a:alpha val="9999"/>
            </a:srgbClr>
          </a:solidFill>
        </p:spPr>
        <p:txBody>
          <a:bodyPr wrap="square" lIns="0" tIns="0" rIns="0" bIns="0" rtlCol="0"/>
          <a:lstStyle/>
          <a:p>
            <a:endParaRPr/>
          </a:p>
        </p:txBody>
      </p:sp>
      <p:sp>
        <p:nvSpPr>
          <p:cNvPr id="63" name="bg object 63"/>
          <p:cNvSpPr/>
          <p:nvPr/>
        </p:nvSpPr>
        <p:spPr>
          <a:xfrm>
            <a:off x="5934303" y="7962469"/>
            <a:ext cx="659130" cy="1039494"/>
          </a:xfrm>
          <a:custGeom>
            <a:avLst/>
            <a:gdLst/>
            <a:ahLst/>
            <a:cxnLst/>
            <a:rect l="l" t="t" r="r" b="b"/>
            <a:pathLst>
              <a:path w="659129" h="1039495">
                <a:moveTo>
                  <a:pt x="658583" y="0"/>
                </a:moveTo>
                <a:lnTo>
                  <a:pt x="0" y="519633"/>
                </a:lnTo>
                <a:lnTo>
                  <a:pt x="658583" y="1039342"/>
                </a:lnTo>
                <a:lnTo>
                  <a:pt x="658583" y="0"/>
                </a:lnTo>
                <a:close/>
              </a:path>
            </a:pathLst>
          </a:custGeom>
          <a:solidFill>
            <a:srgbClr val="D6D6D5">
              <a:alpha val="9999"/>
            </a:srgbClr>
          </a:solidFill>
        </p:spPr>
        <p:txBody>
          <a:bodyPr wrap="square" lIns="0" tIns="0" rIns="0" bIns="0" rtlCol="0"/>
          <a:lstStyle/>
          <a:p>
            <a:endParaRPr/>
          </a:p>
        </p:txBody>
      </p:sp>
      <p:sp>
        <p:nvSpPr>
          <p:cNvPr id="64" name="bg object 64"/>
          <p:cNvSpPr/>
          <p:nvPr/>
        </p:nvSpPr>
        <p:spPr>
          <a:xfrm>
            <a:off x="5934298" y="7442861"/>
            <a:ext cx="659130" cy="1039494"/>
          </a:xfrm>
          <a:custGeom>
            <a:avLst/>
            <a:gdLst/>
            <a:ahLst/>
            <a:cxnLst/>
            <a:rect l="l" t="t" r="r" b="b"/>
            <a:pathLst>
              <a:path w="659129" h="1039495">
                <a:moveTo>
                  <a:pt x="0" y="0"/>
                </a:moveTo>
                <a:lnTo>
                  <a:pt x="0" y="1039240"/>
                </a:lnTo>
                <a:lnTo>
                  <a:pt x="658634" y="519607"/>
                </a:lnTo>
                <a:lnTo>
                  <a:pt x="0" y="0"/>
                </a:lnTo>
                <a:close/>
              </a:path>
            </a:pathLst>
          </a:custGeom>
          <a:solidFill>
            <a:srgbClr val="AEAEAE">
              <a:alpha val="9999"/>
            </a:srgbClr>
          </a:solidFill>
        </p:spPr>
        <p:txBody>
          <a:bodyPr wrap="square" lIns="0" tIns="0" rIns="0" bIns="0" rtlCol="0"/>
          <a:lstStyle/>
          <a:p>
            <a:endParaRPr/>
          </a:p>
        </p:txBody>
      </p:sp>
      <p:sp>
        <p:nvSpPr>
          <p:cNvPr id="65" name="bg object 65"/>
          <p:cNvSpPr/>
          <p:nvPr/>
        </p:nvSpPr>
        <p:spPr>
          <a:xfrm>
            <a:off x="5934298" y="8482103"/>
            <a:ext cx="659130" cy="1039494"/>
          </a:xfrm>
          <a:custGeom>
            <a:avLst/>
            <a:gdLst/>
            <a:ahLst/>
            <a:cxnLst/>
            <a:rect l="l" t="t" r="r" b="b"/>
            <a:pathLst>
              <a:path w="659129" h="1039495">
                <a:moveTo>
                  <a:pt x="0" y="0"/>
                </a:moveTo>
                <a:lnTo>
                  <a:pt x="0" y="1039393"/>
                </a:lnTo>
                <a:lnTo>
                  <a:pt x="658634" y="519709"/>
                </a:lnTo>
                <a:lnTo>
                  <a:pt x="0" y="0"/>
                </a:lnTo>
                <a:close/>
              </a:path>
            </a:pathLst>
          </a:custGeom>
          <a:solidFill>
            <a:srgbClr val="E7E7E7">
              <a:alpha val="9999"/>
            </a:srgbClr>
          </a:solidFill>
        </p:spPr>
        <p:txBody>
          <a:bodyPr wrap="square" lIns="0" tIns="0" rIns="0" bIns="0" rtlCol="0"/>
          <a:lstStyle/>
          <a:p>
            <a:endParaRPr/>
          </a:p>
        </p:txBody>
      </p:sp>
      <p:sp>
        <p:nvSpPr>
          <p:cNvPr id="66" name="bg object 66"/>
          <p:cNvSpPr/>
          <p:nvPr/>
        </p:nvSpPr>
        <p:spPr>
          <a:xfrm>
            <a:off x="5275714" y="2246118"/>
            <a:ext cx="659130" cy="1039494"/>
          </a:xfrm>
          <a:custGeom>
            <a:avLst/>
            <a:gdLst/>
            <a:ahLst/>
            <a:cxnLst/>
            <a:rect l="l" t="t" r="r" b="b"/>
            <a:pathLst>
              <a:path w="659129" h="1039495">
                <a:moveTo>
                  <a:pt x="658583" y="0"/>
                </a:moveTo>
                <a:lnTo>
                  <a:pt x="0" y="519620"/>
                </a:lnTo>
                <a:lnTo>
                  <a:pt x="658583" y="1039317"/>
                </a:lnTo>
                <a:lnTo>
                  <a:pt x="658583" y="0"/>
                </a:lnTo>
                <a:close/>
              </a:path>
            </a:pathLst>
          </a:custGeom>
          <a:solidFill>
            <a:srgbClr val="D6D6D5">
              <a:alpha val="9999"/>
            </a:srgbClr>
          </a:solidFill>
        </p:spPr>
        <p:txBody>
          <a:bodyPr wrap="square" lIns="0" tIns="0" rIns="0" bIns="0" rtlCol="0"/>
          <a:lstStyle/>
          <a:p>
            <a:endParaRPr/>
          </a:p>
        </p:txBody>
      </p:sp>
      <p:sp>
        <p:nvSpPr>
          <p:cNvPr id="67" name="bg object 67"/>
          <p:cNvSpPr/>
          <p:nvPr/>
        </p:nvSpPr>
        <p:spPr>
          <a:xfrm>
            <a:off x="5275707" y="1726424"/>
            <a:ext cx="659130" cy="2598420"/>
          </a:xfrm>
          <a:custGeom>
            <a:avLst/>
            <a:gdLst/>
            <a:ahLst/>
            <a:cxnLst/>
            <a:rect l="l" t="t" r="r" b="b"/>
            <a:pathLst>
              <a:path w="659129" h="2598420">
                <a:moveTo>
                  <a:pt x="658583" y="1559013"/>
                </a:moveTo>
                <a:lnTo>
                  <a:pt x="0" y="2078710"/>
                </a:lnTo>
                <a:lnTo>
                  <a:pt x="658583" y="2598318"/>
                </a:lnTo>
                <a:lnTo>
                  <a:pt x="658583" y="1559013"/>
                </a:lnTo>
                <a:close/>
              </a:path>
              <a:path w="659129" h="2598420">
                <a:moveTo>
                  <a:pt x="658583" y="519696"/>
                </a:moveTo>
                <a:lnTo>
                  <a:pt x="0" y="0"/>
                </a:lnTo>
                <a:lnTo>
                  <a:pt x="0" y="1039317"/>
                </a:lnTo>
                <a:lnTo>
                  <a:pt x="658583" y="519696"/>
                </a:lnTo>
                <a:close/>
              </a:path>
            </a:pathLst>
          </a:custGeom>
          <a:solidFill>
            <a:srgbClr val="60605F">
              <a:alpha val="9999"/>
            </a:srgbClr>
          </a:solidFill>
        </p:spPr>
        <p:txBody>
          <a:bodyPr wrap="square" lIns="0" tIns="0" rIns="0" bIns="0" rtlCol="0"/>
          <a:lstStyle/>
          <a:p>
            <a:endParaRPr/>
          </a:p>
        </p:txBody>
      </p:sp>
      <p:sp>
        <p:nvSpPr>
          <p:cNvPr id="68" name="bg object 68"/>
          <p:cNvSpPr/>
          <p:nvPr/>
        </p:nvSpPr>
        <p:spPr>
          <a:xfrm>
            <a:off x="5275709" y="2765739"/>
            <a:ext cx="659130" cy="1039494"/>
          </a:xfrm>
          <a:custGeom>
            <a:avLst/>
            <a:gdLst/>
            <a:ahLst/>
            <a:cxnLst/>
            <a:rect l="l" t="t" r="r" b="b"/>
            <a:pathLst>
              <a:path w="659129" h="1039495">
                <a:moveTo>
                  <a:pt x="0" y="0"/>
                </a:moveTo>
                <a:lnTo>
                  <a:pt x="0" y="1039393"/>
                </a:lnTo>
                <a:lnTo>
                  <a:pt x="658583" y="519696"/>
                </a:lnTo>
                <a:lnTo>
                  <a:pt x="0" y="0"/>
                </a:lnTo>
                <a:close/>
              </a:path>
            </a:pathLst>
          </a:custGeom>
          <a:solidFill>
            <a:srgbClr val="E7E7E7">
              <a:alpha val="9999"/>
            </a:srgbClr>
          </a:solidFill>
        </p:spPr>
        <p:txBody>
          <a:bodyPr wrap="square" lIns="0" tIns="0" rIns="0" bIns="0" rtlCol="0"/>
          <a:lstStyle/>
          <a:p>
            <a:endParaRPr/>
          </a:p>
        </p:txBody>
      </p:sp>
      <p:sp>
        <p:nvSpPr>
          <p:cNvPr id="69" name="bg object 69"/>
          <p:cNvSpPr/>
          <p:nvPr/>
        </p:nvSpPr>
        <p:spPr>
          <a:xfrm>
            <a:off x="5275714" y="4324735"/>
            <a:ext cx="659130" cy="1039494"/>
          </a:xfrm>
          <a:custGeom>
            <a:avLst/>
            <a:gdLst/>
            <a:ahLst/>
            <a:cxnLst/>
            <a:rect l="l" t="t" r="r" b="b"/>
            <a:pathLst>
              <a:path w="659129" h="1039495">
                <a:moveTo>
                  <a:pt x="658583" y="0"/>
                </a:moveTo>
                <a:lnTo>
                  <a:pt x="0" y="519696"/>
                </a:lnTo>
                <a:lnTo>
                  <a:pt x="658583" y="1039393"/>
                </a:lnTo>
                <a:lnTo>
                  <a:pt x="658583" y="0"/>
                </a:lnTo>
                <a:close/>
              </a:path>
            </a:pathLst>
          </a:custGeom>
          <a:solidFill>
            <a:srgbClr val="B2B2B1">
              <a:alpha val="9999"/>
            </a:srgbClr>
          </a:solidFill>
        </p:spPr>
        <p:txBody>
          <a:bodyPr wrap="square" lIns="0" tIns="0" rIns="0" bIns="0" rtlCol="0"/>
          <a:lstStyle/>
          <a:p>
            <a:endParaRPr/>
          </a:p>
        </p:txBody>
      </p:sp>
      <p:sp>
        <p:nvSpPr>
          <p:cNvPr id="70" name="bg object 70"/>
          <p:cNvSpPr/>
          <p:nvPr/>
        </p:nvSpPr>
        <p:spPr>
          <a:xfrm>
            <a:off x="5275709" y="3805130"/>
            <a:ext cx="659130" cy="1039494"/>
          </a:xfrm>
          <a:custGeom>
            <a:avLst/>
            <a:gdLst/>
            <a:ahLst/>
            <a:cxnLst/>
            <a:rect l="l" t="t" r="r" b="b"/>
            <a:pathLst>
              <a:path w="659129" h="1039495">
                <a:moveTo>
                  <a:pt x="0" y="0"/>
                </a:moveTo>
                <a:lnTo>
                  <a:pt x="0" y="1039304"/>
                </a:lnTo>
                <a:lnTo>
                  <a:pt x="658583" y="519607"/>
                </a:lnTo>
                <a:lnTo>
                  <a:pt x="0" y="0"/>
                </a:lnTo>
                <a:close/>
              </a:path>
            </a:pathLst>
          </a:custGeom>
          <a:solidFill>
            <a:srgbClr val="D6D6D5">
              <a:alpha val="9999"/>
            </a:srgbClr>
          </a:solidFill>
        </p:spPr>
        <p:txBody>
          <a:bodyPr wrap="square" lIns="0" tIns="0" rIns="0" bIns="0" rtlCol="0"/>
          <a:lstStyle/>
          <a:p>
            <a:endParaRPr/>
          </a:p>
        </p:txBody>
      </p:sp>
      <p:sp>
        <p:nvSpPr>
          <p:cNvPr id="71" name="bg object 71"/>
          <p:cNvSpPr/>
          <p:nvPr/>
        </p:nvSpPr>
        <p:spPr>
          <a:xfrm>
            <a:off x="5275709" y="9001812"/>
            <a:ext cx="659130" cy="1039494"/>
          </a:xfrm>
          <a:custGeom>
            <a:avLst/>
            <a:gdLst/>
            <a:ahLst/>
            <a:cxnLst/>
            <a:rect l="l" t="t" r="r" b="b"/>
            <a:pathLst>
              <a:path w="659129" h="1039495">
                <a:moveTo>
                  <a:pt x="0" y="0"/>
                </a:moveTo>
                <a:lnTo>
                  <a:pt x="0" y="1039368"/>
                </a:lnTo>
                <a:lnTo>
                  <a:pt x="658583" y="519684"/>
                </a:lnTo>
                <a:lnTo>
                  <a:pt x="0" y="0"/>
                </a:lnTo>
                <a:close/>
              </a:path>
            </a:pathLst>
          </a:custGeom>
          <a:solidFill>
            <a:srgbClr val="AEAEAE">
              <a:alpha val="9999"/>
            </a:srgbClr>
          </a:solidFill>
        </p:spPr>
        <p:txBody>
          <a:bodyPr wrap="square" lIns="0" tIns="0" rIns="0" bIns="0" rtlCol="0"/>
          <a:lstStyle/>
          <a:p>
            <a:endParaRPr/>
          </a:p>
        </p:txBody>
      </p:sp>
      <p:sp>
        <p:nvSpPr>
          <p:cNvPr id="72" name="bg object 72"/>
          <p:cNvSpPr/>
          <p:nvPr/>
        </p:nvSpPr>
        <p:spPr>
          <a:xfrm>
            <a:off x="5275707" y="687094"/>
            <a:ext cx="659130" cy="5716905"/>
          </a:xfrm>
          <a:custGeom>
            <a:avLst/>
            <a:gdLst/>
            <a:ahLst/>
            <a:cxnLst/>
            <a:rect l="l" t="t" r="r" b="b"/>
            <a:pathLst>
              <a:path w="659129" h="5716905">
                <a:moveTo>
                  <a:pt x="658583" y="4677041"/>
                </a:moveTo>
                <a:lnTo>
                  <a:pt x="0" y="5196675"/>
                </a:lnTo>
                <a:lnTo>
                  <a:pt x="658583" y="5716384"/>
                </a:lnTo>
                <a:lnTo>
                  <a:pt x="658583" y="4677041"/>
                </a:lnTo>
                <a:close/>
              </a:path>
              <a:path w="659129" h="5716905">
                <a:moveTo>
                  <a:pt x="658583" y="519620"/>
                </a:moveTo>
                <a:lnTo>
                  <a:pt x="0" y="0"/>
                </a:lnTo>
                <a:lnTo>
                  <a:pt x="0" y="1039241"/>
                </a:lnTo>
                <a:lnTo>
                  <a:pt x="658583" y="519620"/>
                </a:lnTo>
                <a:close/>
              </a:path>
            </a:pathLst>
          </a:custGeom>
          <a:solidFill>
            <a:srgbClr val="D6D6D5">
              <a:alpha val="9999"/>
            </a:srgbClr>
          </a:solidFill>
        </p:spPr>
        <p:txBody>
          <a:bodyPr wrap="square" lIns="0" tIns="0" rIns="0" bIns="0" rtlCol="0"/>
          <a:lstStyle/>
          <a:p>
            <a:endParaRPr/>
          </a:p>
        </p:txBody>
      </p:sp>
      <p:sp>
        <p:nvSpPr>
          <p:cNvPr id="73" name="bg object 73"/>
          <p:cNvSpPr/>
          <p:nvPr/>
        </p:nvSpPr>
        <p:spPr>
          <a:xfrm>
            <a:off x="5275709" y="4844434"/>
            <a:ext cx="659130" cy="1039494"/>
          </a:xfrm>
          <a:custGeom>
            <a:avLst/>
            <a:gdLst/>
            <a:ahLst/>
            <a:cxnLst/>
            <a:rect l="l" t="t" r="r" b="b"/>
            <a:pathLst>
              <a:path w="659129" h="1039495">
                <a:moveTo>
                  <a:pt x="0" y="0"/>
                </a:moveTo>
                <a:lnTo>
                  <a:pt x="0" y="1039329"/>
                </a:lnTo>
                <a:lnTo>
                  <a:pt x="658583" y="519696"/>
                </a:lnTo>
                <a:lnTo>
                  <a:pt x="0" y="0"/>
                </a:lnTo>
                <a:close/>
              </a:path>
            </a:pathLst>
          </a:custGeom>
          <a:solidFill>
            <a:srgbClr val="E7E7E7">
              <a:alpha val="9999"/>
            </a:srgbClr>
          </a:solidFill>
        </p:spPr>
        <p:txBody>
          <a:bodyPr wrap="square" lIns="0" tIns="0" rIns="0" bIns="0" rtlCol="0"/>
          <a:lstStyle/>
          <a:p>
            <a:endParaRPr/>
          </a:p>
        </p:txBody>
      </p:sp>
      <p:sp>
        <p:nvSpPr>
          <p:cNvPr id="74" name="bg object 74"/>
          <p:cNvSpPr/>
          <p:nvPr/>
        </p:nvSpPr>
        <p:spPr>
          <a:xfrm>
            <a:off x="5275714" y="6403468"/>
            <a:ext cx="659130" cy="1039494"/>
          </a:xfrm>
          <a:custGeom>
            <a:avLst/>
            <a:gdLst/>
            <a:ahLst/>
            <a:cxnLst/>
            <a:rect l="l" t="t" r="r" b="b"/>
            <a:pathLst>
              <a:path w="659129" h="1039495">
                <a:moveTo>
                  <a:pt x="658583" y="0"/>
                </a:moveTo>
                <a:lnTo>
                  <a:pt x="0" y="519684"/>
                </a:lnTo>
                <a:lnTo>
                  <a:pt x="658583" y="1039393"/>
                </a:lnTo>
                <a:lnTo>
                  <a:pt x="658583" y="0"/>
                </a:lnTo>
                <a:close/>
              </a:path>
            </a:pathLst>
          </a:custGeom>
          <a:solidFill>
            <a:srgbClr val="D6D6D5">
              <a:alpha val="9999"/>
            </a:srgbClr>
          </a:solidFill>
        </p:spPr>
        <p:txBody>
          <a:bodyPr wrap="square" lIns="0" tIns="0" rIns="0" bIns="0" rtlCol="0"/>
          <a:lstStyle/>
          <a:p>
            <a:endParaRPr/>
          </a:p>
        </p:txBody>
      </p:sp>
      <p:sp>
        <p:nvSpPr>
          <p:cNvPr id="75" name="bg object 75"/>
          <p:cNvSpPr/>
          <p:nvPr/>
        </p:nvSpPr>
        <p:spPr>
          <a:xfrm>
            <a:off x="5275707" y="5883769"/>
            <a:ext cx="659130" cy="2598420"/>
          </a:xfrm>
          <a:custGeom>
            <a:avLst/>
            <a:gdLst/>
            <a:ahLst/>
            <a:cxnLst/>
            <a:rect l="l" t="t" r="r" b="b"/>
            <a:pathLst>
              <a:path w="659129" h="2598420">
                <a:moveTo>
                  <a:pt x="658583" y="1559102"/>
                </a:moveTo>
                <a:lnTo>
                  <a:pt x="0" y="2078710"/>
                </a:lnTo>
                <a:lnTo>
                  <a:pt x="658583" y="2598420"/>
                </a:lnTo>
                <a:lnTo>
                  <a:pt x="658583" y="1559102"/>
                </a:lnTo>
                <a:close/>
              </a:path>
              <a:path w="659129" h="2598420">
                <a:moveTo>
                  <a:pt x="658583" y="519709"/>
                </a:moveTo>
                <a:lnTo>
                  <a:pt x="0" y="0"/>
                </a:lnTo>
                <a:lnTo>
                  <a:pt x="0" y="1039393"/>
                </a:lnTo>
                <a:lnTo>
                  <a:pt x="658583" y="519709"/>
                </a:lnTo>
                <a:close/>
              </a:path>
            </a:pathLst>
          </a:custGeom>
          <a:solidFill>
            <a:srgbClr val="60605F">
              <a:alpha val="9999"/>
            </a:srgbClr>
          </a:solidFill>
        </p:spPr>
        <p:txBody>
          <a:bodyPr wrap="square" lIns="0" tIns="0" rIns="0" bIns="0" rtlCol="0"/>
          <a:lstStyle/>
          <a:p>
            <a:endParaRPr/>
          </a:p>
        </p:txBody>
      </p:sp>
      <p:sp>
        <p:nvSpPr>
          <p:cNvPr id="76" name="bg object 76"/>
          <p:cNvSpPr/>
          <p:nvPr/>
        </p:nvSpPr>
        <p:spPr>
          <a:xfrm>
            <a:off x="5275709" y="6923154"/>
            <a:ext cx="659130" cy="1039494"/>
          </a:xfrm>
          <a:custGeom>
            <a:avLst/>
            <a:gdLst/>
            <a:ahLst/>
            <a:cxnLst/>
            <a:rect l="l" t="t" r="r" b="b"/>
            <a:pathLst>
              <a:path w="659129" h="1039495">
                <a:moveTo>
                  <a:pt x="0" y="0"/>
                </a:moveTo>
                <a:lnTo>
                  <a:pt x="0" y="1039317"/>
                </a:lnTo>
                <a:lnTo>
                  <a:pt x="658583" y="519709"/>
                </a:lnTo>
                <a:lnTo>
                  <a:pt x="0" y="0"/>
                </a:lnTo>
                <a:close/>
              </a:path>
            </a:pathLst>
          </a:custGeom>
          <a:solidFill>
            <a:srgbClr val="E7E7E7">
              <a:alpha val="9999"/>
            </a:srgbClr>
          </a:solidFill>
        </p:spPr>
        <p:txBody>
          <a:bodyPr wrap="square" lIns="0" tIns="0" rIns="0" bIns="0" rtlCol="0"/>
          <a:lstStyle/>
          <a:p>
            <a:endParaRPr/>
          </a:p>
        </p:txBody>
      </p:sp>
      <p:sp>
        <p:nvSpPr>
          <p:cNvPr id="77" name="bg object 77"/>
          <p:cNvSpPr/>
          <p:nvPr/>
        </p:nvSpPr>
        <p:spPr>
          <a:xfrm>
            <a:off x="5275714" y="8482177"/>
            <a:ext cx="659130" cy="1039494"/>
          </a:xfrm>
          <a:custGeom>
            <a:avLst/>
            <a:gdLst/>
            <a:ahLst/>
            <a:cxnLst/>
            <a:rect l="l" t="t" r="r" b="b"/>
            <a:pathLst>
              <a:path w="659129" h="1039495">
                <a:moveTo>
                  <a:pt x="658583" y="0"/>
                </a:moveTo>
                <a:lnTo>
                  <a:pt x="0" y="519633"/>
                </a:lnTo>
                <a:lnTo>
                  <a:pt x="658583" y="1039317"/>
                </a:lnTo>
                <a:lnTo>
                  <a:pt x="658583" y="0"/>
                </a:lnTo>
                <a:close/>
              </a:path>
            </a:pathLst>
          </a:custGeom>
          <a:solidFill>
            <a:srgbClr val="D6D6D5">
              <a:alpha val="9999"/>
            </a:srgbClr>
          </a:solidFill>
        </p:spPr>
        <p:txBody>
          <a:bodyPr wrap="square" lIns="0" tIns="0" rIns="0" bIns="0" rtlCol="0"/>
          <a:lstStyle/>
          <a:p>
            <a:endParaRPr/>
          </a:p>
        </p:txBody>
      </p:sp>
      <p:sp>
        <p:nvSpPr>
          <p:cNvPr id="78" name="bg object 78"/>
          <p:cNvSpPr/>
          <p:nvPr/>
        </p:nvSpPr>
        <p:spPr>
          <a:xfrm>
            <a:off x="5275709" y="7962470"/>
            <a:ext cx="659130" cy="1039494"/>
          </a:xfrm>
          <a:custGeom>
            <a:avLst/>
            <a:gdLst/>
            <a:ahLst/>
            <a:cxnLst/>
            <a:rect l="l" t="t" r="r" b="b"/>
            <a:pathLst>
              <a:path w="659129" h="1039495">
                <a:moveTo>
                  <a:pt x="0" y="0"/>
                </a:moveTo>
                <a:lnTo>
                  <a:pt x="0" y="1039342"/>
                </a:lnTo>
                <a:lnTo>
                  <a:pt x="658583" y="519709"/>
                </a:lnTo>
                <a:lnTo>
                  <a:pt x="0" y="0"/>
                </a:lnTo>
                <a:close/>
              </a:path>
            </a:pathLst>
          </a:custGeom>
          <a:solidFill>
            <a:srgbClr val="E7E7E7">
              <a:alpha val="9999"/>
            </a:srgbClr>
          </a:solidFill>
        </p:spPr>
        <p:txBody>
          <a:bodyPr wrap="square" lIns="0" tIns="0" rIns="0" bIns="0" rtlCol="0"/>
          <a:lstStyle/>
          <a:p>
            <a:endParaRPr/>
          </a:p>
        </p:txBody>
      </p:sp>
      <p:sp>
        <p:nvSpPr>
          <p:cNvPr id="79" name="bg object 79"/>
          <p:cNvSpPr/>
          <p:nvPr/>
        </p:nvSpPr>
        <p:spPr>
          <a:xfrm>
            <a:off x="4617151" y="2765737"/>
            <a:ext cx="659130" cy="1039494"/>
          </a:xfrm>
          <a:custGeom>
            <a:avLst/>
            <a:gdLst/>
            <a:ahLst/>
            <a:cxnLst/>
            <a:rect l="l" t="t" r="r" b="b"/>
            <a:pathLst>
              <a:path w="659129" h="1039495">
                <a:moveTo>
                  <a:pt x="658558" y="0"/>
                </a:moveTo>
                <a:lnTo>
                  <a:pt x="0" y="519696"/>
                </a:lnTo>
                <a:lnTo>
                  <a:pt x="658558" y="1039393"/>
                </a:lnTo>
                <a:lnTo>
                  <a:pt x="658558" y="0"/>
                </a:lnTo>
                <a:close/>
              </a:path>
            </a:pathLst>
          </a:custGeom>
          <a:solidFill>
            <a:srgbClr val="D6D6D5">
              <a:alpha val="9999"/>
            </a:srgbClr>
          </a:solidFill>
        </p:spPr>
        <p:txBody>
          <a:bodyPr wrap="square" lIns="0" tIns="0" rIns="0" bIns="0" rtlCol="0"/>
          <a:lstStyle/>
          <a:p>
            <a:endParaRPr/>
          </a:p>
        </p:txBody>
      </p:sp>
      <p:sp>
        <p:nvSpPr>
          <p:cNvPr id="80" name="bg object 80"/>
          <p:cNvSpPr/>
          <p:nvPr/>
        </p:nvSpPr>
        <p:spPr>
          <a:xfrm>
            <a:off x="4617151" y="1726422"/>
            <a:ext cx="659130" cy="1039494"/>
          </a:xfrm>
          <a:custGeom>
            <a:avLst/>
            <a:gdLst/>
            <a:ahLst/>
            <a:cxnLst/>
            <a:rect l="l" t="t" r="r" b="b"/>
            <a:pathLst>
              <a:path w="659129" h="1039494">
                <a:moveTo>
                  <a:pt x="658558" y="0"/>
                </a:moveTo>
                <a:lnTo>
                  <a:pt x="0" y="519696"/>
                </a:lnTo>
                <a:lnTo>
                  <a:pt x="658558" y="1039317"/>
                </a:lnTo>
                <a:lnTo>
                  <a:pt x="658558" y="0"/>
                </a:lnTo>
                <a:close/>
              </a:path>
            </a:pathLst>
          </a:custGeom>
          <a:solidFill>
            <a:srgbClr val="E1E1E1">
              <a:alpha val="9999"/>
            </a:srgbClr>
          </a:solidFill>
        </p:spPr>
        <p:txBody>
          <a:bodyPr wrap="square" lIns="0" tIns="0" rIns="0" bIns="0" rtlCol="0"/>
          <a:lstStyle/>
          <a:p>
            <a:endParaRPr/>
          </a:p>
        </p:txBody>
      </p:sp>
      <p:sp>
        <p:nvSpPr>
          <p:cNvPr id="81" name="bg object 81"/>
          <p:cNvSpPr/>
          <p:nvPr/>
        </p:nvSpPr>
        <p:spPr>
          <a:xfrm>
            <a:off x="4617144" y="2246118"/>
            <a:ext cx="659130" cy="1039494"/>
          </a:xfrm>
          <a:custGeom>
            <a:avLst/>
            <a:gdLst/>
            <a:ahLst/>
            <a:cxnLst/>
            <a:rect l="l" t="t" r="r" b="b"/>
            <a:pathLst>
              <a:path w="659129" h="1039495">
                <a:moveTo>
                  <a:pt x="0" y="0"/>
                </a:moveTo>
                <a:lnTo>
                  <a:pt x="0" y="1039317"/>
                </a:lnTo>
                <a:lnTo>
                  <a:pt x="658634" y="519620"/>
                </a:lnTo>
                <a:lnTo>
                  <a:pt x="0" y="0"/>
                </a:lnTo>
                <a:close/>
              </a:path>
            </a:pathLst>
          </a:custGeom>
          <a:solidFill>
            <a:srgbClr val="E7E7E7">
              <a:alpha val="9999"/>
            </a:srgbClr>
          </a:solidFill>
        </p:spPr>
        <p:txBody>
          <a:bodyPr wrap="square" lIns="0" tIns="0" rIns="0" bIns="0" rtlCol="0"/>
          <a:lstStyle/>
          <a:p>
            <a:endParaRPr/>
          </a:p>
        </p:txBody>
      </p:sp>
      <p:sp>
        <p:nvSpPr>
          <p:cNvPr id="82" name="bg object 82"/>
          <p:cNvSpPr/>
          <p:nvPr/>
        </p:nvSpPr>
        <p:spPr>
          <a:xfrm>
            <a:off x="4617151" y="3805129"/>
            <a:ext cx="659130" cy="1039494"/>
          </a:xfrm>
          <a:custGeom>
            <a:avLst/>
            <a:gdLst/>
            <a:ahLst/>
            <a:cxnLst/>
            <a:rect l="l" t="t" r="r" b="b"/>
            <a:pathLst>
              <a:path w="659129" h="1039495">
                <a:moveTo>
                  <a:pt x="658558" y="0"/>
                </a:moveTo>
                <a:lnTo>
                  <a:pt x="0" y="519607"/>
                </a:lnTo>
                <a:lnTo>
                  <a:pt x="658558" y="1039304"/>
                </a:lnTo>
                <a:lnTo>
                  <a:pt x="658558" y="0"/>
                </a:lnTo>
                <a:close/>
              </a:path>
            </a:pathLst>
          </a:custGeom>
          <a:solidFill>
            <a:srgbClr val="B2B2B1">
              <a:alpha val="9999"/>
            </a:srgbClr>
          </a:solidFill>
        </p:spPr>
        <p:txBody>
          <a:bodyPr wrap="square" lIns="0" tIns="0" rIns="0" bIns="0" rtlCol="0"/>
          <a:lstStyle/>
          <a:p>
            <a:endParaRPr/>
          </a:p>
        </p:txBody>
      </p:sp>
      <p:sp>
        <p:nvSpPr>
          <p:cNvPr id="83" name="bg object 83"/>
          <p:cNvSpPr/>
          <p:nvPr/>
        </p:nvSpPr>
        <p:spPr>
          <a:xfrm>
            <a:off x="4617136" y="3285438"/>
            <a:ext cx="659130" cy="2598420"/>
          </a:xfrm>
          <a:custGeom>
            <a:avLst/>
            <a:gdLst/>
            <a:ahLst/>
            <a:cxnLst/>
            <a:rect l="l" t="t" r="r" b="b"/>
            <a:pathLst>
              <a:path w="659129" h="2598420">
                <a:moveTo>
                  <a:pt x="658571" y="1559001"/>
                </a:moveTo>
                <a:lnTo>
                  <a:pt x="12" y="2078697"/>
                </a:lnTo>
                <a:lnTo>
                  <a:pt x="658571" y="2598331"/>
                </a:lnTo>
                <a:lnTo>
                  <a:pt x="658571" y="1559001"/>
                </a:lnTo>
                <a:close/>
              </a:path>
              <a:path w="659129" h="2598420">
                <a:moveTo>
                  <a:pt x="658634" y="519696"/>
                </a:moveTo>
                <a:lnTo>
                  <a:pt x="0" y="0"/>
                </a:lnTo>
                <a:lnTo>
                  <a:pt x="0" y="1039304"/>
                </a:lnTo>
                <a:lnTo>
                  <a:pt x="658634" y="519696"/>
                </a:lnTo>
                <a:close/>
              </a:path>
            </a:pathLst>
          </a:custGeom>
          <a:solidFill>
            <a:srgbClr val="60605F">
              <a:alpha val="9999"/>
            </a:srgbClr>
          </a:solidFill>
        </p:spPr>
        <p:txBody>
          <a:bodyPr wrap="square" lIns="0" tIns="0" rIns="0" bIns="0" rtlCol="0"/>
          <a:lstStyle/>
          <a:p>
            <a:endParaRPr/>
          </a:p>
        </p:txBody>
      </p:sp>
      <p:sp>
        <p:nvSpPr>
          <p:cNvPr id="84" name="bg object 84"/>
          <p:cNvSpPr/>
          <p:nvPr/>
        </p:nvSpPr>
        <p:spPr>
          <a:xfrm>
            <a:off x="4617151" y="5883761"/>
            <a:ext cx="659130" cy="1039494"/>
          </a:xfrm>
          <a:custGeom>
            <a:avLst/>
            <a:gdLst/>
            <a:ahLst/>
            <a:cxnLst/>
            <a:rect l="l" t="t" r="r" b="b"/>
            <a:pathLst>
              <a:path w="659129" h="1039495">
                <a:moveTo>
                  <a:pt x="658558" y="0"/>
                </a:moveTo>
                <a:lnTo>
                  <a:pt x="0" y="519709"/>
                </a:lnTo>
                <a:lnTo>
                  <a:pt x="658558" y="1039393"/>
                </a:lnTo>
                <a:lnTo>
                  <a:pt x="658558" y="0"/>
                </a:lnTo>
                <a:close/>
              </a:path>
            </a:pathLst>
          </a:custGeom>
          <a:solidFill>
            <a:srgbClr val="D6D6D5">
              <a:alpha val="9999"/>
            </a:srgbClr>
          </a:solidFill>
        </p:spPr>
        <p:txBody>
          <a:bodyPr wrap="square" lIns="0" tIns="0" rIns="0" bIns="0" rtlCol="0"/>
          <a:lstStyle/>
          <a:p>
            <a:endParaRPr/>
          </a:p>
        </p:txBody>
      </p:sp>
      <p:sp>
        <p:nvSpPr>
          <p:cNvPr id="85" name="bg object 85"/>
          <p:cNvSpPr/>
          <p:nvPr/>
        </p:nvSpPr>
        <p:spPr>
          <a:xfrm>
            <a:off x="4617144" y="5364129"/>
            <a:ext cx="659130" cy="1039494"/>
          </a:xfrm>
          <a:custGeom>
            <a:avLst/>
            <a:gdLst/>
            <a:ahLst/>
            <a:cxnLst/>
            <a:rect l="l" t="t" r="r" b="b"/>
            <a:pathLst>
              <a:path w="659129" h="1039495">
                <a:moveTo>
                  <a:pt x="0" y="0"/>
                </a:moveTo>
                <a:lnTo>
                  <a:pt x="0" y="1039342"/>
                </a:lnTo>
                <a:lnTo>
                  <a:pt x="658634" y="519633"/>
                </a:lnTo>
                <a:lnTo>
                  <a:pt x="0" y="0"/>
                </a:lnTo>
                <a:close/>
              </a:path>
            </a:pathLst>
          </a:custGeom>
          <a:solidFill>
            <a:srgbClr val="B2B2B1">
              <a:alpha val="9999"/>
            </a:srgbClr>
          </a:solidFill>
        </p:spPr>
        <p:txBody>
          <a:bodyPr wrap="square" lIns="0" tIns="0" rIns="0" bIns="0" rtlCol="0"/>
          <a:lstStyle/>
          <a:p>
            <a:endParaRPr/>
          </a:p>
        </p:txBody>
      </p:sp>
      <p:sp>
        <p:nvSpPr>
          <p:cNvPr id="86" name="bg object 86"/>
          <p:cNvSpPr/>
          <p:nvPr/>
        </p:nvSpPr>
        <p:spPr>
          <a:xfrm>
            <a:off x="4617151" y="6923152"/>
            <a:ext cx="659130" cy="1039494"/>
          </a:xfrm>
          <a:custGeom>
            <a:avLst/>
            <a:gdLst/>
            <a:ahLst/>
            <a:cxnLst/>
            <a:rect l="l" t="t" r="r" b="b"/>
            <a:pathLst>
              <a:path w="659129" h="1039495">
                <a:moveTo>
                  <a:pt x="658558" y="0"/>
                </a:moveTo>
                <a:lnTo>
                  <a:pt x="0" y="519709"/>
                </a:lnTo>
                <a:lnTo>
                  <a:pt x="658558" y="1039393"/>
                </a:lnTo>
                <a:lnTo>
                  <a:pt x="658558" y="0"/>
                </a:lnTo>
                <a:close/>
              </a:path>
            </a:pathLst>
          </a:custGeom>
          <a:solidFill>
            <a:srgbClr val="60605F">
              <a:alpha val="9999"/>
            </a:srgbClr>
          </a:solidFill>
        </p:spPr>
        <p:txBody>
          <a:bodyPr wrap="square" lIns="0" tIns="0" rIns="0" bIns="0" rtlCol="0"/>
          <a:lstStyle/>
          <a:p>
            <a:endParaRPr/>
          </a:p>
        </p:txBody>
      </p:sp>
      <p:sp>
        <p:nvSpPr>
          <p:cNvPr id="87" name="bg object 87"/>
          <p:cNvSpPr/>
          <p:nvPr/>
        </p:nvSpPr>
        <p:spPr>
          <a:xfrm>
            <a:off x="4617144" y="6403470"/>
            <a:ext cx="659130" cy="1039494"/>
          </a:xfrm>
          <a:custGeom>
            <a:avLst/>
            <a:gdLst/>
            <a:ahLst/>
            <a:cxnLst/>
            <a:rect l="l" t="t" r="r" b="b"/>
            <a:pathLst>
              <a:path w="659129" h="1039495">
                <a:moveTo>
                  <a:pt x="0" y="0"/>
                </a:moveTo>
                <a:lnTo>
                  <a:pt x="0" y="1039393"/>
                </a:lnTo>
                <a:lnTo>
                  <a:pt x="658634" y="519684"/>
                </a:lnTo>
                <a:lnTo>
                  <a:pt x="0" y="0"/>
                </a:lnTo>
                <a:close/>
              </a:path>
            </a:pathLst>
          </a:custGeom>
          <a:solidFill>
            <a:srgbClr val="E7E7E7">
              <a:alpha val="9999"/>
            </a:srgbClr>
          </a:solidFill>
        </p:spPr>
        <p:txBody>
          <a:bodyPr wrap="square" lIns="0" tIns="0" rIns="0" bIns="0" rtlCol="0"/>
          <a:lstStyle/>
          <a:p>
            <a:endParaRPr/>
          </a:p>
        </p:txBody>
      </p:sp>
      <p:sp>
        <p:nvSpPr>
          <p:cNvPr id="88" name="bg object 88"/>
          <p:cNvSpPr/>
          <p:nvPr/>
        </p:nvSpPr>
        <p:spPr>
          <a:xfrm>
            <a:off x="4617151" y="7962467"/>
            <a:ext cx="659130" cy="1039494"/>
          </a:xfrm>
          <a:custGeom>
            <a:avLst/>
            <a:gdLst/>
            <a:ahLst/>
            <a:cxnLst/>
            <a:rect l="l" t="t" r="r" b="b"/>
            <a:pathLst>
              <a:path w="659129" h="1039495">
                <a:moveTo>
                  <a:pt x="658558" y="0"/>
                </a:moveTo>
                <a:lnTo>
                  <a:pt x="0" y="519709"/>
                </a:lnTo>
                <a:lnTo>
                  <a:pt x="658558" y="1039393"/>
                </a:lnTo>
                <a:lnTo>
                  <a:pt x="658558" y="0"/>
                </a:lnTo>
                <a:close/>
              </a:path>
            </a:pathLst>
          </a:custGeom>
          <a:solidFill>
            <a:srgbClr val="60605F">
              <a:alpha val="9999"/>
            </a:srgbClr>
          </a:solidFill>
        </p:spPr>
        <p:txBody>
          <a:bodyPr wrap="square" lIns="0" tIns="0" rIns="0" bIns="0" rtlCol="0"/>
          <a:lstStyle/>
          <a:p>
            <a:endParaRPr/>
          </a:p>
        </p:txBody>
      </p:sp>
      <p:sp>
        <p:nvSpPr>
          <p:cNvPr id="89" name="bg object 89"/>
          <p:cNvSpPr/>
          <p:nvPr/>
        </p:nvSpPr>
        <p:spPr>
          <a:xfrm>
            <a:off x="4617144" y="7442861"/>
            <a:ext cx="659130" cy="1039494"/>
          </a:xfrm>
          <a:custGeom>
            <a:avLst/>
            <a:gdLst/>
            <a:ahLst/>
            <a:cxnLst/>
            <a:rect l="l" t="t" r="r" b="b"/>
            <a:pathLst>
              <a:path w="659129" h="1039495">
                <a:moveTo>
                  <a:pt x="0" y="0"/>
                </a:moveTo>
                <a:lnTo>
                  <a:pt x="0" y="1039317"/>
                </a:lnTo>
                <a:lnTo>
                  <a:pt x="658634" y="519607"/>
                </a:lnTo>
                <a:lnTo>
                  <a:pt x="0" y="0"/>
                </a:lnTo>
                <a:close/>
              </a:path>
            </a:pathLst>
          </a:custGeom>
          <a:solidFill>
            <a:srgbClr val="E7E7E7">
              <a:alpha val="9999"/>
            </a:srgbClr>
          </a:solidFill>
        </p:spPr>
        <p:txBody>
          <a:bodyPr wrap="square" lIns="0" tIns="0" rIns="0" bIns="0" rtlCol="0"/>
          <a:lstStyle/>
          <a:p>
            <a:endParaRPr/>
          </a:p>
        </p:txBody>
      </p:sp>
      <p:sp>
        <p:nvSpPr>
          <p:cNvPr id="90" name="bg object 90"/>
          <p:cNvSpPr/>
          <p:nvPr/>
        </p:nvSpPr>
        <p:spPr>
          <a:xfrm>
            <a:off x="3958586" y="3285433"/>
            <a:ext cx="659130" cy="1039494"/>
          </a:xfrm>
          <a:custGeom>
            <a:avLst/>
            <a:gdLst/>
            <a:ahLst/>
            <a:cxnLst/>
            <a:rect l="l" t="t" r="r" b="b"/>
            <a:pathLst>
              <a:path w="659129" h="1039495">
                <a:moveTo>
                  <a:pt x="658558" y="0"/>
                </a:moveTo>
                <a:lnTo>
                  <a:pt x="0" y="519696"/>
                </a:lnTo>
                <a:lnTo>
                  <a:pt x="658558" y="1039304"/>
                </a:lnTo>
                <a:lnTo>
                  <a:pt x="658558" y="0"/>
                </a:lnTo>
                <a:close/>
              </a:path>
            </a:pathLst>
          </a:custGeom>
          <a:solidFill>
            <a:srgbClr val="D6D6D5">
              <a:alpha val="9999"/>
            </a:srgbClr>
          </a:solidFill>
        </p:spPr>
        <p:txBody>
          <a:bodyPr wrap="square" lIns="0" tIns="0" rIns="0" bIns="0" rtlCol="0"/>
          <a:lstStyle/>
          <a:p>
            <a:endParaRPr/>
          </a:p>
        </p:txBody>
      </p:sp>
      <p:sp>
        <p:nvSpPr>
          <p:cNvPr id="91" name="bg object 91"/>
          <p:cNvSpPr/>
          <p:nvPr/>
        </p:nvSpPr>
        <p:spPr>
          <a:xfrm>
            <a:off x="3958526" y="1726424"/>
            <a:ext cx="659130" cy="2078989"/>
          </a:xfrm>
          <a:custGeom>
            <a:avLst/>
            <a:gdLst/>
            <a:ahLst/>
            <a:cxnLst/>
            <a:rect l="l" t="t" r="r" b="b"/>
            <a:pathLst>
              <a:path w="659129" h="2078989">
                <a:moveTo>
                  <a:pt x="658609" y="519696"/>
                </a:moveTo>
                <a:lnTo>
                  <a:pt x="0" y="0"/>
                </a:lnTo>
                <a:lnTo>
                  <a:pt x="0" y="1039317"/>
                </a:lnTo>
                <a:lnTo>
                  <a:pt x="658609" y="519696"/>
                </a:lnTo>
                <a:close/>
              </a:path>
              <a:path w="659129" h="2078989">
                <a:moveTo>
                  <a:pt x="658685" y="1559013"/>
                </a:moveTo>
                <a:lnTo>
                  <a:pt x="50" y="1039380"/>
                </a:lnTo>
                <a:lnTo>
                  <a:pt x="50" y="2078710"/>
                </a:lnTo>
                <a:lnTo>
                  <a:pt x="658685" y="1559013"/>
                </a:lnTo>
                <a:close/>
              </a:path>
            </a:pathLst>
          </a:custGeom>
          <a:solidFill>
            <a:srgbClr val="E7E7E7">
              <a:alpha val="9999"/>
            </a:srgbClr>
          </a:solidFill>
        </p:spPr>
        <p:txBody>
          <a:bodyPr wrap="square" lIns="0" tIns="0" rIns="0" bIns="0" rtlCol="0"/>
          <a:lstStyle/>
          <a:p>
            <a:endParaRPr/>
          </a:p>
        </p:txBody>
      </p:sp>
      <p:sp>
        <p:nvSpPr>
          <p:cNvPr id="92" name="bg object 92"/>
          <p:cNvSpPr/>
          <p:nvPr/>
        </p:nvSpPr>
        <p:spPr>
          <a:xfrm>
            <a:off x="3958586" y="4324735"/>
            <a:ext cx="659130" cy="1039494"/>
          </a:xfrm>
          <a:custGeom>
            <a:avLst/>
            <a:gdLst/>
            <a:ahLst/>
            <a:cxnLst/>
            <a:rect l="l" t="t" r="r" b="b"/>
            <a:pathLst>
              <a:path w="659129" h="1039495">
                <a:moveTo>
                  <a:pt x="658558" y="0"/>
                </a:moveTo>
                <a:lnTo>
                  <a:pt x="0" y="519696"/>
                </a:lnTo>
                <a:lnTo>
                  <a:pt x="658558" y="1039393"/>
                </a:lnTo>
                <a:lnTo>
                  <a:pt x="658558" y="0"/>
                </a:lnTo>
                <a:close/>
              </a:path>
            </a:pathLst>
          </a:custGeom>
          <a:solidFill>
            <a:srgbClr val="B2B2B1">
              <a:alpha val="9999"/>
            </a:srgbClr>
          </a:solidFill>
        </p:spPr>
        <p:txBody>
          <a:bodyPr wrap="square" lIns="0" tIns="0" rIns="0" bIns="0" rtlCol="0"/>
          <a:lstStyle/>
          <a:p>
            <a:endParaRPr/>
          </a:p>
        </p:txBody>
      </p:sp>
      <p:sp>
        <p:nvSpPr>
          <p:cNvPr id="93" name="bg object 93"/>
          <p:cNvSpPr/>
          <p:nvPr/>
        </p:nvSpPr>
        <p:spPr>
          <a:xfrm>
            <a:off x="3958579" y="3805130"/>
            <a:ext cx="659130" cy="1039494"/>
          </a:xfrm>
          <a:custGeom>
            <a:avLst/>
            <a:gdLst/>
            <a:ahLst/>
            <a:cxnLst/>
            <a:rect l="l" t="t" r="r" b="b"/>
            <a:pathLst>
              <a:path w="659129" h="1039495">
                <a:moveTo>
                  <a:pt x="0" y="0"/>
                </a:moveTo>
                <a:lnTo>
                  <a:pt x="0" y="1039304"/>
                </a:lnTo>
                <a:lnTo>
                  <a:pt x="658634" y="519607"/>
                </a:lnTo>
                <a:lnTo>
                  <a:pt x="0" y="0"/>
                </a:lnTo>
                <a:close/>
              </a:path>
            </a:pathLst>
          </a:custGeom>
          <a:solidFill>
            <a:srgbClr val="E7E7E7">
              <a:alpha val="9999"/>
            </a:srgbClr>
          </a:solidFill>
        </p:spPr>
        <p:txBody>
          <a:bodyPr wrap="square" lIns="0" tIns="0" rIns="0" bIns="0" rtlCol="0"/>
          <a:lstStyle/>
          <a:p>
            <a:endParaRPr/>
          </a:p>
        </p:txBody>
      </p:sp>
      <p:sp>
        <p:nvSpPr>
          <p:cNvPr id="94" name="bg object 94"/>
          <p:cNvSpPr/>
          <p:nvPr/>
        </p:nvSpPr>
        <p:spPr>
          <a:xfrm>
            <a:off x="3958586" y="5364128"/>
            <a:ext cx="659130" cy="1039494"/>
          </a:xfrm>
          <a:custGeom>
            <a:avLst/>
            <a:gdLst/>
            <a:ahLst/>
            <a:cxnLst/>
            <a:rect l="l" t="t" r="r" b="b"/>
            <a:pathLst>
              <a:path w="659129" h="1039495">
                <a:moveTo>
                  <a:pt x="658558" y="0"/>
                </a:moveTo>
                <a:lnTo>
                  <a:pt x="0" y="519633"/>
                </a:lnTo>
                <a:lnTo>
                  <a:pt x="658558" y="1039342"/>
                </a:lnTo>
                <a:lnTo>
                  <a:pt x="658558" y="0"/>
                </a:lnTo>
                <a:close/>
              </a:path>
            </a:pathLst>
          </a:custGeom>
          <a:solidFill>
            <a:srgbClr val="E1E1E1">
              <a:alpha val="9999"/>
            </a:srgbClr>
          </a:solidFill>
        </p:spPr>
        <p:txBody>
          <a:bodyPr wrap="square" lIns="0" tIns="0" rIns="0" bIns="0" rtlCol="0"/>
          <a:lstStyle/>
          <a:p>
            <a:endParaRPr/>
          </a:p>
        </p:txBody>
      </p:sp>
      <p:sp>
        <p:nvSpPr>
          <p:cNvPr id="95" name="bg object 95"/>
          <p:cNvSpPr/>
          <p:nvPr/>
        </p:nvSpPr>
        <p:spPr>
          <a:xfrm>
            <a:off x="3958577" y="4844439"/>
            <a:ext cx="659130" cy="2599055"/>
          </a:xfrm>
          <a:custGeom>
            <a:avLst/>
            <a:gdLst/>
            <a:ahLst/>
            <a:cxnLst/>
            <a:rect l="l" t="t" r="r" b="b"/>
            <a:pathLst>
              <a:path w="659129" h="2599054">
                <a:moveTo>
                  <a:pt x="658558" y="1559039"/>
                </a:moveTo>
                <a:lnTo>
                  <a:pt x="0" y="2078723"/>
                </a:lnTo>
                <a:lnTo>
                  <a:pt x="658558" y="2598432"/>
                </a:lnTo>
                <a:lnTo>
                  <a:pt x="658558" y="1559039"/>
                </a:lnTo>
                <a:close/>
              </a:path>
              <a:path w="659129" h="2599054">
                <a:moveTo>
                  <a:pt x="658634" y="519696"/>
                </a:moveTo>
                <a:lnTo>
                  <a:pt x="0" y="0"/>
                </a:lnTo>
                <a:lnTo>
                  <a:pt x="0" y="1039329"/>
                </a:lnTo>
                <a:lnTo>
                  <a:pt x="658634" y="519696"/>
                </a:lnTo>
                <a:close/>
              </a:path>
            </a:pathLst>
          </a:custGeom>
          <a:solidFill>
            <a:srgbClr val="D6D6D5">
              <a:alpha val="9999"/>
            </a:srgbClr>
          </a:solidFill>
        </p:spPr>
        <p:txBody>
          <a:bodyPr wrap="square" lIns="0" tIns="0" rIns="0" bIns="0" rtlCol="0"/>
          <a:lstStyle/>
          <a:p>
            <a:endParaRPr/>
          </a:p>
        </p:txBody>
      </p:sp>
      <p:sp>
        <p:nvSpPr>
          <p:cNvPr id="96" name="bg object 96"/>
          <p:cNvSpPr/>
          <p:nvPr/>
        </p:nvSpPr>
        <p:spPr>
          <a:xfrm>
            <a:off x="3958579" y="5883764"/>
            <a:ext cx="659130" cy="1039494"/>
          </a:xfrm>
          <a:custGeom>
            <a:avLst/>
            <a:gdLst/>
            <a:ahLst/>
            <a:cxnLst/>
            <a:rect l="l" t="t" r="r" b="b"/>
            <a:pathLst>
              <a:path w="659129" h="1039495">
                <a:moveTo>
                  <a:pt x="0" y="0"/>
                </a:moveTo>
                <a:lnTo>
                  <a:pt x="0" y="1039393"/>
                </a:lnTo>
                <a:lnTo>
                  <a:pt x="658634" y="519709"/>
                </a:lnTo>
                <a:lnTo>
                  <a:pt x="0" y="0"/>
                </a:lnTo>
                <a:close/>
              </a:path>
            </a:pathLst>
          </a:custGeom>
          <a:solidFill>
            <a:srgbClr val="B2B2B1">
              <a:alpha val="9999"/>
            </a:srgbClr>
          </a:solidFill>
        </p:spPr>
        <p:txBody>
          <a:bodyPr wrap="square" lIns="0" tIns="0" rIns="0" bIns="0" rtlCol="0"/>
          <a:lstStyle/>
          <a:p>
            <a:endParaRPr/>
          </a:p>
        </p:txBody>
      </p:sp>
      <p:sp>
        <p:nvSpPr>
          <p:cNvPr id="97" name="bg object 97"/>
          <p:cNvSpPr/>
          <p:nvPr/>
        </p:nvSpPr>
        <p:spPr>
          <a:xfrm>
            <a:off x="3958579" y="6923154"/>
            <a:ext cx="659130" cy="1039494"/>
          </a:xfrm>
          <a:custGeom>
            <a:avLst/>
            <a:gdLst/>
            <a:ahLst/>
            <a:cxnLst/>
            <a:rect l="l" t="t" r="r" b="b"/>
            <a:pathLst>
              <a:path w="659129" h="1039495">
                <a:moveTo>
                  <a:pt x="0" y="0"/>
                </a:moveTo>
                <a:lnTo>
                  <a:pt x="0" y="1039393"/>
                </a:lnTo>
                <a:lnTo>
                  <a:pt x="658634" y="519709"/>
                </a:lnTo>
                <a:lnTo>
                  <a:pt x="0" y="0"/>
                </a:lnTo>
                <a:close/>
              </a:path>
            </a:pathLst>
          </a:custGeom>
          <a:solidFill>
            <a:srgbClr val="E7E7E7">
              <a:alpha val="9999"/>
            </a:srgbClr>
          </a:solidFill>
        </p:spPr>
        <p:txBody>
          <a:bodyPr wrap="square" lIns="0" tIns="0" rIns="0" bIns="0" rtlCol="0"/>
          <a:lstStyle/>
          <a:p>
            <a:endParaRPr/>
          </a:p>
        </p:txBody>
      </p:sp>
      <p:sp>
        <p:nvSpPr>
          <p:cNvPr id="98" name="bg object 98"/>
          <p:cNvSpPr/>
          <p:nvPr/>
        </p:nvSpPr>
        <p:spPr>
          <a:xfrm>
            <a:off x="3300059" y="3805128"/>
            <a:ext cx="659130" cy="1039494"/>
          </a:xfrm>
          <a:custGeom>
            <a:avLst/>
            <a:gdLst/>
            <a:ahLst/>
            <a:cxnLst/>
            <a:rect l="l" t="t" r="r" b="b"/>
            <a:pathLst>
              <a:path w="659129" h="1039495">
                <a:moveTo>
                  <a:pt x="658520" y="0"/>
                </a:moveTo>
                <a:lnTo>
                  <a:pt x="0" y="519607"/>
                </a:lnTo>
                <a:lnTo>
                  <a:pt x="658520" y="1039406"/>
                </a:lnTo>
                <a:lnTo>
                  <a:pt x="658520" y="0"/>
                </a:lnTo>
                <a:close/>
              </a:path>
            </a:pathLst>
          </a:custGeom>
          <a:solidFill>
            <a:srgbClr val="D6D6D5">
              <a:alpha val="9999"/>
            </a:srgbClr>
          </a:solidFill>
        </p:spPr>
        <p:txBody>
          <a:bodyPr wrap="square" lIns="0" tIns="0" rIns="0" bIns="0" rtlCol="0"/>
          <a:lstStyle/>
          <a:p>
            <a:endParaRPr/>
          </a:p>
        </p:txBody>
      </p:sp>
      <p:sp>
        <p:nvSpPr>
          <p:cNvPr id="99" name="bg object 99"/>
          <p:cNvSpPr/>
          <p:nvPr/>
        </p:nvSpPr>
        <p:spPr>
          <a:xfrm>
            <a:off x="3300059" y="2765800"/>
            <a:ext cx="659130" cy="1039494"/>
          </a:xfrm>
          <a:custGeom>
            <a:avLst/>
            <a:gdLst/>
            <a:ahLst/>
            <a:cxnLst/>
            <a:rect l="l" t="t" r="r" b="b"/>
            <a:pathLst>
              <a:path w="659129" h="1039495">
                <a:moveTo>
                  <a:pt x="658520" y="0"/>
                </a:moveTo>
                <a:lnTo>
                  <a:pt x="0" y="519709"/>
                </a:lnTo>
                <a:lnTo>
                  <a:pt x="658520" y="1039329"/>
                </a:lnTo>
                <a:lnTo>
                  <a:pt x="658520" y="0"/>
                </a:lnTo>
                <a:close/>
              </a:path>
            </a:pathLst>
          </a:custGeom>
          <a:solidFill>
            <a:srgbClr val="B2B2B1">
              <a:alpha val="9999"/>
            </a:srgbClr>
          </a:solidFill>
        </p:spPr>
        <p:txBody>
          <a:bodyPr wrap="square" lIns="0" tIns="0" rIns="0" bIns="0" rtlCol="0"/>
          <a:lstStyle/>
          <a:p>
            <a:endParaRPr/>
          </a:p>
        </p:txBody>
      </p:sp>
      <p:sp>
        <p:nvSpPr>
          <p:cNvPr id="100" name="bg object 100"/>
          <p:cNvSpPr/>
          <p:nvPr/>
        </p:nvSpPr>
        <p:spPr>
          <a:xfrm>
            <a:off x="3300057" y="2246121"/>
            <a:ext cx="659130" cy="3118485"/>
          </a:xfrm>
          <a:custGeom>
            <a:avLst/>
            <a:gdLst/>
            <a:ahLst/>
            <a:cxnLst/>
            <a:rect l="l" t="t" r="r" b="b"/>
            <a:pathLst>
              <a:path w="659129" h="3118485">
                <a:moveTo>
                  <a:pt x="658558" y="2598318"/>
                </a:moveTo>
                <a:lnTo>
                  <a:pt x="0" y="2078621"/>
                </a:lnTo>
                <a:lnTo>
                  <a:pt x="0" y="3118015"/>
                </a:lnTo>
                <a:lnTo>
                  <a:pt x="658558" y="2598318"/>
                </a:lnTo>
                <a:close/>
              </a:path>
              <a:path w="659129" h="3118485">
                <a:moveTo>
                  <a:pt x="658558" y="519684"/>
                </a:moveTo>
                <a:lnTo>
                  <a:pt x="0" y="0"/>
                </a:lnTo>
                <a:lnTo>
                  <a:pt x="0" y="1039393"/>
                </a:lnTo>
                <a:lnTo>
                  <a:pt x="658558" y="519684"/>
                </a:lnTo>
                <a:close/>
              </a:path>
            </a:pathLst>
          </a:custGeom>
          <a:solidFill>
            <a:srgbClr val="F0F0F0">
              <a:alpha val="9999"/>
            </a:srgbClr>
          </a:solidFill>
        </p:spPr>
        <p:txBody>
          <a:bodyPr wrap="square" lIns="0" tIns="0" rIns="0" bIns="0" rtlCol="0"/>
          <a:lstStyle/>
          <a:p>
            <a:endParaRPr/>
          </a:p>
        </p:txBody>
      </p:sp>
      <p:sp>
        <p:nvSpPr>
          <p:cNvPr id="101" name="bg object 101"/>
          <p:cNvSpPr/>
          <p:nvPr/>
        </p:nvSpPr>
        <p:spPr>
          <a:xfrm>
            <a:off x="3300059" y="5883847"/>
            <a:ext cx="659130" cy="1039494"/>
          </a:xfrm>
          <a:custGeom>
            <a:avLst/>
            <a:gdLst/>
            <a:ahLst/>
            <a:cxnLst/>
            <a:rect l="l" t="t" r="r" b="b"/>
            <a:pathLst>
              <a:path w="659129" h="1039495">
                <a:moveTo>
                  <a:pt x="658520" y="0"/>
                </a:moveTo>
                <a:lnTo>
                  <a:pt x="0" y="519620"/>
                </a:lnTo>
                <a:lnTo>
                  <a:pt x="658520" y="1039406"/>
                </a:lnTo>
                <a:lnTo>
                  <a:pt x="658520" y="0"/>
                </a:lnTo>
                <a:close/>
              </a:path>
            </a:pathLst>
          </a:custGeom>
          <a:solidFill>
            <a:srgbClr val="D6D6D5">
              <a:alpha val="9999"/>
            </a:srgbClr>
          </a:solidFill>
        </p:spPr>
        <p:txBody>
          <a:bodyPr wrap="square" lIns="0" tIns="0" rIns="0" bIns="0" rtlCol="0"/>
          <a:lstStyle/>
          <a:p>
            <a:endParaRPr/>
          </a:p>
        </p:txBody>
      </p:sp>
      <p:sp>
        <p:nvSpPr>
          <p:cNvPr id="102" name="bg object 102"/>
          <p:cNvSpPr/>
          <p:nvPr/>
        </p:nvSpPr>
        <p:spPr>
          <a:xfrm>
            <a:off x="3300065" y="5364129"/>
            <a:ext cx="659130" cy="1039494"/>
          </a:xfrm>
          <a:custGeom>
            <a:avLst/>
            <a:gdLst/>
            <a:ahLst/>
            <a:cxnLst/>
            <a:rect l="l" t="t" r="r" b="b"/>
            <a:pathLst>
              <a:path w="659129" h="1039495">
                <a:moveTo>
                  <a:pt x="0" y="0"/>
                </a:moveTo>
                <a:lnTo>
                  <a:pt x="0" y="1039342"/>
                </a:lnTo>
                <a:lnTo>
                  <a:pt x="658558" y="519722"/>
                </a:lnTo>
                <a:lnTo>
                  <a:pt x="0" y="0"/>
                </a:lnTo>
                <a:close/>
              </a:path>
            </a:pathLst>
          </a:custGeom>
          <a:solidFill>
            <a:srgbClr val="E7E7E7">
              <a:alpha val="9999"/>
            </a:srgbClr>
          </a:solidFill>
        </p:spPr>
        <p:txBody>
          <a:bodyPr wrap="square" lIns="0" tIns="0" rIns="0" bIns="0" rtlCol="0"/>
          <a:lstStyle/>
          <a:p>
            <a:endParaRPr/>
          </a:p>
        </p:txBody>
      </p:sp>
      <p:sp>
        <p:nvSpPr>
          <p:cNvPr id="103" name="bg object 103"/>
          <p:cNvSpPr/>
          <p:nvPr/>
        </p:nvSpPr>
        <p:spPr>
          <a:xfrm>
            <a:off x="3300059" y="6923152"/>
            <a:ext cx="659130" cy="1039494"/>
          </a:xfrm>
          <a:custGeom>
            <a:avLst/>
            <a:gdLst/>
            <a:ahLst/>
            <a:cxnLst/>
            <a:rect l="l" t="t" r="r" b="b"/>
            <a:pathLst>
              <a:path w="659129" h="1039495">
                <a:moveTo>
                  <a:pt x="658520" y="0"/>
                </a:moveTo>
                <a:lnTo>
                  <a:pt x="0" y="519709"/>
                </a:lnTo>
                <a:lnTo>
                  <a:pt x="658520" y="1039393"/>
                </a:lnTo>
                <a:lnTo>
                  <a:pt x="658520" y="0"/>
                </a:lnTo>
                <a:close/>
              </a:path>
            </a:pathLst>
          </a:custGeom>
          <a:solidFill>
            <a:srgbClr val="B2B2B1">
              <a:alpha val="9999"/>
            </a:srgbClr>
          </a:solidFill>
        </p:spPr>
        <p:txBody>
          <a:bodyPr wrap="square" lIns="0" tIns="0" rIns="0" bIns="0" rtlCol="0"/>
          <a:lstStyle/>
          <a:p>
            <a:endParaRPr/>
          </a:p>
        </p:txBody>
      </p:sp>
      <p:sp>
        <p:nvSpPr>
          <p:cNvPr id="104" name="bg object 104"/>
          <p:cNvSpPr/>
          <p:nvPr/>
        </p:nvSpPr>
        <p:spPr>
          <a:xfrm>
            <a:off x="3300065" y="6403470"/>
            <a:ext cx="659130" cy="1039494"/>
          </a:xfrm>
          <a:custGeom>
            <a:avLst/>
            <a:gdLst/>
            <a:ahLst/>
            <a:cxnLst/>
            <a:rect l="l" t="t" r="r" b="b"/>
            <a:pathLst>
              <a:path w="659129" h="1039495">
                <a:moveTo>
                  <a:pt x="0" y="0"/>
                </a:moveTo>
                <a:lnTo>
                  <a:pt x="0" y="1039393"/>
                </a:lnTo>
                <a:lnTo>
                  <a:pt x="658558" y="519684"/>
                </a:lnTo>
                <a:lnTo>
                  <a:pt x="0" y="0"/>
                </a:lnTo>
                <a:close/>
              </a:path>
            </a:pathLst>
          </a:custGeom>
          <a:solidFill>
            <a:srgbClr val="E7E7E7">
              <a:alpha val="9999"/>
            </a:srgbClr>
          </a:solidFill>
        </p:spPr>
        <p:txBody>
          <a:bodyPr wrap="square" lIns="0" tIns="0" rIns="0" bIns="0" rtlCol="0"/>
          <a:lstStyle/>
          <a:p>
            <a:endParaRPr/>
          </a:p>
        </p:txBody>
      </p:sp>
      <p:sp>
        <p:nvSpPr>
          <p:cNvPr id="105" name="bg object 105"/>
          <p:cNvSpPr/>
          <p:nvPr/>
        </p:nvSpPr>
        <p:spPr>
          <a:xfrm>
            <a:off x="1324297" y="6923253"/>
            <a:ext cx="659130" cy="1039494"/>
          </a:xfrm>
          <a:custGeom>
            <a:avLst/>
            <a:gdLst/>
            <a:ahLst/>
            <a:cxnLst/>
            <a:rect l="l" t="t" r="r" b="b"/>
            <a:pathLst>
              <a:path w="659130" h="1039495">
                <a:moveTo>
                  <a:pt x="0" y="0"/>
                </a:moveTo>
                <a:lnTo>
                  <a:pt x="0" y="1039393"/>
                </a:lnTo>
                <a:lnTo>
                  <a:pt x="658558" y="519683"/>
                </a:lnTo>
                <a:lnTo>
                  <a:pt x="0" y="0"/>
                </a:lnTo>
                <a:close/>
              </a:path>
            </a:pathLst>
          </a:custGeom>
          <a:solidFill>
            <a:srgbClr val="F0F0F0">
              <a:alpha val="9999"/>
            </a:srgbClr>
          </a:solidFill>
        </p:spPr>
        <p:txBody>
          <a:bodyPr wrap="square" lIns="0" tIns="0" rIns="0" bIns="0" rtlCol="0"/>
          <a:lstStyle/>
          <a:p>
            <a:endParaRPr/>
          </a:p>
        </p:txBody>
      </p:sp>
      <p:sp>
        <p:nvSpPr>
          <p:cNvPr id="106" name="bg object 106"/>
          <p:cNvSpPr/>
          <p:nvPr/>
        </p:nvSpPr>
        <p:spPr>
          <a:xfrm>
            <a:off x="2641500" y="6923253"/>
            <a:ext cx="659130" cy="1039494"/>
          </a:xfrm>
          <a:custGeom>
            <a:avLst/>
            <a:gdLst/>
            <a:ahLst/>
            <a:cxnLst/>
            <a:rect l="l" t="t" r="r" b="b"/>
            <a:pathLst>
              <a:path w="659129" h="1039495">
                <a:moveTo>
                  <a:pt x="0" y="0"/>
                </a:moveTo>
                <a:lnTo>
                  <a:pt x="0" y="1039393"/>
                </a:lnTo>
                <a:lnTo>
                  <a:pt x="658609" y="519683"/>
                </a:lnTo>
                <a:lnTo>
                  <a:pt x="0" y="0"/>
                </a:lnTo>
                <a:close/>
              </a:path>
            </a:pathLst>
          </a:custGeom>
          <a:solidFill>
            <a:srgbClr val="F0F0F0">
              <a:alpha val="9999"/>
            </a:srgbClr>
          </a:solidFill>
        </p:spPr>
        <p:txBody>
          <a:bodyPr wrap="square" lIns="0" tIns="0" rIns="0" bIns="0" rtlCol="0"/>
          <a:lstStyle/>
          <a:p>
            <a:endParaRPr/>
          </a:p>
        </p:txBody>
      </p:sp>
      <p:sp>
        <p:nvSpPr>
          <p:cNvPr id="107" name="bg object 107"/>
          <p:cNvSpPr/>
          <p:nvPr/>
        </p:nvSpPr>
        <p:spPr>
          <a:xfrm>
            <a:off x="2641431" y="4324736"/>
            <a:ext cx="659130" cy="1039494"/>
          </a:xfrm>
          <a:custGeom>
            <a:avLst/>
            <a:gdLst/>
            <a:ahLst/>
            <a:cxnLst/>
            <a:rect l="l" t="t" r="r" b="b"/>
            <a:pathLst>
              <a:path w="659129" h="1039495">
                <a:moveTo>
                  <a:pt x="658634" y="0"/>
                </a:moveTo>
                <a:lnTo>
                  <a:pt x="0" y="519798"/>
                </a:lnTo>
                <a:lnTo>
                  <a:pt x="658634" y="1039393"/>
                </a:lnTo>
                <a:lnTo>
                  <a:pt x="658634" y="0"/>
                </a:lnTo>
                <a:close/>
              </a:path>
            </a:pathLst>
          </a:custGeom>
          <a:solidFill>
            <a:srgbClr val="D6D6D5">
              <a:alpha val="9999"/>
            </a:srgbClr>
          </a:solidFill>
        </p:spPr>
        <p:txBody>
          <a:bodyPr wrap="square" lIns="0" tIns="0" rIns="0" bIns="0" rtlCol="0"/>
          <a:lstStyle/>
          <a:p>
            <a:endParaRPr/>
          </a:p>
        </p:txBody>
      </p:sp>
      <p:sp>
        <p:nvSpPr>
          <p:cNvPr id="108" name="bg object 108"/>
          <p:cNvSpPr/>
          <p:nvPr/>
        </p:nvSpPr>
        <p:spPr>
          <a:xfrm>
            <a:off x="2641431" y="3285510"/>
            <a:ext cx="659130" cy="1039494"/>
          </a:xfrm>
          <a:custGeom>
            <a:avLst/>
            <a:gdLst/>
            <a:ahLst/>
            <a:cxnLst/>
            <a:rect l="l" t="t" r="r" b="b"/>
            <a:pathLst>
              <a:path w="659129" h="1039495">
                <a:moveTo>
                  <a:pt x="658634" y="0"/>
                </a:moveTo>
                <a:lnTo>
                  <a:pt x="0" y="519620"/>
                </a:lnTo>
                <a:lnTo>
                  <a:pt x="658634" y="1039228"/>
                </a:lnTo>
                <a:lnTo>
                  <a:pt x="658634" y="0"/>
                </a:lnTo>
                <a:close/>
              </a:path>
            </a:pathLst>
          </a:custGeom>
          <a:solidFill>
            <a:srgbClr val="E1E1E1">
              <a:alpha val="9999"/>
            </a:srgbClr>
          </a:solidFill>
        </p:spPr>
        <p:txBody>
          <a:bodyPr wrap="square" lIns="0" tIns="0" rIns="0" bIns="0" rtlCol="0"/>
          <a:lstStyle/>
          <a:p>
            <a:endParaRPr/>
          </a:p>
        </p:txBody>
      </p:sp>
      <p:sp>
        <p:nvSpPr>
          <p:cNvPr id="109" name="bg object 109"/>
          <p:cNvSpPr/>
          <p:nvPr/>
        </p:nvSpPr>
        <p:spPr>
          <a:xfrm>
            <a:off x="2641431" y="5364126"/>
            <a:ext cx="659130" cy="1039494"/>
          </a:xfrm>
          <a:custGeom>
            <a:avLst/>
            <a:gdLst/>
            <a:ahLst/>
            <a:cxnLst/>
            <a:rect l="l" t="t" r="r" b="b"/>
            <a:pathLst>
              <a:path w="659129" h="1039495">
                <a:moveTo>
                  <a:pt x="658634" y="0"/>
                </a:moveTo>
                <a:lnTo>
                  <a:pt x="0" y="519722"/>
                </a:lnTo>
                <a:lnTo>
                  <a:pt x="658634" y="1039418"/>
                </a:lnTo>
                <a:lnTo>
                  <a:pt x="658634" y="0"/>
                </a:lnTo>
                <a:close/>
              </a:path>
            </a:pathLst>
          </a:custGeom>
          <a:solidFill>
            <a:srgbClr val="F0F0F0">
              <a:alpha val="9999"/>
            </a:srgbClr>
          </a:solidFill>
        </p:spPr>
        <p:txBody>
          <a:bodyPr wrap="square" lIns="0" tIns="0" rIns="0" bIns="0" rtlCol="0"/>
          <a:lstStyle/>
          <a:p>
            <a:endParaRPr/>
          </a:p>
        </p:txBody>
      </p:sp>
      <p:sp>
        <p:nvSpPr>
          <p:cNvPr id="110" name="bg object 110"/>
          <p:cNvSpPr/>
          <p:nvPr/>
        </p:nvSpPr>
        <p:spPr>
          <a:xfrm>
            <a:off x="665713" y="5883936"/>
            <a:ext cx="659130" cy="1039494"/>
          </a:xfrm>
          <a:custGeom>
            <a:avLst/>
            <a:gdLst/>
            <a:ahLst/>
            <a:cxnLst/>
            <a:rect l="l" t="t" r="r" b="b"/>
            <a:pathLst>
              <a:path w="659130" h="1039495">
                <a:moveTo>
                  <a:pt x="658583" y="0"/>
                </a:moveTo>
                <a:lnTo>
                  <a:pt x="0" y="519607"/>
                </a:lnTo>
                <a:lnTo>
                  <a:pt x="658583" y="1039317"/>
                </a:lnTo>
                <a:lnTo>
                  <a:pt x="658583" y="0"/>
                </a:lnTo>
                <a:close/>
              </a:path>
            </a:pathLst>
          </a:custGeom>
          <a:solidFill>
            <a:srgbClr val="F0F0F0">
              <a:alpha val="9999"/>
            </a:srgbClr>
          </a:solidFill>
        </p:spPr>
        <p:txBody>
          <a:bodyPr wrap="square" lIns="0" tIns="0" rIns="0" bIns="0" rtlCol="0"/>
          <a:lstStyle/>
          <a:p>
            <a:endParaRPr/>
          </a:p>
        </p:txBody>
      </p:sp>
      <p:sp>
        <p:nvSpPr>
          <p:cNvPr id="111" name="bg object 111"/>
          <p:cNvSpPr/>
          <p:nvPr/>
        </p:nvSpPr>
        <p:spPr>
          <a:xfrm>
            <a:off x="2641425" y="4844534"/>
            <a:ext cx="659130" cy="1039494"/>
          </a:xfrm>
          <a:custGeom>
            <a:avLst/>
            <a:gdLst/>
            <a:ahLst/>
            <a:cxnLst/>
            <a:rect l="l" t="t" r="r" b="b"/>
            <a:pathLst>
              <a:path w="659129" h="1039495">
                <a:moveTo>
                  <a:pt x="0" y="0"/>
                </a:moveTo>
                <a:lnTo>
                  <a:pt x="0" y="1039317"/>
                </a:lnTo>
                <a:lnTo>
                  <a:pt x="658634" y="519595"/>
                </a:lnTo>
                <a:lnTo>
                  <a:pt x="0" y="0"/>
                </a:lnTo>
                <a:close/>
              </a:path>
            </a:pathLst>
          </a:custGeom>
          <a:solidFill>
            <a:srgbClr val="E7E7E7">
              <a:alpha val="9999"/>
            </a:srgbClr>
          </a:solidFill>
        </p:spPr>
        <p:txBody>
          <a:bodyPr wrap="square" lIns="0" tIns="0" rIns="0" bIns="0" rtlCol="0"/>
          <a:lstStyle/>
          <a:p>
            <a:endParaRPr/>
          </a:p>
        </p:txBody>
      </p:sp>
      <p:sp>
        <p:nvSpPr>
          <p:cNvPr id="112" name="bg object 112"/>
          <p:cNvSpPr/>
          <p:nvPr/>
        </p:nvSpPr>
        <p:spPr>
          <a:xfrm>
            <a:off x="2641425" y="7962545"/>
            <a:ext cx="659130" cy="1039494"/>
          </a:xfrm>
          <a:custGeom>
            <a:avLst/>
            <a:gdLst/>
            <a:ahLst/>
            <a:cxnLst/>
            <a:rect l="l" t="t" r="r" b="b"/>
            <a:pathLst>
              <a:path w="659129" h="1039495">
                <a:moveTo>
                  <a:pt x="0" y="0"/>
                </a:moveTo>
                <a:lnTo>
                  <a:pt x="0" y="1039317"/>
                </a:lnTo>
                <a:lnTo>
                  <a:pt x="658634" y="519709"/>
                </a:lnTo>
                <a:lnTo>
                  <a:pt x="0" y="0"/>
                </a:lnTo>
                <a:close/>
              </a:path>
            </a:pathLst>
          </a:custGeom>
          <a:solidFill>
            <a:srgbClr val="E7E7E7">
              <a:alpha val="9999"/>
            </a:srgbClr>
          </a:solidFill>
        </p:spPr>
        <p:txBody>
          <a:bodyPr wrap="square" lIns="0" tIns="0" rIns="0" bIns="0" rtlCol="0"/>
          <a:lstStyle/>
          <a:p>
            <a:endParaRPr/>
          </a:p>
        </p:txBody>
      </p:sp>
      <p:sp>
        <p:nvSpPr>
          <p:cNvPr id="113" name="bg object 113"/>
          <p:cNvSpPr/>
          <p:nvPr/>
        </p:nvSpPr>
        <p:spPr>
          <a:xfrm>
            <a:off x="3300065" y="8482252"/>
            <a:ext cx="659130" cy="1039494"/>
          </a:xfrm>
          <a:custGeom>
            <a:avLst/>
            <a:gdLst/>
            <a:ahLst/>
            <a:cxnLst/>
            <a:rect l="l" t="t" r="r" b="b"/>
            <a:pathLst>
              <a:path w="659129" h="1039495">
                <a:moveTo>
                  <a:pt x="0" y="0"/>
                </a:moveTo>
                <a:lnTo>
                  <a:pt x="0" y="1039342"/>
                </a:lnTo>
                <a:lnTo>
                  <a:pt x="658558" y="519607"/>
                </a:lnTo>
                <a:lnTo>
                  <a:pt x="0" y="0"/>
                </a:lnTo>
                <a:close/>
              </a:path>
            </a:pathLst>
          </a:custGeom>
          <a:solidFill>
            <a:srgbClr val="E1E1E1">
              <a:alpha val="9999"/>
            </a:srgbClr>
          </a:solidFill>
        </p:spPr>
        <p:txBody>
          <a:bodyPr wrap="square" lIns="0" tIns="0" rIns="0" bIns="0" rtlCol="0"/>
          <a:lstStyle/>
          <a:p>
            <a:endParaRPr/>
          </a:p>
        </p:txBody>
      </p:sp>
      <p:sp>
        <p:nvSpPr>
          <p:cNvPr id="114" name="bg object 114"/>
          <p:cNvSpPr/>
          <p:nvPr/>
        </p:nvSpPr>
        <p:spPr>
          <a:xfrm>
            <a:off x="4617218" y="8482178"/>
            <a:ext cx="659130" cy="1039494"/>
          </a:xfrm>
          <a:custGeom>
            <a:avLst/>
            <a:gdLst/>
            <a:ahLst/>
            <a:cxnLst/>
            <a:rect l="l" t="t" r="r" b="b"/>
            <a:pathLst>
              <a:path w="659129" h="1039495">
                <a:moveTo>
                  <a:pt x="0" y="0"/>
                </a:moveTo>
                <a:lnTo>
                  <a:pt x="0" y="1039418"/>
                </a:lnTo>
                <a:lnTo>
                  <a:pt x="658558" y="519683"/>
                </a:lnTo>
                <a:lnTo>
                  <a:pt x="0" y="0"/>
                </a:lnTo>
                <a:close/>
              </a:path>
            </a:pathLst>
          </a:custGeom>
          <a:solidFill>
            <a:srgbClr val="B2B2B1">
              <a:alpha val="9999"/>
            </a:srgbClr>
          </a:solidFill>
        </p:spPr>
        <p:txBody>
          <a:bodyPr wrap="square" lIns="0" tIns="0" rIns="0" bIns="0" rtlCol="0"/>
          <a:lstStyle/>
          <a:p>
            <a:endParaRPr/>
          </a:p>
        </p:txBody>
      </p:sp>
      <p:sp>
        <p:nvSpPr>
          <p:cNvPr id="115" name="bg object 115"/>
          <p:cNvSpPr/>
          <p:nvPr/>
        </p:nvSpPr>
        <p:spPr>
          <a:xfrm>
            <a:off x="2641431" y="6403543"/>
            <a:ext cx="659130" cy="1039494"/>
          </a:xfrm>
          <a:custGeom>
            <a:avLst/>
            <a:gdLst/>
            <a:ahLst/>
            <a:cxnLst/>
            <a:rect l="l" t="t" r="r" b="b"/>
            <a:pathLst>
              <a:path w="659129" h="1039495">
                <a:moveTo>
                  <a:pt x="658634" y="0"/>
                </a:moveTo>
                <a:lnTo>
                  <a:pt x="0" y="519709"/>
                </a:lnTo>
                <a:lnTo>
                  <a:pt x="658634" y="1039393"/>
                </a:lnTo>
                <a:lnTo>
                  <a:pt x="658634" y="0"/>
                </a:lnTo>
                <a:close/>
              </a:path>
            </a:pathLst>
          </a:custGeom>
          <a:solidFill>
            <a:srgbClr val="D6D6D5">
              <a:alpha val="9999"/>
            </a:srgbClr>
          </a:solidFill>
        </p:spPr>
        <p:txBody>
          <a:bodyPr wrap="square" lIns="0" tIns="0" rIns="0" bIns="0" rtlCol="0"/>
          <a:lstStyle/>
          <a:p>
            <a:endParaRPr/>
          </a:p>
        </p:txBody>
      </p:sp>
      <p:sp>
        <p:nvSpPr>
          <p:cNvPr id="116" name="bg object 116"/>
          <p:cNvSpPr/>
          <p:nvPr/>
        </p:nvSpPr>
        <p:spPr>
          <a:xfrm>
            <a:off x="2641425" y="5883850"/>
            <a:ext cx="659130" cy="1039494"/>
          </a:xfrm>
          <a:custGeom>
            <a:avLst/>
            <a:gdLst/>
            <a:ahLst/>
            <a:cxnLst/>
            <a:rect l="l" t="t" r="r" b="b"/>
            <a:pathLst>
              <a:path w="659129" h="1039495">
                <a:moveTo>
                  <a:pt x="0" y="0"/>
                </a:moveTo>
                <a:lnTo>
                  <a:pt x="0" y="1039406"/>
                </a:lnTo>
                <a:lnTo>
                  <a:pt x="658634" y="519696"/>
                </a:lnTo>
                <a:lnTo>
                  <a:pt x="0" y="0"/>
                </a:lnTo>
                <a:close/>
              </a:path>
            </a:pathLst>
          </a:custGeom>
          <a:solidFill>
            <a:srgbClr val="E7E7E7">
              <a:alpha val="9999"/>
            </a:srgbClr>
          </a:solidFill>
        </p:spPr>
        <p:txBody>
          <a:bodyPr wrap="square" lIns="0" tIns="0" rIns="0" bIns="0" rtlCol="0"/>
          <a:lstStyle/>
          <a:p>
            <a:endParaRPr/>
          </a:p>
        </p:txBody>
      </p:sp>
      <p:sp>
        <p:nvSpPr>
          <p:cNvPr id="117" name="bg object 117"/>
          <p:cNvSpPr/>
          <p:nvPr/>
        </p:nvSpPr>
        <p:spPr>
          <a:xfrm>
            <a:off x="1982867" y="2765800"/>
            <a:ext cx="659130" cy="1039494"/>
          </a:xfrm>
          <a:custGeom>
            <a:avLst/>
            <a:gdLst/>
            <a:ahLst/>
            <a:cxnLst/>
            <a:rect l="l" t="t" r="r" b="b"/>
            <a:pathLst>
              <a:path w="659130" h="1039495">
                <a:moveTo>
                  <a:pt x="658558" y="0"/>
                </a:moveTo>
                <a:lnTo>
                  <a:pt x="0" y="519709"/>
                </a:lnTo>
                <a:lnTo>
                  <a:pt x="658558" y="1039329"/>
                </a:lnTo>
                <a:lnTo>
                  <a:pt x="658558" y="0"/>
                </a:lnTo>
                <a:close/>
              </a:path>
            </a:pathLst>
          </a:custGeom>
          <a:solidFill>
            <a:srgbClr val="F0F0F0">
              <a:alpha val="9999"/>
            </a:srgbClr>
          </a:solidFill>
        </p:spPr>
        <p:txBody>
          <a:bodyPr wrap="square" lIns="0" tIns="0" rIns="0" bIns="0" rtlCol="0"/>
          <a:lstStyle/>
          <a:p>
            <a:endParaRPr/>
          </a:p>
        </p:txBody>
      </p:sp>
      <p:sp>
        <p:nvSpPr>
          <p:cNvPr id="118" name="bg object 118"/>
          <p:cNvSpPr/>
          <p:nvPr/>
        </p:nvSpPr>
        <p:spPr>
          <a:xfrm>
            <a:off x="1982867" y="3805128"/>
            <a:ext cx="659130" cy="1039494"/>
          </a:xfrm>
          <a:custGeom>
            <a:avLst/>
            <a:gdLst/>
            <a:ahLst/>
            <a:cxnLst/>
            <a:rect l="l" t="t" r="r" b="b"/>
            <a:pathLst>
              <a:path w="659130" h="1039495">
                <a:moveTo>
                  <a:pt x="658558" y="0"/>
                </a:moveTo>
                <a:lnTo>
                  <a:pt x="0" y="519709"/>
                </a:lnTo>
                <a:lnTo>
                  <a:pt x="658558" y="1039406"/>
                </a:lnTo>
                <a:lnTo>
                  <a:pt x="658558" y="0"/>
                </a:lnTo>
                <a:close/>
              </a:path>
            </a:pathLst>
          </a:custGeom>
          <a:solidFill>
            <a:srgbClr val="E1E1E1">
              <a:alpha val="9999"/>
            </a:srgbClr>
          </a:solidFill>
        </p:spPr>
        <p:txBody>
          <a:bodyPr wrap="square" lIns="0" tIns="0" rIns="0" bIns="0" rtlCol="0"/>
          <a:lstStyle/>
          <a:p>
            <a:endParaRPr/>
          </a:p>
        </p:txBody>
      </p:sp>
      <p:sp>
        <p:nvSpPr>
          <p:cNvPr id="119" name="bg object 119"/>
          <p:cNvSpPr/>
          <p:nvPr/>
        </p:nvSpPr>
        <p:spPr>
          <a:xfrm>
            <a:off x="1982862" y="4324838"/>
            <a:ext cx="659130" cy="1039494"/>
          </a:xfrm>
          <a:custGeom>
            <a:avLst/>
            <a:gdLst/>
            <a:ahLst/>
            <a:cxnLst/>
            <a:rect l="l" t="t" r="r" b="b"/>
            <a:pathLst>
              <a:path w="659130" h="1039495">
                <a:moveTo>
                  <a:pt x="0" y="0"/>
                </a:moveTo>
                <a:lnTo>
                  <a:pt x="0" y="1039291"/>
                </a:lnTo>
                <a:lnTo>
                  <a:pt x="658634" y="519696"/>
                </a:lnTo>
                <a:lnTo>
                  <a:pt x="0" y="0"/>
                </a:lnTo>
                <a:close/>
              </a:path>
            </a:pathLst>
          </a:custGeom>
          <a:solidFill>
            <a:srgbClr val="E7E7E7">
              <a:alpha val="9999"/>
            </a:srgbClr>
          </a:solidFill>
        </p:spPr>
        <p:txBody>
          <a:bodyPr wrap="square" lIns="0" tIns="0" rIns="0" bIns="0" rtlCol="0"/>
          <a:lstStyle/>
          <a:p>
            <a:endParaRPr/>
          </a:p>
        </p:txBody>
      </p:sp>
      <p:sp>
        <p:nvSpPr>
          <p:cNvPr id="120" name="bg object 120"/>
          <p:cNvSpPr/>
          <p:nvPr/>
        </p:nvSpPr>
        <p:spPr>
          <a:xfrm>
            <a:off x="1982867" y="5883847"/>
            <a:ext cx="659130" cy="1039494"/>
          </a:xfrm>
          <a:custGeom>
            <a:avLst/>
            <a:gdLst/>
            <a:ahLst/>
            <a:cxnLst/>
            <a:rect l="l" t="t" r="r" b="b"/>
            <a:pathLst>
              <a:path w="659130" h="1039495">
                <a:moveTo>
                  <a:pt x="658558" y="0"/>
                </a:moveTo>
                <a:lnTo>
                  <a:pt x="0" y="519696"/>
                </a:lnTo>
                <a:lnTo>
                  <a:pt x="658558" y="1039406"/>
                </a:lnTo>
                <a:lnTo>
                  <a:pt x="658558" y="0"/>
                </a:lnTo>
                <a:close/>
              </a:path>
            </a:pathLst>
          </a:custGeom>
          <a:solidFill>
            <a:srgbClr val="F0F0F0">
              <a:alpha val="9999"/>
            </a:srgbClr>
          </a:solidFill>
        </p:spPr>
        <p:txBody>
          <a:bodyPr wrap="square" lIns="0" tIns="0" rIns="0" bIns="0" rtlCol="0"/>
          <a:lstStyle/>
          <a:p>
            <a:endParaRPr/>
          </a:p>
        </p:txBody>
      </p:sp>
      <p:sp>
        <p:nvSpPr>
          <p:cNvPr id="121" name="bg object 121"/>
          <p:cNvSpPr/>
          <p:nvPr/>
        </p:nvSpPr>
        <p:spPr>
          <a:xfrm>
            <a:off x="1982851" y="5364136"/>
            <a:ext cx="659130" cy="2078989"/>
          </a:xfrm>
          <a:custGeom>
            <a:avLst/>
            <a:gdLst/>
            <a:ahLst/>
            <a:cxnLst/>
            <a:rect l="l" t="t" r="r" b="b"/>
            <a:pathLst>
              <a:path w="659130" h="2078990">
                <a:moveTo>
                  <a:pt x="658634" y="1559128"/>
                </a:moveTo>
                <a:lnTo>
                  <a:pt x="0" y="1039418"/>
                </a:lnTo>
                <a:lnTo>
                  <a:pt x="0" y="2078812"/>
                </a:lnTo>
                <a:lnTo>
                  <a:pt x="658634" y="1559128"/>
                </a:lnTo>
                <a:close/>
              </a:path>
              <a:path w="659130" h="2078990">
                <a:moveTo>
                  <a:pt x="658634" y="519722"/>
                </a:moveTo>
                <a:lnTo>
                  <a:pt x="0" y="0"/>
                </a:lnTo>
                <a:lnTo>
                  <a:pt x="0" y="1039418"/>
                </a:lnTo>
                <a:lnTo>
                  <a:pt x="658634" y="519722"/>
                </a:lnTo>
                <a:close/>
              </a:path>
            </a:pathLst>
          </a:custGeom>
          <a:solidFill>
            <a:srgbClr val="E7E7E7">
              <a:alpha val="9999"/>
            </a:srgbClr>
          </a:solidFill>
        </p:spPr>
        <p:txBody>
          <a:bodyPr wrap="square" lIns="0" tIns="0" rIns="0" bIns="0" rtlCol="0"/>
          <a:lstStyle/>
          <a:p>
            <a:endParaRPr/>
          </a:p>
        </p:txBody>
      </p:sp>
      <p:sp>
        <p:nvSpPr>
          <p:cNvPr id="122" name="bg object 122"/>
          <p:cNvSpPr/>
          <p:nvPr/>
        </p:nvSpPr>
        <p:spPr>
          <a:xfrm>
            <a:off x="1324303" y="4324837"/>
            <a:ext cx="659130" cy="1039494"/>
          </a:xfrm>
          <a:custGeom>
            <a:avLst/>
            <a:gdLst/>
            <a:ahLst/>
            <a:cxnLst/>
            <a:rect l="l" t="t" r="r" b="b"/>
            <a:pathLst>
              <a:path w="659130" h="1039495">
                <a:moveTo>
                  <a:pt x="658558" y="0"/>
                </a:moveTo>
                <a:lnTo>
                  <a:pt x="0" y="519696"/>
                </a:lnTo>
                <a:lnTo>
                  <a:pt x="658558" y="1039291"/>
                </a:lnTo>
                <a:lnTo>
                  <a:pt x="658558" y="0"/>
                </a:lnTo>
                <a:close/>
              </a:path>
            </a:pathLst>
          </a:custGeom>
          <a:solidFill>
            <a:srgbClr val="F0F0F0">
              <a:alpha val="9999"/>
            </a:srgbClr>
          </a:solidFill>
        </p:spPr>
        <p:txBody>
          <a:bodyPr wrap="square" lIns="0" tIns="0" rIns="0" bIns="0" rtlCol="0"/>
          <a:lstStyle/>
          <a:p>
            <a:endParaRPr/>
          </a:p>
        </p:txBody>
      </p:sp>
      <p:sp>
        <p:nvSpPr>
          <p:cNvPr id="123" name="bg object 123"/>
          <p:cNvSpPr/>
          <p:nvPr/>
        </p:nvSpPr>
        <p:spPr>
          <a:xfrm>
            <a:off x="7143" y="4844534"/>
            <a:ext cx="659130" cy="1039494"/>
          </a:xfrm>
          <a:custGeom>
            <a:avLst/>
            <a:gdLst/>
            <a:ahLst/>
            <a:cxnLst/>
            <a:rect l="l" t="t" r="r" b="b"/>
            <a:pathLst>
              <a:path w="659130" h="1039495">
                <a:moveTo>
                  <a:pt x="0" y="0"/>
                </a:moveTo>
                <a:lnTo>
                  <a:pt x="0" y="1039456"/>
                </a:lnTo>
                <a:lnTo>
                  <a:pt x="658558" y="519696"/>
                </a:lnTo>
                <a:lnTo>
                  <a:pt x="0" y="0"/>
                </a:lnTo>
                <a:close/>
              </a:path>
            </a:pathLst>
          </a:custGeom>
          <a:solidFill>
            <a:srgbClr val="F0F0F0">
              <a:alpha val="9999"/>
            </a:srgbClr>
          </a:solidFill>
        </p:spPr>
        <p:txBody>
          <a:bodyPr wrap="square" lIns="0" tIns="0" rIns="0" bIns="0" rtlCol="0"/>
          <a:lstStyle/>
          <a:p>
            <a:endParaRPr/>
          </a:p>
        </p:txBody>
      </p:sp>
      <p:sp>
        <p:nvSpPr>
          <p:cNvPr id="124" name="bg object 124"/>
          <p:cNvSpPr/>
          <p:nvPr/>
        </p:nvSpPr>
        <p:spPr>
          <a:xfrm>
            <a:off x="3300057" y="7442936"/>
            <a:ext cx="1317625" cy="1559560"/>
          </a:xfrm>
          <a:custGeom>
            <a:avLst/>
            <a:gdLst/>
            <a:ahLst/>
            <a:cxnLst/>
            <a:rect l="l" t="t" r="r" b="b"/>
            <a:pathLst>
              <a:path w="1317625" h="1559559">
                <a:moveTo>
                  <a:pt x="658520" y="519607"/>
                </a:moveTo>
                <a:lnTo>
                  <a:pt x="0" y="0"/>
                </a:lnTo>
                <a:lnTo>
                  <a:pt x="0" y="1039317"/>
                </a:lnTo>
                <a:lnTo>
                  <a:pt x="658520" y="519607"/>
                </a:lnTo>
                <a:close/>
              </a:path>
              <a:path w="1317625" h="1559559">
                <a:moveTo>
                  <a:pt x="1317155" y="1039253"/>
                </a:moveTo>
                <a:lnTo>
                  <a:pt x="658571" y="519620"/>
                </a:lnTo>
                <a:lnTo>
                  <a:pt x="658571" y="1558937"/>
                </a:lnTo>
                <a:lnTo>
                  <a:pt x="1317155" y="1039253"/>
                </a:lnTo>
                <a:close/>
              </a:path>
            </a:pathLst>
          </a:custGeom>
          <a:solidFill>
            <a:srgbClr val="F0F0F0">
              <a:alpha val="9999"/>
            </a:srgbClr>
          </a:solidFill>
        </p:spPr>
        <p:txBody>
          <a:bodyPr wrap="square" lIns="0" tIns="0" rIns="0" bIns="0" rtlCol="0"/>
          <a:lstStyle/>
          <a:p>
            <a:endParaRPr/>
          </a:p>
        </p:txBody>
      </p:sp>
      <p:sp>
        <p:nvSpPr>
          <p:cNvPr id="125" name="bg object 125"/>
          <p:cNvSpPr/>
          <p:nvPr/>
        </p:nvSpPr>
        <p:spPr>
          <a:xfrm>
            <a:off x="1324292" y="3805135"/>
            <a:ext cx="659130" cy="2078989"/>
          </a:xfrm>
          <a:custGeom>
            <a:avLst/>
            <a:gdLst/>
            <a:ahLst/>
            <a:cxnLst/>
            <a:rect l="l" t="t" r="r" b="b"/>
            <a:pathLst>
              <a:path w="659130" h="2078989">
                <a:moveTo>
                  <a:pt x="658609" y="1559001"/>
                </a:moveTo>
                <a:lnTo>
                  <a:pt x="0" y="1039406"/>
                </a:lnTo>
                <a:lnTo>
                  <a:pt x="0" y="2078812"/>
                </a:lnTo>
                <a:lnTo>
                  <a:pt x="658609" y="1559001"/>
                </a:lnTo>
                <a:close/>
              </a:path>
              <a:path w="659130" h="2078989">
                <a:moveTo>
                  <a:pt x="658609" y="519709"/>
                </a:moveTo>
                <a:lnTo>
                  <a:pt x="0" y="0"/>
                </a:lnTo>
                <a:lnTo>
                  <a:pt x="0" y="1039406"/>
                </a:lnTo>
                <a:lnTo>
                  <a:pt x="658609" y="519709"/>
                </a:lnTo>
                <a:close/>
              </a:path>
            </a:pathLst>
          </a:custGeom>
          <a:solidFill>
            <a:srgbClr val="E1E1E1">
              <a:alpha val="9999"/>
            </a:srgbClr>
          </a:solidFill>
        </p:spPr>
        <p:txBody>
          <a:bodyPr wrap="square" lIns="0" tIns="0" rIns="0" bIns="0" rtlCol="0"/>
          <a:lstStyle/>
          <a:p>
            <a:endParaRPr/>
          </a:p>
        </p:txBody>
      </p:sp>
      <p:sp>
        <p:nvSpPr>
          <p:cNvPr id="126" name="bg object 126"/>
          <p:cNvSpPr/>
          <p:nvPr/>
        </p:nvSpPr>
        <p:spPr>
          <a:xfrm>
            <a:off x="665708" y="4324912"/>
            <a:ext cx="659130" cy="1039494"/>
          </a:xfrm>
          <a:custGeom>
            <a:avLst/>
            <a:gdLst/>
            <a:ahLst/>
            <a:cxnLst/>
            <a:rect l="l" t="t" r="r" b="b"/>
            <a:pathLst>
              <a:path w="659130" h="1039495">
                <a:moveTo>
                  <a:pt x="0" y="0"/>
                </a:moveTo>
                <a:lnTo>
                  <a:pt x="0" y="1039317"/>
                </a:lnTo>
                <a:lnTo>
                  <a:pt x="658583" y="519620"/>
                </a:lnTo>
                <a:lnTo>
                  <a:pt x="0" y="0"/>
                </a:lnTo>
                <a:close/>
              </a:path>
            </a:pathLst>
          </a:custGeom>
          <a:solidFill>
            <a:srgbClr val="E7E7E7">
              <a:alpha val="9999"/>
            </a:srgbClr>
          </a:solidFill>
        </p:spPr>
        <p:txBody>
          <a:bodyPr wrap="square" lIns="0" tIns="0" rIns="0" bIns="0" rtlCol="0"/>
          <a:lstStyle/>
          <a:p>
            <a:endParaRPr/>
          </a:p>
        </p:txBody>
      </p:sp>
      <p:sp>
        <p:nvSpPr>
          <p:cNvPr id="127" name="bg object 127"/>
          <p:cNvSpPr/>
          <p:nvPr/>
        </p:nvSpPr>
        <p:spPr>
          <a:xfrm>
            <a:off x="665708" y="5364238"/>
            <a:ext cx="1317625" cy="1559560"/>
          </a:xfrm>
          <a:custGeom>
            <a:avLst/>
            <a:gdLst/>
            <a:ahLst/>
            <a:cxnLst/>
            <a:rect l="l" t="t" r="r" b="b"/>
            <a:pathLst>
              <a:path w="1317625" h="1559559">
                <a:moveTo>
                  <a:pt x="658583" y="519709"/>
                </a:moveTo>
                <a:lnTo>
                  <a:pt x="0" y="0"/>
                </a:lnTo>
                <a:lnTo>
                  <a:pt x="0" y="1039317"/>
                </a:lnTo>
                <a:lnTo>
                  <a:pt x="658583" y="519709"/>
                </a:lnTo>
                <a:close/>
              </a:path>
              <a:path w="1317625" h="1559559">
                <a:moveTo>
                  <a:pt x="1317142" y="1039304"/>
                </a:moveTo>
                <a:lnTo>
                  <a:pt x="658583" y="519747"/>
                </a:lnTo>
                <a:lnTo>
                  <a:pt x="658583" y="1559013"/>
                </a:lnTo>
                <a:lnTo>
                  <a:pt x="1317142" y="1039304"/>
                </a:lnTo>
                <a:close/>
              </a:path>
            </a:pathLst>
          </a:custGeom>
          <a:solidFill>
            <a:srgbClr val="E1E1E1">
              <a:alpha val="9999"/>
            </a:srgbClr>
          </a:solidFill>
        </p:spPr>
        <p:txBody>
          <a:bodyPr wrap="square" lIns="0" tIns="0" rIns="0" bIns="0" rtlCol="0"/>
          <a:lstStyle/>
          <a:p>
            <a:endParaRPr/>
          </a:p>
        </p:txBody>
      </p:sp>
      <p:sp>
        <p:nvSpPr>
          <p:cNvPr id="129" name="Rectangle: Rounded Corners 128">
            <a:extLst>
              <a:ext uri="{FF2B5EF4-FFF2-40B4-BE49-F238E27FC236}">
                <a16:creationId xmlns:a16="http://schemas.microsoft.com/office/drawing/2014/main" id="{5D3A6F4D-A0FD-4B0D-A6C9-ACAD0715562E}"/>
              </a:ext>
            </a:extLst>
          </p:cNvPr>
          <p:cNvSpPr/>
          <p:nvPr userDrawn="1"/>
        </p:nvSpPr>
        <p:spPr>
          <a:xfrm>
            <a:off x="-886" y="510942"/>
            <a:ext cx="7557134" cy="9808898"/>
          </a:xfrm>
          <a:prstGeom prst="roundRect">
            <a:avLst>
              <a:gd name="adj" fmla="val 34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Rectangle: Top Corners Rounded 127">
            <a:extLst>
              <a:ext uri="{FF2B5EF4-FFF2-40B4-BE49-F238E27FC236}">
                <a16:creationId xmlns:a16="http://schemas.microsoft.com/office/drawing/2014/main" id="{0B9F1045-1462-48B6-B105-5BF27ED21857}"/>
              </a:ext>
            </a:extLst>
          </p:cNvPr>
          <p:cNvSpPr/>
          <p:nvPr userDrawn="1"/>
        </p:nvSpPr>
        <p:spPr>
          <a:xfrm>
            <a:off x="-886" y="456132"/>
            <a:ext cx="7557134" cy="554412"/>
          </a:xfrm>
          <a:prstGeom prst="round2SameRect">
            <a:avLst>
              <a:gd name="adj1" fmla="val 42985"/>
              <a:gd name="adj2" fmla="val 3390"/>
            </a:avLst>
          </a:prstGeom>
          <a:solidFill>
            <a:srgbClr val="37A8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b="1" dirty="0">
              <a:latin typeface="Tahoma" panose="020B0604030504040204" pitchFamily="34" charset="0"/>
              <a:ea typeface="Tahoma" panose="020B0604030504040204" pitchFamily="34" charset="0"/>
              <a:cs typeface="Tahoma" panose="020B0604030504040204" pitchFamily="34" charset="0"/>
            </a:endParaRPr>
          </a:p>
        </p:txBody>
      </p:sp>
      <p:sp>
        <p:nvSpPr>
          <p:cNvPr id="130" name="Holder 2">
            <a:extLst>
              <a:ext uri="{FF2B5EF4-FFF2-40B4-BE49-F238E27FC236}">
                <a16:creationId xmlns:a16="http://schemas.microsoft.com/office/drawing/2014/main" id="{00B14F0E-3BA9-4146-BE06-EDBD22BF80EC}"/>
              </a:ext>
            </a:extLst>
          </p:cNvPr>
          <p:cNvSpPr>
            <a:spLocks noGrp="1"/>
          </p:cNvSpPr>
          <p:nvPr>
            <p:ph type="title"/>
          </p:nvPr>
        </p:nvSpPr>
        <p:spPr>
          <a:xfrm>
            <a:off x="204618" y="459407"/>
            <a:ext cx="7046575" cy="492443"/>
          </a:xfrm>
        </p:spPr>
        <p:txBody>
          <a:bodyPr lIns="0" tIns="0" rIns="0" bIns="0"/>
          <a:lstStyle>
            <a:lvl1pPr algn="ctr">
              <a:defRPr sz="3200" b="1" i="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endParaRPr dirty="0"/>
          </a:p>
        </p:txBody>
      </p:sp>
    </p:spTree>
    <p:extLst>
      <p:ext uri="{BB962C8B-B14F-4D97-AF65-F5344CB8AC3E}">
        <p14:creationId xmlns:p14="http://schemas.microsoft.com/office/powerpoint/2010/main" val="24202194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5_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7557134" cy="10692130"/>
          </a:xfrm>
          <a:custGeom>
            <a:avLst/>
            <a:gdLst/>
            <a:ahLst/>
            <a:cxnLst/>
            <a:rect l="l" t="t" r="r" b="b"/>
            <a:pathLst>
              <a:path w="7557134" h="10692130">
                <a:moveTo>
                  <a:pt x="7556792" y="0"/>
                </a:moveTo>
                <a:lnTo>
                  <a:pt x="0" y="0"/>
                </a:lnTo>
                <a:lnTo>
                  <a:pt x="0" y="10692003"/>
                </a:lnTo>
                <a:lnTo>
                  <a:pt x="7556792" y="10692003"/>
                </a:lnTo>
                <a:lnTo>
                  <a:pt x="7556792" y="0"/>
                </a:lnTo>
                <a:close/>
              </a:path>
            </a:pathLst>
          </a:custGeom>
          <a:solidFill>
            <a:srgbClr val="1C5B77"/>
          </a:solidFill>
        </p:spPr>
        <p:txBody>
          <a:bodyPr wrap="square" lIns="0" tIns="0" rIns="0" bIns="0" rtlCol="0"/>
          <a:lstStyle/>
          <a:p>
            <a:endParaRPr/>
          </a:p>
        </p:txBody>
      </p:sp>
      <p:sp>
        <p:nvSpPr>
          <p:cNvPr id="17" name="bg object 17"/>
          <p:cNvSpPr/>
          <p:nvPr/>
        </p:nvSpPr>
        <p:spPr>
          <a:xfrm>
            <a:off x="7251446" y="1206715"/>
            <a:ext cx="305435" cy="2078989"/>
          </a:xfrm>
          <a:custGeom>
            <a:avLst/>
            <a:gdLst/>
            <a:ahLst/>
            <a:cxnLst/>
            <a:rect l="l" t="t" r="r" b="b"/>
            <a:pathLst>
              <a:path w="305434" h="2078989">
                <a:moveTo>
                  <a:pt x="305333" y="240906"/>
                </a:moveTo>
                <a:lnTo>
                  <a:pt x="0" y="0"/>
                </a:lnTo>
                <a:lnTo>
                  <a:pt x="0" y="1039317"/>
                </a:lnTo>
                <a:lnTo>
                  <a:pt x="0" y="2078647"/>
                </a:lnTo>
                <a:lnTo>
                  <a:pt x="305333" y="1837753"/>
                </a:lnTo>
                <a:lnTo>
                  <a:pt x="305333" y="1280261"/>
                </a:lnTo>
                <a:lnTo>
                  <a:pt x="50" y="1039368"/>
                </a:lnTo>
                <a:lnTo>
                  <a:pt x="305333" y="798436"/>
                </a:lnTo>
                <a:lnTo>
                  <a:pt x="305333" y="240906"/>
                </a:lnTo>
                <a:close/>
              </a:path>
            </a:pathLst>
          </a:custGeom>
          <a:solidFill>
            <a:srgbClr val="60605F">
              <a:alpha val="9999"/>
            </a:srgbClr>
          </a:solidFill>
        </p:spPr>
        <p:txBody>
          <a:bodyPr wrap="square" lIns="0" tIns="0" rIns="0" bIns="0" rtlCol="0"/>
          <a:lstStyle/>
          <a:p>
            <a:endParaRPr/>
          </a:p>
        </p:txBody>
      </p:sp>
      <p:sp>
        <p:nvSpPr>
          <p:cNvPr id="18" name="bg object 18"/>
          <p:cNvSpPr/>
          <p:nvPr/>
        </p:nvSpPr>
        <p:spPr>
          <a:xfrm>
            <a:off x="7251452" y="3285360"/>
            <a:ext cx="305435" cy="1039494"/>
          </a:xfrm>
          <a:custGeom>
            <a:avLst/>
            <a:gdLst/>
            <a:ahLst/>
            <a:cxnLst/>
            <a:rect l="l" t="t" r="r" b="b"/>
            <a:pathLst>
              <a:path w="305434" h="1039495">
                <a:moveTo>
                  <a:pt x="0" y="0"/>
                </a:moveTo>
                <a:lnTo>
                  <a:pt x="0" y="1039380"/>
                </a:lnTo>
                <a:lnTo>
                  <a:pt x="305339" y="798401"/>
                </a:lnTo>
                <a:lnTo>
                  <a:pt x="305339" y="240890"/>
                </a:lnTo>
                <a:lnTo>
                  <a:pt x="0" y="0"/>
                </a:lnTo>
                <a:close/>
              </a:path>
            </a:pathLst>
          </a:custGeom>
          <a:solidFill>
            <a:srgbClr val="B2B2B1">
              <a:alpha val="9999"/>
            </a:srgbClr>
          </a:solidFill>
        </p:spPr>
        <p:txBody>
          <a:bodyPr wrap="square" lIns="0" tIns="0" rIns="0" bIns="0" rtlCol="0"/>
          <a:lstStyle/>
          <a:p>
            <a:endParaRPr/>
          </a:p>
        </p:txBody>
      </p:sp>
      <p:sp>
        <p:nvSpPr>
          <p:cNvPr id="19" name="bg object 19"/>
          <p:cNvSpPr/>
          <p:nvPr/>
        </p:nvSpPr>
        <p:spPr>
          <a:xfrm>
            <a:off x="7251452" y="4324589"/>
            <a:ext cx="305435" cy="1039494"/>
          </a:xfrm>
          <a:custGeom>
            <a:avLst/>
            <a:gdLst/>
            <a:ahLst/>
            <a:cxnLst/>
            <a:rect l="l" t="t" r="r" b="b"/>
            <a:pathLst>
              <a:path w="305434" h="1039495">
                <a:moveTo>
                  <a:pt x="0" y="0"/>
                </a:moveTo>
                <a:lnTo>
                  <a:pt x="0" y="1039406"/>
                </a:lnTo>
                <a:lnTo>
                  <a:pt x="305339" y="798497"/>
                </a:lnTo>
                <a:lnTo>
                  <a:pt x="305339" y="240973"/>
                </a:lnTo>
                <a:lnTo>
                  <a:pt x="0" y="0"/>
                </a:lnTo>
                <a:close/>
              </a:path>
            </a:pathLst>
          </a:custGeom>
          <a:solidFill>
            <a:srgbClr val="1D1D1B">
              <a:alpha val="9999"/>
            </a:srgbClr>
          </a:solidFill>
        </p:spPr>
        <p:txBody>
          <a:bodyPr wrap="square" lIns="0" tIns="0" rIns="0" bIns="0" rtlCol="0"/>
          <a:lstStyle/>
          <a:p>
            <a:endParaRPr/>
          </a:p>
        </p:txBody>
      </p:sp>
      <p:sp>
        <p:nvSpPr>
          <p:cNvPr id="20" name="bg object 20"/>
          <p:cNvSpPr/>
          <p:nvPr/>
        </p:nvSpPr>
        <p:spPr>
          <a:xfrm>
            <a:off x="7251446" y="5363996"/>
            <a:ext cx="305435" cy="5196840"/>
          </a:xfrm>
          <a:custGeom>
            <a:avLst/>
            <a:gdLst/>
            <a:ahLst/>
            <a:cxnLst/>
            <a:rect l="l" t="t" r="r" b="b"/>
            <a:pathLst>
              <a:path w="305434" h="5196840">
                <a:moveTo>
                  <a:pt x="305333" y="240944"/>
                </a:moveTo>
                <a:lnTo>
                  <a:pt x="0" y="0"/>
                </a:lnTo>
                <a:lnTo>
                  <a:pt x="0" y="1039304"/>
                </a:lnTo>
                <a:lnTo>
                  <a:pt x="0" y="1039393"/>
                </a:lnTo>
                <a:lnTo>
                  <a:pt x="0" y="5196649"/>
                </a:lnTo>
                <a:lnTo>
                  <a:pt x="305333" y="4955718"/>
                </a:lnTo>
                <a:lnTo>
                  <a:pt x="305333" y="4398200"/>
                </a:lnTo>
                <a:lnTo>
                  <a:pt x="63" y="4157307"/>
                </a:lnTo>
                <a:lnTo>
                  <a:pt x="305333" y="3916413"/>
                </a:lnTo>
                <a:lnTo>
                  <a:pt x="305333" y="3358883"/>
                </a:lnTo>
                <a:lnTo>
                  <a:pt x="38" y="3117989"/>
                </a:lnTo>
                <a:lnTo>
                  <a:pt x="305333" y="2877083"/>
                </a:lnTo>
                <a:lnTo>
                  <a:pt x="305333" y="2319566"/>
                </a:lnTo>
                <a:lnTo>
                  <a:pt x="38" y="2078672"/>
                </a:lnTo>
                <a:lnTo>
                  <a:pt x="305333" y="1837766"/>
                </a:lnTo>
                <a:lnTo>
                  <a:pt x="305333" y="1280248"/>
                </a:lnTo>
                <a:lnTo>
                  <a:pt x="50" y="1039355"/>
                </a:lnTo>
                <a:lnTo>
                  <a:pt x="305333" y="798461"/>
                </a:lnTo>
                <a:lnTo>
                  <a:pt x="305333" y="240944"/>
                </a:lnTo>
                <a:close/>
              </a:path>
            </a:pathLst>
          </a:custGeom>
          <a:solidFill>
            <a:srgbClr val="60605F">
              <a:alpha val="9999"/>
            </a:srgbClr>
          </a:solidFill>
        </p:spPr>
        <p:txBody>
          <a:bodyPr wrap="square" lIns="0" tIns="0" rIns="0" bIns="0" rtlCol="0"/>
          <a:lstStyle/>
          <a:p>
            <a:endParaRPr/>
          </a:p>
        </p:txBody>
      </p:sp>
      <p:sp>
        <p:nvSpPr>
          <p:cNvPr id="21" name="bg object 21"/>
          <p:cNvSpPr/>
          <p:nvPr/>
        </p:nvSpPr>
        <p:spPr>
          <a:xfrm>
            <a:off x="6592932" y="1206711"/>
            <a:ext cx="659130" cy="1039494"/>
          </a:xfrm>
          <a:custGeom>
            <a:avLst/>
            <a:gdLst/>
            <a:ahLst/>
            <a:cxnLst/>
            <a:rect l="l" t="t" r="r" b="b"/>
            <a:pathLst>
              <a:path w="659129" h="1039494">
                <a:moveTo>
                  <a:pt x="658520" y="0"/>
                </a:moveTo>
                <a:lnTo>
                  <a:pt x="0" y="519620"/>
                </a:lnTo>
                <a:lnTo>
                  <a:pt x="658520" y="1039406"/>
                </a:lnTo>
                <a:lnTo>
                  <a:pt x="658520" y="0"/>
                </a:lnTo>
                <a:close/>
              </a:path>
            </a:pathLst>
          </a:custGeom>
          <a:solidFill>
            <a:srgbClr val="1D1D1B">
              <a:alpha val="9999"/>
            </a:srgbClr>
          </a:solidFill>
        </p:spPr>
        <p:txBody>
          <a:bodyPr wrap="square" lIns="0" tIns="0" rIns="0" bIns="0" rtlCol="0"/>
          <a:lstStyle/>
          <a:p>
            <a:endParaRPr/>
          </a:p>
        </p:txBody>
      </p:sp>
      <p:sp>
        <p:nvSpPr>
          <p:cNvPr id="22" name="bg object 22"/>
          <p:cNvSpPr/>
          <p:nvPr/>
        </p:nvSpPr>
        <p:spPr>
          <a:xfrm>
            <a:off x="7251452" y="167324"/>
            <a:ext cx="305435" cy="1039494"/>
          </a:xfrm>
          <a:custGeom>
            <a:avLst/>
            <a:gdLst/>
            <a:ahLst/>
            <a:cxnLst/>
            <a:rect l="l" t="t" r="r" b="b"/>
            <a:pathLst>
              <a:path w="305434" h="1039494">
                <a:moveTo>
                  <a:pt x="0" y="0"/>
                </a:moveTo>
                <a:lnTo>
                  <a:pt x="0" y="1039393"/>
                </a:lnTo>
                <a:lnTo>
                  <a:pt x="305339" y="798455"/>
                </a:lnTo>
                <a:lnTo>
                  <a:pt x="305339" y="240937"/>
                </a:lnTo>
                <a:lnTo>
                  <a:pt x="0" y="0"/>
                </a:lnTo>
                <a:close/>
              </a:path>
            </a:pathLst>
          </a:custGeom>
          <a:solidFill>
            <a:srgbClr val="B2B2B1">
              <a:alpha val="9999"/>
            </a:srgbClr>
          </a:solidFill>
        </p:spPr>
        <p:txBody>
          <a:bodyPr wrap="square" lIns="0" tIns="0" rIns="0" bIns="0" rtlCol="0"/>
          <a:lstStyle/>
          <a:p>
            <a:endParaRPr/>
          </a:p>
        </p:txBody>
      </p:sp>
      <p:sp>
        <p:nvSpPr>
          <p:cNvPr id="23" name="bg object 23"/>
          <p:cNvSpPr/>
          <p:nvPr/>
        </p:nvSpPr>
        <p:spPr>
          <a:xfrm>
            <a:off x="7251446" y="12"/>
            <a:ext cx="305435" cy="1447800"/>
          </a:xfrm>
          <a:custGeom>
            <a:avLst/>
            <a:gdLst/>
            <a:ahLst/>
            <a:cxnLst/>
            <a:rect l="l" t="t" r="r" b="b"/>
            <a:pathLst>
              <a:path w="305434" h="1447800">
                <a:moveTo>
                  <a:pt x="305346" y="965771"/>
                </a:moveTo>
                <a:lnTo>
                  <a:pt x="0" y="1206703"/>
                </a:lnTo>
                <a:lnTo>
                  <a:pt x="305346" y="1447609"/>
                </a:lnTo>
                <a:lnTo>
                  <a:pt x="305346" y="965771"/>
                </a:lnTo>
                <a:close/>
              </a:path>
              <a:path w="305434" h="1447800">
                <a:moveTo>
                  <a:pt x="305346" y="0"/>
                </a:moveTo>
                <a:lnTo>
                  <a:pt x="212077" y="0"/>
                </a:lnTo>
                <a:lnTo>
                  <a:pt x="0" y="167322"/>
                </a:lnTo>
                <a:lnTo>
                  <a:pt x="305346" y="408254"/>
                </a:lnTo>
                <a:lnTo>
                  <a:pt x="305346" y="0"/>
                </a:lnTo>
                <a:close/>
              </a:path>
            </a:pathLst>
          </a:custGeom>
          <a:solidFill>
            <a:srgbClr val="AEAEAE">
              <a:alpha val="9999"/>
            </a:srgbClr>
          </a:solidFill>
        </p:spPr>
        <p:txBody>
          <a:bodyPr wrap="square" lIns="0" tIns="0" rIns="0" bIns="0" rtlCol="0"/>
          <a:lstStyle/>
          <a:p>
            <a:endParaRPr/>
          </a:p>
        </p:txBody>
      </p:sp>
      <p:sp>
        <p:nvSpPr>
          <p:cNvPr id="24" name="bg object 24"/>
          <p:cNvSpPr/>
          <p:nvPr/>
        </p:nvSpPr>
        <p:spPr>
          <a:xfrm>
            <a:off x="7251456" y="2005142"/>
            <a:ext cx="305435" cy="481965"/>
          </a:xfrm>
          <a:custGeom>
            <a:avLst/>
            <a:gdLst/>
            <a:ahLst/>
            <a:cxnLst/>
            <a:rect l="l" t="t" r="r" b="b"/>
            <a:pathLst>
              <a:path w="305434" h="481964">
                <a:moveTo>
                  <a:pt x="305336" y="0"/>
                </a:moveTo>
                <a:lnTo>
                  <a:pt x="0" y="240976"/>
                </a:lnTo>
                <a:lnTo>
                  <a:pt x="305336" y="481876"/>
                </a:lnTo>
                <a:lnTo>
                  <a:pt x="305336" y="0"/>
                </a:lnTo>
                <a:close/>
              </a:path>
            </a:pathLst>
          </a:custGeom>
          <a:solidFill>
            <a:srgbClr val="1D1D1B">
              <a:alpha val="9999"/>
            </a:srgbClr>
          </a:solidFill>
        </p:spPr>
        <p:txBody>
          <a:bodyPr wrap="square" lIns="0" tIns="0" rIns="0" bIns="0" rtlCol="0"/>
          <a:lstStyle/>
          <a:p>
            <a:endParaRPr/>
          </a:p>
        </p:txBody>
      </p:sp>
      <p:sp>
        <p:nvSpPr>
          <p:cNvPr id="25" name="bg object 25"/>
          <p:cNvSpPr/>
          <p:nvPr/>
        </p:nvSpPr>
        <p:spPr>
          <a:xfrm>
            <a:off x="7251456" y="4083810"/>
            <a:ext cx="305435" cy="481965"/>
          </a:xfrm>
          <a:custGeom>
            <a:avLst/>
            <a:gdLst/>
            <a:ahLst/>
            <a:cxnLst/>
            <a:rect l="l" t="t" r="r" b="b"/>
            <a:pathLst>
              <a:path w="305434" h="481964">
                <a:moveTo>
                  <a:pt x="305336" y="0"/>
                </a:moveTo>
                <a:lnTo>
                  <a:pt x="0" y="240929"/>
                </a:lnTo>
                <a:lnTo>
                  <a:pt x="305336" y="481829"/>
                </a:lnTo>
                <a:lnTo>
                  <a:pt x="305336" y="0"/>
                </a:lnTo>
                <a:close/>
              </a:path>
            </a:pathLst>
          </a:custGeom>
          <a:solidFill>
            <a:srgbClr val="60605F">
              <a:alpha val="9999"/>
            </a:srgbClr>
          </a:solidFill>
        </p:spPr>
        <p:txBody>
          <a:bodyPr wrap="square" lIns="0" tIns="0" rIns="0" bIns="0" rtlCol="0"/>
          <a:lstStyle/>
          <a:p>
            <a:endParaRPr/>
          </a:p>
        </p:txBody>
      </p:sp>
      <p:sp>
        <p:nvSpPr>
          <p:cNvPr id="26" name="bg object 26"/>
          <p:cNvSpPr/>
          <p:nvPr/>
        </p:nvSpPr>
        <p:spPr>
          <a:xfrm>
            <a:off x="7251456" y="5123132"/>
            <a:ext cx="305435" cy="481965"/>
          </a:xfrm>
          <a:custGeom>
            <a:avLst/>
            <a:gdLst/>
            <a:ahLst/>
            <a:cxnLst/>
            <a:rect l="l" t="t" r="r" b="b"/>
            <a:pathLst>
              <a:path w="305434" h="481964">
                <a:moveTo>
                  <a:pt x="305336" y="0"/>
                </a:moveTo>
                <a:lnTo>
                  <a:pt x="0" y="240947"/>
                </a:lnTo>
                <a:lnTo>
                  <a:pt x="305336" y="481876"/>
                </a:lnTo>
                <a:lnTo>
                  <a:pt x="305336" y="0"/>
                </a:lnTo>
                <a:close/>
              </a:path>
            </a:pathLst>
          </a:custGeom>
          <a:solidFill>
            <a:srgbClr val="AEAEAE">
              <a:alpha val="9999"/>
            </a:srgbClr>
          </a:solidFill>
        </p:spPr>
        <p:txBody>
          <a:bodyPr wrap="square" lIns="0" tIns="0" rIns="0" bIns="0" rtlCol="0"/>
          <a:lstStyle/>
          <a:p>
            <a:endParaRPr/>
          </a:p>
        </p:txBody>
      </p:sp>
      <p:sp>
        <p:nvSpPr>
          <p:cNvPr id="27" name="bg object 27"/>
          <p:cNvSpPr/>
          <p:nvPr/>
        </p:nvSpPr>
        <p:spPr>
          <a:xfrm>
            <a:off x="7251456" y="6162530"/>
            <a:ext cx="305435" cy="481965"/>
          </a:xfrm>
          <a:custGeom>
            <a:avLst/>
            <a:gdLst/>
            <a:ahLst/>
            <a:cxnLst/>
            <a:rect l="l" t="t" r="r" b="b"/>
            <a:pathLst>
              <a:path w="305434" h="481965">
                <a:moveTo>
                  <a:pt x="305336" y="0"/>
                </a:moveTo>
                <a:lnTo>
                  <a:pt x="0" y="240941"/>
                </a:lnTo>
                <a:lnTo>
                  <a:pt x="305336" y="481835"/>
                </a:lnTo>
                <a:lnTo>
                  <a:pt x="305336" y="0"/>
                </a:lnTo>
                <a:close/>
              </a:path>
            </a:pathLst>
          </a:custGeom>
          <a:solidFill>
            <a:srgbClr val="1D1D1B">
              <a:alpha val="9999"/>
            </a:srgbClr>
          </a:solidFill>
        </p:spPr>
        <p:txBody>
          <a:bodyPr wrap="square" lIns="0" tIns="0" rIns="0" bIns="0" rtlCol="0"/>
          <a:lstStyle/>
          <a:p>
            <a:endParaRPr/>
          </a:p>
        </p:txBody>
      </p:sp>
      <p:sp>
        <p:nvSpPr>
          <p:cNvPr id="28" name="bg object 28"/>
          <p:cNvSpPr/>
          <p:nvPr/>
        </p:nvSpPr>
        <p:spPr>
          <a:xfrm>
            <a:off x="7251456" y="7201845"/>
            <a:ext cx="305435" cy="481965"/>
          </a:xfrm>
          <a:custGeom>
            <a:avLst/>
            <a:gdLst/>
            <a:ahLst/>
            <a:cxnLst/>
            <a:rect l="l" t="t" r="r" b="b"/>
            <a:pathLst>
              <a:path w="305434" h="481965">
                <a:moveTo>
                  <a:pt x="305336" y="0"/>
                </a:moveTo>
                <a:lnTo>
                  <a:pt x="0" y="240941"/>
                </a:lnTo>
                <a:lnTo>
                  <a:pt x="305336" y="481870"/>
                </a:lnTo>
                <a:lnTo>
                  <a:pt x="305336" y="0"/>
                </a:lnTo>
                <a:close/>
              </a:path>
            </a:pathLst>
          </a:custGeom>
          <a:solidFill>
            <a:srgbClr val="AEAEAE">
              <a:alpha val="9999"/>
            </a:srgbClr>
          </a:solidFill>
        </p:spPr>
        <p:txBody>
          <a:bodyPr wrap="square" lIns="0" tIns="0" rIns="0" bIns="0" rtlCol="0"/>
          <a:lstStyle/>
          <a:p>
            <a:endParaRPr/>
          </a:p>
        </p:txBody>
      </p:sp>
      <p:sp>
        <p:nvSpPr>
          <p:cNvPr id="29" name="bg object 29"/>
          <p:cNvSpPr/>
          <p:nvPr/>
        </p:nvSpPr>
        <p:spPr>
          <a:xfrm>
            <a:off x="7251456" y="8241196"/>
            <a:ext cx="305435" cy="481965"/>
          </a:xfrm>
          <a:custGeom>
            <a:avLst/>
            <a:gdLst/>
            <a:ahLst/>
            <a:cxnLst/>
            <a:rect l="l" t="t" r="r" b="b"/>
            <a:pathLst>
              <a:path w="305434" h="481965">
                <a:moveTo>
                  <a:pt x="305336" y="0"/>
                </a:moveTo>
                <a:lnTo>
                  <a:pt x="0" y="240905"/>
                </a:lnTo>
                <a:lnTo>
                  <a:pt x="305336" y="481846"/>
                </a:lnTo>
                <a:lnTo>
                  <a:pt x="305336" y="0"/>
                </a:lnTo>
                <a:close/>
              </a:path>
            </a:pathLst>
          </a:custGeom>
          <a:solidFill>
            <a:srgbClr val="1D1D1B">
              <a:alpha val="9999"/>
            </a:srgbClr>
          </a:solidFill>
        </p:spPr>
        <p:txBody>
          <a:bodyPr wrap="square" lIns="0" tIns="0" rIns="0" bIns="0" rtlCol="0"/>
          <a:lstStyle/>
          <a:p>
            <a:endParaRPr/>
          </a:p>
        </p:txBody>
      </p:sp>
      <p:sp>
        <p:nvSpPr>
          <p:cNvPr id="30" name="bg object 30"/>
          <p:cNvSpPr/>
          <p:nvPr/>
        </p:nvSpPr>
        <p:spPr>
          <a:xfrm>
            <a:off x="7251456" y="9280565"/>
            <a:ext cx="305435" cy="481965"/>
          </a:xfrm>
          <a:custGeom>
            <a:avLst/>
            <a:gdLst/>
            <a:ahLst/>
            <a:cxnLst/>
            <a:rect l="l" t="t" r="r" b="b"/>
            <a:pathLst>
              <a:path w="305434" h="481965">
                <a:moveTo>
                  <a:pt x="305336" y="0"/>
                </a:moveTo>
                <a:lnTo>
                  <a:pt x="0" y="240929"/>
                </a:lnTo>
                <a:lnTo>
                  <a:pt x="305336" y="481835"/>
                </a:lnTo>
                <a:lnTo>
                  <a:pt x="305336" y="0"/>
                </a:lnTo>
                <a:close/>
              </a:path>
            </a:pathLst>
          </a:custGeom>
          <a:solidFill>
            <a:srgbClr val="AEAEAE">
              <a:alpha val="9999"/>
            </a:srgbClr>
          </a:solidFill>
        </p:spPr>
        <p:txBody>
          <a:bodyPr wrap="square" lIns="0" tIns="0" rIns="0" bIns="0" rtlCol="0"/>
          <a:lstStyle/>
          <a:p>
            <a:endParaRPr/>
          </a:p>
        </p:txBody>
      </p:sp>
      <p:sp>
        <p:nvSpPr>
          <p:cNvPr id="31" name="bg object 31"/>
          <p:cNvSpPr/>
          <p:nvPr/>
        </p:nvSpPr>
        <p:spPr>
          <a:xfrm>
            <a:off x="7251456" y="10319839"/>
            <a:ext cx="305435" cy="372745"/>
          </a:xfrm>
          <a:custGeom>
            <a:avLst/>
            <a:gdLst/>
            <a:ahLst/>
            <a:cxnLst/>
            <a:rect l="l" t="t" r="r" b="b"/>
            <a:pathLst>
              <a:path w="305434" h="372745">
                <a:moveTo>
                  <a:pt x="305336" y="0"/>
                </a:moveTo>
                <a:lnTo>
                  <a:pt x="0" y="240894"/>
                </a:lnTo>
                <a:lnTo>
                  <a:pt x="166345" y="372176"/>
                </a:lnTo>
                <a:lnTo>
                  <a:pt x="305336" y="372176"/>
                </a:lnTo>
                <a:lnTo>
                  <a:pt x="305336" y="0"/>
                </a:lnTo>
                <a:close/>
              </a:path>
            </a:pathLst>
          </a:custGeom>
          <a:solidFill>
            <a:srgbClr val="1D1D1B">
              <a:alpha val="9999"/>
            </a:srgbClr>
          </a:solidFill>
        </p:spPr>
        <p:txBody>
          <a:bodyPr wrap="square" lIns="0" tIns="0" rIns="0" bIns="0" rtlCol="0"/>
          <a:lstStyle/>
          <a:p>
            <a:endParaRPr/>
          </a:p>
        </p:txBody>
      </p:sp>
      <p:sp>
        <p:nvSpPr>
          <p:cNvPr id="32" name="bg object 32"/>
          <p:cNvSpPr/>
          <p:nvPr/>
        </p:nvSpPr>
        <p:spPr>
          <a:xfrm>
            <a:off x="7251456" y="3044459"/>
            <a:ext cx="305435" cy="481965"/>
          </a:xfrm>
          <a:custGeom>
            <a:avLst/>
            <a:gdLst/>
            <a:ahLst/>
            <a:cxnLst/>
            <a:rect l="l" t="t" r="r" b="b"/>
            <a:pathLst>
              <a:path w="305434" h="481964">
                <a:moveTo>
                  <a:pt x="305336" y="0"/>
                </a:moveTo>
                <a:lnTo>
                  <a:pt x="0" y="240899"/>
                </a:lnTo>
                <a:lnTo>
                  <a:pt x="305336" y="481835"/>
                </a:lnTo>
                <a:lnTo>
                  <a:pt x="305336" y="0"/>
                </a:lnTo>
                <a:close/>
              </a:path>
            </a:pathLst>
          </a:custGeom>
          <a:solidFill>
            <a:srgbClr val="AEAEAE">
              <a:alpha val="9999"/>
            </a:srgbClr>
          </a:solidFill>
        </p:spPr>
        <p:txBody>
          <a:bodyPr wrap="square" lIns="0" tIns="0" rIns="0" bIns="0" rtlCol="0"/>
          <a:lstStyle/>
          <a:p>
            <a:endParaRPr/>
          </a:p>
        </p:txBody>
      </p:sp>
      <p:sp>
        <p:nvSpPr>
          <p:cNvPr id="33" name="bg object 33"/>
          <p:cNvSpPr/>
          <p:nvPr/>
        </p:nvSpPr>
        <p:spPr>
          <a:xfrm>
            <a:off x="6592937" y="687020"/>
            <a:ext cx="659130" cy="1039494"/>
          </a:xfrm>
          <a:custGeom>
            <a:avLst/>
            <a:gdLst/>
            <a:ahLst/>
            <a:cxnLst/>
            <a:rect l="l" t="t" r="r" b="b"/>
            <a:pathLst>
              <a:path w="659129" h="1039494">
                <a:moveTo>
                  <a:pt x="0" y="0"/>
                </a:moveTo>
                <a:lnTo>
                  <a:pt x="0" y="1039317"/>
                </a:lnTo>
                <a:lnTo>
                  <a:pt x="658558" y="519696"/>
                </a:lnTo>
                <a:lnTo>
                  <a:pt x="0" y="0"/>
                </a:lnTo>
                <a:close/>
              </a:path>
            </a:pathLst>
          </a:custGeom>
          <a:solidFill>
            <a:srgbClr val="60605F">
              <a:alpha val="9999"/>
            </a:srgbClr>
          </a:solidFill>
        </p:spPr>
        <p:txBody>
          <a:bodyPr wrap="square" lIns="0" tIns="0" rIns="0" bIns="0" rtlCol="0"/>
          <a:lstStyle/>
          <a:p>
            <a:endParaRPr/>
          </a:p>
        </p:txBody>
      </p:sp>
      <p:sp>
        <p:nvSpPr>
          <p:cNvPr id="34" name="bg object 34"/>
          <p:cNvSpPr/>
          <p:nvPr/>
        </p:nvSpPr>
        <p:spPr>
          <a:xfrm>
            <a:off x="6592932" y="2246118"/>
            <a:ext cx="659130" cy="1039494"/>
          </a:xfrm>
          <a:custGeom>
            <a:avLst/>
            <a:gdLst/>
            <a:ahLst/>
            <a:cxnLst/>
            <a:rect l="l" t="t" r="r" b="b"/>
            <a:pathLst>
              <a:path w="659129" h="1039495">
                <a:moveTo>
                  <a:pt x="658520" y="0"/>
                </a:moveTo>
                <a:lnTo>
                  <a:pt x="0" y="519620"/>
                </a:lnTo>
                <a:lnTo>
                  <a:pt x="658520" y="1039317"/>
                </a:lnTo>
                <a:lnTo>
                  <a:pt x="658520" y="0"/>
                </a:lnTo>
                <a:close/>
              </a:path>
            </a:pathLst>
          </a:custGeom>
          <a:solidFill>
            <a:srgbClr val="1D1D1B">
              <a:alpha val="9999"/>
            </a:srgbClr>
          </a:solidFill>
        </p:spPr>
        <p:txBody>
          <a:bodyPr wrap="square" lIns="0" tIns="0" rIns="0" bIns="0" rtlCol="0"/>
          <a:lstStyle/>
          <a:p>
            <a:endParaRPr/>
          </a:p>
        </p:txBody>
      </p:sp>
      <p:sp>
        <p:nvSpPr>
          <p:cNvPr id="35" name="bg object 35"/>
          <p:cNvSpPr/>
          <p:nvPr/>
        </p:nvSpPr>
        <p:spPr>
          <a:xfrm>
            <a:off x="6592937" y="1726336"/>
            <a:ext cx="659130" cy="1039494"/>
          </a:xfrm>
          <a:custGeom>
            <a:avLst/>
            <a:gdLst/>
            <a:ahLst/>
            <a:cxnLst/>
            <a:rect l="l" t="t" r="r" b="b"/>
            <a:pathLst>
              <a:path w="659129" h="1039494">
                <a:moveTo>
                  <a:pt x="0" y="0"/>
                </a:moveTo>
                <a:lnTo>
                  <a:pt x="0" y="1039406"/>
                </a:lnTo>
                <a:lnTo>
                  <a:pt x="658558" y="519785"/>
                </a:lnTo>
                <a:lnTo>
                  <a:pt x="0" y="0"/>
                </a:lnTo>
                <a:close/>
              </a:path>
            </a:pathLst>
          </a:custGeom>
          <a:solidFill>
            <a:srgbClr val="AEAEAE">
              <a:alpha val="9999"/>
            </a:srgbClr>
          </a:solidFill>
        </p:spPr>
        <p:txBody>
          <a:bodyPr wrap="square" lIns="0" tIns="0" rIns="0" bIns="0" rtlCol="0"/>
          <a:lstStyle/>
          <a:p>
            <a:endParaRPr/>
          </a:p>
        </p:txBody>
      </p:sp>
      <p:sp>
        <p:nvSpPr>
          <p:cNvPr id="36" name="bg object 36"/>
          <p:cNvSpPr/>
          <p:nvPr/>
        </p:nvSpPr>
        <p:spPr>
          <a:xfrm>
            <a:off x="6592932" y="3285357"/>
            <a:ext cx="659130" cy="1039494"/>
          </a:xfrm>
          <a:custGeom>
            <a:avLst/>
            <a:gdLst/>
            <a:ahLst/>
            <a:cxnLst/>
            <a:rect l="l" t="t" r="r" b="b"/>
            <a:pathLst>
              <a:path w="659129" h="1039495">
                <a:moveTo>
                  <a:pt x="658520" y="0"/>
                </a:moveTo>
                <a:lnTo>
                  <a:pt x="0" y="519696"/>
                </a:lnTo>
                <a:lnTo>
                  <a:pt x="658520" y="1039380"/>
                </a:lnTo>
                <a:lnTo>
                  <a:pt x="658520" y="0"/>
                </a:lnTo>
                <a:close/>
              </a:path>
            </a:pathLst>
          </a:custGeom>
          <a:solidFill>
            <a:srgbClr val="60605F">
              <a:alpha val="9999"/>
            </a:srgbClr>
          </a:solidFill>
        </p:spPr>
        <p:txBody>
          <a:bodyPr wrap="square" lIns="0" tIns="0" rIns="0" bIns="0" rtlCol="0"/>
          <a:lstStyle/>
          <a:p>
            <a:endParaRPr/>
          </a:p>
        </p:txBody>
      </p:sp>
      <p:sp>
        <p:nvSpPr>
          <p:cNvPr id="37" name="bg object 37"/>
          <p:cNvSpPr/>
          <p:nvPr/>
        </p:nvSpPr>
        <p:spPr>
          <a:xfrm>
            <a:off x="6592937" y="2765739"/>
            <a:ext cx="659130" cy="1039494"/>
          </a:xfrm>
          <a:custGeom>
            <a:avLst/>
            <a:gdLst/>
            <a:ahLst/>
            <a:cxnLst/>
            <a:rect l="l" t="t" r="r" b="b"/>
            <a:pathLst>
              <a:path w="659129" h="1039495">
                <a:moveTo>
                  <a:pt x="0" y="0"/>
                </a:moveTo>
                <a:lnTo>
                  <a:pt x="0" y="1039317"/>
                </a:lnTo>
                <a:lnTo>
                  <a:pt x="658558" y="519620"/>
                </a:lnTo>
                <a:lnTo>
                  <a:pt x="0" y="0"/>
                </a:lnTo>
                <a:close/>
              </a:path>
            </a:pathLst>
          </a:custGeom>
          <a:solidFill>
            <a:srgbClr val="E7E7E7">
              <a:alpha val="9999"/>
            </a:srgbClr>
          </a:solidFill>
        </p:spPr>
        <p:txBody>
          <a:bodyPr wrap="square" lIns="0" tIns="0" rIns="0" bIns="0" rtlCol="0"/>
          <a:lstStyle/>
          <a:p>
            <a:endParaRPr/>
          </a:p>
        </p:txBody>
      </p:sp>
      <p:sp>
        <p:nvSpPr>
          <p:cNvPr id="38" name="bg object 38"/>
          <p:cNvSpPr/>
          <p:nvPr/>
        </p:nvSpPr>
        <p:spPr>
          <a:xfrm>
            <a:off x="6592932" y="4324735"/>
            <a:ext cx="659130" cy="1039494"/>
          </a:xfrm>
          <a:custGeom>
            <a:avLst/>
            <a:gdLst/>
            <a:ahLst/>
            <a:cxnLst/>
            <a:rect l="l" t="t" r="r" b="b"/>
            <a:pathLst>
              <a:path w="659129" h="1039495">
                <a:moveTo>
                  <a:pt x="658520" y="0"/>
                </a:moveTo>
                <a:lnTo>
                  <a:pt x="0" y="519620"/>
                </a:lnTo>
                <a:lnTo>
                  <a:pt x="658520" y="1039393"/>
                </a:lnTo>
                <a:lnTo>
                  <a:pt x="658520" y="0"/>
                </a:lnTo>
                <a:close/>
              </a:path>
            </a:pathLst>
          </a:custGeom>
          <a:solidFill>
            <a:srgbClr val="60605F">
              <a:alpha val="9999"/>
            </a:srgbClr>
          </a:solidFill>
        </p:spPr>
        <p:txBody>
          <a:bodyPr wrap="square" lIns="0" tIns="0" rIns="0" bIns="0" rtlCol="0"/>
          <a:lstStyle/>
          <a:p>
            <a:endParaRPr/>
          </a:p>
        </p:txBody>
      </p:sp>
      <p:sp>
        <p:nvSpPr>
          <p:cNvPr id="39" name="bg object 39"/>
          <p:cNvSpPr/>
          <p:nvPr/>
        </p:nvSpPr>
        <p:spPr>
          <a:xfrm>
            <a:off x="6592937" y="3805055"/>
            <a:ext cx="659130" cy="1039494"/>
          </a:xfrm>
          <a:custGeom>
            <a:avLst/>
            <a:gdLst/>
            <a:ahLst/>
            <a:cxnLst/>
            <a:rect l="l" t="t" r="r" b="b"/>
            <a:pathLst>
              <a:path w="659129" h="1039495">
                <a:moveTo>
                  <a:pt x="0" y="0"/>
                </a:moveTo>
                <a:lnTo>
                  <a:pt x="0" y="1039304"/>
                </a:lnTo>
                <a:lnTo>
                  <a:pt x="658558" y="519684"/>
                </a:lnTo>
                <a:lnTo>
                  <a:pt x="0" y="0"/>
                </a:lnTo>
                <a:close/>
              </a:path>
            </a:pathLst>
          </a:custGeom>
          <a:solidFill>
            <a:srgbClr val="AEAEAE">
              <a:alpha val="9999"/>
            </a:srgbClr>
          </a:solidFill>
        </p:spPr>
        <p:txBody>
          <a:bodyPr wrap="square" lIns="0" tIns="0" rIns="0" bIns="0" rtlCol="0"/>
          <a:lstStyle/>
          <a:p>
            <a:endParaRPr/>
          </a:p>
        </p:txBody>
      </p:sp>
      <p:sp>
        <p:nvSpPr>
          <p:cNvPr id="40" name="bg object 40"/>
          <p:cNvSpPr/>
          <p:nvPr/>
        </p:nvSpPr>
        <p:spPr>
          <a:xfrm>
            <a:off x="6592932" y="5364077"/>
            <a:ext cx="659130" cy="1039494"/>
          </a:xfrm>
          <a:custGeom>
            <a:avLst/>
            <a:gdLst/>
            <a:ahLst/>
            <a:cxnLst/>
            <a:rect l="l" t="t" r="r" b="b"/>
            <a:pathLst>
              <a:path w="659129" h="1039495">
                <a:moveTo>
                  <a:pt x="658520" y="0"/>
                </a:moveTo>
                <a:lnTo>
                  <a:pt x="0" y="519683"/>
                </a:lnTo>
                <a:lnTo>
                  <a:pt x="658520" y="1039393"/>
                </a:lnTo>
                <a:lnTo>
                  <a:pt x="658520" y="0"/>
                </a:lnTo>
                <a:close/>
              </a:path>
            </a:pathLst>
          </a:custGeom>
          <a:solidFill>
            <a:srgbClr val="D6D6D5">
              <a:alpha val="9999"/>
            </a:srgbClr>
          </a:solidFill>
        </p:spPr>
        <p:txBody>
          <a:bodyPr wrap="square" lIns="0" tIns="0" rIns="0" bIns="0" rtlCol="0"/>
          <a:lstStyle/>
          <a:p>
            <a:endParaRPr/>
          </a:p>
        </p:txBody>
      </p:sp>
      <p:sp>
        <p:nvSpPr>
          <p:cNvPr id="41" name="bg object 41"/>
          <p:cNvSpPr/>
          <p:nvPr/>
        </p:nvSpPr>
        <p:spPr>
          <a:xfrm>
            <a:off x="6592937" y="4844360"/>
            <a:ext cx="659130" cy="1039494"/>
          </a:xfrm>
          <a:custGeom>
            <a:avLst/>
            <a:gdLst/>
            <a:ahLst/>
            <a:cxnLst/>
            <a:rect l="l" t="t" r="r" b="b"/>
            <a:pathLst>
              <a:path w="659129" h="1039495">
                <a:moveTo>
                  <a:pt x="0" y="0"/>
                </a:moveTo>
                <a:lnTo>
                  <a:pt x="0" y="1039406"/>
                </a:lnTo>
                <a:lnTo>
                  <a:pt x="658558" y="519722"/>
                </a:lnTo>
                <a:lnTo>
                  <a:pt x="0" y="0"/>
                </a:lnTo>
                <a:close/>
              </a:path>
            </a:pathLst>
          </a:custGeom>
          <a:solidFill>
            <a:srgbClr val="1D1D1B">
              <a:alpha val="9999"/>
            </a:srgbClr>
          </a:solidFill>
        </p:spPr>
        <p:txBody>
          <a:bodyPr wrap="square" lIns="0" tIns="0" rIns="0" bIns="0" rtlCol="0"/>
          <a:lstStyle/>
          <a:p>
            <a:endParaRPr/>
          </a:p>
        </p:txBody>
      </p:sp>
      <p:sp>
        <p:nvSpPr>
          <p:cNvPr id="42" name="bg object 42"/>
          <p:cNvSpPr/>
          <p:nvPr/>
        </p:nvSpPr>
        <p:spPr>
          <a:xfrm>
            <a:off x="6592932" y="6403468"/>
            <a:ext cx="659130" cy="1039494"/>
          </a:xfrm>
          <a:custGeom>
            <a:avLst/>
            <a:gdLst/>
            <a:ahLst/>
            <a:cxnLst/>
            <a:rect l="l" t="t" r="r" b="b"/>
            <a:pathLst>
              <a:path w="659129" h="1039495">
                <a:moveTo>
                  <a:pt x="658520" y="0"/>
                </a:moveTo>
                <a:lnTo>
                  <a:pt x="0" y="519607"/>
                </a:lnTo>
                <a:lnTo>
                  <a:pt x="658520" y="1039393"/>
                </a:lnTo>
                <a:lnTo>
                  <a:pt x="658520" y="0"/>
                </a:lnTo>
                <a:close/>
              </a:path>
            </a:pathLst>
          </a:custGeom>
          <a:solidFill>
            <a:srgbClr val="D6D6D5">
              <a:alpha val="9999"/>
            </a:srgbClr>
          </a:solidFill>
        </p:spPr>
        <p:txBody>
          <a:bodyPr wrap="square" lIns="0" tIns="0" rIns="0" bIns="0" rtlCol="0"/>
          <a:lstStyle/>
          <a:p>
            <a:endParaRPr/>
          </a:p>
        </p:txBody>
      </p:sp>
      <p:sp>
        <p:nvSpPr>
          <p:cNvPr id="43" name="bg object 43"/>
          <p:cNvSpPr/>
          <p:nvPr/>
        </p:nvSpPr>
        <p:spPr>
          <a:xfrm>
            <a:off x="6592937" y="5883764"/>
            <a:ext cx="659130" cy="1039494"/>
          </a:xfrm>
          <a:custGeom>
            <a:avLst/>
            <a:gdLst/>
            <a:ahLst/>
            <a:cxnLst/>
            <a:rect l="l" t="t" r="r" b="b"/>
            <a:pathLst>
              <a:path w="659129" h="1039495">
                <a:moveTo>
                  <a:pt x="0" y="0"/>
                </a:moveTo>
                <a:lnTo>
                  <a:pt x="0" y="1039317"/>
                </a:lnTo>
                <a:lnTo>
                  <a:pt x="658558" y="519709"/>
                </a:lnTo>
                <a:lnTo>
                  <a:pt x="0" y="0"/>
                </a:lnTo>
                <a:close/>
              </a:path>
            </a:pathLst>
          </a:custGeom>
          <a:solidFill>
            <a:srgbClr val="60605F">
              <a:alpha val="9999"/>
            </a:srgbClr>
          </a:solidFill>
        </p:spPr>
        <p:txBody>
          <a:bodyPr wrap="square" lIns="0" tIns="0" rIns="0" bIns="0" rtlCol="0"/>
          <a:lstStyle/>
          <a:p>
            <a:endParaRPr/>
          </a:p>
        </p:txBody>
      </p:sp>
      <p:sp>
        <p:nvSpPr>
          <p:cNvPr id="44" name="bg object 44"/>
          <p:cNvSpPr/>
          <p:nvPr/>
        </p:nvSpPr>
        <p:spPr>
          <a:xfrm>
            <a:off x="6592932" y="7442786"/>
            <a:ext cx="659130" cy="1039494"/>
          </a:xfrm>
          <a:custGeom>
            <a:avLst/>
            <a:gdLst/>
            <a:ahLst/>
            <a:cxnLst/>
            <a:rect l="l" t="t" r="r" b="b"/>
            <a:pathLst>
              <a:path w="659129" h="1039495">
                <a:moveTo>
                  <a:pt x="658520" y="0"/>
                </a:moveTo>
                <a:lnTo>
                  <a:pt x="0" y="519684"/>
                </a:lnTo>
                <a:lnTo>
                  <a:pt x="658520" y="1039317"/>
                </a:lnTo>
                <a:lnTo>
                  <a:pt x="658520" y="0"/>
                </a:lnTo>
                <a:close/>
              </a:path>
            </a:pathLst>
          </a:custGeom>
          <a:solidFill>
            <a:srgbClr val="D6D6D5">
              <a:alpha val="9999"/>
            </a:srgbClr>
          </a:solidFill>
        </p:spPr>
        <p:txBody>
          <a:bodyPr wrap="square" lIns="0" tIns="0" rIns="0" bIns="0" rtlCol="0"/>
          <a:lstStyle/>
          <a:p>
            <a:endParaRPr/>
          </a:p>
        </p:txBody>
      </p:sp>
      <p:sp>
        <p:nvSpPr>
          <p:cNvPr id="45" name="bg object 45"/>
          <p:cNvSpPr/>
          <p:nvPr/>
        </p:nvSpPr>
        <p:spPr>
          <a:xfrm>
            <a:off x="6592937" y="6923080"/>
            <a:ext cx="659130" cy="1039494"/>
          </a:xfrm>
          <a:custGeom>
            <a:avLst/>
            <a:gdLst/>
            <a:ahLst/>
            <a:cxnLst/>
            <a:rect l="l" t="t" r="r" b="b"/>
            <a:pathLst>
              <a:path w="659129" h="1039495">
                <a:moveTo>
                  <a:pt x="0" y="0"/>
                </a:moveTo>
                <a:lnTo>
                  <a:pt x="0" y="1039393"/>
                </a:lnTo>
                <a:lnTo>
                  <a:pt x="658558" y="519709"/>
                </a:lnTo>
                <a:lnTo>
                  <a:pt x="0" y="0"/>
                </a:lnTo>
                <a:close/>
              </a:path>
            </a:pathLst>
          </a:custGeom>
          <a:solidFill>
            <a:srgbClr val="1D1D1B">
              <a:alpha val="9999"/>
            </a:srgbClr>
          </a:solidFill>
        </p:spPr>
        <p:txBody>
          <a:bodyPr wrap="square" lIns="0" tIns="0" rIns="0" bIns="0" rtlCol="0"/>
          <a:lstStyle/>
          <a:p>
            <a:endParaRPr/>
          </a:p>
        </p:txBody>
      </p:sp>
      <p:sp>
        <p:nvSpPr>
          <p:cNvPr id="46" name="bg object 46"/>
          <p:cNvSpPr/>
          <p:nvPr/>
        </p:nvSpPr>
        <p:spPr>
          <a:xfrm>
            <a:off x="6592932" y="8482101"/>
            <a:ext cx="659130" cy="1039494"/>
          </a:xfrm>
          <a:custGeom>
            <a:avLst/>
            <a:gdLst/>
            <a:ahLst/>
            <a:cxnLst/>
            <a:rect l="l" t="t" r="r" b="b"/>
            <a:pathLst>
              <a:path w="659129" h="1039495">
                <a:moveTo>
                  <a:pt x="658520" y="0"/>
                </a:moveTo>
                <a:lnTo>
                  <a:pt x="0" y="519709"/>
                </a:lnTo>
                <a:lnTo>
                  <a:pt x="658520" y="1039393"/>
                </a:lnTo>
                <a:lnTo>
                  <a:pt x="658520" y="0"/>
                </a:lnTo>
                <a:close/>
              </a:path>
            </a:pathLst>
          </a:custGeom>
          <a:solidFill>
            <a:srgbClr val="AEAEAE">
              <a:alpha val="9999"/>
            </a:srgbClr>
          </a:solidFill>
        </p:spPr>
        <p:txBody>
          <a:bodyPr wrap="square" lIns="0" tIns="0" rIns="0" bIns="0" rtlCol="0"/>
          <a:lstStyle/>
          <a:p>
            <a:endParaRPr/>
          </a:p>
        </p:txBody>
      </p:sp>
      <p:sp>
        <p:nvSpPr>
          <p:cNvPr id="47" name="bg object 47"/>
          <p:cNvSpPr/>
          <p:nvPr/>
        </p:nvSpPr>
        <p:spPr>
          <a:xfrm>
            <a:off x="6592937" y="7962470"/>
            <a:ext cx="659130" cy="1039494"/>
          </a:xfrm>
          <a:custGeom>
            <a:avLst/>
            <a:gdLst/>
            <a:ahLst/>
            <a:cxnLst/>
            <a:rect l="l" t="t" r="r" b="b"/>
            <a:pathLst>
              <a:path w="659129" h="1039495">
                <a:moveTo>
                  <a:pt x="0" y="0"/>
                </a:moveTo>
                <a:lnTo>
                  <a:pt x="0" y="1039342"/>
                </a:lnTo>
                <a:lnTo>
                  <a:pt x="658558" y="519633"/>
                </a:lnTo>
                <a:lnTo>
                  <a:pt x="0" y="0"/>
                </a:lnTo>
                <a:close/>
              </a:path>
            </a:pathLst>
          </a:custGeom>
          <a:solidFill>
            <a:srgbClr val="60605F">
              <a:alpha val="9999"/>
            </a:srgbClr>
          </a:solidFill>
        </p:spPr>
        <p:txBody>
          <a:bodyPr wrap="square" lIns="0" tIns="0" rIns="0" bIns="0" rtlCol="0"/>
          <a:lstStyle/>
          <a:p>
            <a:endParaRPr/>
          </a:p>
        </p:txBody>
      </p:sp>
      <p:sp>
        <p:nvSpPr>
          <p:cNvPr id="48" name="bg object 48"/>
          <p:cNvSpPr/>
          <p:nvPr/>
        </p:nvSpPr>
        <p:spPr>
          <a:xfrm>
            <a:off x="6592932" y="9521495"/>
            <a:ext cx="659130" cy="1039494"/>
          </a:xfrm>
          <a:custGeom>
            <a:avLst/>
            <a:gdLst/>
            <a:ahLst/>
            <a:cxnLst/>
            <a:rect l="l" t="t" r="r" b="b"/>
            <a:pathLst>
              <a:path w="659129" h="1039495">
                <a:moveTo>
                  <a:pt x="658520" y="0"/>
                </a:moveTo>
                <a:lnTo>
                  <a:pt x="0" y="519633"/>
                </a:lnTo>
                <a:lnTo>
                  <a:pt x="658520" y="1039291"/>
                </a:lnTo>
                <a:lnTo>
                  <a:pt x="658520" y="0"/>
                </a:lnTo>
                <a:close/>
              </a:path>
            </a:pathLst>
          </a:custGeom>
          <a:solidFill>
            <a:srgbClr val="D6D6D5">
              <a:alpha val="9999"/>
            </a:srgbClr>
          </a:solidFill>
        </p:spPr>
        <p:txBody>
          <a:bodyPr wrap="square" lIns="0" tIns="0" rIns="0" bIns="0" rtlCol="0"/>
          <a:lstStyle/>
          <a:p>
            <a:endParaRPr/>
          </a:p>
        </p:txBody>
      </p:sp>
      <p:sp>
        <p:nvSpPr>
          <p:cNvPr id="49" name="bg object 49"/>
          <p:cNvSpPr/>
          <p:nvPr/>
        </p:nvSpPr>
        <p:spPr>
          <a:xfrm>
            <a:off x="6592937" y="9001812"/>
            <a:ext cx="659130" cy="1039494"/>
          </a:xfrm>
          <a:custGeom>
            <a:avLst/>
            <a:gdLst/>
            <a:ahLst/>
            <a:cxnLst/>
            <a:rect l="l" t="t" r="r" b="b"/>
            <a:pathLst>
              <a:path w="659129" h="1039495">
                <a:moveTo>
                  <a:pt x="0" y="0"/>
                </a:moveTo>
                <a:lnTo>
                  <a:pt x="0" y="1039317"/>
                </a:lnTo>
                <a:lnTo>
                  <a:pt x="658558" y="519684"/>
                </a:lnTo>
                <a:lnTo>
                  <a:pt x="0" y="0"/>
                </a:lnTo>
                <a:close/>
              </a:path>
            </a:pathLst>
          </a:custGeom>
          <a:solidFill>
            <a:srgbClr val="1D1D1B">
              <a:alpha val="9999"/>
            </a:srgbClr>
          </a:solidFill>
        </p:spPr>
        <p:txBody>
          <a:bodyPr wrap="square" lIns="0" tIns="0" rIns="0" bIns="0" rtlCol="0"/>
          <a:lstStyle/>
          <a:p>
            <a:endParaRPr/>
          </a:p>
        </p:txBody>
      </p:sp>
      <p:sp>
        <p:nvSpPr>
          <p:cNvPr id="50" name="bg object 50"/>
          <p:cNvSpPr/>
          <p:nvPr/>
        </p:nvSpPr>
        <p:spPr>
          <a:xfrm>
            <a:off x="5934303" y="1726333"/>
            <a:ext cx="659130" cy="1039494"/>
          </a:xfrm>
          <a:custGeom>
            <a:avLst/>
            <a:gdLst/>
            <a:ahLst/>
            <a:cxnLst/>
            <a:rect l="l" t="t" r="r" b="b"/>
            <a:pathLst>
              <a:path w="659129" h="1039494">
                <a:moveTo>
                  <a:pt x="658583" y="0"/>
                </a:moveTo>
                <a:lnTo>
                  <a:pt x="0" y="519785"/>
                </a:lnTo>
                <a:lnTo>
                  <a:pt x="658583" y="1039406"/>
                </a:lnTo>
                <a:lnTo>
                  <a:pt x="658583" y="0"/>
                </a:lnTo>
                <a:close/>
              </a:path>
            </a:pathLst>
          </a:custGeom>
          <a:solidFill>
            <a:srgbClr val="D6D6D5">
              <a:alpha val="9999"/>
            </a:srgbClr>
          </a:solidFill>
        </p:spPr>
        <p:txBody>
          <a:bodyPr wrap="square" lIns="0" tIns="0" rIns="0" bIns="0" rtlCol="0"/>
          <a:lstStyle/>
          <a:p>
            <a:endParaRPr/>
          </a:p>
        </p:txBody>
      </p:sp>
      <p:sp>
        <p:nvSpPr>
          <p:cNvPr id="51" name="bg object 51"/>
          <p:cNvSpPr/>
          <p:nvPr/>
        </p:nvSpPr>
        <p:spPr>
          <a:xfrm>
            <a:off x="5934303" y="687019"/>
            <a:ext cx="659130" cy="1039494"/>
          </a:xfrm>
          <a:custGeom>
            <a:avLst/>
            <a:gdLst/>
            <a:ahLst/>
            <a:cxnLst/>
            <a:rect l="l" t="t" r="r" b="b"/>
            <a:pathLst>
              <a:path w="659129" h="1039494">
                <a:moveTo>
                  <a:pt x="658583" y="0"/>
                </a:moveTo>
                <a:lnTo>
                  <a:pt x="0" y="519696"/>
                </a:lnTo>
                <a:lnTo>
                  <a:pt x="658583" y="1039317"/>
                </a:lnTo>
                <a:lnTo>
                  <a:pt x="658583" y="0"/>
                </a:lnTo>
                <a:close/>
              </a:path>
            </a:pathLst>
          </a:custGeom>
          <a:solidFill>
            <a:srgbClr val="AEAEAE">
              <a:alpha val="9999"/>
            </a:srgbClr>
          </a:solidFill>
        </p:spPr>
        <p:txBody>
          <a:bodyPr wrap="square" lIns="0" tIns="0" rIns="0" bIns="0" rtlCol="0"/>
          <a:lstStyle/>
          <a:p>
            <a:endParaRPr/>
          </a:p>
        </p:txBody>
      </p:sp>
      <p:sp>
        <p:nvSpPr>
          <p:cNvPr id="52" name="bg object 52"/>
          <p:cNvSpPr/>
          <p:nvPr/>
        </p:nvSpPr>
        <p:spPr>
          <a:xfrm>
            <a:off x="5934298" y="1206715"/>
            <a:ext cx="659130" cy="1039494"/>
          </a:xfrm>
          <a:custGeom>
            <a:avLst/>
            <a:gdLst/>
            <a:ahLst/>
            <a:cxnLst/>
            <a:rect l="l" t="t" r="r" b="b"/>
            <a:pathLst>
              <a:path w="659129" h="1039494">
                <a:moveTo>
                  <a:pt x="0" y="0"/>
                </a:moveTo>
                <a:lnTo>
                  <a:pt x="0" y="1039406"/>
                </a:lnTo>
                <a:lnTo>
                  <a:pt x="658634" y="519620"/>
                </a:lnTo>
                <a:lnTo>
                  <a:pt x="0" y="0"/>
                </a:lnTo>
                <a:close/>
              </a:path>
            </a:pathLst>
          </a:custGeom>
          <a:solidFill>
            <a:srgbClr val="E7E7E7">
              <a:alpha val="9999"/>
            </a:srgbClr>
          </a:solidFill>
        </p:spPr>
        <p:txBody>
          <a:bodyPr wrap="square" lIns="0" tIns="0" rIns="0" bIns="0" rtlCol="0"/>
          <a:lstStyle/>
          <a:p>
            <a:endParaRPr/>
          </a:p>
        </p:txBody>
      </p:sp>
      <p:sp>
        <p:nvSpPr>
          <p:cNvPr id="53" name="bg object 53"/>
          <p:cNvSpPr/>
          <p:nvPr/>
        </p:nvSpPr>
        <p:spPr>
          <a:xfrm>
            <a:off x="5934303" y="2765737"/>
            <a:ext cx="659130" cy="1039494"/>
          </a:xfrm>
          <a:custGeom>
            <a:avLst/>
            <a:gdLst/>
            <a:ahLst/>
            <a:cxnLst/>
            <a:rect l="l" t="t" r="r" b="b"/>
            <a:pathLst>
              <a:path w="659129" h="1039495">
                <a:moveTo>
                  <a:pt x="658583" y="0"/>
                </a:moveTo>
                <a:lnTo>
                  <a:pt x="0" y="519696"/>
                </a:lnTo>
                <a:lnTo>
                  <a:pt x="658583" y="1039393"/>
                </a:lnTo>
                <a:lnTo>
                  <a:pt x="658583" y="0"/>
                </a:lnTo>
                <a:close/>
              </a:path>
            </a:pathLst>
          </a:custGeom>
          <a:solidFill>
            <a:srgbClr val="60605F">
              <a:alpha val="9999"/>
            </a:srgbClr>
          </a:solidFill>
        </p:spPr>
        <p:txBody>
          <a:bodyPr wrap="square" lIns="0" tIns="0" rIns="0" bIns="0" rtlCol="0"/>
          <a:lstStyle/>
          <a:p>
            <a:endParaRPr/>
          </a:p>
        </p:txBody>
      </p:sp>
      <p:sp>
        <p:nvSpPr>
          <p:cNvPr id="54" name="bg object 54"/>
          <p:cNvSpPr/>
          <p:nvPr/>
        </p:nvSpPr>
        <p:spPr>
          <a:xfrm>
            <a:off x="5934298" y="2246118"/>
            <a:ext cx="659130" cy="1039494"/>
          </a:xfrm>
          <a:custGeom>
            <a:avLst/>
            <a:gdLst/>
            <a:ahLst/>
            <a:cxnLst/>
            <a:rect l="l" t="t" r="r" b="b"/>
            <a:pathLst>
              <a:path w="659129" h="1039495">
                <a:moveTo>
                  <a:pt x="0" y="0"/>
                </a:moveTo>
                <a:lnTo>
                  <a:pt x="0" y="1039317"/>
                </a:lnTo>
                <a:lnTo>
                  <a:pt x="658634" y="519620"/>
                </a:lnTo>
                <a:lnTo>
                  <a:pt x="0" y="0"/>
                </a:lnTo>
                <a:close/>
              </a:path>
            </a:pathLst>
          </a:custGeom>
          <a:solidFill>
            <a:srgbClr val="AEAEAE">
              <a:alpha val="9999"/>
            </a:srgbClr>
          </a:solidFill>
        </p:spPr>
        <p:txBody>
          <a:bodyPr wrap="square" lIns="0" tIns="0" rIns="0" bIns="0" rtlCol="0"/>
          <a:lstStyle/>
          <a:p>
            <a:endParaRPr/>
          </a:p>
        </p:txBody>
      </p:sp>
      <p:sp>
        <p:nvSpPr>
          <p:cNvPr id="55" name="bg object 55"/>
          <p:cNvSpPr/>
          <p:nvPr/>
        </p:nvSpPr>
        <p:spPr>
          <a:xfrm>
            <a:off x="5934303" y="3805129"/>
            <a:ext cx="659130" cy="1039494"/>
          </a:xfrm>
          <a:custGeom>
            <a:avLst/>
            <a:gdLst/>
            <a:ahLst/>
            <a:cxnLst/>
            <a:rect l="l" t="t" r="r" b="b"/>
            <a:pathLst>
              <a:path w="659129" h="1039495">
                <a:moveTo>
                  <a:pt x="658583" y="0"/>
                </a:moveTo>
                <a:lnTo>
                  <a:pt x="0" y="519607"/>
                </a:lnTo>
                <a:lnTo>
                  <a:pt x="658583" y="1039304"/>
                </a:lnTo>
                <a:lnTo>
                  <a:pt x="658583" y="0"/>
                </a:lnTo>
                <a:close/>
              </a:path>
            </a:pathLst>
          </a:custGeom>
          <a:solidFill>
            <a:srgbClr val="60605F">
              <a:alpha val="9999"/>
            </a:srgbClr>
          </a:solidFill>
        </p:spPr>
        <p:txBody>
          <a:bodyPr wrap="square" lIns="0" tIns="0" rIns="0" bIns="0" rtlCol="0"/>
          <a:lstStyle/>
          <a:p>
            <a:endParaRPr/>
          </a:p>
        </p:txBody>
      </p:sp>
      <p:sp>
        <p:nvSpPr>
          <p:cNvPr id="56" name="bg object 56"/>
          <p:cNvSpPr/>
          <p:nvPr/>
        </p:nvSpPr>
        <p:spPr>
          <a:xfrm>
            <a:off x="5934298" y="3285435"/>
            <a:ext cx="659130" cy="1039494"/>
          </a:xfrm>
          <a:custGeom>
            <a:avLst/>
            <a:gdLst/>
            <a:ahLst/>
            <a:cxnLst/>
            <a:rect l="l" t="t" r="r" b="b"/>
            <a:pathLst>
              <a:path w="659129" h="1039495">
                <a:moveTo>
                  <a:pt x="0" y="0"/>
                </a:moveTo>
                <a:lnTo>
                  <a:pt x="0" y="1039304"/>
                </a:lnTo>
                <a:lnTo>
                  <a:pt x="658634" y="519696"/>
                </a:lnTo>
                <a:lnTo>
                  <a:pt x="0" y="0"/>
                </a:lnTo>
                <a:close/>
              </a:path>
            </a:pathLst>
          </a:custGeom>
          <a:solidFill>
            <a:srgbClr val="E7E7E7">
              <a:alpha val="9999"/>
            </a:srgbClr>
          </a:solidFill>
        </p:spPr>
        <p:txBody>
          <a:bodyPr wrap="square" lIns="0" tIns="0" rIns="0" bIns="0" rtlCol="0"/>
          <a:lstStyle/>
          <a:p>
            <a:endParaRPr/>
          </a:p>
        </p:txBody>
      </p:sp>
      <p:sp>
        <p:nvSpPr>
          <p:cNvPr id="57" name="bg object 57"/>
          <p:cNvSpPr/>
          <p:nvPr/>
        </p:nvSpPr>
        <p:spPr>
          <a:xfrm>
            <a:off x="5934303" y="4844434"/>
            <a:ext cx="659130" cy="1039494"/>
          </a:xfrm>
          <a:custGeom>
            <a:avLst/>
            <a:gdLst/>
            <a:ahLst/>
            <a:cxnLst/>
            <a:rect l="l" t="t" r="r" b="b"/>
            <a:pathLst>
              <a:path w="659129" h="1039495">
                <a:moveTo>
                  <a:pt x="658583" y="0"/>
                </a:moveTo>
                <a:lnTo>
                  <a:pt x="0" y="519696"/>
                </a:lnTo>
                <a:lnTo>
                  <a:pt x="658583" y="1039329"/>
                </a:lnTo>
                <a:lnTo>
                  <a:pt x="658583" y="0"/>
                </a:lnTo>
                <a:close/>
              </a:path>
            </a:pathLst>
          </a:custGeom>
          <a:solidFill>
            <a:srgbClr val="60605F">
              <a:alpha val="9999"/>
            </a:srgbClr>
          </a:solidFill>
        </p:spPr>
        <p:txBody>
          <a:bodyPr wrap="square" lIns="0" tIns="0" rIns="0" bIns="0" rtlCol="0"/>
          <a:lstStyle/>
          <a:p>
            <a:endParaRPr/>
          </a:p>
        </p:txBody>
      </p:sp>
      <p:sp>
        <p:nvSpPr>
          <p:cNvPr id="58" name="bg object 58"/>
          <p:cNvSpPr/>
          <p:nvPr/>
        </p:nvSpPr>
        <p:spPr>
          <a:xfrm>
            <a:off x="5934298" y="4324738"/>
            <a:ext cx="659130" cy="1039494"/>
          </a:xfrm>
          <a:custGeom>
            <a:avLst/>
            <a:gdLst/>
            <a:ahLst/>
            <a:cxnLst/>
            <a:rect l="l" t="t" r="r" b="b"/>
            <a:pathLst>
              <a:path w="659129" h="1039495">
                <a:moveTo>
                  <a:pt x="0" y="0"/>
                </a:moveTo>
                <a:lnTo>
                  <a:pt x="0" y="1039393"/>
                </a:lnTo>
                <a:lnTo>
                  <a:pt x="658634" y="519696"/>
                </a:lnTo>
                <a:lnTo>
                  <a:pt x="0" y="0"/>
                </a:lnTo>
                <a:close/>
              </a:path>
            </a:pathLst>
          </a:custGeom>
          <a:solidFill>
            <a:srgbClr val="AEAEAE">
              <a:alpha val="9999"/>
            </a:srgbClr>
          </a:solidFill>
        </p:spPr>
        <p:txBody>
          <a:bodyPr wrap="square" lIns="0" tIns="0" rIns="0" bIns="0" rtlCol="0"/>
          <a:lstStyle/>
          <a:p>
            <a:endParaRPr/>
          </a:p>
        </p:txBody>
      </p:sp>
      <p:sp>
        <p:nvSpPr>
          <p:cNvPr id="59" name="bg object 59"/>
          <p:cNvSpPr/>
          <p:nvPr/>
        </p:nvSpPr>
        <p:spPr>
          <a:xfrm>
            <a:off x="5934303" y="5883761"/>
            <a:ext cx="659130" cy="1039494"/>
          </a:xfrm>
          <a:custGeom>
            <a:avLst/>
            <a:gdLst/>
            <a:ahLst/>
            <a:cxnLst/>
            <a:rect l="l" t="t" r="r" b="b"/>
            <a:pathLst>
              <a:path w="659129" h="1039495">
                <a:moveTo>
                  <a:pt x="658583" y="0"/>
                </a:moveTo>
                <a:lnTo>
                  <a:pt x="0" y="519709"/>
                </a:lnTo>
                <a:lnTo>
                  <a:pt x="658583" y="1039393"/>
                </a:lnTo>
                <a:lnTo>
                  <a:pt x="658583" y="0"/>
                </a:lnTo>
                <a:close/>
              </a:path>
            </a:pathLst>
          </a:custGeom>
          <a:solidFill>
            <a:srgbClr val="D6D6D5">
              <a:alpha val="9999"/>
            </a:srgbClr>
          </a:solidFill>
        </p:spPr>
        <p:txBody>
          <a:bodyPr wrap="square" lIns="0" tIns="0" rIns="0" bIns="0" rtlCol="0"/>
          <a:lstStyle/>
          <a:p>
            <a:endParaRPr/>
          </a:p>
        </p:txBody>
      </p:sp>
      <p:sp>
        <p:nvSpPr>
          <p:cNvPr id="60" name="bg object 60"/>
          <p:cNvSpPr/>
          <p:nvPr/>
        </p:nvSpPr>
        <p:spPr>
          <a:xfrm>
            <a:off x="5934298" y="5364129"/>
            <a:ext cx="659130" cy="1039494"/>
          </a:xfrm>
          <a:custGeom>
            <a:avLst/>
            <a:gdLst/>
            <a:ahLst/>
            <a:cxnLst/>
            <a:rect l="l" t="t" r="r" b="b"/>
            <a:pathLst>
              <a:path w="659129" h="1039495">
                <a:moveTo>
                  <a:pt x="0" y="0"/>
                </a:moveTo>
                <a:lnTo>
                  <a:pt x="0" y="1039342"/>
                </a:lnTo>
                <a:lnTo>
                  <a:pt x="658634" y="519633"/>
                </a:lnTo>
                <a:lnTo>
                  <a:pt x="0" y="0"/>
                </a:lnTo>
                <a:close/>
              </a:path>
            </a:pathLst>
          </a:custGeom>
          <a:solidFill>
            <a:srgbClr val="AEAEAE">
              <a:alpha val="9999"/>
            </a:srgbClr>
          </a:solidFill>
        </p:spPr>
        <p:txBody>
          <a:bodyPr wrap="square" lIns="0" tIns="0" rIns="0" bIns="0" rtlCol="0"/>
          <a:lstStyle/>
          <a:p>
            <a:endParaRPr/>
          </a:p>
        </p:txBody>
      </p:sp>
      <p:sp>
        <p:nvSpPr>
          <p:cNvPr id="61" name="bg object 61"/>
          <p:cNvSpPr/>
          <p:nvPr/>
        </p:nvSpPr>
        <p:spPr>
          <a:xfrm>
            <a:off x="5934303" y="6923076"/>
            <a:ext cx="659130" cy="1039494"/>
          </a:xfrm>
          <a:custGeom>
            <a:avLst/>
            <a:gdLst/>
            <a:ahLst/>
            <a:cxnLst/>
            <a:rect l="l" t="t" r="r" b="b"/>
            <a:pathLst>
              <a:path w="659129" h="1039495">
                <a:moveTo>
                  <a:pt x="658583" y="0"/>
                </a:moveTo>
                <a:lnTo>
                  <a:pt x="0" y="519785"/>
                </a:lnTo>
                <a:lnTo>
                  <a:pt x="658583" y="1039393"/>
                </a:lnTo>
                <a:lnTo>
                  <a:pt x="658583" y="0"/>
                </a:lnTo>
                <a:close/>
              </a:path>
            </a:pathLst>
          </a:custGeom>
          <a:solidFill>
            <a:srgbClr val="D6D6D5">
              <a:alpha val="9999"/>
            </a:srgbClr>
          </a:solidFill>
        </p:spPr>
        <p:txBody>
          <a:bodyPr wrap="square" lIns="0" tIns="0" rIns="0" bIns="0" rtlCol="0"/>
          <a:lstStyle/>
          <a:p>
            <a:endParaRPr/>
          </a:p>
        </p:txBody>
      </p:sp>
      <p:sp>
        <p:nvSpPr>
          <p:cNvPr id="62" name="bg object 62"/>
          <p:cNvSpPr/>
          <p:nvPr/>
        </p:nvSpPr>
        <p:spPr>
          <a:xfrm>
            <a:off x="5934298" y="6403470"/>
            <a:ext cx="659130" cy="1039494"/>
          </a:xfrm>
          <a:custGeom>
            <a:avLst/>
            <a:gdLst/>
            <a:ahLst/>
            <a:cxnLst/>
            <a:rect l="l" t="t" r="r" b="b"/>
            <a:pathLst>
              <a:path w="659129" h="1039495">
                <a:moveTo>
                  <a:pt x="0" y="0"/>
                </a:moveTo>
                <a:lnTo>
                  <a:pt x="0" y="1039393"/>
                </a:lnTo>
                <a:lnTo>
                  <a:pt x="658634" y="519607"/>
                </a:lnTo>
                <a:lnTo>
                  <a:pt x="0" y="0"/>
                </a:lnTo>
                <a:close/>
              </a:path>
            </a:pathLst>
          </a:custGeom>
          <a:solidFill>
            <a:srgbClr val="60605F">
              <a:alpha val="9999"/>
            </a:srgbClr>
          </a:solidFill>
        </p:spPr>
        <p:txBody>
          <a:bodyPr wrap="square" lIns="0" tIns="0" rIns="0" bIns="0" rtlCol="0"/>
          <a:lstStyle/>
          <a:p>
            <a:endParaRPr/>
          </a:p>
        </p:txBody>
      </p:sp>
      <p:sp>
        <p:nvSpPr>
          <p:cNvPr id="63" name="bg object 63"/>
          <p:cNvSpPr/>
          <p:nvPr/>
        </p:nvSpPr>
        <p:spPr>
          <a:xfrm>
            <a:off x="5934303" y="7962469"/>
            <a:ext cx="659130" cy="1039494"/>
          </a:xfrm>
          <a:custGeom>
            <a:avLst/>
            <a:gdLst/>
            <a:ahLst/>
            <a:cxnLst/>
            <a:rect l="l" t="t" r="r" b="b"/>
            <a:pathLst>
              <a:path w="659129" h="1039495">
                <a:moveTo>
                  <a:pt x="658583" y="0"/>
                </a:moveTo>
                <a:lnTo>
                  <a:pt x="0" y="519633"/>
                </a:lnTo>
                <a:lnTo>
                  <a:pt x="658583" y="1039342"/>
                </a:lnTo>
                <a:lnTo>
                  <a:pt x="658583" y="0"/>
                </a:lnTo>
                <a:close/>
              </a:path>
            </a:pathLst>
          </a:custGeom>
          <a:solidFill>
            <a:srgbClr val="D6D6D5">
              <a:alpha val="9999"/>
            </a:srgbClr>
          </a:solidFill>
        </p:spPr>
        <p:txBody>
          <a:bodyPr wrap="square" lIns="0" tIns="0" rIns="0" bIns="0" rtlCol="0"/>
          <a:lstStyle/>
          <a:p>
            <a:endParaRPr/>
          </a:p>
        </p:txBody>
      </p:sp>
      <p:sp>
        <p:nvSpPr>
          <p:cNvPr id="64" name="bg object 64"/>
          <p:cNvSpPr/>
          <p:nvPr/>
        </p:nvSpPr>
        <p:spPr>
          <a:xfrm>
            <a:off x="5934298" y="7442861"/>
            <a:ext cx="659130" cy="1039494"/>
          </a:xfrm>
          <a:custGeom>
            <a:avLst/>
            <a:gdLst/>
            <a:ahLst/>
            <a:cxnLst/>
            <a:rect l="l" t="t" r="r" b="b"/>
            <a:pathLst>
              <a:path w="659129" h="1039495">
                <a:moveTo>
                  <a:pt x="0" y="0"/>
                </a:moveTo>
                <a:lnTo>
                  <a:pt x="0" y="1039240"/>
                </a:lnTo>
                <a:lnTo>
                  <a:pt x="658634" y="519607"/>
                </a:lnTo>
                <a:lnTo>
                  <a:pt x="0" y="0"/>
                </a:lnTo>
                <a:close/>
              </a:path>
            </a:pathLst>
          </a:custGeom>
          <a:solidFill>
            <a:srgbClr val="AEAEAE">
              <a:alpha val="9999"/>
            </a:srgbClr>
          </a:solidFill>
        </p:spPr>
        <p:txBody>
          <a:bodyPr wrap="square" lIns="0" tIns="0" rIns="0" bIns="0" rtlCol="0"/>
          <a:lstStyle/>
          <a:p>
            <a:endParaRPr/>
          </a:p>
        </p:txBody>
      </p:sp>
      <p:sp>
        <p:nvSpPr>
          <p:cNvPr id="65" name="bg object 65"/>
          <p:cNvSpPr/>
          <p:nvPr/>
        </p:nvSpPr>
        <p:spPr>
          <a:xfrm>
            <a:off x="5934298" y="8482103"/>
            <a:ext cx="659130" cy="1039494"/>
          </a:xfrm>
          <a:custGeom>
            <a:avLst/>
            <a:gdLst/>
            <a:ahLst/>
            <a:cxnLst/>
            <a:rect l="l" t="t" r="r" b="b"/>
            <a:pathLst>
              <a:path w="659129" h="1039495">
                <a:moveTo>
                  <a:pt x="0" y="0"/>
                </a:moveTo>
                <a:lnTo>
                  <a:pt x="0" y="1039393"/>
                </a:lnTo>
                <a:lnTo>
                  <a:pt x="658634" y="519709"/>
                </a:lnTo>
                <a:lnTo>
                  <a:pt x="0" y="0"/>
                </a:lnTo>
                <a:close/>
              </a:path>
            </a:pathLst>
          </a:custGeom>
          <a:solidFill>
            <a:srgbClr val="E7E7E7">
              <a:alpha val="9999"/>
            </a:srgbClr>
          </a:solidFill>
        </p:spPr>
        <p:txBody>
          <a:bodyPr wrap="square" lIns="0" tIns="0" rIns="0" bIns="0" rtlCol="0"/>
          <a:lstStyle/>
          <a:p>
            <a:endParaRPr/>
          </a:p>
        </p:txBody>
      </p:sp>
      <p:sp>
        <p:nvSpPr>
          <p:cNvPr id="66" name="bg object 66"/>
          <p:cNvSpPr/>
          <p:nvPr/>
        </p:nvSpPr>
        <p:spPr>
          <a:xfrm>
            <a:off x="5275714" y="2246118"/>
            <a:ext cx="659130" cy="1039494"/>
          </a:xfrm>
          <a:custGeom>
            <a:avLst/>
            <a:gdLst/>
            <a:ahLst/>
            <a:cxnLst/>
            <a:rect l="l" t="t" r="r" b="b"/>
            <a:pathLst>
              <a:path w="659129" h="1039495">
                <a:moveTo>
                  <a:pt x="658583" y="0"/>
                </a:moveTo>
                <a:lnTo>
                  <a:pt x="0" y="519620"/>
                </a:lnTo>
                <a:lnTo>
                  <a:pt x="658583" y="1039317"/>
                </a:lnTo>
                <a:lnTo>
                  <a:pt x="658583" y="0"/>
                </a:lnTo>
                <a:close/>
              </a:path>
            </a:pathLst>
          </a:custGeom>
          <a:solidFill>
            <a:srgbClr val="D6D6D5">
              <a:alpha val="9999"/>
            </a:srgbClr>
          </a:solidFill>
        </p:spPr>
        <p:txBody>
          <a:bodyPr wrap="square" lIns="0" tIns="0" rIns="0" bIns="0" rtlCol="0"/>
          <a:lstStyle/>
          <a:p>
            <a:endParaRPr/>
          </a:p>
        </p:txBody>
      </p:sp>
      <p:sp>
        <p:nvSpPr>
          <p:cNvPr id="67" name="bg object 67"/>
          <p:cNvSpPr/>
          <p:nvPr/>
        </p:nvSpPr>
        <p:spPr>
          <a:xfrm>
            <a:off x="5275707" y="1726424"/>
            <a:ext cx="659130" cy="2598420"/>
          </a:xfrm>
          <a:custGeom>
            <a:avLst/>
            <a:gdLst/>
            <a:ahLst/>
            <a:cxnLst/>
            <a:rect l="l" t="t" r="r" b="b"/>
            <a:pathLst>
              <a:path w="659129" h="2598420">
                <a:moveTo>
                  <a:pt x="658583" y="1559013"/>
                </a:moveTo>
                <a:lnTo>
                  <a:pt x="0" y="2078710"/>
                </a:lnTo>
                <a:lnTo>
                  <a:pt x="658583" y="2598318"/>
                </a:lnTo>
                <a:lnTo>
                  <a:pt x="658583" y="1559013"/>
                </a:lnTo>
                <a:close/>
              </a:path>
              <a:path w="659129" h="2598420">
                <a:moveTo>
                  <a:pt x="658583" y="519696"/>
                </a:moveTo>
                <a:lnTo>
                  <a:pt x="0" y="0"/>
                </a:lnTo>
                <a:lnTo>
                  <a:pt x="0" y="1039317"/>
                </a:lnTo>
                <a:lnTo>
                  <a:pt x="658583" y="519696"/>
                </a:lnTo>
                <a:close/>
              </a:path>
            </a:pathLst>
          </a:custGeom>
          <a:solidFill>
            <a:srgbClr val="60605F">
              <a:alpha val="9999"/>
            </a:srgbClr>
          </a:solidFill>
        </p:spPr>
        <p:txBody>
          <a:bodyPr wrap="square" lIns="0" tIns="0" rIns="0" bIns="0" rtlCol="0"/>
          <a:lstStyle/>
          <a:p>
            <a:endParaRPr/>
          </a:p>
        </p:txBody>
      </p:sp>
      <p:sp>
        <p:nvSpPr>
          <p:cNvPr id="68" name="bg object 68"/>
          <p:cNvSpPr/>
          <p:nvPr/>
        </p:nvSpPr>
        <p:spPr>
          <a:xfrm>
            <a:off x="5275709" y="2765739"/>
            <a:ext cx="659130" cy="1039494"/>
          </a:xfrm>
          <a:custGeom>
            <a:avLst/>
            <a:gdLst/>
            <a:ahLst/>
            <a:cxnLst/>
            <a:rect l="l" t="t" r="r" b="b"/>
            <a:pathLst>
              <a:path w="659129" h="1039495">
                <a:moveTo>
                  <a:pt x="0" y="0"/>
                </a:moveTo>
                <a:lnTo>
                  <a:pt x="0" y="1039393"/>
                </a:lnTo>
                <a:lnTo>
                  <a:pt x="658583" y="519696"/>
                </a:lnTo>
                <a:lnTo>
                  <a:pt x="0" y="0"/>
                </a:lnTo>
                <a:close/>
              </a:path>
            </a:pathLst>
          </a:custGeom>
          <a:solidFill>
            <a:srgbClr val="E7E7E7">
              <a:alpha val="9999"/>
            </a:srgbClr>
          </a:solidFill>
        </p:spPr>
        <p:txBody>
          <a:bodyPr wrap="square" lIns="0" tIns="0" rIns="0" bIns="0" rtlCol="0"/>
          <a:lstStyle/>
          <a:p>
            <a:endParaRPr/>
          </a:p>
        </p:txBody>
      </p:sp>
      <p:sp>
        <p:nvSpPr>
          <p:cNvPr id="69" name="bg object 69"/>
          <p:cNvSpPr/>
          <p:nvPr/>
        </p:nvSpPr>
        <p:spPr>
          <a:xfrm>
            <a:off x="5275714" y="4324735"/>
            <a:ext cx="659130" cy="1039494"/>
          </a:xfrm>
          <a:custGeom>
            <a:avLst/>
            <a:gdLst/>
            <a:ahLst/>
            <a:cxnLst/>
            <a:rect l="l" t="t" r="r" b="b"/>
            <a:pathLst>
              <a:path w="659129" h="1039495">
                <a:moveTo>
                  <a:pt x="658583" y="0"/>
                </a:moveTo>
                <a:lnTo>
                  <a:pt x="0" y="519696"/>
                </a:lnTo>
                <a:lnTo>
                  <a:pt x="658583" y="1039393"/>
                </a:lnTo>
                <a:lnTo>
                  <a:pt x="658583" y="0"/>
                </a:lnTo>
                <a:close/>
              </a:path>
            </a:pathLst>
          </a:custGeom>
          <a:solidFill>
            <a:srgbClr val="B2B2B1">
              <a:alpha val="9999"/>
            </a:srgbClr>
          </a:solidFill>
        </p:spPr>
        <p:txBody>
          <a:bodyPr wrap="square" lIns="0" tIns="0" rIns="0" bIns="0" rtlCol="0"/>
          <a:lstStyle/>
          <a:p>
            <a:endParaRPr/>
          </a:p>
        </p:txBody>
      </p:sp>
      <p:sp>
        <p:nvSpPr>
          <p:cNvPr id="70" name="bg object 70"/>
          <p:cNvSpPr/>
          <p:nvPr/>
        </p:nvSpPr>
        <p:spPr>
          <a:xfrm>
            <a:off x="5275709" y="3805130"/>
            <a:ext cx="659130" cy="1039494"/>
          </a:xfrm>
          <a:custGeom>
            <a:avLst/>
            <a:gdLst/>
            <a:ahLst/>
            <a:cxnLst/>
            <a:rect l="l" t="t" r="r" b="b"/>
            <a:pathLst>
              <a:path w="659129" h="1039495">
                <a:moveTo>
                  <a:pt x="0" y="0"/>
                </a:moveTo>
                <a:lnTo>
                  <a:pt x="0" y="1039304"/>
                </a:lnTo>
                <a:lnTo>
                  <a:pt x="658583" y="519607"/>
                </a:lnTo>
                <a:lnTo>
                  <a:pt x="0" y="0"/>
                </a:lnTo>
                <a:close/>
              </a:path>
            </a:pathLst>
          </a:custGeom>
          <a:solidFill>
            <a:srgbClr val="D6D6D5">
              <a:alpha val="9999"/>
            </a:srgbClr>
          </a:solidFill>
        </p:spPr>
        <p:txBody>
          <a:bodyPr wrap="square" lIns="0" tIns="0" rIns="0" bIns="0" rtlCol="0"/>
          <a:lstStyle/>
          <a:p>
            <a:endParaRPr/>
          </a:p>
        </p:txBody>
      </p:sp>
      <p:sp>
        <p:nvSpPr>
          <p:cNvPr id="71" name="bg object 71"/>
          <p:cNvSpPr/>
          <p:nvPr/>
        </p:nvSpPr>
        <p:spPr>
          <a:xfrm>
            <a:off x="5275709" y="9001812"/>
            <a:ext cx="659130" cy="1039494"/>
          </a:xfrm>
          <a:custGeom>
            <a:avLst/>
            <a:gdLst/>
            <a:ahLst/>
            <a:cxnLst/>
            <a:rect l="l" t="t" r="r" b="b"/>
            <a:pathLst>
              <a:path w="659129" h="1039495">
                <a:moveTo>
                  <a:pt x="0" y="0"/>
                </a:moveTo>
                <a:lnTo>
                  <a:pt x="0" y="1039368"/>
                </a:lnTo>
                <a:lnTo>
                  <a:pt x="658583" y="519684"/>
                </a:lnTo>
                <a:lnTo>
                  <a:pt x="0" y="0"/>
                </a:lnTo>
                <a:close/>
              </a:path>
            </a:pathLst>
          </a:custGeom>
          <a:solidFill>
            <a:srgbClr val="AEAEAE">
              <a:alpha val="9999"/>
            </a:srgbClr>
          </a:solidFill>
        </p:spPr>
        <p:txBody>
          <a:bodyPr wrap="square" lIns="0" tIns="0" rIns="0" bIns="0" rtlCol="0"/>
          <a:lstStyle/>
          <a:p>
            <a:endParaRPr/>
          </a:p>
        </p:txBody>
      </p:sp>
      <p:sp>
        <p:nvSpPr>
          <p:cNvPr id="72" name="bg object 72"/>
          <p:cNvSpPr/>
          <p:nvPr/>
        </p:nvSpPr>
        <p:spPr>
          <a:xfrm>
            <a:off x="5275707" y="687094"/>
            <a:ext cx="659130" cy="5716905"/>
          </a:xfrm>
          <a:custGeom>
            <a:avLst/>
            <a:gdLst/>
            <a:ahLst/>
            <a:cxnLst/>
            <a:rect l="l" t="t" r="r" b="b"/>
            <a:pathLst>
              <a:path w="659129" h="5716905">
                <a:moveTo>
                  <a:pt x="658583" y="4677041"/>
                </a:moveTo>
                <a:lnTo>
                  <a:pt x="0" y="5196675"/>
                </a:lnTo>
                <a:lnTo>
                  <a:pt x="658583" y="5716384"/>
                </a:lnTo>
                <a:lnTo>
                  <a:pt x="658583" y="4677041"/>
                </a:lnTo>
                <a:close/>
              </a:path>
              <a:path w="659129" h="5716905">
                <a:moveTo>
                  <a:pt x="658583" y="519620"/>
                </a:moveTo>
                <a:lnTo>
                  <a:pt x="0" y="0"/>
                </a:lnTo>
                <a:lnTo>
                  <a:pt x="0" y="1039241"/>
                </a:lnTo>
                <a:lnTo>
                  <a:pt x="658583" y="519620"/>
                </a:lnTo>
                <a:close/>
              </a:path>
            </a:pathLst>
          </a:custGeom>
          <a:solidFill>
            <a:srgbClr val="D6D6D5">
              <a:alpha val="9999"/>
            </a:srgbClr>
          </a:solidFill>
        </p:spPr>
        <p:txBody>
          <a:bodyPr wrap="square" lIns="0" tIns="0" rIns="0" bIns="0" rtlCol="0"/>
          <a:lstStyle/>
          <a:p>
            <a:endParaRPr/>
          </a:p>
        </p:txBody>
      </p:sp>
      <p:sp>
        <p:nvSpPr>
          <p:cNvPr id="73" name="bg object 73"/>
          <p:cNvSpPr/>
          <p:nvPr/>
        </p:nvSpPr>
        <p:spPr>
          <a:xfrm>
            <a:off x="5275709" y="4844434"/>
            <a:ext cx="659130" cy="1039494"/>
          </a:xfrm>
          <a:custGeom>
            <a:avLst/>
            <a:gdLst/>
            <a:ahLst/>
            <a:cxnLst/>
            <a:rect l="l" t="t" r="r" b="b"/>
            <a:pathLst>
              <a:path w="659129" h="1039495">
                <a:moveTo>
                  <a:pt x="0" y="0"/>
                </a:moveTo>
                <a:lnTo>
                  <a:pt x="0" y="1039329"/>
                </a:lnTo>
                <a:lnTo>
                  <a:pt x="658583" y="519696"/>
                </a:lnTo>
                <a:lnTo>
                  <a:pt x="0" y="0"/>
                </a:lnTo>
                <a:close/>
              </a:path>
            </a:pathLst>
          </a:custGeom>
          <a:solidFill>
            <a:srgbClr val="E7E7E7">
              <a:alpha val="9999"/>
            </a:srgbClr>
          </a:solidFill>
        </p:spPr>
        <p:txBody>
          <a:bodyPr wrap="square" lIns="0" tIns="0" rIns="0" bIns="0" rtlCol="0"/>
          <a:lstStyle/>
          <a:p>
            <a:endParaRPr/>
          </a:p>
        </p:txBody>
      </p:sp>
      <p:sp>
        <p:nvSpPr>
          <p:cNvPr id="74" name="bg object 74"/>
          <p:cNvSpPr/>
          <p:nvPr/>
        </p:nvSpPr>
        <p:spPr>
          <a:xfrm>
            <a:off x="5275714" y="6403468"/>
            <a:ext cx="659130" cy="1039494"/>
          </a:xfrm>
          <a:custGeom>
            <a:avLst/>
            <a:gdLst/>
            <a:ahLst/>
            <a:cxnLst/>
            <a:rect l="l" t="t" r="r" b="b"/>
            <a:pathLst>
              <a:path w="659129" h="1039495">
                <a:moveTo>
                  <a:pt x="658583" y="0"/>
                </a:moveTo>
                <a:lnTo>
                  <a:pt x="0" y="519684"/>
                </a:lnTo>
                <a:lnTo>
                  <a:pt x="658583" y="1039393"/>
                </a:lnTo>
                <a:lnTo>
                  <a:pt x="658583" y="0"/>
                </a:lnTo>
                <a:close/>
              </a:path>
            </a:pathLst>
          </a:custGeom>
          <a:solidFill>
            <a:srgbClr val="D6D6D5">
              <a:alpha val="9999"/>
            </a:srgbClr>
          </a:solidFill>
        </p:spPr>
        <p:txBody>
          <a:bodyPr wrap="square" lIns="0" tIns="0" rIns="0" bIns="0" rtlCol="0"/>
          <a:lstStyle/>
          <a:p>
            <a:endParaRPr/>
          </a:p>
        </p:txBody>
      </p:sp>
      <p:sp>
        <p:nvSpPr>
          <p:cNvPr id="75" name="bg object 75"/>
          <p:cNvSpPr/>
          <p:nvPr/>
        </p:nvSpPr>
        <p:spPr>
          <a:xfrm>
            <a:off x="5275707" y="5883769"/>
            <a:ext cx="659130" cy="2598420"/>
          </a:xfrm>
          <a:custGeom>
            <a:avLst/>
            <a:gdLst/>
            <a:ahLst/>
            <a:cxnLst/>
            <a:rect l="l" t="t" r="r" b="b"/>
            <a:pathLst>
              <a:path w="659129" h="2598420">
                <a:moveTo>
                  <a:pt x="658583" y="1559102"/>
                </a:moveTo>
                <a:lnTo>
                  <a:pt x="0" y="2078710"/>
                </a:lnTo>
                <a:lnTo>
                  <a:pt x="658583" y="2598420"/>
                </a:lnTo>
                <a:lnTo>
                  <a:pt x="658583" y="1559102"/>
                </a:lnTo>
                <a:close/>
              </a:path>
              <a:path w="659129" h="2598420">
                <a:moveTo>
                  <a:pt x="658583" y="519709"/>
                </a:moveTo>
                <a:lnTo>
                  <a:pt x="0" y="0"/>
                </a:lnTo>
                <a:lnTo>
                  <a:pt x="0" y="1039393"/>
                </a:lnTo>
                <a:lnTo>
                  <a:pt x="658583" y="519709"/>
                </a:lnTo>
                <a:close/>
              </a:path>
            </a:pathLst>
          </a:custGeom>
          <a:solidFill>
            <a:srgbClr val="60605F">
              <a:alpha val="9999"/>
            </a:srgbClr>
          </a:solidFill>
        </p:spPr>
        <p:txBody>
          <a:bodyPr wrap="square" lIns="0" tIns="0" rIns="0" bIns="0" rtlCol="0"/>
          <a:lstStyle/>
          <a:p>
            <a:endParaRPr/>
          </a:p>
        </p:txBody>
      </p:sp>
      <p:sp>
        <p:nvSpPr>
          <p:cNvPr id="76" name="bg object 76"/>
          <p:cNvSpPr/>
          <p:nvPr/>
        </p:nvSpPr>
        <p:spPr>
          <a:xfrm>
            <a:off x="5275709" y="6923154"/>
            <a:ext cx="659130" cy="1039494"/>
          </a:xfrm>
          <a:custGeom>
            <a:avLst/>
            <a:gdLst/>
            <a:ahLst/>
            <a:cxnLst/>
            <a:rect l="l" t="t" r="r" b="b"/>
            <a:pathLst>
              <a:path w="659129" h="1039495">
                <a:moveTo>
                  <a:pt x="0" y="0"/>
                </a:moveTo>
                <a:lnTo>
                  <a:pt x="0" y="1039317"/>
                </a:lnTo>
                <a:lnTo>
                  <a:pt x="658583" y="519709"/>
                </a:lnTo>
                <a:lnTo>
                  <a:pt x="0" y="0"/>
                </a:lnTo>
                <a:close/>
              </a:path>
            </a:pathLst>
          </a:custGeom>
          <a:solidFill>
            <a:srgbClr val="E7E7E7">
              <a:alpha val="9999"/>
            </a:srgbClr>
          </a:solidFill>
        </p:spPr>
        <p:txBody>
          <a:bodyPr wrap="square" lIns="0" tIns="0" rIns="0" bIns="0" rtlCol="0"/>
          <a:lstStyle/>
          <a:p>
            <a:endParaRPr/>
          </a:p>
        </p:txBody>
      </p:sp>
      <p:sp>
        <p:nvSpPr>
          <p:cNvPr id="77" name="bg object 77"/>
          <p:cNvSpPr/>
          <p:nvPr/>
        </p:nvSpPr>
        <p:spPr>
          <a:xfrm>
            <a:off x="5275714" y="8482177"/>
            <a:ext cx="659130" cy="1039494"/>
          </a:xfrm>
          <a:custGeom>
            <a:avLst/>
            <a:gdLst/>
            <a:ahLst/>
            <a:cxnLst/>
            <a:rect l="l" t="t" r="r" b="b"/>
            <a:pathLst>
              <a:path w="659129" h="1039495">
                <a:moveTo>
                  <a:pt x="658583" y="0"/>
                </a:moveTo>
                <a:lnTo>
                  <a:pt x="0" y="519633"/>
                </a:lnTo>
                <a:lnTo>
                  <a:pt x="658583" y="1039317"/>
                </a:lnTo>
                <a:lnTo>
                  <a:pt x="658583" y="0"/>
                </a:lnTo>
                <a:close/>
              </a:path>
            </a:pathLst>
          </a:custGeom>
          <a:solidFill>
            <a:srgbClr val="D6D6D5">
              <a:alpha val="9999"/>
            </a:srgbClr>
          </a:solidFill>
        </p:spPr>
        <p:txBody>
          <a:bodyPr wrap="square" lIns="0" tIns="0" rIns="0" bIns="0" rtlCol="0"/>
          <a:lstStyle/>
          <a:p>
            <a:endParaRPr/>
          </a:p>
        </p:txBody>
      </p:sp>
      <p:sp>
        <p:nvSpPr>
          <p:cNvPr id="78" name="bg object 78"/>
          <p:cNvSpPr/>
          <p:nvPr/>
        </p:nvSpPr>
        <p:spPr>
          <a:xfrm>
            <a:off x="5275709" y="7962470"/>
            <a:ext cx="659130" cy="1039494"/>
          </a:xfrm>
          <a:custGeom>
            <a:avLst/>
            <a:gdLst/>
            <a:ahLst/>
            <a:cxnLst/>
            <a:rect l="l" t="t" r="r" b="b"/>
            <a:pathLst>
              <a:path w="659129" h="1039495">
                <a:moveTo>
                  <a:pt x="0" y="0"/>
                </a:moveTo>
                <a:lnTo>
                  <a:pt x="0" y="1039342"/>
                </a:lnTo>
                <a:lnTo>
                  <a:pt x="658583" y="519709"/>
                </a:lnTo>
                <a:lnTo>
                  <a:pt x="0" y="0"/>
                </a:lnTo>
                <a:close/>
              </a:path>
            </a:pathLst>
          </a:custGeom>
          <a:solidFill>
            <a:srgbClr val="E7E7E7">
              <a:alpha val="9999"/>
            </a:srgbClr>
          </a:solidFill>
        </p:spPr>
        <p:txBody>
          <a:bodyPr wrap="square" lIns="0" tIns="0" rIns="0" bIns="0" rtlCol="0"/>
          <a:lstStyle/>
          <a:p>
            <a:endParaRPr/>
          </a:p>
        </p:txBody>
      </p:sp>
      <p:sp>
        <p:nvSpPr>
          <p:cNvPr id="79" name="bg object 79"/>
          <p:cNvSpPr/>
          <p:nvPr/>
        </p:nvSpPr>
        <p:spPr>
          <a:xfrm>
            <a:off x="4617151" y="2765737"/>
            <a:ext cx="659130" cy="1039494"/>
          </a:xfrm>
          <a:custGeom>
            <a:avLst/>
            <a:gdLst/>
            <a:ahLst/>
            <a:cxnLst/>
            <a:rect l="l" t="t" r="r" b="b"/>
            <a:pathLst>
              <a:path w="659129" h="1039495">
                <a:moveTo>
                  <a:pt x="658558" y="0"/>
                </a:moveTo>
                <a:lnTo>
                  <a:pt x="0" y="519696"/>
                </a:lnTo>
                <a:lnTo>
                  <a:pt x="658558" y="1039393"/>
                </a:lnTo>
                <a:lnTo>
                  <a:pt x="658558" y="0"/>
                </a:lnTo>
                <a:close/>
              </a:path>
            </a:pathLst>
          </a:custGeom>
          <a:solidFill>
            <a:srgbClr val="D6D6D5">
              <a:alpha val="9999"/>
            </a:srgbClr>
          </a:solidFill>
        </p:spPr>
        <p:txBody>
          <a:bodyPr wrap="square" lIns="0" tIns="0" rIns="0" bIns="0" rtlCol="0"/>
          <a:lstStyle/>
          <a:p>
            <a:endParaRPr/>
          </a:p>
        </p:txBody>
      </p:sp>
      <p:sp>
        <p:nvSpPr>
          <p:cNvPr id="80" name="bg object 80"/>
          <p:cNvSpPr/>
          <p:nvPr/>
        </p:nvSpPr>
        <p:spPr>
          <a:xfrm>
            <a:off x="4617151" y="1726422"/>
            <a:ext cx="659130" cy="1039494"/>
          </a:xfrm>
          <a:custGeom>
            <a:avLst/>
            <a:gdLst/>
            <a:ahLst/>
            <a:cxnLst/>
            <a:rect l="l" t="t" r="r" b="b"/>
            <a:pathLst>
              <a:path w="659129" h="1039494">
                <a:moveTo>
                  <a:pt x="658558" y="0"/>
                </a:moveTo>
                <a:lnTo>
                  <a:pt x="0" y="519696"/>
                </a:lnTo>
                <a:lnTo>
                  <a:pt x="658558" y="1039317"/>
                </a:lnTo>
                <a:lnTo>
                  <a:pt x="658558" y="0"/>
                </a:lnTo>
                <a:close/>
              </a:path>
            </a:pathLst>
          </a:custGeom>
          <a:solidFill>
            <a:srgbClr val="E1E1E1">
              <a:alpha val="9999"/>
            </a:srgbClr>
          </a:solidFill>
        </p:spPr>
        <p:txBody>
          <a:bodyPr wrap="square" lIns="0" tIns="0" rIns="0" bIns="0" rtlCol="0"/>
          <a:lstStyle/>
          <a:p>
            <a:endParaRPr/>
          </a:p>
        </p:txBody>
      </p:sp>
      <p:sp>
        <p:nvSpPr>
          <p:cNvPr id="81" name="bg object 81"/>
          <p:cNvSpPr/>
          <p:nvPr/>
        </p:nvSpPr>
        <p:spPr>
          <a:xfrm>
            <a:off x="4617144" y="2246118"/>
            <a:ext cx="659130" cy="1039494"/>
          </a:xfrm>
          <a:custGeom>
            <a:avLst/>
            <a:gdLst/>
            <a:ahLst/>
            <a:cxnLst/>
            <a:rect l="l" t="t" r="r" b="b"/>
            <a:pathLst>
              <a:path w="659129" h="1039495">
                <a:moveTo>
                  <a:pt x="0" y="0"/>
                </a:moveTo>
                <a:lnTo>
                  <a:pt x="0" y="1039317"/>
                </a:lnTo>
                <a:lnTo>
                  <a:pt x="658634" y="519620"/>
                </a:lnTo>
                <a:lnTo>
                  <a:pt x="0" y="0"/>
                </a:lnTo>
                <a:close/>
              </a:path>
            </a:pathLst>
          </a:custGeom>
          <a:solidFill>
            <a:srgbClr val="E7E7E7">
              <a:alpha val="9999"/>
            </a:srgbClr>
          </a:solidFill>
        </p:spPr>
        <p:txBody>
          <a:bodyPr wrap="square" lIns="0" tIns="0" rIns="0" bIns="0" rtlCol="0"/>
          <a:lstStyle/>
          <a:p>
            <a:endParaRPr/>
          </a:p>
        </p:txBody>
      </p:sp>
      <p:sp>
        <p:nvSpPr>
          <p:cNvPr id="82" name="bg object 82"/>
          <p:cNvSpPr/>
          <p:nvPr/>
        </p:nvSpPr>
        <p:spPr>
          <a:xfrm>
            <a:off x="4617151" y="3805129"/>
            <a:ext cx="659130" cy="1039494"/>
          </a:xfrm>
          <a:custGeom>
            <a:avLst/>
            <a:gdLst/>
            <a:ahLst/>
            <a:cxnLst/>
            <a:rect l="l" t="t" r="r" b="b"/>
            <a:pathLst>
              <a:path w="659129" h="1039495">
                <a:moveTo>
                  <a:pt x="658558" y="0"/>
                </a:moveTo>
                <a:lnTo>
                  <a:pt x="0" y="519607"/>
                </a:lnTo>
                <a:lnTo>
                  <a:pt x="658558" y="1039304"/>
                </a:lnTo>
                <a:lnTo>
                  <a:pt x="658558" y="0"/>
                </a:lnTo>
                <a:close/>
              </a:path>
            </a:pathLst>
          </a:custGeom>
          <a:solidFill>
            <a:srgbClr val="B2B2B1">
              <a:alpha val="9999"/>
            </a:srgbClr>
          </a:solidFill>
        </p:spPr>
        <p:txBody>
          <a:bodyPr wrap="square" lIns="0" tIns="0" rIns="0" bIns="0" rtlCol="0"/>
          <a:lstStyle/>
          <a:p>
            <a:endParaRPr/>
          </a:p>
        </p:txBody>
      </p:sp>
      <p:sp>
        <p:nvSpPr>
          <p:cNvPr id="83" name="bg object 83"/>
          <p:cNvSpPr/>
          <p:nvPr/>
        </p:nvSpPr>
        <p:spPr>
          <a:xfrm>
            <a:off x="4617136" y="3285438"/>
            <a:ext cx="659130" cy="2598420"/>
          </a:xfrm>
          <a:custGeom>
            <a:avLst/>
            <a:gdLst/>
            <a:ahLst/>
            <a:cxnLst/>
            <a:rect l="l" t="t" r="r" b="b"/>
            <a:pathLst>
              <a:path w="659129" h="2598420">
                <a:moveTo>
                  <a:pt x="658571" y="1559001"/>
                </a:moveTo>
                <a:lnTo>
                  <a:pt x="12" y="2078697"/>
                </a:lnTo>
                <a:lnTo>
                  <a:pt x="658571" y="2598331"/>
                </a:lnTo>
                <a:lnTo>
                  <a:pt x="658571" y="1559001"/>
                </a:lnTo>
                <a:close/>
              </a:path>
              <a:path w="659129" h="2598420">
                <a:moveTo>
                  <a:pt x="658634" y="519696"/>
                </a:moveTo>
                <a:lnTo>
                  <a:pt x="0" y="0"/>
                </a:lnTo>
                <a:lnTo>
                  <a:pt x="0" y="1039304"/>
                </a:lnTo>
                <a:lnTo>
                  <a:pt x="658634" y="519696"/>
                </a:lnTo>
                <a:close/>
              </a:path>
            </a:pathLst>
          </a:custGeom>
          <a:solidFill>
            <a:srgbClr val="60605F">
              <a:alpha val="9999"/>
            </a:srgbClr>
          </a:solidFill>
        </p:spPr>
        <p:txBody>
          <a:bodyPr wrap="square" lIns="0" tIns="0" rIns="0" bIns="0" rtlCol="0"/>
          <a:lstStyle/>
          <a:p>
            <a:endParaRPr/>
          </a:p>
        </p:txBody>
      </p:sp>
      <p:sp>
        <p:nvSpPr>
          <p:cNvPr id="84" name="bg object 84"/>
          <p:cNvSpPr/>
          <p:nvPr/>
        </p:nvSpPr>
        <p:spPr>
          <a:xfrm>
            <a:off x="4617151" y="5883761"/>
            <a:ext cx="659130" cy="1039494"/>
          </a:xfrm>
          <a:custGeom>
            <a:avLst/>
            <a:gdLst/>
            <a:ahLst/>
            <a:cxnLst/>
            <a:rect l="l" t="t" r="r" b="b"/>
            <a:pathLst>
              <a:path w="659129" h="1039495">
                <a:moveTo>
                  <a:pt x="658558" y="0"/>
                </a:moveTo>
                <a:lnTo>
                  <a:pt x="0" y="519709"/>
                </a:lnTo>
                <a:lnTo>
                  <a:pt x="658558" y="1039393"/>
                </a:lnTo>
                <a:lnTo>
                  <a:pt x="658558" y="0"/>
                </a:lnTo>
                <a:close/>
              </a:path>
            </a:pathLst>
          </a:custGeom>
          <a:solidFill>
            <a:srgbClr val="D6D6D5">
              <a:alpha val="9999"/>
            </a:srgbClr>
          </a:solidFill>
        </p:spPr>
        <p:txBody>
          <a:bodyPr wrap="square" lIns="0" tIns="0" rIns="0" bIns="0" rtlCol="0"/>
          <a:lstStyle/>
          <a:p>
            <a:endParaRPr/>
          </a:p>
        </p:txBody>
      </p:sp>
      <p:sp>
        <p:nvSpPr>
          <p:cNvPr id="85" name="bg object 85"/>
          <p:cNvSpPr/>
          <p:nvPr/>
        </p:nvSpPr>
        <p:spPr>
          <a:xfrm>
            <a:off x="4617144" y="5364129"/>
            <a:ext cx="659130" cy="1039494"/>
          </a:xfrm>
          <a:custGeom>
            <a:avLst/>
            <a:gdLst/>
            <a:ahLst/>
            <a:cxnLst/>
            <a:rect l="l" t="t" r="r" b="b"/>
            <a:pathLst>
              <a:path w="659129" h="1039495">
                <a:moveTo>
                  <a:pt x="0" y="0"/>
                </a:moveTo>
                <a:lnTo>
                  <a:pt x="0" y="1039342"/>
                </a:lnTo>
                <a:lnTo>
                  <a:pt x="658634" y="519633"/>
                </a:lnTo>
                <a:lnTo>
                  <a:pt x="0" y="0"/>
                </a:lnTo>
                <a:close/>
              </a:path>
            </a:pathLst>
          </a:custGeom>
          <a:solidFill>
            <a:srgbClr val="B2B2B1">
              <a:alpha val="9999"/>
            </a:srgbClr>
          </a:solidFill>
        </p:spPr>
        <p:txBody>
          <a:bodyPr wrap="square" lIns="0" tIns="0" rIns="0" bIns="0" rtlCol="0"/>
          <a:lstStyle/>
          <a:p>
            <a:endParaRPr/>
          </a:p>
        </p:txBody>
      </p:sp>
      <p:sp>
        <p:nvSpPr>
          <p:cNvPr id="86" name="bg object 86"/>
          <p:cNvSpPr/>
          <p:nvPr/>
        </p:nvSpPr>
        <p:spPr>
          <a:xfrm>
            <a:off x="4617151" y="6923152"/>
            <a:ext cx="659130" cy="1039494"/>
          </a:xfrm>
          <a:custGeom>
            <a:avLst/>
            <a:gdLst/>
            <a:ahLst/>
            <a:cxnLst/>
            <a:rect l="l" t="t" r="r" b="b"/>
            <a:pathLst>
              <a:path w="659129" h="1039495">
                <a:moveTo>
                  <a:pt x="658558" y="0"/>
                </a:moveTo>
                <a:lnTo>
                  <a:pt x="0" y="519709"/>
                </a:lnTo>
                <a:lnTo>
                  <a:pt x="658558" y="1039393"/>
                </a:lnTo>
                <a:lnTo>
                  <a:pt x="658558" y="0"/>
                </a:lnTo>
                <a:close/>
              </a:path>
            </a:pathLst>
          </a:custGeom>
          <a:solidFill>
            <a:srgbClr val="60605F">
              <a:alpha val="9999"/>
            </a:srgbClr>
          </a:solidFill>
        </p:spPr>
        <p:txBody>
          <a:bodyPr wrap="square" lIns="0" tIns="0" rIns="0" bIns="0" rtlCol="0"/>
          <a:lstStyle/>
          <a:p>
            <a:endParaRPr/>
          </a:p>
        </p:txBody>
      </p:sp>
      <p:sp>
        <p:nvSpPr>
          <p:cNvPr id="87" name="bg object 87"/>
          <p:cNvSpPr/>
          <p:nvPr/>
        </p:nvSpPr>
        <p:spPr>
          <a:xfrm>
            <a:off x="4617144" y="6403470"/>
            <a:ext cx="659130" cy="1039494"/>
          </a:xfrm>
          <a:custGeom>
            <a:avLst/>
            <a:gdLst/>
            <a:ahLst/>
            <a:cxnLst/>
            <a:rect l="l" t="t" r="r" b="b"/>
            <a:pathLst>
              <a:path w="659129" h="1039495">
                <a:moveTo>
                  <a:pt x="0" y="0"/>
                </a:moveTo>
                <a:lnTo>
                  <a:pt x="0" y="1039393"/>
                </a:lnTo>
                <a:lnTo>
                  <a:pt x="658634" y="519684"/>
                </a:lnTo>
                <a:lnTo>
                  <a:pt x="0" y="0"/>
                </a:lnTo>
                <a:close/>
              </a:path>
            </a:pathLst>
          </a:custGeom>
          <a:solidFill>
            <a:srgbClr val="E7E7E7">
              <a:alpha val="9999"/>
            </a:srgbClr>
          </a:solidFill>
        </p:spPr>
        <p:txBody>
          <a:bodyPr wrap="square" lIns="0" tIns="0" rIns="0" bIns="0" rtlCol="0"/>
          <a:lstStyle/>
          <a:p>
            <a:endParaRPr/>
          </a:p>
        </p:txBody>
      </p:sp>
      <p:sp>
        <p:nvSpPr>
          <p:cNvPr id="88" name="bg object 88"/>
          <p:cNvSpPr/>
          <p:nvPr/>
        </p:nvSpPr>
        <p:spPr>
          <a:xfrm>
            <a:off x="4617151" y="7962467"/>
            <a:ext cx="659130" cy="1039494"/>
          </a:xfrm>
          <a:custGeom>
            <a:avLst/>
            <a:gdLst/>
            <a:ahLst/>
            <a:cxnLst/>
            <a:rect l="l" t="t" r="r" b="b"/>
            <a:pathLst>
              <a:path w="659129" h="1039495">
                <a:moveTo>
                  <a:pt x="658558" y="0"/>
                </a:moveTo>
                <a:lnTo>
                  <a:pt x="0" y="519709"/>
                </a:lnTo>
                <a:lnTo>
                  <a:pt x="658558" y="1039393"/>
                </a:lnTo>
                <a:lnTo>
                  <a:pt x="658558" y="0"/>
                </a:lnTo>
                <a:close/>
              </a:path>
            </a:pathLst>
          </a:custGeom>
          <a:solidFill>
            <a:srgbClr val="60605F">
              <a:alpha val="9999"/>
            </a:srgbClr>
          </a:solidFill>
        </p:spPr>
        <p:txBody>
          <a:bodyPr wrap="square" lIns="0" tIns="0" rIns="0" bIns="0" rtlCol="0"/>
          <a:lstStyle/>
          <a:p>
            <a:endParaRPr/>
          </a:p>
        </p:txBody>
      </p:sp>
      <p:sp>
        <p:nvSpPr>
          <p:cNvPr id="89" name="bg object 89"/>
          <p:cNvSpPr/>
          <p:nvPr/>
        </p:nvSpPr>
        <p:spPr>
          <a:xfrm>
            <a:off x="4617144" y="7442861"/>
            <a:ext cx="659130" cy="1039494"/>
          </a:xfrm>
          <a:custGeom>
            <a:avLst/>
            <a:gdLst/>
            <a:ahLst/>
            <a:cxnLst/>
            <a:rect l="l" t="t" r="r" b="b"/>
            <a:pathLst>
              <a:path w="659129" h="1039495">
                <a:moveTo>
                  <a:pt x="0" y="0"/>
                </a:moveTo>
                <a:lnTo>
                  <a:pt x="0" y="1039317"/>
                </a:lnTo>
                <a:lnTo>
                  <a:pt x="658634" y="519607"/>
                </a:lnTo>
                <a:lnTo>
                  <a:pt x="0" y="0"/>
                </a:lnTo>
                <a:close/>
              </a:path>
            </a:pathLst>
          </a:custGeom>
          <a:solidFill>
            <a:srgbClr val="E7E7E7">
              <a:alpha val="9999"/>
            </a:srgbClr>
          </a:solidFill>
        </p:spPr>
        <p:txBody>
          <a:bodyPr wrap="square" lIns="0" tIns="0" rIns="0" bIns="0" rtlCol="0"/>
          <a:lstStyle/>
          <a:p>
            <a:endParaRPr/>
          </a:p>
        </p:txBody>
      </p:sp>
      <p:sp>
        <p:nvSpPr>
          <p:cNvPr id="90" name="bg object 90"/>
          <p:cNvSpPr/>
          <p:nvPr/>
        </p:nvSpPr>
        <p:spPr>
          <a:xfrm>
            <a:off x="3958586" y="3285433"/>
            <a:ext cx="659130" cy="1039494"/>
          </a:xfrm>
          <a:custGeom>
            <a:avLst/>
            <a:gdLst/>
            <a:ahLst/>
            <a:cxnLst/>
            <a:rect l="l" t="t" r="r" b="b"/>
            <a:pathLst>
              <a:path w="659129" h="1039495">
                <a:moveTo>
                  <a:pt x="658558" y="0"/>
                </a:moveTo>
                <a:lnTo>
                  <a:pt x="0" y="519696"/>
                </a:lnTo>
                <a:lnTo>
                  <a:pt x="658558" y="1039304"/>
                </a:lnTo>
                <a:lnTo>
                  <a:pt x="658558" y="0"/>
                </a:lnTo>
                <a:close/>
              </a:path>
            </a:pathLst>
          </a:custGeom>
          <a:solidFill>
            <a:srgbClr val="D6D6D5">
              <a:alpha val="9999"/>
            </a:srgbClr>
          </a:solidFill>
        </p:spPr>
        <p:txBody>
          <a:bodyPr wrap="square" lIns="0" tIns="0" rIns="0" bIns="0" rtlCol="0"/>
          <a:lstStyle/>
          <a:p>
            <a:endParaRPr/>
          </a:p>
        </p:txBody>
      </p:sp>
      <p:sp>
        <p:nvSpPr>
          <p:cNvPr id="91" name="bg object 91"/>
          <p:cNvSpPr/>
          <p:nvPr/>
        </p:nvSpPr>
        <p:spPr>
          <a:xfrm>
            <a:off x="3958526" y="1726424"/>
            <a:ext cx="659130" cy="2078989"/>
          </a:xfrm>
          <a:custGeom>
            <a:avLst/>
            <a:gdLst/>
            <a:ahLst/>
            <a:cxnLst/>
            <a:rect l="l" t="t" r="r" b="b"/>
            <a:pathLst>
              <a:path w="659129" h="2078989">
                <a:moveTo>
                  <a:pt x="658609" y="519696"/>
                </a:moveTo>
                <a:lnTo>
                  <a:pt x="0" y="0"/>
                </a:lnTo>
                <a:lnTo>
                  <a:pt x="0" y="1039317"/>
                </a:lnTo>
                <a:lnTo>
                  <a:pt x="658609" y="519696"/>
                </a:lnTo>
                <a:close/>
              </a:path>
              <a:path w="659129" h="2078989">
                <a:moveTo>
                  <a:pt x="658685" y="1559013"/>
                </a:moveTo>
                <a:lnTo>
                  <a:pt x="50" y="1039380"/>
                </a:lnTo>
                <a:lnTo>
                  <a:pt x="50" y="2078710"/>
                </a:lnTo>
                <a:lnTo>
                  <a:pt x="658685" y="1559013"/>
                </a:lnTo>
                <a:close/>
              </a:path>
            </a:pathLst>
          </a:custGeom>
          <a:solidFill>
            <a:srgbClr val="E7E7E7">
              <a:alpha val="9999"/>
            </a:srgbClr>
          </a:solidFill>
        </p:spPr>
        <p:txBody>
          <a:bodyPr wrap="square" lIns="0" tIns="0" rIns="0" bIns="0" rtlCol="0"/>
          <a:lstStyle/>
          <a:p>
            <a:endParaRPr/>
          </a:p>
        </p:txBody>
      </p:sp>
      <p:sp>
        <p:nvSpPr>
          <p:cNvPr id="92" name="bg object 92"/>
          <p:cNvSpPr/>
          <p:nvPr/>
        </p:nvSpPr>
        <p:spPr>
          <a:xfrm>
            <a:off x="3958586" y="4324735"/>
            <a:ext cx="659130" cy="1039494"/>
          </a:xfrm>
          <a:custGeom>
            <a:avLst/>
            <a:gdLst/>
            <a:ahLst/>
            <a:cxnLst/>
            <a:rect l="l" t="t" r="r" b="b"/>
            <a:pathLst>
              <a:path w="659129" h="1039495">
                <a:moveTo>
                  <a:pt x="658558" y="0"/>
                </a:moveTo>
                <a:lnTo>
                  <a:pt x="0" y="519696"/>
                </a:lnTo>
                <a:lnTo>
                  <a:pt x="658558" y="1039393"/>
                </a:lnTo>
                <a:lnTo>
                  <a:pt x="658558" y="0"/>
                </a:lnTo>
                <a:close/>
              </a:path>
            </a:pathLst>
          </a:custGeom>
          <a:solidFill>
            <a:srgbClr val="B2B2B1">
              <a:alpha val="9999"/>
            </a:srgbClr>
          </a:solidFill>
        </p:spPr>
        <p:txBody>
          <a:bodyPr wrap="square" lIns="0" tIns="0" rIns="0" bIns="0" rtlCol="0"/>
          <a:lstStyle/>
          <a:p>
            <a:endParaRPr/>
          </a:p>
        </p:txBody>
      </p:sp>
      <p:sp>
        <p:nvSpPr>
          <p:cNvPr id="93" name="bg object 93"/>
          <p:cNvSpPr/>
          <p:nvPr/>
        </p:nvSpPr>
        <p:spPr>
          <a:xfrm>
            <a:off x="3958579" y="3805130"/>
            <a:ext cx="659130" cy="1039494"/>
          </a:xfrm>
          <a:custGeom>
            <a:avLst/>
            <a:gdLst/>
            <a:ahLst/>
            <a:cxnLst/>
            <a:rect l="l" t="t" r="r" b="b"/>
            <a:pathLst>
              <a:path w="659129" h="1039495">
                <a:moveTo>
                  <a:pt x="0" y="0"/>
                </a:moveTo>
                <a:lnTo>
                  <a:pt x="0" y="1039304"/>
                </a:lnTo>
                <a:lnTo>
                  <a:pt x="658634" y="519607"/>
                </a:lnTo>
                <a:lnTo>
                  <a:pt x="0" y="0"/>
                </a:lnTo>
                <a:close/>
              </a:path>
            </a:pathLst>
          </a:custGeom>
          <a:solidFill>
            <a:srgbClr val="E7E7E7">
              <a:alpha val="9999"/>
            </a:srgbClr>
          </a:solidFill>
        </p:spPr>
        <p:txBody>
          <a:bodyPr wrap="square" lIns="0" tIns="0" rIns="0" bIns="0" rtlCol="0"/>
          <a:lstStyle/>
          <a:p>
            <a:endParaRPr/>
          </a:p>
        </p:txBody>
      </p:sp>
      <p:sp>
        <p:nvSpPr>
          <p:cNvPr id="94" name="bg object 94"/>
          <p:cNvSpPr/>
          <p:nvPr/>
        </p:nvSpPr>
        <p:spPr>
          <a:xfrm>
            <a:off x="3958586" y="5364128"/>
            <a:ext cx="659130" cy="1039494"/>
          </a:xfrm>
          <a:custGeom>
            <a:avLst/>
            <a:gdLst/>
            <a:ahLst/>
            <a:cxnLst/>
            <a:rect l="l" t="t" r="r" b="b"/>
            <a:pathLst>
              <a:path w="659129" h="1039495">
                <a:moveTo>
                  <a:pt x="658558" y="0"/>
                </a:moveTo>
                <a:lnTo>
                  <a:pt x="0" y="519633"/>
                </a:lnTo>
                <a:lnTo>
                  <a:pt x="658558" y="1039342"/>
                </a:lnTo>
                <a:lnTo>
                  <a:pt x="658558" y="0"/>
                </a:lnTo>
                <a:close/>
              </a:path>
            </a:pathLst>
          </a:custGeom>
          <a:solidFill>
            <a:srgbClr val="E1E1E1">
              <a:alpha val="9999"/>
            </a:srgbClr>
          </a:solidFill>
        </p:spPr>
        <p:txBody>
          <a:bodyPr wrap="square" lIns="0" tIns="0" rIns="0" bIns="0" rtlCol="0"/>
          <a:lstStyle/>
          <a:p>
            <a:endParaRPr/>
          </a:p>
        </p:txBody>
      </p:sp>
      <p:sp>
        <p:nvSpPr>
          <p:cNvPr id="95" name="bg object 95"/>
          <p:cNvSpPr/>
          <p:nvPr/>
        </p:nvSpPr>
        <p:spPr>
          <a:xfrm>
            <a:off x="3958577" y="4844439"/>
            <a:ext cx="659130" cy="2599055"/>
          </a:xfrm>
          <a:custGeom>
            <a:avLst/>
            <a:gdLst/>
            <a:ahLst/>
            <a:cxnLst/>
            <a:rect l="l" t="t" r="r" b="b"/>
            <a:pathLst>
              <a:path w="659129" h="2599054">
                <a:moveTo>
                  <a:pt x="658558" y="1559039"/>
                </a:moveTo>
                <a:lnTo>
                  <a:pt x="0" y="2078723"/>
                </a:lnTo>
                <a:lnTo>
                  <a:pt x="658558" y="2598432"/>
                </a:lnTo>
                <a:lnTo>
                  <a:pt x="658558" y="1559039"/>
                </a:lnTo>
                <a:close/>
              </a:path>
              <a:path w="659129" h="2599054">
                <a:moveTo>
                  <a:pt x="658634" y="519696"/>
                </a:moveTo>
                <a:lnTo>
                  <a:pt x="0" y="0"/>
                </a:lnTo>
                <a:lnTo>
                  <a:pt x="0" y="1039329"/>
                </a:lnTo>
                <a:lnTo>
                  <a:pt x="658634" y="519696"/>
                </a:lnTo>
                <a:close/>
              </a:path>
            </a:pathLst>
          </a:custGeom>
          <a:solidFill>
            <a:srgbClr val="D6D6D5">
              <a:alpha val="9999"/>
            </a:srgbClr>
          </a:solidFill>
        </p:spPr>
        <p:txBody>
          <a:bodyPr wrap="square" lIns="0" tIns="0" rIns="0" bIns="0" rtlCol="0"/>
          <a:lstStyle/>
          <a:p>
            <a:endParaRPr/>
          </a:p>
        </p:txBody>
      </p:sp>
      <p:sp>
        <p:nvSpPr>
          <p:cNvPr id="96" name="bg object 96"/>
          <p:cNvSpPr/>
          <p:nvPr/>
        </p:nvSpPr>
        <p:spPr>
          <a:xfrm>
            <a:off x="3958579" y="5883764"/>
            <a:ext cx="659130" cy="1039494"/>
          </a:xfrm>
          <a:custGeom>
            <a:avLst/>
            <a:gdLst/>
            <a:ahLst/>
            <a:cxnLst/>
            <a:rect l="l" t="t" r="r" b="b"/>
            <a:pathLst>
              <a:path w="659129" h="1039495">
                <a:moveTo>
                  <a:pt x="0" y="0"/>
                </a:moveTo>
                <a:lnTo>
                  <a:pt x="0" y="1039393"/>
                </a:lnTo>
                <a:lnTo>
                  <a:pt x="658634" y="519709"/>
                </a:lnTo>
                <a:lnTo>
                  <a:pt x="0" y="0"/>
                </a:lnTo>
                <a:close/>
              </a:path>
            </a:pathLst>
          </a:custGeom>
          <a:solidFill>
            <a:srgbClr val="B2B2B1">
              <a:alpha val="9999"/>
            </a:srgbClr>
          </a:solidFill>
        </p:spPr>
        <p:txBody>
          <a:bodyPr wrap="square" lIns="0" tIns="0" rIns="0" bIns="0" rtlCol="0"/>
          <a:lstStyle/>
          <a:p>
            <a:endParaRPr/>
          </a:p>
        </p:txBody>
      </p:sp>
      <p:sp>
        <p:nvSpPr>
          <p:cNvPr id="97" name="bg object 97"/>
          <p:cNvSpPr/>
          <p:nvPr/>
        </p:nvSpPr>
        <p:spPr>
          <a:xfrm>
            <a:off x="3958579" y="6923154"/>
            <a:ext cx="659130" cy="1039494"/>
          </a:xfrm>
          <a:custGeom>
            <a:avLst/>
            <a:gdLst/>
            <a:ahLst/>
            <a:cxnLst/>
            <a:rect l="l" t="t" r="r" b="b"/>
            <a:pathLst>
              <a:path w="659129" h="1039495">
                <a:moveTo>
                  <a:pt x="0" y="0"/>
                </a:moveTo>
                <a:lnTo>
                  <a:pt x="0" y="1039393"/>
                </a:lnTo>
                <a:lnTo>
                  <a:pt x="658634" y="519709"/>
                </a:lnTo>
                <a:lnTo>
                  <a:pt x="0" y="0"/>
                </a:lnTo>
                <a:close/>
              </a:path>
            </a:pathLst>
          </a:custGeom>
          <a:solidFill>
            <a:srgbClr val="E7E7E7">
              <a:alpha val="9999"/>
            </a:srgbClr>
          </a:solidFill>
        </p:spPr>
        <p:txBody>
          <a:bodyPr wrap="square" lIns="0" tIns="0" rIns="0" bIns="0" rtlCol="0"/>
          <a:lstStyle/>
          <a:p>
            <a:endParaRPr/>
          </a:p>
        </p:txBody>
      </p:sp>
      <p:sp>
        <p:nvSpPr>
          <p:cNvPr id="98" name="bg object 98"/>
          <p:cNvSpPr/>
          <p:nvPr/>
        </p:nvSpPr>
        <p:spPr>
          <a:xfrm>
            <a:off x="3300059" y="3805128"/>
            <a:ext cx="659130" cy="1039494"/>
          </a:xfrm>
          <a:custGeom>
            <a:avLst/>
            <a:gdLst/>
            <a:ahLst/>
            <a:cxnLst/>
            <a:rect l="l" t="t" r="r" b="b"/>
            <a:pathLst>
              <a:path w="659129" h="1039495">
                <a:moveTo>
                  <a:pt x="658520" y="0"/>
                </a:moveTo>
                <a:lnTo>
                  <a:pt x="0" y="519607"/>
                </a:lnTo>
                <a:lnTo>
                  <a:pt x="658520" y="1039406"/>
                </a:lnTo>
                <a:lnTo>
                  <a:pt x="658520" y="0"/>
                </a:lnTo>
                <a:close/>
              </a:path>
            </a:pathLst>
          </a:custGeom>
          <a:solidFill>
            <a:srgbClr val="D6D6D5">
              <a:alpha val="9999"/>
            </a:srgbClr>
          </a:solidFill>
        </p:spPr>
        <p:txBody>
          <a:bodyPr wrap="square" lIns="0" tIns="0" rIns="0" bIns="0" rtlCol="0"/>
          <a:lstStyle/>
          <a:p>
            <a:endParaRPr/>
          </a:p>
        </p:txBody>
      </p:sp>
      <p:sp>
        <p:nvSpPr>
          <p:cNvPr id="99" name="bg object 99"/>
          <p:cNvSpPr/>
          <p:nvPr/>
        </p:nvSpPr>
        <p:spPr>
          <a:xfrm>
            <a:off x="3300059" y="2765800"/>
            <a:ext cx="659130" cy="1039494"/>
          </a:xfrm>
          <a:custGeom>
            <a:avLst/>
            <a:gdLst/>
            <a:ahLst/>
            <a:cxnLst/>
            <a:rect l="l" t="t" r="r" b="b"/>
            <a:pathLst>
              <a:path w="659129" h="1039495">
                <a:moveTo>
                  <a:pt x="658520" y="0"/>
                </a:moveTo>
                <a:lnTo>
                  <a:pt x="0" y="519709"/>
                </a:lnTo>
                <a:lnTo>
                  <a:pt x="658520" y="1039329"/>
                </a:lnTo>
                <a:lnTo>
                  <a:pt x="658520" y="0"/>
                </a:lnTo>
                <a:close/>
              </a:path>
            </a:pathLst>
          </a:custGeom>
          <a:solidFill>
            <a:srgbClr val="B2B2B1">
              <a:alpha val="9999"/>
            </a:srgbClr>
          </a:solidFill>
        </p:spPr>
        <p:txBody>
          <a:bodyPr wrap="square" lIns="0" tIns="0" rIns="0" bIns="0" rtlCol="0"/>
          <a:lstStyle/>
          <a:p>
            <a:endParaRPr/>
          </a:p>
        </p:txBody>
      </p:sp>
      <p:sp>
        <p:nvSpPr>
          <p:cNvPr id="100" name="bg object 100"/>
          <p:cNvSpPr/>
          <p:nvPr/>
        </p:nvSpPr>
        <p:spPr>
          <a:xfrm>
            <a:off x="3300057" y="2246121"/>
            <a:ext cx="659130" cy="3118485"/>
          </a:xfrm>
          <a:custGeom>
            <a:avLst/>
            <a:gdLst/>
            <a:ahLst/>
            <a:cxnLst/>
            <a:rect l="l" t="t" r="r" b="b"/>
            <a:pathLst>
              <a:path w="659129" h="3118485">
                <a:moveTo>
                  <a:pt x="658558" y="2598318"/>
                </a:moveTo>
                <a:lnTo>
                  <a:pt x="0" y="2078621"/>
                </a:lnTo>
                <a:lnTo>
                  <a:pt x="0" y="3118015"/>
                </a:lnTo>
                <a:lnTo>
                  <a:pt x="658558" y="2598318"/>
                </a:lnTo>
                <a:close/>
              </a:path>
              <a:path w="659129" h="3118485">
                <a:moveTo>
                  <a:pt x="658558" y="519684"/>
                </a:moveTo>
                <a:lnTo>
                  <a:pt x="0" y="0"/>
                </a:lnTo>
                <a:lnTo>
                  <a:pt x="0" y="1039393"/>
                </a:lnTo>
                <a:lnTo>
                  <a:pt x="658558" y="519684"/>
                </a:lnTo>
                <a:close/>
              </a:path>
            </a:pathLst>
          </a:custGeom>
          <a:solidFill>
            <a:srgbClr val="F0F0F0">
              <a:alpha val="9999"/>
            </a:srgbClr>
          </a:solidFill>
        </p:spPr>
        <p:txBody>
          <a:bodyPr wrap="square" lIns="0" tIns="0" rIns="0" bIns="0" rtlCol="0"/>
          <a:lstStyle/>
          <a:p>
            <a:endParaRPr/>
          </a:p>
        </p:txBody>
      </p:sp>
      <p:sp>
        <p:nvSpPr>
          <p:cNvPr id="101" name="bg object 101"/>
          <p:cNvSpPr/>
          <p:nvPr/>
        </p:nvSpPr>
        <p:spPr>
          <a:xfrm>
            <a:off x="3300059" y="5883847"/>
            <a:ext cx="659130" cy="1039494"/>
          </a:xfrm>
          <a:custGeom>
            <a:avLst/>
            <a:gdLst/>
            <a:ahLst/>
            <a:cxnLst/>
            <a:rect l="l" t="t" r="r" b="b"/>
            <a:pathLst>
              <a:path w="659129" h="1039495">
                <a:moveTo>
                  <a:pt x="658520" y="0"/>
                </a:moveTo>
                <a:lnTo>
                  <a:pt x="0" y="519620"/>
                </a:lnTo>
                <a:lnTo>
                  <a:pt x="658520" y="1039406"/>
                </a:lnTo>
                <a:lnTo>
                  <a:pt x="658520" y="0"/>
                </a:lnTo>
                <a:close/>
              </a:path>
            </a:pathLst>
          </a:custGeom>
          <a:solidFill>
            <a:srgbClr val="D6D6D5">
              <a:alpha val="9999"/>
            </a:srgbClr>
          </a:solidFill>
        </p:spPr>
        <p:txBody>
          <a:bodyPr wrap="square" lIns="0" tIns="0" rIns="0" bIns="0" rtlCol="0"/>
          <a:lstStyle/>
          <a:p>
            <a:endParaRPr/>
          </a:p>
        </p:txBody>
      </p:sp>
      <p:sp>
        <p:nvSpPr>
          <p:cNvPr id="102" name="bg object 102"/>
          <p:cNvSpPr/>
          <p:nvPr/>
        </p:nvSpPr>
        <p:spPr>
          <a:xfrm>
            <a:off x="3300065" y="5364129"/>
            <a:ext cx="659130" cy="1039494"/>
          </a:xfrm>
          <a:custGeom>
            <a:avLst/>
            <a:gdLst/>
            <a:ahLst/>
            <a:cxnLst/>
            <a:rect l="l" t="t" r="r" b="b"/>
            <a:pathLst>
              <a:path w="659129" h="1039495">
                <a:moveTo>
                  <a:pt x="0" y="0"/>
                </a:moveTo>
                <a:lnTo>
                  <a:pt x="0" y="1039342"/>
                </a:lnTo>
                <a:lnTo>
                  <a:pt x="658558" y="519722"/>
                </a:lnTo>
                <a:lnTo>
                  <a:pt x="0" y="0"/>
                </a:lnTo>
                <a:close/>
              </a:path>
            </a:pathLst>
          </a:custGeom>
          <a:solidFill>
            <a:srgbClr val="E7E7E7">
              <a:alpha val="9999"/>
            </a:srgbClr>
          </a:solidFill>
        </p:spPr>
        <p:txBody>
          <a:bodyPr wrap="square" lIns="0" tIns="0" rIns="0" bIns="0" rtlCol="0"/>
          <a:lstStyle/>
          <a:p>
            <a:endParaRPr/>
          </a:p>
        </p:txBody>
      </p:sp>
      <p:sp>
        <p:nvSpPr>
          <p:cNvPr id="103" name="bg object 103"/>
          <p:cNvSpPr/>
          <p:nvPr/>
        </p:nvSpPr>
        <p:spPr>
          <a:xfrm>
            <a:off x="3300059" y="6923152"/>
            <a:ext cx="659130" cy="1039494"/>
          </a:xfrm>
          <a:custGeom>
            <a:avLst/>
            <a:gdLst/>
            <a:ahLst/>
            <a:cxnLst/>
            <a:rect l="l" t="t" r="r" b="b"/>
            <a:pathLst>
              <a:path w="659129" h="1039495">
                <a:moveTo>
                  <a:pt x="658520" y="0"/>
                </a:moveTo>
                <a:lnTo>
                  <a:pt x="0" y="519709"/>
                </a:lnTo>
                <a:lnTo>
                  <a:pt x="658520" y="1039393"/>
                </a:lnTo>
                <a:lnTo>
                  <a:pt x="658520" y="0"/>
                </a:lnTo>
                <a:close/>
              </a:path>
            </a:pathLst>
          </a:custGeom>
          <a:solidFill>
            <a:srgbClr val="B2B2B1">
              <a:alpha val="9999"/>
            </a:srgbClr>
          </a:solidFill>
        </p:spPr>
        <p:txBody>
          <a:bodyPr wrap="square" lIns="0" tIns="0" rIns="0" bIns="0" rtlCol="0"/>
          <a:lstStyle/>
          <a:p>
            <a:endParaRPr/>
          </a:p>
        </p:txBody>
      </p:sp>
      <p:sp>
        <p:nvSpPr>
          <p:cNvPr id="104" name="bg object 104"/>
          <p:cNvSpPr/>
          <p:nvPr/>
        </p:nvSpPr>
        <p:spPr>
          <a:xfrm>
            <a:off x="3300065" y="6403470"/>
            <a:ext cx="659130" cy="1039494"/>
          </a:xfrm>
          <a:custGeom>
            <a:avLst/>
            <a:gdLst/>
            <a:ahLst/>
            <a:cxnLst/>
            <a:rect l="l" t="t" r="r" b="b"/>
            <a:pathLst>
              <a:path w="659129" h="1039495">
                <a:moveTo>
                  <a:pt x="0" y="0"/>
                </a:moveTo>
                <a:lnTo>
                  <a:pt x="0" y="1039393"/>
                </a:lnTo>
                <a:lnTo>
                  <a:pt x="658558" y="519684"/>
                </a:lnTo>
                <a:lnTo>
                  <a:pt x="0" y="0"/>
                </a:lnTo>
                <a:close/>
              </a:path>
            </a:pathLst>
          </a:custGeom>
          <a:solidFill>
            <a:srgbClr val="E7E7E7">
              <a:alpha val="9999"/>
            </a:srgbClr>
          </a:solidFill>
        </p:spPr>
        <p:txBody>
          <a:bodyPr wrap="square" lIns="0" tIns="0" rIns="0" bIns="0" rtlCol="0"/>
          <a:lstStyle/>
          <a:p>
            <a:endParaRPr/>
          </a:p>
        </p:txBody>
      </p:sp>
      <p:sp>
        <p:nvSpPr>
          <p:cNvPr id="105" name="bg object 105"/>
          <p:cNvSpPr/>
          <p:nvPr/>
        </p:nvSpPr>
        <p:spPr>
          <a:xfrm>
            <a:off x="1324297" y="6923253"/>
            <a:ext cx="659130" cy="1039494"/>
          </a:xfrm>
          <a:custGeom>
            <a:avLst/>
            <a:gdLst/>
            <a:ahLst/>
            <a:cxnLst/>
            <a:rect l="l" t="t" r="r" b="b"/>
            <a:pathLst>
              <a:path w="659130" h="1039495">
                <a:moveTo>
                  <a:pt x="0" y="0"/>
                </a:moveTo>
                <a:lnTo>
                  <a:pt x="0" y="1039393"/>
                </a:lnTo>
                <a:lnTo>
                  <a:pt x="658558" y="519683"/>
                </a:lnTo>
                <a:lnTo>
                  <a:pt x="0" y="0"/>
                </a:lnTo>
                <a:close/>
              </a:path>
            </a:pathLst>
          </a:custGeom>
          <a:solidFill>
            <a:srgbClr val="F0F0F0">
              <a:alpha val="9999"/>
            </a:srgbClr>
          </a:solidFill>
        </p:spPr>
        <p:txBody>
          <a:bodyPr wrap="square" lIns="0" tIns="0" rIns="0" bIns="0" rtlCol="0"/>
          <a:lstStyle/>
          <a:p>
            <a:endParaRPr/>
          </a:p>
        </p:txBody>
      </p:sp>
      <p:sp>
        <p:nvSpPr>
          <p:cNvPr id="106" name="bg object 106"/>
          <p:cNvSpPr/>
          <p:nvPr/>
        </p:nvSpPr>
        <p:spPr>
          <a:xfrm>
            <a:off x="2641500" y="6923253"/>
            <a:ext cx="659130" cy="1039494"/>
          </a:xfrm>
          <a:custGeom>
            <a:avLst/>
            <a:gdLst/>
            <a:ahLst/>
            <a:cxnLst/>
            <a:rect l="l" t="t" r="r" b="b"/>
            <a:pathLst>
              <a:path w="659129" h="1039495">
                <a:moveTo>
                  <a:pt x="0" y="0"/>
                </a:moveTo>
                <a:lnTo>
                  <a:pt x="0" y="1039393"/>
                </a:lnTo>
                <a:lnTo>
                  <a:pt x="658609" y="519683"/>
                </a:lnTo>
                <a:lnTo>
                  <a:pt x="0" y="0"/>
                </a:lnTo>
                <a:close/>
              </a:path>
            </a:pathLst>
          </a:custGeom>
          <a:solidFill>
            <a:srgbClr val="F0F0F0">
              <a:alpha val="9999"/>
            </a:srgbClr>
          </a:solidFill>
        </p:spPr>
        <p:txBody>
          <a:bodyPr wrap="square" lIns="0" tIns="0" rIns="0" bIns="0" rtlCol="0"/>
          <a:lstStyle/>
          <a:p>
            <a:endParaRPr/>
          </a:p>
        </p:txBody>
      </p:sp>
      <p:sp>
        <p:nvSpPr>
          <p:cNvPr id="107" name="bg object 107"/>
          <p:cNvSpPr/>
          <p:nvPr/>
        </p:nvSpPr>
        <p:spPr>
          <a:xfrm>
            <a:off x="2641431" y="4324736"/>
            <a:ext cx="659130" cy="1039494"/>
          </a:xfrm>
          <a:custGeom>
            <a:avLst/>
            <a:gdLst/>
            <a:ahLst/>
            <a:cxnLst/>
            <a:rect l="l" t="t" r="r" b="b"/>
            <a:pathLst>
              <a:path w="659129" h="1039495">
                <a:moveTo>
                  <a:pt x="658634" y="0"/>
                </a:moveTo>
                <a:lnTo>
                  <a:pt x="0" y="519798"/>
                </a:lnTo>
                <a:lnTo>
                  <a:pt x="658634" y="1039393"/>
                </a:lnTo>
                <a:lnTo>
                  <a:pt x="658634" y="0"/>
                </a:lnTo>
                <a:close/>
              </a:path>
            </a:pathLst>
          </a:custGeom>
          <a:solidFill>
            <a:srgbClr val="D6D6D5">
              <a:alpha val="9999"/>
            </a:srgbClr>
          </a:solidFill>
        </p:spPr>
        <p:txBody>
          <a:bodyPr wrap="square" lIns="0" tIns="0" rIns="0" bIns="0" rtlCol="0"/>
          <a:lstStyle/>
          <a:p>
            <a:endParaRPr/>
          </a:p>
        </p:txBody>
      </p:sp>
      <p:sp>
        <p:nvSpPr>
          <p:cNvPr id="108" name="bg object 108"/>
          <p:cNvSpPr/>
          <p:nvPr/>
        </p:nvSpPr>
        <p:spPr>
          <a:xfrm>
            <a:off x="2641431" y="3285510"/>
            <a:ext cx="659130" cy="1039494"/>
          </a:xfrm>
          <a:custGeom>
            <a:avLst/>
            <a:gdLst/>
            <a:ahLst/>
            <a:cxnLst/>
            <a:rect l="l" t="t" r="r" b="b"/>
            <a:pathLst>
              <a:path w="659129" h="1039495">
                <a:moveTo>
                  <a:pt x="658634" y="0"/>
                </a:moveTo>
                <a:lnTo>
                  <a:pt x="0" y="519620"/>
                </a:lnTo>
                <a:lnTo>
                  <a:pt x="658634" y="1039228"/>
                </a:lnTo>
                <a:lnTo>
                  <a:pt x="658634" y="0"/>
                </a:lnTo>
                <a:close/>
              </a:path>
            </a:pathLst>
          </a:custGeom>
          <a:solidFill>
            <a:srgbClr val="E1E1E1">
              <a:alpha val="9999"/>
            </a:srgbClr>
          </a:solidFill>
        </p:spPr>
        <p:txBody>
          <a:bodyPr wrap="square" lIns="0" tIns="0" rIns="0" bIns="0" rtlCol="0"/>
          <a:lstStyle/>
          <a:p>
            <a:endParaRPr/>
          </a:p>
        </p:txBody>
      </p:sp>
      <p:sp>
        <p:nvSpPr>
          <p:cNvPr id="109" name="bg object 109"/>
          <p:cNvSpPr/>
          <p:nvPr/>
        </p:nvSpPr>
        <p:spPr>
          <a:xfrm>
            <a:off x="2641431" y="5364126"/>
            <a:ext cx="659130" cy="1039494"/>
          </a:xfrm>
          <a:custGeom>
            <a:avLst/>
            <a:gdLst/>
            <a:ahLst/>
            <a:cxnLst/>
            <a:rect l="l" t="t" r="r" b="b"/>
            <a:pathLst>
              <a:path w="659129" h="1039495">
                <a:moveTo>
                  <a:pt x="658634" y="0"/>
                </a:moveTo>
                <a:lnTo>
                  <a:pt x="0" y="519722"/>
                </a:lnTo>
                <a:lnTo>
                  <a:pt x="658634" y="1039418"/>
                </a:lnTo>
                <a:lnTo>
                  <a:pt x="658634" y="0"/>
                </a:lnTo>
                <a:close/>
              </a:path>
            </a:pathLst>
          </a:custGeom>
          <a:solidFill>
            <a:srgbClr val="F0F0F0">
              <a:alpha val="9999"/>
            </a:srgbClr>
          </a:solidFill>
        </p:spPr>
        <p:txBody>
          <a:bodyPr wrap="square" lIns="0" tIns="0" rIns="0" bIns="0" rtlCol="0"/>
          <a:lstStyle/>
          <a:p>
            <a:endParaRPr/>
          </a:p>
        </p:txBody>
      </p:sp>
      <p:sp>
        <p:nvSpPr>
          <p:cNvPr id="110" name="bg object 110"/>
          <p:cNvSpPr/>
          <p:nvPr/>
        </p:nvSpPr>
        <p:spPr>
          <a:xfrm>
            <a:off x="665713" y="5883936"/>
            <a:ext cx="659130" cy="1039494"/>
          </a:xfrm>
          <a:custGeom>
            <a:avLst/>
            <a:gdLst/>
            <a:ahLst/>
            <a:cxnLst/>
            <a:rect l="l" t="t" r="r" b="b"/>
            <a:pathLst>
              <a:path w="659130" h="1039495">
                <a:moveTo>
                  <a:pt x="658583" y="0"/>
                </a:moveTo>
                <a:lnTo>
                  <a:pt x="0" y="519607"/>
                </a:lnTo>
                <a:lnTo>
                  <a:pt x="658583" y="1039317"/>
                </a:lnTo>
                <a:lnTo>
                  <a:pt x="658583" y="0"/>
                </a:lnTo>
                <a:close/>
              </a:path>
            </a:pathLst>
          </a:custGeom>
          <a:solidFill>
            <a:srgbClr val="F0F0F0">
              <a:alpha val="9999"/>
            </a:srgbClr>
          </a:solidFill>
        </p:spPr>
        <p:txBody>
          <a:bodyPr wrap="square" lIns="0" tIns="0" rIns="0" bIns="0" rtlCol="0"/>
          <a:lstStyle/>
          <a:p>
            <a:endParaRPr/>
          </a:p>
        </p:txBody>
      </p:sp>
      <p:sp>
        <p:nvSpPr>
          <p:cNvPr id="111" name="bg object 111"/>
          <p:cNvSpPr/>
          <p:nvPr/>
        </p:nvSpPr>
        <p:spPr>
          <a:xfrm>
            <a:off x="2641425" y="4844534"/>
            <a:ext cx="659130" cy="1039494"/>
          </a:xfrm>
          <a:custGeom>
            <a:avLst/>
            <a:gdLst/>
            <a:ahLst/>
            <a:cxnLst/>
            <a:rect l="l" t="t" r="r" b="b"/>
            <a:pathLst>
              <a:path w="659129" h="1039495">
                <a:moveTo>
                  <a:pt x="0" y="0"/>
                </a:moveTo>
                <a:lnTo>
                  <a:pt x="0" y="1039317"/>
                </a:lnTo>
                <a:lnTo>
                  <a:pt x="658634" y="519595"/>
                </a:lnTo>
                <a:lnTo>
                  <a:pt x="0" y="0"/>
                </a:lnTo>
                <a:close/>
              </a:path>
            </a:pathLst>
          </a:custGeom>
          <a:solidFill>
            <a:srgbClr val="E7E7E7">
              <a:alpha val="9999"/>
            </a:srgbClr>
          </a:solidFill>
        </p:spPr>
        <p:txBody>
          <a:bodyPr wrap="square" lIns="0" tIns="0" rIns="0" bIns="0" rtlCol="0"/>
          <a:lstStyle/>
          <a:p>
            <a:endParaRPr/>
          </a:p>
        </p:txBody>
      </p:sp>
      <p:sp>
        <p:nvSpPr>
          <p:cNvPr id="112" name="bg object 112"/>
          <p:cNvSpPr/>
          <p:nvPr/>
        </p:nvSpPr>
        <p:spPr>
          <a:xfrm>
            <a:off x="2641425" y="7962545"/>
            <a:ext cx="659130" cy="1039494"/>
          </a:xfrm>
          <a:custGeom>
            <a:avLst/>
            <a:gdLst/>
            <a:ahLst/>
            <a:cxnLst/>
            <a:rect l="l" t="t" r="r" b="b"/>
            <a:pathLst>
              <a:path w="659129" h="1039495">
                <a:moveTo>
                  <a:pt x="0" y="0"/>
                </a:moveTo>
                <a:lnTo>
                  <a:pt x="0" y="1039317"/>
                </a:lnTo>
                <a:lnTo>
                  <a:pt x="658634" y="519709"/>
                </a:lnTo>
                <a:lnTo>
                  <a:pt x="0" y="0"/>
                </a:lnTo>
                <a:close/>
              </a:path>
            </a:pathLst>
          </a:custGeom>
          <a:solidFill>
            <a:srgbClr val="E7E7E7">
              <a:alpha val="9999"/>
            </a:srgbClr>
          </a:solidFill>
        </p:spPr>
        <p:txBody>
          <a:bodyPr wrap="square" lIns="0" tIns="0" rIns="0" bIns="0" rtlCol="0"/>
          <a:lstStyle/>
          <a:p>
            <a:endParaRPr/>
          </a:p>
        </p:txBody>
      </p:sp>
      <p:sp>
        <p:nvSpPr>
          <p:cNvPr id="113" name="bg object 113"/>
          <p:cNvSpPr/>
          <p:nvPr/>
        </p:nvSpPr>
        <p:spPr>
          <a:xfrm>
            <a:off x="3300065" y="8482252"/>
            <a:ext cx="659130" cy="1039494"/>
          </a:xfrm>
          <a:custGeom>
            <a:avLst/>
            <a:gdLst/>
            <a:ahLst/>
            <a:cxnLst/>
            <a:rect l="l" t="t" r="r" b="b"/>
            <a:pathLst>
              <a:path w="659129" h="1039495">
                <a:moveTo>
                  <a:pt x="0" y="0"/>
                </a:moveTo>
                <a:lnTo>
                  <a:pt x="0" y="1039342"/>
                </a:lnTo>
                <a:lnTo>
                  <a:pt x="658558" y="519607"/>
                </a:lnTo>
                <a:lnTo>
                  <a:pt x="0" y="0"/>
                </a:lnTo>
                <a:close/>
              </a:path>
            </a:pathLst>
          </a:custGeom>
          <a:solidFill>
            <a:srgbClr val="E1E1E1">
              <a:alpha val="9999"/>
            </a:srgbClr>
          </a:solidFill>
        </p:spPr>
        <p:txBody>
          <a:bodyPr wrap="square" lIns="0" tIns="0" rIns="0" bIns="0" rtlCol="0"/>
          <a:lstStyle/>
          <a:p>
            <a:endParaRPr/>
          </a:p>
        </p:txBody>
      </p:sp>
      <p:sp>
        <p:nvSpPr>
          <p:cNvPr id="114" name="bg object 114"/>
          <p:cNvSpPr/>
          <p:nvPr/>
        </p:nvSpPr>
        <p:spPr>
          <a:xfrm>
            <a:off x="4617218" y="8482178"/>
            <a:ext cx="659130" cy="1039494"/>
          </a:xfrm>
          <a:custGeom>
            <a:avLst/>
            <a:gdLst/>
            <a:ahLst/>
            <a:cxnLst/>
            <a:rect l="l" t="t" r="r" b="b"/>
            <a:pathLst>
              <a:path w="659129" h="1039495">
                <a:moveTo>
                  <a:pt x="0" y="0"/>
                </a:moveTo>
                <a:lnTo>
                  <a:pt x="0" y="1039418"/>
                </a:lnTo>
                <a:lnTo>
                  <a:pt x="658558" y="519683"/>
                </a:lnTo>
                <a:lnTo>
                  <a:pt x="0" y="0"/>
                </a:lnTo>
                <a:close/>
              </a:path>
            </a:pathLst>
          </a:custGeom>
          <a:solidFill>
            <a:srgbClr val="B2B2B1">
              <a:alpha val="9999"/>
            </a:srgbClr>
          </a:solidFill>
        </p:spPr>
        <p:txBody>
          <a:bodyPr wrap="square" lIns="0" tIns="0" rIns="0" bIns="0" rtlCol="0"/>
          <a:lstStyle/>
          <a:p>
            <a:endParaRPr/>
          </a:p>
        </p:txBody>
      </p:sp>
      <p:sp>
        <p:nvSpPr>
          <p:cNvPr id="115" name="bg object 115"/>
          <p:cNvSpPr/>
          <p:nvPr/>
        </p:nvSpPr>
        <p:spPr>
          <a:xfrm>
            <a:off x="2641431" y="6403543"/>
            <a:ext cx="659130" cy="1039494"/>
          </a:xfrm>
          <a:custGeom>
            <a:avLst/>
            <a:gdLst/>
            <a:ahLst/>
            <a:cxnLst/>
            <a:rect l="l" t="t" r="r" b="b"/>
            <a:pathLst>
              <a:path w="659129" h="1039495">
                <a:moveTo>
                  <a:pt x="658634" y="0"/>
                </a:moveTo>
                <a:lnTo>
                  <a:pt x="0" y="519709"/>
                </a:lnTo>
                <a:lnTo>
                  <a:pt x="658634" y="1039393"/>
                </a:lnTo>
                <a:lnTo>
                  <a:pt x="658634" y="0"/>
                </a:lnTo>
                <a:close/>
              </a:path>
            </a:pathLst>
          </a:custGeom>
          <a:solidFill>
            <a:srgbClr val="D6D6D5">
              <a:alpha val="9999"/>
            </a:srgbClr>
          </a:solidFill>
        </p:spPr>
        <p:txBody>
          <a:bodyPr wrap="square" lIns="0" tIns="0" rIns="0" bIns="0" rtlCol="0"/>
          <a:lstStyle/>
          <a:p>
            <a:endParaRPr/>
          </a:p>
        </p:txBody>
      </p:sp>
      <p:sp>
        <p:nvSpPr>
          <p:cNvPr id="116" name="bg object 116"/>
          <p:cNvSpPr/>
          <p:nvPr/>
        </p:nvSpPr>
        <p:spPr>
          <a:xfrm>
            <a:off x="2641425" y="5883850"/>
            <a:ext cx="659130" cy="1039494"/>
          </a:xfrm>
          <a:custGeom>
            <a:avLst/>
            <a:gdLst/>
            <a:ahLst/>
            <a:cxnLst/>
            <a:rect l="l" t="t" r="r" b="b"/>
            <a:pathLst>
              <a:path w="659129" h="1039495">
                <a:moveTo>
                  <a:pt x="0" y="0"/>
                </a:moveTo>
                <a:lnTo>
                  <a:pt x="0" y="1039406"/>
                </a:lnTo>
                <a:lnTo>
                  <a:pt x="658634" y="519696"/>
                </a:lnTo>
                <a:lnTo>
                  <a:pt x="0" y="0"/>
                </a:lnTo>
                <a:close/>
              </a:path>
            </a:pathLst>
          </a:custGeom>
          <a:solidFill>
            <a:srgbClr val="E7E7E7">
              <a:alpha val="9999"/>
            </a:srgbClr>
          </a:solidFill>
        </p:spPr>
        <p:txBody>
          <a:bodyPr wrap="square" lIns="0" tIns="0" rIns="0" bIns="0" rtlCol="0"/>
          <a:lstStyle/>
          <a:p>
            <a:endParaRPr/>
          </a:p>
        </p:txBody>
      </p:sp>
      <p:sp>
        <p:nvSpPr>
          <p:cNvPr id="117" name="bg object 117"/>
          <p:cNvSpPr/>
          <p:nvPr/>
        </p:nvSpPr>
        <p:spPr>
          <a:xfrm>
            <a:off x="1982867" y="2765800"/>
            <a:ext cx="659130" cy="1039494"/>
          </a:xfrm>
          <a:custGeom>
            <a:avLst/>
            <a:gdLst/>
            <a:ahLst/>
            <a:cxnLst/>
            <a:rect l="l" t="t" r="r" b="b"/>
            <a:pathLst>
              <a:path w="659130" h="1039495">
                <a:moveTo>
                  <a:pt x="658558" y="0"/>
                </a:moveTo>
                <a:lnTo>
                  <a:pt x="0" y="519709"/>
                </a:lnTo>
                <a:lnTo>
                  <a:pt x="658558" y="1039329"/>
                </a:lnTo>
                <a:lnTo>
                  <a:pt x="658558" y="0"/>
                </a:lnTo>
                <a:close/>
              </a:path>
            </a:pathLst>
          </a:custGeom>
          <a:solidFill>
            <a:srgbClr val="F0F0F0">
              <a:alpha val="9999"/>
            </a:srgbClr>
          </a:solidFill>
        </p:spPr>
        <p:txBody>
          <a:bodyPr wrap="square" lIns="0" tIns="0" rIns="0" bIns="0" rtlCol="0"/>
          <a:lstStyle/>
          <a:p>
            <a:endParaRPr/>
          </a:p>
        </p:txBody>
      </p:sp>
      <p:sp>
        <p:nvSpPr>
          <p:cNvPr id="118" name="bg object 118"/>
          <p:cNvSpPr/>
          <p:nvPr/>
        </p:nvSpPr>
        <p:spPr>
          <a:xfrm>
            <a:off x="1982867" y="3805128"/>
            <a:ext cx="659130" cy="1039494"/>
          </a:xfrm>
          <a:custGeom>
            <a:avLst/>
            <a:gdLst/>
            <a:ahLst/>
            <a:cxnLst/>
            <a:rect l="l" t="t" r="r" b="b"/>
            <a:pathLst>
              <a:path w="659130" h="1039495">
                <a:moveTo>
                  <a:pt x="658558" y="0"/>
                </a:moveTo>
                <a:lnTo>
                  <a:pt x="0" y="519709"/>
                </a:lnTo>
                <a:lnTo>
                  <a:pt x="658558" y="1039406"/>
                </a:lnTo>
                <a:lnTo>
                  <a:pt x="658558" y="0"/>
                </a:lnTo>
                <a:close/>
              </a:path>
            </a:pathLst>
          </a:custGeom>
          <a:solidFill>
            <a:srgbClr val="E1E1E1">
              <a:alpha val="9999"/>
            </a:srgbClr>
          </a:solidFill>
        </p:spPr>
        <p:txBody>
          <a:bodyPr wrap="square" lIns="0" tIns="0" rIns="0" bIns="0" rtlCol="0"/>
          <a:lstStyle/>
          <a:p>
            <a:endParaRPr/>
          </a:p>
        </p:txBody>
      </p:sp>
      <p:sp>
        <p:nvSpPr>
          <p:cNvPr id="119" name="bg object 119"/>
          <p:cNvSpPr/>
          <p:nvPr/>
        </p:nvSpPr>
        <p:spPr>
          <a:xfrm>
            <a:off x="1982862" y="4324838"/>
            <a:ext cx="659130" cy="1039494"/>
          </a:xfrm>
          <a:custGeom>
            <a:avLst/>
            <a:gdLst/>
            <a:ahLst/>
            <a:cxnLst/>
            <a:rect l="l" t="t" r="r" b="b"/>
            <a:pathLst>
              <a:path w="659130" h="1039495">
                <a:moveTo>
                  <a:pt x="0" y="0"/>
                </a:moveTo>
                <a:lnTo>
                  <a:pt x="0" y="1039291"/>
                </a:lnTo>
                <a:lnTo>
                  <a:pt x="658634" y="519696"/>
                </a:lnTo>
                <a:lnTo>
                  <a:pt x="0" y="0"/>
                </a:lnTo>
                <a:close/>
              </a:path>
            </a:pathLst>
          </a:custGeom>
          <a:solidFill>
            <a:srgbClr val="E7E7E7">
              <a:alpha val="9999"/>
            </a:srgbClr>
          </a:solidFill>
        </p:spPr>
        <p:txBody>
          <a:bodyPr wrap="square" lIns="0" tIns="0" rIns="0" bIns="0" rtlCol="0"/>
          <a:lstStyle/>
          <a:p>
            <a:endParaRPr/>
          </a:p>
        </p:txBody>
      </p:sp>
      <p:sp>
        <p:nvSpPr>
          <p:cNvPr id="120" name="bg object 120"/>
          <p:cNvSpPr/>
          <p:nvPr/>
        </p:nvSpPr>
        <p:spPr>
          <a:xfrm>
            <a:off x="1982867" y="5883847"/>
            <a:ext cx="659130" cy="1039494"/>
          </a:xfrm>
          <a:custGeom>
            <a:avLst/>
            <a:gdLst/>
            <a:ahLst/>
            <a:cxnLst/>
            <a:rect l="l" t="t" r="r" b="b"/>
            <a:pathLst>
              <a:path w="659130" h="1039495">
                <a:moveTo>
                  <a:pt x="658558" y="0"/>
                </a:moveTo>
                <a:lnTo>
                  <a:pt x="0" y="519696"/>
                </a:lnTo>
                <a:lnTo>
                  <a:pt x="658558" y="1039406"/>
                </a:lnTo>
                <a:lnTo>
                  <a:pt x="658558" y="0"/>
                </a:lnTo>
                <a:close/>
              </a:path>
            </a:pathLst>
          </a:custGeom>
          <a:solidFill>
            <a:srgbClr val="F0F0F0">
              <a:alpha val="9999"/>
            </a:srgbClr>
          </a:solidFill>
        </p:spPr>
        <p:txBody>
          <a:bodyPr wrap="square" lIns="0" tIns="0" rIns="0" bIns="0" rtlCol="0"/>
          <a:lstStyle/>
          <a:p>
            <a:endParaRPr/>
          </a:p>
        </p:txBody>
      </p:sp>
      <p:sp>
        <p:nvSpPr>
          <p:cNvPr id="121" name="bg object 121"/>
          <p:cNvSpPr/>
          <p:nvPr/>
        </p:nvSpPr>
        <p:spPr>
          <a:xfrm>
            <a:off x="1982851" y="5364136"/>
            <a:ext cx="659130" cy="2078989"/>
          </a:xfrm>
          <a:custGeom>
            <a:avLst/>
            <a:gdLst/>
            <a:ahLst/>
            <a:cxnLst/>
            <a:rect l="l" t="t" r="r" b="b"/>
            <a:pathLst>
              <a:path w="659130" h="2078990">
                <a:moveTo>
                  <a:pt x="658634" y="1559128"/>
                </a:moveTo>
                <a:lnTo>
                  <a:pt x="0" y="1039418"/>
                </a:lnTo>
                <a:lnTo>
                  <a:pt x="0" y="2078812"/>
                </a:lnTo>
                <a:lnTo>
                  <a:pt x="658634" y="1559128"/>
                </a:lnTo>
                <a:close/>
              </a:path>
              <a:path w="659130" h="2078990">
                <a:moveTo>
                  <a:pt x="658634" y="519722"/>
                </a:moveTo>
                <a:lnTo>
                  <a:pt x="0" y="0"/>
                </a:lnTo>
                <a:lnTo>
                  <a:pt x="0" y="1039418"/>
                </a:lnTo>
                <a:lnTo>
                  <a:pt x="658634" y="519722"/>
                </a:lnTo>
                <a:close/>
              </a:path>
            </a:pathLst>
          </a:custGeom>
          <a:solidFill>
            <a:srgbClr val="E7E7E7">
              <a:alpha val="9999"/>
            </a:srgbClr>
          </a:solidFill>
        </p:spPr>
        <p:txBody>
          <a:bodyPr wrap="square" lIns="0" tIns="0" rIns="0" bIns="0" rtlCol="0"/>
          <a:lstStyle/>
          <a:p>
            <a:endParaRPr/>
          </a:p>
        </p:txBody>
      </p:sp>
      <p:sp>
        <p:nvSpPr>
          <p:cNvPr id="122" name="bg object 122"/>
          <p:cNvSpPr/>
          <p:nvPr/>
        </p:nvSpPr>
        <p:spPr>
          <a:xfrm>
            <a:off x="1324303" y="4324837"/>
            <a:ext cx="659130" cy="1039494"/>
          </a:xfrm>
          <a:custGeom>
            <a:avLst/>
            <a:gdLst/>
            <a:ahLst/>
            <a:cxnLst/>
            <a:rect l="l" t="t" r="r" b="b"/>
            <a:pathLst>
              <a:path w="659130" h="1039495">
                <a:moveTo>
                  <a:pt x="658558" y="0"/>
                </a:moveTo>
                <a:lnTo>
                  <a:pt x="0" y="519696"/>
                </a:lnTo>
                <a:lnTo>
                  <a:pt x="658558" y="1039291"/>
                </a:lnTo>
                <a:lnTo>
                  <a:pt x="658558" y="0"/>
                </a:lnTo>
                <a:close/>
              </a:path>
            </a:pathLst>
          </a:custGeom>
          <a:solidFill>
            <a:srgbClr val="F0F0F0">
              <a:alpha val="9999"/>
            </a:srgbClr>
          </a:solidFill>
        </p:spPr>
        <p:txBody>
          <a:bodyPr wrap="square" lIns="0" tIns="0" rIns="0" bIns="0" rtlCol="0"/>
          <a:lstStyle/>
          <a:p>
            <a:endParaRPr/>
          </a:p>
        </p:txBody>
      </p:sp>
      <p:sp>
        <p:nvSpPr>
          <p:cNvPr id="123" name="bg object 123"/>
          <p:cNvSpPr/>
          <p:nvPr/>
        </p:nvSpPr>
        <p:spPr>
          <a:xfrm>
            <a:off x="7143" y="4844534"/>
            <a:ext cx="659130" cy="1039494"/>
          </a:xfrm>
          <a:custGeom>
            <a:avLst/>
            <a:gdLst/>
            <a:ahLst/>
            <a:cxnLst/>
            <a:rect l="l" t="t" r="r" b="b"/>
            <a:pathLst>
              <a:path w="659130" h="1039495">
                <a:moveTo>
                  <a:pt x="0" y="0"/>
                </a:moveTo>
                <a:lnTo>
                  <a:pt x="0" y="1039456"/>
                </a:lnTo>
                <a:lnTo>
                  <a:pt x="658558" y="519696"/>
                </a:lnTo>
                <a:lnTo>
                  <a:pt x="0" y="0"/>
                </a:lnTo>
                <a:close/>
              </a:path>
            </a:pathLst>
          </a:custGeom>
          <a:solidFill>
            <a:srgbClr val="F0F0F0">
              <a:alpha val="9999"/>
            </a:srgbClr>
          </a:solidFill>
        </p:spPr>
        <p:txBody>
          <a:bodyPr wrap="square" lIns="0" tIns="0" rIns="0" bIns="0" rtlCol="0"/>
          <a:lstStyle/>
          <a:p>
            <a:endParaRPr/>
          </a:p>
        </p:txBody>
      </p:sp>
      <p:sp>
        <p:nvSpPr>
          <p:cNvPr id="124" name="bg object 124"/>
          <p:cNvSpPr/>
          <p:nvPr/>
        </p:nvSpPr>
        <p:spPr>
          <a:xfrm>
            <a:off x="3300057" y="7442936"/>
            <a:ext cx="1317625" cy="1559560"/>
          </a:xfrm>
          <a:custGeom>
            <a:avLst/>
            <a:gdLst/>
            <a:ahLst/>
            <a:cxnLst/>
            <a:rect l="l" t="t" r="r" b="b"/>
            <a:pathLst>
              <a:path w="1317625" h="1559559">
                <a:moveTo>
                  <a:pt x="658520" y="519607"/>
                </a:moveTo>
                <a:lnTo>
                  <a:pt x="0" y="0"/>
                </a:lnTo>
                <a:lnTo>
                  <a:pt x="0" y="1039317"/>
                </a:lnTo>
                <a:lnTo>
                  <a:pt x="658520" y="519607"/>
                </a:lnTo>
                <a:close/>
              </a:path>
              <a:path w="1317625" h="1559559">
                <a:moveTo>
                  <a:pt x="1317155" y="1039253"/>
                </a:moveTo>
                <a:lnTo>
                  <a:pt x="658571" y="519620"/>
                </a:lnTo>
                <a:lnTo>
                  <a:pt x="658571" y="1558937"/>
                </a:lnTo>
                <a:lnTo>
                  <a:pt x="1317155" y="1039253"/>
                </a:lnTo>
                <a:close/>
              </a:path>
            </a:pathLst>
          </a:custGeom>
          <a:solidFill>
            <a:srgbClr val="F0F0F0">
              <a:alpha val="9999"/>
            </a:srgbClr>
          </a:solidFill>
        </p:spPr>
        <p:txBody>
          <a:bodyPr wrap="square" lIns="0" tIns="0" rIns="0" bIns="0" rtlCol="0"/>
          <a:lstStyle/>
          <a:p>
            <a:endParaRPr/>
          </a:p>
        </p:txBody>
      </p:sp>
      <p:sp>
        <p:nvSpPr>
          <p:cNvPr id="125" name="bg object 125"/>
          <p:cNvSpPr/>
          <p:nvPr/>
        </p:nvSpPr>
        <p:spPr>
          <a:xfrm>
            <a:off x="1324292" y="3805135"/>
            <a:ext cx="659130" cy="2078989"/>
          </a:xfrm>
          <a:custGeom>
            <a:avLst/>
            <a:gdLst/>
            <a:ahLst/>
            <a:cxnLst/>
            <a:rect l="l" t="t" r="r" b="b"/>
            <a:pathLst>
              <a:path w="659130" h="2078989">
                <a:moveTo>
                  <a:pt x="658609" y="1559001"/>
                </a:moveTo>
                <a:lnTo>
                  <a:pt x="0" y="1039406"/>
                </a:lnTo>
                <a:lnTo>
                  <a:pt x="0" y="2078812"/>
                </a:lnTo>
                <a:lnTo>
                  <a:pt x="658609" y="1559001"/>
                </a:lnTo>
                <a:close/>
              </a:path>
              <a:path w="659130" h="2078989">
                <a:moveTo>
                  <a:pt x="658609" y="519709"/>
                </a:moveTo>
                <a:lnTo>
                  <a:pt x="0" y="0"/>
                </a:lnTo>
                <a:lnTo>
                  <a:pt x="0" y="1039406"/>
                </a:lnTo>
                <a:lnTo>
                  <a:pt x="658609" y="519709"/>
                </a:lnTo>
                <a:close/>
              </a:path>
            </a:pathLst>
          </a:custGeom>
          <a:solidFill>
            <a:srgbClr val="E1E1E1">
              <a:alpha val="9999"/>
            </a:srgbClr>
          </a:solidFill>
        </p:spPr>
        <p:txBody>
          <a:bodyPr wrap="square" lIns="0" tIns="0" rIns="0" bIns="0" rtlCol="0"/>
          <a:lstStyle/>
          <a:p>
            <a:endParaRPr/>
          </a:p>
        </p:txBody>
      </p:sp>
      <p:sp>
        <p:nvSpPr>
          <p:cNvPr id="126" name="bg object 126"/>
          <p:cNvSpPr/>
          <p:nvPr/>
        </p:nvSpPr>
        <p:spPr>
          <a:xfrm>
            <a:off x="665708" y="4324912"/>
            <a:ext cx="659130" cy="1039494"/>
          </a:xfrm>
          <a:custGeom>
            <a:avLst/>
            <a:gdLst/>
            <a:ahLst/>
            <a:cxnLst/>
            <a:rect l="l" t="t" r="r" b="b"/>
            <a:pathLst>
              <a:path w="659130" h="1039495">
                <a:moveTo>
                  <a:pt x="0" y="0"/>
                </a:moveTo>
                <a:lnTo>
                  <a:pt x="0" y="1039317"/>
                </a:lnTo>
                <a:lnTo>
                  <a:pt x="658583" y="519620"/>
                </a:lnTo>
                <a:lnTo>
                  <a:pt x="0" y="0"/>
                </a:lnTo>
                <a:close/>
              </a:path>
            </a:pathLst>
          </a:custGeom>
          <a:solidFill>
            <a:srgbClr val="E7E7E7">
              <a:alpha val="9999"/>
            </a:srgbClr>
          </a:solidFill>
        </p:spPr>
        <p:txBody>
          <a:bodyPr wrap="square" lIns="0" tIns="0" rIns="0" bIns="0" rtlCol="0"/>
          <a:lstStyle/>
          <a:p>
            <a:endParaRPr/>
          </a:p>
        </p:txBody>
      </p:sp>
      <p:sp>
        <p:nvSpPr>
          <p:cNvPr id="127" name="bg object 127"/>
          <p:cNvSpPr/>
          <p:nvPr/>
        </p:nvSpPr>
        <p:spPr>
          <a:xfrm>
            <a:off x="665708" y="5364238"/>
            <a:ext cx="1317625" cy="1559560"/>
          </a:xfrm>
          <a:custGeom>
            <a:avLst/>
            <a:gdLst/>
            <a:ahLst/>
            <a:cxnLst/>
            <a:rect l="l" t="t" r="r" b="b"/>
            <a:pathLst>
              <a:path w="1317625" h="1559559">
                <a:moveTo>
                  <a:pt x="658583" y="519709"/>
                </a:moveTo>
                <a:lnTo>
                  <a:pt x="0" y="0"/>
                </a:lnTo>
                <a:lnTo>
                  <a:pt x="0" y="1039317"/>
                </a:lnTo>
                <a:lnTo>
                  <a:pt x="658583" y="519709"/>
                </a:lnTo>
                <a:close/>
              </a:path>
              <a:path w="1317625" h="1559559">
                <a:moveTo>
                  <a:pt x="1317142" y="1039304"/>
                </a:moveTo>
                <a:lnTo>
                  <a:pt x="658583" y="519747"/>
                </a:lnTo>
                <a:lnTo>
                  <a:pt x="658583" y="1559013"/>
                </a:lnTo>
                <a:lnTo>
                  <a:pt x="1317142" y="1039304"/>
                </a:lnTo>
                <a:close/>
              </a:path>
            </a:pathLst>
          </a:custGeom>
          <a:solidFill>
            <a:srgbClr val="E1E1E1">
              <a:alpha val="9999"/>
            </a:srgbClr>
          </a:solidFill>
        </p:spPr>
        <p:txBody>
          <a:bodyPr wrap="square" lIns="0" tIns="0" rIns="0" bIns="0" rtlCol="0"/>
          <a:lstStyle/>
          <a:p>
            <a:endParaRPr/>
          </a:p>
        </p:txBody>
      </p:sp>
      <p:sp>
        <p:nvSpPr>
          <p:cNvPr id="129" name="Rectangle: Rounded Corners 128">
            <a:extLst>
              <a:ext uri="{FF2B5EF4-FFF2-40B4-BE49-F238E27FC236}">
                <a16:creationId xmlns:a16="http://schemas.microsoft.com/office/drawing/2014/main" id="{5D3A6F4D-A0FD-4B0D-A6C9-ACAD0715562E}"/>
              </a:ext>
            </a:extLst>
          </p:cNvPr>
          <p:cNvSpPr/>
          <p:nvPr userDrawn="1"/>
        </p:nvSpPr>
        <p:spPr>
          <a:xfrm>
            <a:off x="212892" y="1688676"/>
            <a:ext cx="7115324" cy="7701525"/>
          </a:xfrm>
          <a:prstGeom prst="roundRect">
            <a:avLst>
              <a:gd name="adj" fmla="val 34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957187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3/3/2024</a:t>
            </a:fld>
            <a:endParaRPr lang="en-US"/>
          </a:p>
        </p:txBody>
      </p:sp>
      <p:sp>
        <p:nvSpPr>
          <p:cNvPr id="4" name="Holder 4"/>
          <p:cNvSpPr>
            <a:spLocks noGrp="1"/>
          </p:cNvSpPr>
          <p:nvPr>
            <p:ph type="sldNum" sz="quarter" idx="7"/>
          </p:nvPr>
        </p:nvSpPr>
        <p:spPr/>
        <p:txBody>
          <a:bodyPr lIns="0" tIns="0" rIns="0" bIns="0"/>
          <a:lstStyle>
            <a:lvl1pPr>
              <a:defRPr sz="2800" b="1" i="0">
                <a:solidFill>
                  <a:schemeClr val="bg1"/>
                </a:solidFill>
                <a:latin typeface="Tahoma"/>
                <a:cs typeface="Tahoma"/>
              </a:defRPr>
            </a:lvl1pPr>
          </a:lstStyle>
          <a:p>
            <a:pPr marL="38100">
              <a:lnSpc>
                <a:spcPct val="100000"/>
              </a:lnSpc>
              <a:spcBef>
                <a:spcPts val="95"/>
              </a:spcBef>
            </a:pPr>
            <a:fld id="{81D60167-4931-47E6-BA6A-407CBD079E47}" type="slidenum">
              <a:rPr spc="-215" dirty="0"/>
              <a:t>‹#›</a:t>
            </a:fld>
            <a:endParaRPr spc="-215" dirty="0"/>
          </a:p>
        </p:txBody>
      </p:sp>
      <p:sp>
        <p:nvSpPr>
          <p:cNvPr id="5" name="Content Placeholder 6">
            <a:extLst>
              <a:ext uri="{FF2B5EF4-FFF2-40B4-BE49-F238E27FC236}">
                <a16:creationId xmlns:a16="http://schemas.microsoft.com/office/drawing/2014/main" id="{E5BE1841-C26C-41C6-A891-965421B828E7}"/>
              </a:ext>
            </a:extLst>
          </p:cNvPr>
          <p:cNvSpPr>
            <a:spLocks noGrp="1"/>
          </p:cNvSpPr>
          <p:nvPr>
            <p:ph sz="quarter" idx="13"/>
          </p:nvPr>
        </p:nvSpPr>
        <p:spPr>
          <a:xfrm>
            <a:off x="771525" y="1600200"/>
            <a:ext cx="6130925" cy="4507992"/>
          </a:xfrm>
        </p:spPr>
        <p:txBody>
          <a:bodyPr/>
          <a:lstStyle>
            <a:lvl4pPr>
              <a:defRPr>
                <a:latin typeface="Oracle Sans Tab Light" panose="020B0403020204020204"/>
              </a:defRPr>
            </a:lvl4pPr>
            <a:lvl5pPr>
              <a:defRPr>
                <a:latin typeface="Oracle Sans Tab Light" panose="020B0403020204020204"/>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9E4249A-B109-43F8-9C35-5D45BC239B73}"/>
              </a:ext>
            </a:extLst>
          </p:cNvPr>
          <p:cNvGrpSpPr/>
          <p:nvPr userDrawn="1"/>
        </p:nvGrpSpPr>
        <p:grpSpPr>
          <a:xfrm>
            <a:off x="3300057" y="12"/>
            <a:ext cx="4256822" cy="10692563"/>
            <a:chOff x="3300057" y="12"/>
            <a:chExt cx="4256822" cy="10692563"/>
          </a:xfrm>
        </p:grpSpPr>
        <p:sp>
          <p:nvSpPr>
            <p:cNvPr id="16" name="bg object 16"/>
            <p:cNvSpPr/>
            <p:nvPr/>
          </p:nvSpPr>
          <p:spPr>
            <a:xfrm>
              <a:off x="7251433" y="1206715"/>
              <a:ext cx="305435" cy="2078989"/>
            </a:xfrm>
            <a:custGeom>
              <a:avLst/>
              <a:gdLst/>
              <a:ahLst/>
              <a:cxnLst/>
              <a:rect l="l" t="t" r="r" b="b"/>
              <a:pathLst>
                <a:path w="305434" h="2078989">
                  <a:moveTo>
                    <a:pt x="305358" y="240919"/>
                  </a:moveTo>
                  <a:lnTo>
                    <a:pt x="0" y="0"/>
                  </a:lnTo>
                  <a:lnTo>
                    <a:pt x="0" y="1039317"/>
                  </a:lnTo>
                  <a:lnTo>
                    <a:pt x="0" y="2078647"/>
                  </a:lnTo>
                  <a:lnTo>
                    <a:pt x="305358" y="1837740"/>
                  </a:lnTo>
                  <a:lnTo>
                    <a:pt x="305358" y="1280274"/>
                  </a:lnTo>
                  <a:lnTo>
                    <a:pt x="50" y="1039368"/>
                  </a:lnTo>
                  <a:lnTo>
                    <a:pt x="305358" y="798423"/>
                  </a:lnTo>
                  <a:lnTo>
                    <a:pt x="305358" y="240919"/>
                  </a:lnTo>
                  <a:close/>
                </a:path>
              </a:pathLst>
            </a:custGeom>
            <a:solidFill>
              <a:srgbClr val="60605F">
                <a:alpha val="9999"/>
              </a:srgbClr>
            </a:solidFill>
          </p:spPr>
          <p:txBody>
            <a:bodyPr wrap="square" lIns="0" tIns="0" rIns="0" bIns="0" rtlCol="0"/>
            <a:lstStyle/>
            <a:p>
              <a:endParaRPr/>
            </a:p>
          </p:txBody>
        </p:sp>
        <p:sp>
          <p:nvSpPr>
            <p:cNvPr id="17" name="bg object 17"/>
            <p:cNvSpPr/>
            <p:nvPr/>
          </p:nvSpPr>
          <p:spPr>
            <a:xfrm>
              <a:off x="7251439" y="3285360"/>
              <a:ext cx="305435" cy="1039494"/>
            </a:xfrm>
            <a:custGeom>
              <a:avLst/>
              <a:gdLst/>
              <a:ahLst/>
              <a:cxnLst/>
              <a:rect l="l" t="t" r="r" b="b"/>
              <a:pathLst>
                <a:path w="305434" h="1039495">
                  <a:moveTo>
                    <a:pt x="0" y="0"/>
                  </a:moveTo>
                  <a:lnTo>
                    <a:pt x="0" y="1039380"/>
                  </a:lnTo>
                  <a:lnTo>
                    <a:pt x="305352" y="798391"/>
                  </a:lnTo>
                  <a:lnTo>
                    <a:pt x="305352" y="240901"/>
                  </a:lnTo>
                  <a:lnTo>
                    <a:pt x="0" y="0"/>
                  </a:lnTo>
                  <a:close/>
                </a:path>
              </a:pathLst>
            </a:custGeom>
            <a:solidFill>
              <a:srgbClr val="B2B2B1">
                <a:alpha val="9999"/>
              </a:srgbClr>
            </a:solidFill>
          </p:spPr>
          <p:txBody>
            <a:bodyPr wrap="square" lIns="0" tIns="0" rIns="0" bIns="0" rtlCol="0"/>
            <a:lstStyle/>
            <a:p>
              <a:endParaRPr/>
            </a:p>
          </p:txBody>
        </p:sp>
        <p:sp>
          <p:nvSpPr>
            <p:cNvPr id="18" name="bg object 18"/>
            <p:cNvSpPr/>
            <p:nvPr/>
          </p:nvSpPr>
          <p:spPr>
            <a:xfrm>
              <a:off x="7251439" y="4324589"/>
              <a:ext cx="305435" cy="1039494"/>
            </a:xfrm>
            <a:custGeom>
              <a:avLst/>
              <a:gdLst/>
              <a:ahLst/>
              <a:cxnLst/>
              <a:rect l="l" t="t" r="r" b="b"/>
              <a:pathLst>
                <a:path w="305434" h="1039495">
                  <a:moveTo>
                    <a:pt x="0" y="0"/>
                  </a:moveTo>
                  <a:lnTo>
                    <a:pt x="0" y="1039406"/>
                  </a:lnTo>
                  <a:lnTo>
                    <a:pt x="305352" y="798487"/>
                  </a:lnTo>
                  <a:lnTo>
                    <a:pt x="305352" y="240983"/>
                  </a:lnTo>
                  <a:lnTo>
                    <a:pt x="0" y="0"/>
                  </a:lnTo>
                  <a:close/>
                </a:path>
              </a:pathLst>
            </a:custGeom>
            <a:solidFill>
              <a:srgbClr val="1D1D1B">
                <a:alpha val="9999"/>
              </a:srgbClr>
            </a:solidFill>
          </p:spPr>
          <p:txBody>
            <a:bodyPr wrap="square" lIns="0" tIns="0" rIns="0" bIns="0" rtlCol="0"/>
            <a:lstStyle/>
            <a:p>
              <a:endParaRPr/>
            </a:p>
          </p:txBody>
        </p:sp>
        <p:sp>
          <p:nvSpPr>
            <p:cNvPr id="19" name="bg object 19"/>
            <p:cNvSpPr/>
            <p:nvPr/>
          </p:nvSpPr>
          <p:spPr>
            <a:xfrm>
              <a:off x="7251433" y="5363996"/>
              <a:ext cx="305435" cy="5196840"/>
            </a:xfrm>
            <a:custGeom>
              <a:avLst/>
              <a:gdLst/>
              <a:ahLst/>
              <a:cxnLst/>
              <a:rect l="l" t="t" r="r" b="b"/>
              <a:pathLst>
                <a:path w="305434" h="5196840">
                  <a:moveTo>
                    <a:pt x="305358" y="240957"/>
                  </a:moveTo>
                  <a:lnTo>
                    <a:pt x="0" y="0"/>
                  </a:lnTo>
                  <a:lnTo>
                    <a:pt x="0" y="1039304"/>
                  </a:lnTo>
                  <a:lnTo>
                    <a:pt x="0" y="1039406"/>
                  </a:lnTo>
                  <a:lnTo>
                    <a:pt x="0" y="5196649"/>
                  </a:lnTo>
                  <a:lnTo>
                    <a:pt x="305358" y="4955705"/>
                  </a:lnTo>
                  <a:lnTo>
                    <a:pt x="305358" y="4398213"/>
                  </a:lnTo>
                  <a:lnTo>
                    <a:pt x="63" y="4157307"/>
                  </a:lnTo>
                  <a:lnTo>
                    <a:pt x="305358" y="3916400"/>
                  </a:lnTo>
                  <a:lnTo>
                    <a:pt x="305358" y="3358896"/>
                  </a:lnTo>
                  <a:lnTo>
                    <a:pt x="38" y="3117989"/>
                  </a:lnTo>
                  <a:lnTo>
                    <a:pt x="305358" y="2877070"/>
                  </a:lnTo>
                  <a:lnTo>
                    <a:pt x="305358" y="2319578"/>
                  </a:lnTo>
                  <a:lnTo>
                    <a:pt x="38" y="2078672"/>
                  </a:lnTo>
                  <a:lnTo>
                    <a:pt x="305358" y="1837753"/>
                  </a:lnTo>
                  <a:lnTo>
                    <a:pt x="305358" y="1280248"/>
                  </a:lnTo>
                  <a:lnTo>
                    <a:pt x="63" y="1039355"/>
                  </a:lnTo>
                  <a:lnTo>
                    <a:pt x="305358" y="798461"/>
                  </a:lnTo>
                  <a:lnTo>
                    <a:pt x="305358" y="240957"/>
                  </a:lnTo>
                  <a:close/>
                </a:path>
              </a:pathLst>
            </a:custGeom>
            <a:solidFill>
              <a:srgbClr val="60605F">
                <a:alpha val="9999"/>
              </a:srgbClr>
            </a:solidFill>
          </p:spPr>
          <p:txBody>
            <a:bodyPr wrap="square" lIns="0" tIns="0" rIns="0" bIns="0" rtlCol="0"/>
            <a:lstStyle/>
            <a:p>
              <a:endParaRPr/>
            </a:p>
          </p:txBody>
        </p:sp>
        <p:sp>
          <p:nvSpPr>
            <p:cNvPr id="20" name="bg object 20"/>
            <p:cNvSpPr/>
            <p:nvPr/>
          </p:nvSpPr>
          <p:spPr>
            <a:xfrm>
              <a:off x="6592919" y="1206711"/>
              <a:ext cx="659130" cy="1039494"/>
            </a:xfrm>
            <a:custGeom>
              <a:avLst/>
              <a:gdLst/>
              <a:ahLst/>
              <a:cxnLst/>
              <a:rect l="l" t="t" r="r" b="b"/>
              <a:pathLst>
                <a:path w="659129" h="1039494">
                  <a:moveTo>
                    <a:pt x="658520" y="0"/>
                  </a:moveTo>
                  <a:lnTo>
                    <a:pt x="0" y="519620"/>
                  </a:lnTo>
                  <a:lnTo>
                    <a:pt x="658520" y="1039406"/>
                  </a:lnTo>
                  <a:lnTo>
                    <a:pt x="658520" y="0"/>
                  </a:lnTo>
                  <a:close/>
                </a:path>
              </a:pathLst>
            </a:custGeom>
            <a:solidFill>
              <a:srgbClr val="1D1D1B">
                <a:alpha val="9999"/>
              </a:srgbClr>
            </a:solidFill>
          </p:spPr>
          <p:txBody>
            <a:bodyPr wrap="square" lIns="0" tIns="0" rIns="0" bIns="0" rtlCol="0"/>
            <a:lstStyle/>
            <a:p>
              <a:endParaRPr/>
            </a:p>
          </p:txBody>
        </p:sp>
        <p:sp>
          <p:nvSpPr>
            <p:cNvPr id="21" name="bg object 21"/>
            <p:cNvSpPr/>
            <p:nvPr/>
          </p:nvSpPr>
          <p:spPr>
            <a:xfrm>
              <a:off x="7251439" y="167324"/>
              <a:ext cx="305435" cy="1039494"/>
            </a:xfrm>
            <a:custGeom>
              <a:avLst/>
              <a:gdLst/>
              <a:ahLst/>
              <a:cxnLst/>
              <a:rect l="l" t="t" r="r" b="b"/>
              <a:pathLst>
                <a:path w="305434" h="1039494">
                  <a:moveTo>
                    <a:pt x="0" y="0"/>
                  </a:moveTo>
                  <a:lnTo>
                    <a:pt x="0" y="1039393"/>
                  </a:lnTo>
                  <a:lnTo>
                    <a:pt x="305352" y="798445"/>
                  </a:lnTo>
                  <a:lnTo>
                    <a:pt x="305352" y="240948"/>
                  </a:lnTo>
                  <a:lnTo>
                    <a:pt x="0" y="0"/>
                  </a:lnTo>
                  <a:close/>
                </a:path>
              </a:pathLst>
            </a:custGeom>
            <a:solidFill>
              <a:srgbClr val="B2B2B1">
                <a:alpha val="9999"/>
              </a:srgbClr>
            </a:solidFill>
          </p:spPr>
          <p:txBody>
            <a:bodyPr wrap="square" lIns="0" tIns="0" rIns="0" bIns="0" rtlCol="0"/>
            <a:lstStyle/>
            <a:p>
              <a:endParaRPr/>
            </a:p>
          </p:txBody>
        </p:sp>
        <p:sp>
          <p:nvSpPr>
            <p:cNvPr id="22" name="bg object 22"/>
            <p:cNvSpPr/>
            <p:nvPr/>
          </p:nvSpPr>
          <p:spPr>
            <a:xfrm>
              <a:off x="7251433" y="12"/>
              <a:ext cx="305435" cy="1447800"/>
            </a:xfrm>
            <a:custGeom>
              <a:avLst/>
              <a:gdLst/>
              <a:ahLst/>
              <a:cxnLst/>
              <a:rect l="l" t="t" r="r" b="b"/>
              <a:pathLst>
                <a:path w="305434" h="1447800">
                  <a:moveTo>
                    <a:pt x="305346" y="965771"/>
                  </a:moveTo>
                  <a:lnTo>
                    <a:pt x="0" y="1206703"/>
                  </a:lnTo>
                  <a:lnTo>
                    <a:pt x="305346" y="1447622"/>
                  </a:lnTo>
                  <a:lnTo>
                    <a:pt x="305346" y="965771"/>
                  </a:lnTo>
                  <a:close/>
                </a:path>
                <a:path w="305434" h="1447800">
                  <a:moveTo>
                    <a:pt x="305346" y="0"/>
                  </a:moveTo>
                  <a:lnTo>
                    <a:pt x="212077" y="0"/>
                  </a:lnTo>
                  <a:lnTo>
                    <a:pt x="0" y="167322"/>
                  </a:lnTo>
                  <a:lnTo>
                    <a:pt x="305346" y="408266"/>
                  </a:lnTo>
                  <a:lnTo>
                    <a:pt x="305346" y="0"/>
                  </a:lnTo>
                  <a:close/>
                </a:path>
              </a:pathLst>
            </a:custGeom>
            <a:solidFill>
              <a:srgbClr val="AEAEAE">
                <a:alpha val="9999"/>
              </a:srgbClr>
            </a:solidFill>
          </p:spPr>
          <p:txBody>
            <a:bodyPr wrap="square" lIns="0" tIns="0" rIns="0" bIns="0" rtlCol="0"/>
            <a:lstStyle/>
            <a:p>
              <a:endParaRPr/>
            </a:p>
          </p:txBody>
        </p:sp>
        <p:sp>
          <p:nvSpPr>
            <p:cNvPr id="23" name="bg object 23"/>
            <p:cNvSpPr/>
            <p:nvPr/>
          </p:nvSpPr>
          <p:spPr>
            <a:xfrm>
              <a:off x="7251444" y="2005134"/>
              <a:ext cx="305435" cy="481965"/>
            </a:xfrm>
            <a:custGeom>
              <a:avLst/>
              <a:gdLst/>
              <a:ahLst/>
              <a:cxnLst/>
              <a:rect l="l" t="t" r="r" b="b"/>
              <a:pathLst>
                <a:path w="305434" h="481964">
                  <a:moveTo>
                    <a:pt x="305347" y="0"/>
                  </a:moveTo>
                  <a:lnTo>
                    <a:pt x="0" y="240985"/>
                  </a:lnTo>
                  <a:lnTo>
                    <a:pt x="305347" y="481893"/>
                  </a:lnTo>
                  <a:lnTo>
                    <a:pt x="305347" y="0"/>
                  </a:lnTo>
                  <a:close/>
                </a:path>
              </a:pathLst>
            </a:custGeom>
            <a:solidFill>
              <a:srgbClr val="1D1D1B">
                <a:alpha val="9999"/>
              </a:srgbClr>
            </a:solidFill>
          </p:spPr>
          <p:txBody>
            <a:bodyPr wrap="square" lIns="0" tIns="0" rIns="0" bIns="0" rtlCol="0"/>
            <a:lstStyle/>
            <a:p>
              <a:endParaRPr/>
            </a:p>
          </p:txBody>
        </p:sp>
        <p:sp>
          <p:nvSpPr>
            <p:cNvPr id="24" name="bg object 24"/>
            <p:cNvSpPr/>
            <p:nvPr/>
          </p:nvSpPr>
          <p:spPr>
            <a:xfrm>
              <a:off x="7251444" y="4083801"/>
              <a:ext cx="305435" cy="481965"/>
            </a:xfrm>
            <a:custGeom>
              <a:avLst/>
              <a:gdLst/>
              <a:ahLst/>
              <a:cxnLst/>
              <a:rect l="l" t="t" r="r" b="b"/>
              <a:pathLst>
                <a:path w="305434" h="481964">
                  <a:moveTo>
                    <a:pt x="305347" y="0"/>
                  </a:moveTo>
                  <a:lnTo>
                    <a:pt x="0" y="240937"/>
                  </a:lnTo>
                  <a:lnTo>
                    <a:pt x="305347" y="481846"/>
                  </a:lnTo>
                  <a:lnTo>
                    <a:pt x="305347" y="0"/>
                  </a:lnTo>
                  <a:close/>
                </a:path>
              </a:pathLst>
            </a:custGeom>
            <a:solidFill>
              <a:srgbClr val="60605F">
                <a:alpha val="9999"/>
              </a:srgbClr>
            </a:solidFill>
          </p:spPr>
          <p:txBody>
            <a:bodyPr wrap="square" lIns="0" tIns="0" rIns="0" bIns="0" rtlCol="0"/>
            <a:lstStyle/>
            <a:p>
              <a:endParaRPr/>
            </a:p>
          </p:txBody>
        </p:sp>
        <p:sp>
          <p:nvSpPr>
            <p:cNvPr id="25" name="bg object 25"/>
            <p:cNvSpPr/>
            <p:nvPr/>
          </p:nvSpPr>
          <p:spPr>
            <a:xfrm>
              <a:off x="7251444" y="5123124"/>
              <a:ext cx="305435" cy="481965"/>
            </a:xfrm>
            <a:custGeom>
              <a:avLst/>
              <a:gdLst/>
              <a:ahLst/>
              <a:cxnLst/>
              <a:rect l="l" t="t" r="r" b="b"/>
              <a:pathLst>
                <a:path w="305434" h="481964">
                  <a:moveTo>
                    <a:pt x="305347" y="0"/>
                  </a:moveTo>
                  <a:lnTo>
                    <a:pt x="0" y="240955"/>
                  </a:lnTo>
                  <a:lnTo>
                    <a:pt x="305347" y="481893"/>
                  </a:lnTo>
                  <a:lnTo>
                    <a:pt x="305347" y="0"/>
                  </a:lnTo>
                  <a:close/>
                </a:path>
              </a:pathLst>
            </a:custGeom>
            <a:solidFill>
              <a:srgbClr val="AEAEAE">
                <a:alpha val="9999"/>
              </a:srgbClr>
            </a:solidFill>
          </p:spPr>
          <p:txBody>
            <a:bodyPr wrap="square" lIns="0" tIns="0" rIns="0" bIns="0" rtlCol="0"/>
            <a:lstStyle/>
            <a:p>
              <a:endParaRPr/>
            </a:p>
          </p:txBody>
        </p:sp>
        <p:sp>
          <p:nvSpPr>
            <p:cNvPr id="26" name="bg object 26"/>
            <p:cNvSpPr/>
            <p:nvPr/>
          </p:nvSpPr>
          <p:spPr>
            <a:xfrm>
              <a:off x="7251444" y="6162522"/>
              <a:ext cx="305435" cy="481965"/>
            </a:xfrm>
            <a:custGeom>
              <a:avLst/>
              <a:gdLst/>
              <a:ahLst/>
              <a:cxnLst/>
              <a:rect l="l" t="t" r="r" b="b"/>
              <a:pathLst>
                <a:path w="305434" h="481965">
                  <a:moveTo>
                    <a:pt x="305347" y="0"/>
                  </a:moveTo>
                  <a:lnTo>
                    <a:pt x="0" y="240949"/>
                  </a:lnTo>
                  <a:lnTo>
                    <a:pt x="305347" y="481846"/>
                  </a:lnTo>
                  <a:lnTo>
                    <a:pt x="305347" y="0"/>
                  </a:lnTo>
                  <a:close/>
                </a:path>
              </a:pathLst>
            </a:custGeom>
            <a:solidFill>
              <a:srgbClr val="1D1D1B">
                <a:alpha val="9999"/>
              </a:srgbClr>
            </a:solidFill>
          </p:spPr>
          <p:txBody>
            <a:bodyPr wrap="square" lIns="0" tIns="0" rIns="0" bIns="0" rtlCol="0"/>
            <a:lstStyle/>
            <a:p>
              <a:endParaRPr/>
            </a:p>
          </p:txBody>
        </p:sp>
        <p:sp>
          <p:nvSpPr>
            <p:cNvPr id="27" name="bg object 27"/>
            <p:cNvSpPr/>
            <p:nvPr/>
          </p:nvSpPr>
          <p:spPr>
            <a:xfrm>
              <a:off x="7251444" y="7201831"/>
              <a:ext cx="305435" cy="481965"/>
            </a:xfrm>
            <a:custGeom>
              <a:avLst/>
              <a:gdLst/>
              <a:ahLst/>
              <a:cxnLst/>
              <a:rect l="l" t="t" r="r" b="b"/>
              <a:pathLst>
                <a:path w="305434" h="481965">
                  <a:moveTo>
                    <a:pt x="305347" y="0"/>
                  </a:moveTo>
                  <a:lnTo>
                    <a:pt x="0" y="240955"/>
                  </a:lnTo>
                  <a:lnTo>
                    <a:pt x="305347" y="481893"/>
                  </a:lnTo>
                  <a:lnTo>
                    <a:pt x="305347" y="0"/>
                  </a:lnTo>
                  <a:close/>
                </a:path>
              </a:pathLst>
            </a:custGeom>
            <a:solidFill>
              <a:srgbClr val="AEAEAE">
                <a:alpha val="9999"/>
              </a:srgbClr>
            </a:solidFill>
          </p:spPr>
          <p:txBody>
            <a:bodyPr wrap="square" lIns="0" tIns="0" rIns="0" bIns="0" rtlCol="0"/>
            <a:lstStyle/>
            <a:p>
              <a:endParaRPr/>
            </a:p>
          </p:txBody>
        </p:sp>
        <p:sp>
          <p:nvSpPr>
            <p:cNvPr id="28" name="bg object 28"/>
            <p:cNvSpPr/>
            <p:nvPr/>
          </p:nvSpPr>
          <p:spPr>
            <a:xfrm>
              <a:off x="7251444" y="8241187"/>
              <a:ext cx="305435" cy="481965"/>
            </a:xfrm>
            <a:custGeom>
              <a:avLst/>
              <a:gdLst/>
              <a:ahLst/>
              <a:cxnLst/>
              <a:rect l="l" t="t" r="r" b="b"/>
              <a:pathLst>
                <a:path w="305434" h="481965">
                  <a:moveTo>
                    <a:pt x="305347" y="0"/>
                  </a:moveTo>
                  <a:lnTo>
                    <a:pt x="0" y="240914"/>
                  </a:lnTo>
                  <a:lnTo>
                    <a:pt x="305347" y="481864"/>
                  </a:lnTo>
                  <a:lnTo>
                    <a:pt x="305347" y="0"/>
                  </a:lnTo>
                  <a:close/>
                </a:path>
              </a:pathLst>
            </a:custGeom>
            <a:solidFill>
              <a:srgbClr val="1D1D1B">
                <a:alpha val="9999"/>
              </a:srgbClr>
            </a:solidFill>
          </p:spPr>
          <p:txBody>
            <a:bodyPr wrap="square" lIns="0" tIns="0" rIns="0" bIns="0" rtlCol="0"/>
            <a:lstStyle/>
            <a:p>
              <a:endParaRPr/>
            </a:p>
          </p:txBody>
        </p:sp>
        <p:sp>
          <p:nvSpPr>
            <p:cNvPr id="29" name="bg object 29"/>
            <p:cNvSpPr/>
            <p:nvPr userDrawn="1"/>
          </p:nvSpPr>
          <p:spPr>
            <a:xfrm>
              <a:off x="7251444" y="9280557"/>
              <a:ext cx="305435" cy="481965"/>
            </a:xfrm>
            <a:custGeom>
              <a:avLst/>
              <a:gdLst/>
              <a:ahLst/>
              <a:cxnLst/>
              <a:rect l="l" t="t" r="r" b="b"/>
              <a:pathLst>
                <a:path w="305434" h="481965">
                  <a:moveTo>
                    <a:pt x="305347" y="0"/>
                  </a:moveTo>
                  <a:lnTo>
                    <a:pt x="0" y="240937"/>
                  </a:lnTo>
                  <a:lnTo>
                    <a:pt x="305347" y="481852"/>
                  </a:lnTo>
                  <a:lnTo>
                    <a:pt x="305347" y="0"/>
                  </a:lnTo>
                  <a:close/>
                </a:path>
              </a:pathLst>
            </a:custGeom>
            <a:solidFill>
              <a:srgbClr val="AEAEAE">
                <a:alpha val="9999"/>
              </a:srgbClr>
            </a:solidFill>
          </p:spPr>
          <p:txBody>
            <a:bodyPr wrap="square" lIns="0" tIns="0" rIns="0" bIns="0" rtlCol="0"/>
            <a:lstStyle/>
            <a:p>
              <a:endParaRPr/>
            </a:p>
          </p:txBody>
        </p:sp>
        <p:sp>
          <p:nvSpPr>
            <p:cNvPr id="30" name="bg object 30"/>
            <p:cNvSpPr/>
            <p:nvPr userDrawn="1"/>
          </p:nvSpPr>
          <p:spPr>
            <a:xfrm>
              <a:off x="7251444" y="10319830"/>
              <a:ext cx="305435" cy="372745"/>
            </a:xfrm>
            <a:custGeom>
              <a:avLst/>
              <a:gdLst/>
              <a:ahLst/>
              <a:cxnLst/>
              <a:rect l="l" t="t" r="r" b="b"/>
              <a:pathLst>
                <a:path w="305434" h="372745">
                  <a:moveTo>
                    <a:pt x="305347" y="0"/>
                  </a:moveTo>
                  <a:lnTo>
                    <a:pt x="0" y="240902"/>
                  </a:lnTo>
                  <a:lnTo>
                    <a:pt x="166345" y="372185"/>
                  </a:lnTo>
                  <a:lnTo>
                    <a:pt x="305347" y="372185"/>
                  </a:lnTo>
                  <a:lnTo>
                    <a:pt x="305347" y="0"/>
                  </a:lnTo>
                  <a:close/>
                </a:path>
              </a:pathLst>
            </a:custGeom>
            <a:solidFill>
              <a:srgbClr val="1D1D1B">
                <a:alpha val="9999"/>
              </a:srgbClr>
            </a:solidFill>
          </p:spPr>
          <p:txBody>
            <a:bodyPr wrap="square" lIns="0" tIns="0" rIns="0" bIns="0" rtlCol="0"/>
            <a:lstStyle/>
            <a:p>
              <a:endParaRPr/>
            </a:p>
          </p:txBody>
        </p:sp>
        <p:sp>
          <p:nvSpPr>
            <p:cNvPr id="31" name="bg object 31"/>
            <p:cNvSpPr/>
            <p:nvPr/>
          </p:nvSpPr>
          <p:spPr>
            <a:xfrm>
              <a:off x="7251444" y="3044450"/>
              <a:ext cx="305435" cy="481965"/>
            </a:xfrm>
            <a:custGeom>
              <a:avLst/>
              <a:gdLst/>
              <a:ahLst/>
              <a:cxnLst/>
              <a:rect l="l" t="t" r="r" b="b"/>
              <a:pathLst>
                <a:path w="305434" h="481964">
                  <a:moveTo>
                    <a:pt x="305347" y="0"/>
                  </a:moveTo>
                  <a:lnTo>
                    <a:pt x="0" y="240908"/>
                  </a:lnTo>
                  <a:lnTo>
                    <a:pt x="305347" y="481852"/>
                  </a:lnTo>
                  <a:lnTo>
                    <a:pt x="305347" y="0"/>
                  </a:lnTo>
                  <a:close/>
                </a:path>
              </a:pathLst>
            </a:custGeom>
            <a:solidFill>
              <a:srgbClr val="AEAEAE">
                <a:alpha val="9999"/>
              </a:srgbClr>
            </a:solidFill>
          </p:spPr>
          <p:txBody>
            <a:bodyPr wrap="square" lIns="0" tIns="0" rIns="0" bIns="0" rtlCol="0"/>
            <a:lstStyle/>
            <a:p>
              <a:endParaRPr/>
            </a:p>
          </p:txBody>
        </p:sp>
        <p:sp>
          <p:nvSpPr>
            <p:cNvPr id="32" name="bg object 32"/>
            <p:cNvSpPr/>
            <p:nvPr/>
          </p:nvSpPr>
          <p:spPr>
            <a:xfrm>
              <a:off x="6592924" y="687020"/>
              <a:ext cx="659130" cy="1039494"/>
            </a:xfrm>
            <a:custGeom>
              <a:avLst/>
              <a:gdLst/>
              <a:ahLst/>
              <a:cxnLst/>
              <a:rect l="l" t="t" r="r" b="b"/>
              <a:pathLst>
                <a:path w="659129" h="1039494">
                  <a:moveTo>
                    <a:pt x="0" y="0"/>
                  </a:moveTo>
                  <a:lnTo>
                    <a:pt x="0" y="1039317"/>
                  </a:lnTo>
                  <a:lnTo>
                    <a:pt x="658558" y="519696"/>
                  </a:lnTo>
                  <a:lnTo>
                    <a:pt x="0" y="0"/>
                  </a:lnTo>
                  <a:close/>
                </a:path>
              </a:pathLst>
            </a:custGeom>
            <a:solidFill>
              <a:srgbClr val="60605F">
                <a:alpha val="9999"/>
              </a:srgbClr>
            </a:solidFill>
          </p:spPr>
          <p:txBody>
            <a:bodyPr wrap="square" lIns="0" tIns="0" rIns="0" bIns="0" rtlCol="0"/>
            <a:lstStyle/>
            <a:p>
              <a:endParaRPr/>
            </a:p>
          </p:txBody>
        </p:sp>
        <p:sp>
          <p:nvSpPr>
            <p:cNvPr id="33" name="bg object 33"/>
            <p:cNvSpPr/>
            <p:nvPr/>
          </p:nvSpPr>
          <p:spPr>
            <a:xfrm>
              <a:off x="6592919" y="2246118"/>
              <a:ext cx="659130" cy="1039494"/>
            </a:xfrm>
            <a:custGeom>
              <a:avLst/>
              <a:gdLst/>
              <a:ahLst/>
              <a:cxnLst/>
              <a:rect l="l" t="t" r="r" b="b"/>
              <a:pathLst>
                <a:path w="659129" h="1039495">
                  <a:moveTo>
                    <a:pt x="658520" y="0"/>
                  </a:moveTo>
                  <a:lnTo>
                    <a:pt x="0" y="519620"/>
                  </a:lnTo>
                  <a:lnTo>
                    <a:pt x="658520" y="1039317"/>
                  </a:lnTo>
                  <a:lnTo>
                    <a:pt x="658520" y="0"/>
                  </a:lnTo>
                  <a:close/>
                </a:path>
              </a:pathLst>
            </a:custGeom>
            <a:solidFill>
              <a:srgbClr val="1D1D1B">
                <a:alpha val="9999"/>
              </a:srgbClr>
            </a:solidFill>
          </p:spPr>
          <p:txBody>
            <a:bodyPr wrap="square" lIns="0" tIns="0" rIns="0" bIns="0" rtlCol="0"/>
            <a:lstStyle/>
            <a:p>
              <a:endParaRPr/>
            </a:p>
          </p:txBody>
        </p:sp>
        <p:sp>
          <p:nvSpPr>
            <p:cNvPr id="34" name="bg object 34"/>
            <p:cNvSpPr/>
            <p:nvPr/>
          </p:nvSpPr>
          <p:spPr>
            <a:xfrm>
              <a:off x="6592924" y="1726336"/>
              <a:ext cx="659130" cy="1039494"/>
            </a:xfrm>
            <a:custGeom>
              <a:avLst/>
              <a:gdLst/>
              <a:ahLst/>
              <a:cxnLst/>
              <a:rect l="l" t="t" r="r" b="b"/>
              <a:pathLst>
                <a:path w="659129" h="1039494">
                  <a:moveTo>
                    <a:pt x="0" y="0"/>
                  </a:moveTo>
                  <a:lnTo>
                    <a:pt x="0" y="1039406"/>
                  </a:lnTo>
                  <a:lnTo>
                    <a:pt x="658558" y="519785"/>
                  </a:lnTo>
                  <a:lnTo>
                    <a:pt x="0" y="0"/>
                  </a:lnTo>
                  <a:close/>
                </a:path>
              </a:pathLst>
            </a:custGeom>
            <a:solidFill>
              <a:srgbClr val="AEAEAE">
                <a:alpha val="9999"/>
              </a:srgbClr>
            </a:solidFill>
          </p:spPr>
          <p:txBody>
            <a:bodyPr wrap="square" lIns="0" tIns="0" rIns="0" bIns="0" rtlCol="0"/>
            <a:lstStyle/>
            <a:p>
              <a:endParaRPr/>
            </a:p>
          </p:txBody>
        </p:sp>
        <p:sp>
          <p:nvSpPr>
            <p:cNvPr id="35" name="bg object 35"/>
            <p:cNvSpPr/>
            <p:nvPr/>
          </p:nvSpPr>
          <p:spPr>
            <a:xfrm>
              <a:off x="6592919" y="3285357"/>
              <a:ext cx="659130" cy="1039494"/>
            </a:xfrm>
            <a:custGeom>
              <a:avLst/>
              <a:gdLst/>
              <a:ahLst/>
              <a:cxnLst/>
              <a:rect l="l" t="t" r="r" b="b"/>
              <a:pathLst>
                <a:path w="659129" h="1039495">
                  <a:moveTo>
                    <a:pt x="658520" y="0"/>
                  </a:moveTo>
                  <a:lnTo>
                    <a:pt x="0" y="519696"/>
                  </a:lnTo>
                  <a:lnTo>
                    <a:pt x="658520" y="1039380"/>
                  </a:lnTo>
                  <a:lnTo>
                    <a:pt x="658520" y="0"/>
                  </a:lnTo>
                  <a:close/>
                </a:path>
              </a:pathLst>
            </a:custGeom>
            <a:solidFill>
              <a:srgbClr val="60605F">
                <a:alpha val="9999"/>
              </a:srgbClr>
            </a:solidFill>
          </p:spPr>
          <p:txBody>
            <a:bodyPr wrap="square" lIns="0" tIns="0" rIns="0" bIns="0" rtlCol="0"/>
            <a:lstStyle/>
            <a:p>
              <a:endParaRPr/>
            </a:p>
          </p:txBody>
        </p:sp>
        <p:sp>
          <p:nvSpPr>
            <p:cNvPr id="36" name="bg object 36"/>
            <p:cNvSpPr/>
            <p:nvPr/>
          </p:nvSpPr>
          <p:spPr>
            <a:xfrm>
              <a:off x="6592924" y="2765739"/>
              <a:ext cx="659130" cy="1039494"/>
            </a:xfrm>
            <a:custGeom>
              <a:avLst/>
              <a:gdLst/>
              <a:ahLst/>
              <a:cxnLst/>
              <a:rect l="l" t="t" r="r" b="b"/>
              <a:pathLst>
                <a:path w="659129" h="1039495">
                  <a:moveTo>
                    <a:pt x="0" y="0"/>
                  </a:moveTo>
                  <a:lnTo>
                    <a:pt x="0" y="1039317"/>
                  </a:lnTo>
                  <a:lnTo>
                    <a:pt x="658558" y="519620"/>
                  </a:lnTo>
                  <a:lnTo>
                    <a:pt x="0" y="0"/>
                  </a:lnTo>
                  <a:close/>
                </a:path>
              </a:pathLst>
            </a:custGeom>
            <a:solidFill>
              <a:srgbClr val="E7E7E7">
                <a:alpha val="9999"/>
              </a:srgbClr>
            </a:solidFill>
          </p:spPr>
          <p:txBody>
            <a:bodyPr wrap="square" lIns="0" tIns="0" rIns="0" bIns="0" rtlCol="0"/>
            <a:lstStyle/>
            <a:p>
              <a:endParaRPr/>
            </a:p>
          </p:txBody>
        </p:sp>
        <p:sp>
          <p:nvSpPr>
            <p:cNvPr id="37" name="bg object 37"/>
            <p:cNvSpPr/>
            <p:nvPr/>
          </p:nvSpPr>
          <p:spPr>
            <a:xfrm>
              <a:off x="6592919" y="4324735"/>
              <a:ext cx="659130" cy="1039494"/>
            </a:xfrm>
            <a:custGeom>
              <a:avLst/>
              <a:gdLst/>
              <a:ahLst/>
              <a:cxnLst/>
              <a:rect l="l" t="t" r="r" b="b"/>
              <a:pathLst>
                <a:path w="659129" h="1039495">
                  <a:moveTo>
                    <a:pt x="658520" y="0"/>
                  </a:moveTo>
                  <a:lnTo>
                    <a:pt x="0" y="519620"/>
                  </a:lnTo>
                  <a:lnTo>
                    <a:pt x="658520" y="1039393"/>
                  </a:lnTo>
                  <a:lnTo>
                    <a:pt x="658520" y="0"/>
                  </a:lnTo>
                  <a:close/>
                </a:path>
              </a:pathLst>
            </a:custGeom>
            <a:solidFill>
              <a:srgbClr val="60605F">
                <a:alpha val="9999"/>
              </a:srgbClr>
            </a:solidFill>
          </p:spPr>
          <p:txBody>
            <a:bodyPr wrap="square" lIns="0" tIns="0" rIns="0" bIns="0" rtlCol="0"/>
            <a:lstStyle/>
            <a:p>
              <a:endParaRPr/>
            </a:p>
          </p:txBody>
        </p:sp>
        <p:sp>
          <p:nvSpPr>
            <p:cNvPr id="38" name="bg object 38"/>
            <p:cNvSpPr/>
            <p:nvPr/>
          </p:nvSpPr>
          <p:spPr>
            <a:xfrm>
              <a:off x="6592924" y="3805055"/>
              <a:ext cx="659130" cy="1039494"/>
            </a:xfrm>
            <a:custGeom>
              <a:avLst/>
              <a:gdLst/>
              <a:ahLst/>
              <a:cxnLst/>
              <a:rect l="l" t="t" r="r" b="b"/>
              <a:pathLst>
                <a:path w="659129" h="1039495">
                  <a:moveTo>
                    <a:pt x="0" y="0"/>
                  </a:moveTo>
                  <a:lnTo>
                    <a:pt x="0" y="1039304"/>
                  </a:lnTo>
                  <a:lnTo>
                    <a:pt x="658558" y="519684"/>
                  </a:lnTo>
                  <a:lnTo>
                    <a:pt x="0" y="0"/>
                  </a:lnTo>
                  <a:close/>
                </a:path>
              </a:pathLst>
            </a:custGeom>
            <a:solidFill>
              <a:srgbClr val="AEAEAE">
                <a:alpha val="9999"/>
              </a:srgbClr>
            </a:solidFill>
          </p:spPr>
          <p:txBody>
            <a:bodyPr wrap="square" lIns="0" tIns="0" rIns="0" bIns="0" rtlCol="0"/>
            <a:lstStyle/>
            <a:p>
              <a:endParaRPr/>
            </a:p>
          </p:txBody>
        </p:sp>
        <p:sp>
          <p:nvSpPr>
            <p:cNvPr id="39" name="bg object 39"/>
            <p:cNvSpPr/>
            <p:nvPr/>
          </p:nvSpPr>
          <p:spPr>
            <a:xfrm>
              <a:off x="6592919" y="5364077"/>
              <a:ext cx="659130" cy="1039494"/>
            </a:xfrm>
            <a:custGeom>
              <a:avLst/>
              <a:gdLst/>
              <a:ahLst/>
              <a:cxnLst/>
              <a:rect l="l" t="t" r="r" b="b"/>
              <a:pathLst>
                <a:path w="659129" h="1039495">
                  <a:moveTo>
                    <a:pt x="658520" y="0"/>
                  </a:moveTo>
                  <a:lnTo>
                    <a:pt x="0" y="519683"/>
                  </a:lnTo>
                  <a:lnTo>
                    <a:pt x="658520" y="1039393"/>
                  </a:lnTo>
                  <a:lnTo>
                    <a:pt x="658520" y="0"/>
                  </a:lnTo>
                  <a:close/>
                </a:path>
              </a:pathLst>
            </a:custGeom>
            <a:solidFill>
              <a:srgbClr val="D6D6D5">
                <a:alpha val="9999"/>
              </a:srgbClr>
            </a:solidFill>
          </p:spPr>
          <p:txBody>
            <a:bodyPr wrap="square" lIns="0" tIns="0" rIns="0" bIns="0" rtlCol="0"/>
            <a:lstStyle/>
            <a:p>
              <a:endParaRPr/>
            </a:p>
          </p:txBody>
        </p:sp>
        <p:sp>
          <p:nvSpPr>
            <p:cNvPr id="40" name="bg object 40"/>
            <p:cNvSpPr/>
            <p:nvPr/>
          </p:nvSpPr>
          <p:spPr>
            <a:xfrm>
              <a:off x="6592924" y="4844360"/>
              <a:ext cx="659130" cy="1039494"/>
            </a:xfrm>
            <a:custGeom>
              <a:avLst/>
              <a:gdLst/>
              <a:ahLst/>
              <a:cxnLst/>
              <a:rect l="l" t="t" r="r" b="b"/>
              <a:pathLst>
                <a:path w="659129" h="1039495">
                  <a:moveTo>
                    <a:pt x="0" y="0"/>
                  </a:moveTo>
                  <a:lnTo>
                    <a:pt x="0" y="1039406"/>
                  </a:lnTo>
                  <a:lnTo>
                    <a:pt x="658558" y="519722"/>
                  </a:lnTo>
                  <a:lnTo>
                    <a:pt x="0" y="0"/>
                  </a:lnTo>
                  <a:close/>
                </a:path>
              </a:pathLst>
            </a:custGeom>
            <a:solidFill>
              <a:srgbClr val="1D1D1B">
                <a:alpha val="9999"/>
              </a:srgbClr>
            </a:solidFill>
          </p:spPr>
          <p:txBody>
            <a:bodyPr wrap="square" lIns="0" tIns="0" rIns="0" bIns="0" rtlCol="0"/>
            <a:lstStyle/>
            <a:p>
              <a:endParaRPr/>
            </a:p>
          </p:txBody>
        </p:sp>
        <p:sp>
          <p:nvSpPr>
            <p:cNvPr id="41" name="bg object 41"/>
            <p:cNvSpPr/>
            <p:nvPr/>
          </p:nvSpPr>
          <p:spPr>
            <a:xfrm>
              <a:off x="6592919" y="6403468"/>
              <a:ext cx="659130" cy="1039494"/>
            </a:xfrm>
            <a:custGeom>
              <a:avLst/>
              <a:gdLst/>
              <a:ahLst/>
              <a:cxnLst/>
              <a:rect l="l" t="t" r="r" b="b"/>
              <a:pathLst>
                <a:path w="659129" h="1039495">
                  <a:moveTo>
                    <a:pt x="658520" y="0"/>
                  </a:moveTo>
                  <a:lnTo>
                    <a:pt x="0" y="519595"/>
                  </a:lnTo>
                  <a:lnTo>
                    <a:pt x="658520" y="1039393"/>
                  </a:lnTo>
                  <a:lnTo>
                    <a:pt x="658520" y="0"/>
                  </a:lnTo>
                  <a:close/>
                </a:path>
              </a:pathLst>
            </a:custGeom>
            <a:solidFill>
              <a:srgbClr val="D6D6D5">
                <a:alpha val="9999"/>
              </a:srgbClr>
            </a:solidFill>
          </p:spPr>
          <p:txBody>
            <a:bodyPr wrap="square" lIns="0" tIns="0" rIns="0" bIns="0" rtlCol="0"/>
            <a:lstStyle/>
            <a:p>
              <a:endParaRPr/>
            </a:p>
          </p:txBody>
        </p:sp>
        <p:sp>
          <p:nvSpPr>
            <p:cNvPr id="42" name="bg object 42"/>
            <p:cNvSpPr/>
            <p:nvPr/>
          </p:nvSpPr>
          <p:spPr>
            <a:xfrm>
              <a:off x="6592924" y="5883764"/>
              <a:ext cx="659130" cy="1039494"/>
            </a:xfrm>
            <a:custGeom>
              <a:avLst/>
              <a:gdLst/>
              <a:ahLst/>
              <a:cxnLst/>
              <a:rect l="l" t="t" r="r" b="b"/>
              <a:pathLst>
                <a:path w="659129" h="1039495">
                  <a:moveTo>
                    <a:pt x="0" y="0"/>
                  </a:moveTo>
                  <a:lnTo>
                    <a:pt x="0" y="1039304"/>
                  </a:lnTo>
                  <a:lnTo>
                    <a:pt x="658558" y="519709"/>
                  </a:lnTo>
                  <a:lnTo>
                    <a:pt x="0" y="0"/>
                  </a:lnTo>
                  <a:close/>
                </a:path>
              </a:pathLst>
            </a:custGeom>
            <a:solidFill>
              <a:srgbClr val="60605F">
                <a:alpha val="9999"/>
              </a:srgbClr>
            </a:solidFill>
          </p:spPr>
          <p:txBody>
            <a:bodyPr wrap="square" lIns="0" tIns="0" rIns="0" bIns="0" rtlCol="0"/>
            <a:lstStyle/>
            <a:p>
              <a:endParaRPr/>
            </a:p>
          </p:txBody>
        </p:sp>
        <p:sp>
          <p:nvSpPr>
            <p:cNvPr id="43" name="bg object 43"/>
            <p:cNvSpPr/>
            <p:nvPr/>
          </p:nvSpPr>
          <p:spPr>
            <a:xfrm>
              <a:off x="6592919" y="7442786"/>
              <a:ext cx="659130" cy="1039494"/>
            </a:xfrm>
            <a:custGeom>
              <a:avLst/>
              <a:gdLst/>
              <a:ahLst/>
              <a:cxnLst/>
              <a:rect l="l" t="t" r="r" b="b"/>
              <a:pathLst>
                <a:path w="659129" h="1039495">
                  <a:moveTo>
                    <a:pt x="658520" y="0"/>
                  </a:moveTo>
                  <a:lnTo>
                    <a:pt x="0" y="519684"/>
                  </a:lnTo>
                  <a:lnTo>
                    <a:pt x="658520" y="1039317"/>
                  </a:lnTo>
                  <a:lnTo>
                    <a:pt x="658520" y="0"/>
                  </a:lnTo>
                  <a:close/>
                </a:path>
              </a:pathLst>
            </a:custGeom>
            <a:solidFill>
              <a:srgbClr val="D6D6D5">
                <a:alpha val="9999"/>
              </a:srgbClr>
            </a:solidFill>
          </p:spPr>
          <p:txBody>
            <a:bodyPr wrap="square" lIns="0" tIns="0" rIns="0" bIns="0" rtlCol="0"/>
            <a:lstStyle/>
            <a:p>
              <a:endParaRPr/>
            </a:p>
          </p:txBody>
        </p:sp>
        <p:sp>
          <p:nvSpPr>
            <p:cNvPr id="44" name="bg object 44"/>
            <p:cNvSpPr/>
            <p:nvPr/>
          </p:nvSpPr>
          <p:spPr>
            <a:xfrm>
              <a:off x="6592924" y="6923066"/>
              <a:ext cx="659130" cy="1039494"/>
            </a:xfrm>
            <a:custGeom>
              <a:avLst/>
              <a:gdLst/>
              <a:ahLst/>
              <a:cxnLst/>
              <a:rect l="l" t="t" r="r" b="b"/>
              <a:pathLst>
                <a:path w="659129" h="1039495">
                  <a:moveTo>
                    <a:pt x="0" y="0"/>
                  </a:moveTo>
                  <a:lnTo>
                    <a:pt x="0" y="1039406"/>
                  </a:lnTo>
                  <a:lnTo>
                    <a:pt x="658558" y="519722"/>
                  </a:lnTo>
                  <a:lnTo>
                    <a:pt x="0" y="0"/>
                  </a:lnTo>
                  <a:close/>
                </a:path>
              </a:pathLst>
            </a:custGeom>
            <a:solidFill>
              <a:srgbClr val="1D1D1B">
                <a:alpha val="9999"/>
              </a:srgbClr>
            </a:solidFill>
          </p:spPr>
          <p:txBody>
            <a:bodyPr wrap="square" lIns="0" tIns="0" rIns="0" bIns="0" rtlCol="0"/>
            <a:lstStyle/>
            <a:p>
              <a:endParaRPr/>
            </a:p>
          </p:txBody>
        </p:sp>
        <p:sp>
          <p:nvSpPr>
            <p:cNvPr id="45" name="bg object 45"/>
            <p:cNvSpPr/>
            <p:nvPr/>
          </p:nvSpPr>
          <p:spPr>
            <a:xfrm>
              <a:off x="6592919" y="8482101"/>
              <a:ext cx="659130" cy="1039494"/>
            </a:xfrm>
            <a:custGeom>
              <a:avLst/>
              <a:gdLst/>
              <a:ahLst/>
              <a:cxnLst/>
              <a:rect l="l" t="t" r="r" b="b"/>
              <a:pathLst>
                <a:path w="659129" h="1039495">
                  <a:moveTo>
                    <a:pt x="658520" y="0"/>
                  </a:moveTo>
                  <a:lnTo>
                    <a:pt x="0" y="519709"/>
                  </a:lnTo>
                  <a:lnTo>
                    <a:pt x="658520" y="1039393"/>
                  </a:lnTo>
                  <a:lnTo>
                    <a:pt x="658520" y="0"/>
                  </a:lnTo>
                  <a:close/>
                </a:path>
              </a:pathLst>
            </a:custGeom>
            <a:solidFill>
              <a:srgbClr val="AEAEAE">
                <a:alpha val="9999"/>
              </a:srgbClr>
            </a:solidFill>
          </p:spPr>
          <p:txBody>
            <a:bodyPr wrap="square" lIns="0" tIns="0" rIns="0" bIns="0" rtlCol="0"/>
            <a:lstStyle/>
            <a:p>
              <a:endParaRPr/>
            </a:p>
          </p:txBody>
        </p:sp>
        <p:sp>
          <p:nvSpPr>
            <p:cNvPr id="46" name="bg object 46"/>
            <p:cNvSpPr/>
            <p:nvPr/>
          </p:nvSpPr>
          <p:spPr>
            <a:xfrm>
              <a:off x="6592924" y="7962470"/>
              <a:ext cx="659130" cy="1039494"/>
            </a:xfrm>
            <a:custGeom>
              <a:avLst/>
              <a:gdLst/>
              <a:ahLst/>
              <a:cxnLst/>
              <a:rect l="l" t="t" r="r" b="b"/>
              <a:pathLst>
                <a:path w="659129" h="1039495">
                  <a:moveTo>
                    <a:pt x="0" y="0"/>
                  </a:moveTo>
                  <a:lnTo>
                    <a:pt x="0" y="1039342"/>
                  </a:lnTo>
                  <a:lnTo>
                    <a:pt x="658558" y="519633"/>
                  </a:lnTo>
                  <a:lnTo>
                    <a:pt x="0" y="0"/>
                  </a:lnTo>
                  <a:close/>
                </a:path>
              </a:pathLst>
            </a:custGeom>
            <a:solidFill>
              <a:srgbClr val="60605F">
                <a:alpha val="9999"/>
              </a:srgbClr>
            </a:solidFill>
          </p:spPr>
          <p:txBody>
            <a:bodyPr wrap="square" lIns="0" tIns="0" rIns="0" bIns="0" rtlCol="0"/>
            <a:lstStyle/>
            <a:p>
              <a:endParaRPr/>
            </a:p>
          </p:txBody>
        </p:sp>
        <p:sp>
          <p:nvSpPr>
            <p:cNvPr id="47" name="bg object 47"/>
            <p:cNvSpPr/>
            <p:nvPr userDrawn="1"/>
          </p:nvSpPr>
          <p:spPr>
            <a:xfrm>
              <a:off x="6592919" y="9521495"/>
              <a:ext cx="659130" cy="1039494"/>
            </a:xfrm>
            <a:custGeom>
              <a:avLst/>
              <a:gdLst/>
              <a:ahLst/>
              <a:cxnLst/>
              <a:rect l="l" t="t" r="r" b="b"/>
              <a:pathLst>
                <a:path w="659129" h="1039495">
                  <a:moveTo>
                    <a:pt x="658520" y="0"/>
                  </a:moveTo>
                  <a:lnTo>
                    <a:pt x="0" y="519633"/>
                  </a:lnTo>
                  <a:lnTo>
                    <a:pt x="658520" y="1039291"/>
                  </a:lnTo>
                  <a:lnTo>
                    <a:pt x="658520" y="0"/>
                  </a:lnTo>
                  <a:close/>
                </a:path>
              </a:pathLst>
            </a:custGeom>
            <a:solidFill>
              <a:srgbClr val="D6D6D5">
                <a:alpha val="9999"/>
              </a:srgbClr>
            </a:solidFill>
          </p:spPr>
          <p:txBody>
            <a:bodyPr wrap="square" lIns="0" tIns="0" rIns="0" bIns="0" rtlCol="0"/>
            <a:lstStyle/>
            <a:p>
              <a:endParaRPr/>
            </a:p>
          </p:txBody>
        </p:sp>
        <p:sp>
          <p:nvSpPr>
            <p:cNvPr id="48" name="bg object 48"/>
            <p:cNvSpPr/>
            <p:nvPr userDrawn="1"/>
          </p:nvSpPr>
          <p:spPr>
            <a:xfrm>
              <a:off x="6592924" y="9001812"/>
              <a:ext cx="659130" cy="1039494"/>
            </a:xfrm>
            <a:custGeom>
              <a:avLst/>
              <a:gdLst/>
              <a:ahLst/>
              <a:cxnLst/>
              <a:rect l="l" t="t" r="r" b="b"/>
              <a:pathLst>
                <a:path w="659129" h="1039495">
                  <a:moveTo>
                    <a:pt x="0" y="0"/>
                  </a:moveTo>
                  <a:lnTo>
                    <a:pt x="0" y="1039317"/>
                  </a:lnTo>
                  <a:lnTo>
                    <a:pt x="658558" y="519684"/>
                  </a:lnTo>
                  <a:lnTo>
                    <a:pt x="0" y="0"/>
                  </a:lnTo>
                  <a:close/>
                </a:path>
              </a:pathLst>
            </a:custGeom>
            <a:solidFill>
              <a:srgbClr val="1D1D1B">
                <a:alpha val="9999"/>
              </a:srgbClr>
            </a:solidFill>
          </p:spPr>
          <p:txBody>
            <a:bodyPr wrap="square" lIns="0" tIns="0" rIns="0" bIns="0" rtlCol="0"/>
            <a:lstStyle/>
            <a:p>
              <a:endParaRPr/>
            </a:p>
          </p:txBody>
        </p:sp>
        <p:sp>
          <p:nvSpPr>
            <p:cNvPr id="49" name="bg object 49"/>
            <p:cNvSpPr/>
            <p:nvPr/>
          </p:nvSpPr>
          <p:spPr>
            <a:xfrm>
              <a:off x="5934290" y="1726333"/>
              <a:ext cx="659130" cy="1039494"/>
            </a:xfrm>
            <a:custGeom>
              <a:avLst/>
              <a:gdLst/>
              <a:ahLst/>
              <a:cxnLst/>
              <a:rect l="l" t="t" r="r" b="b"/>
              <a:pathLst>
                <a:path w="659129" h="1039494">
                  <a:moveTo>
                    <a:pt x="658583" y="0"/>
                  </a:moveTo>
                  <a:lnTo>
                    <a:pt x="0" y="519785"/>
                  </a:lnTo>
                  <a:lnTo>
                    <a:pt x="658583" y="1039406"/>
                  </a:lnTo>
                  <a:lnTo>
                    <a:pt x="658583" y="0"/>
                  </a:lnTo>
                  <a:close/>
                </a:path>
              </a:pathLst>
            </a:custGeom>
            <a:solidFill>
              <a:srgbClr val="D6D6D5">
                <a:alpha val="9999"/>
              </a:srgbClr>
            </a:solidFill>
          </p:spPr>
          <p:txBody>
            <a:bodyPr wrap="square" lIns="0" tIns="0" rIns="0" bIns="0" rtlCol="0"/>
            <a:lstStyle/>
            <a:p>
              <a:endParaRPr/>
            </a:p>
          </p:txBody>
        </p:sp>
        <p:sp>
          <p:nvSpPr>
            <p:cNvPr id="50" name="bg object 50"/>
            <p:cNvSpPr/>
            <p:nvPr/>
          </p:nvSpPr>
          <p:spPr>
            <a:xfrm>
              <a:off x="5934290" y="687019"/>
              <a:ext cx="659130" cy="1039494"/>
            </a:xfrm>
            <a:custGeom>
              <a:avLst/>
              <a:gdLst/>
              <a:ahLst/>
              <a:cxnLst/>
              <a:rect l="l" t="t" r="r" b="b"/>
              <a:pathLst>
                <a:path w="659129" h="1039494">
                  <a:moveTo>
                    <a:pt x="658583" y="0"/>
                  </a:moveTo>
                  <a:lnTo>
                    <a:pt x="0" y="519696"/>
                  </a:lnTo>
                  <a:lnTo>
                    <a:pt x="658583" y="1039317"/>
                  </a:lnTo>
                  <a:lnTo>
                    <a:pt x="658583" y="0"/>
                  </a:lnTo>
                  <a:close/>
                </a:path>
              </a:pathLst>
            </a:custGeom>
            <a:solidFill>
              <a:srgbClr val="AEAEAE">
                <a:alpha val="9999"/>
              </a:srgbClr>
            </a:solidFill>
          </p:spPr>
          <p:txBody>
            <a:bodyPr wrap="square" lIns="0" tIns="0" rIns="0" bIns="0" rtlCol="0"/>
            <a:lstStyle/>
            <a:p>
              <a:endParaRPr/>
            </a:p>
          </p:txBody>
        </p:sp>
        <p:sp>
          <p:nvSpPr>
            <p:cNvPr id="51" name="bg object 51"/>
            <p:cNvSpPr/>
            <p:nvPr/>
          </p:nvSpPr>
          <p:spPr>
            <a:xfrm>
              <a:off x="5934285" y="1206715"/>
              <a:ext cx="659130" cy="1039494"/>
            </a:xfrm>
            <a:custGeom>
              <a:avLst/>
              <a:gdLst/>
              <a:ahLst/>
              <a:cxnLst/>
              <a:rect l="l" t="t" r="r" b="b"/>
              <a:pathLst>
                <a:path w="659129" h="1039494">
                  <a:moveTo>
                    <a:pt x="0" y="0"/>
                  </a:moveTo>
                  <a:lnTo>
                    <a:pt x="0" y="1039406"/>
                  </a:lnTo>
                  <a:lnTo>
                    <a:pt x="658634" y="519620"/>
                  </a:lnTo>
                  <a:lnTo>
                    <a:pt x="0" y="0"/>
                  </a:lnTo>
                  <a:close/>
                </a:path>
              </a:pathLst>
            </a:custGeom>
            <a:solidFill>
              <a:srgbClr val="E7E7E7">
                <a:alpha val="9999"/>
              </a:srgbClr>
            </a:solidFill>
          </p:spPr>
          <p:txBody>
            <a:bodyPr wrap="square" lIns="0" tIns="0" rIns="0" bIns="0" rtlCol="0"/>
            <a:lstStyle/>
            <a:p>
              <a:endParaRPr/>
            </a:p>
          </p:txBody>
        </p:sp>
        <p:sp>
          <p:nvSpPr>
            <p:cNvPr id="52" name="bg object 52"/>
            <p:cNvSpPr/>
            <p:nvPr/>
          </p:nvSpPr>
          <p:spPr>
            <a:xfrm>
              <a:off x="5934291" y="2765737"/>
              <a:ext cx="659130" cy="1039494"/>
            </a:xfrm>
            <a:custGeom>
              <a:avLst/>
              <a:gdLst/>
              <a:ahLst/>
              <a:cxnLst/>
              <a:rect l="l" t="t" r="r" b="b"/>
              <a:pathLst>
                <a:path w="659129" h="1039495">
                  <a:moveTo>
                    <a:pt x="658583" y="0"/>
                  </a:moveTo>
                  <a:lnTo>
                    <a:pt x="0" y="519696"/>
                  </a:lnTo>
                  <a:lnTo>
                    <a:pt x="658583" y="1039393"/>
                  </a:lnTo>
                  <a:lnTo>
                    <a:pt x="658583" y="0"/>
                  </a:lnTo>
                  <a:close/>
                </a:path>
              </a:pathLst>
            </a:custGeom>
            <a:solidFill>
              <a:srgbClr val="60605F">
                <a:alpha val="9999"/>
              </a:srgbClr>
            </a:solidFill>
          </p:spPr>
          <p:txBody>
            <a:bodyPr wrap="square" lIns="0" tIns="0" rIns="0" bIns="0" rtlCol="0"/>
            <a:lstStyle/>
            <a:p>
              <a:endParaRPr/>
            </a:p>
          </p:txBody>
        </p:sp>
        <p:sp>
          <p:nvSpPr>
            <p:cNvPr id="53" name="bg object 53"/>
            <p:cNvSpPr/>
            <p:nvPr/>
          </p:nvSpPr>
          <p:spPr>
            <a:xfrm>
              <a:off x="5934285" y="2246118"/>
              <a:ext cx="659130" cy="1039494"/>
            </a:xfrm>
            <a:custGeom>
              <a:avLst/>
              <a:gdLst/>
              <a:ahLst/>
              <a:cxnLst/>
              <a:rect l="l" t="t" r="r" b="b"/>
              <a:pathLst>
                <a:path w="659129" h="1039495">
                  <a:moveTo>
                    <a:pt x="0" y="0"/>
                  </a:moveTo>
                  <a:lnTo>
                    <a:pt x="0" y="1039317"/>
                  </a:lnTo>
                  <a:lnTo>
                    <a:pt x="658634" y="519620"/>
                  </a:lnTo>
                  <a:lnTo>
                    <a:pt x="0" y="0"/>
                  </a:lnTo>
                  <a:close/>
                </a:path>
              </a:pathLst>
            </a:custGeom>
            <a:solidFill>
              <a:srgbClr val="AEAEAE">
                <a:alpha val="9999"/>
              </a:srgbClr>
            </a:solidFill>
          </p:spPr>
          <p:txBody>
            <a:bodyPr wrap="square" lIns="0" tIns="0" rIns="0" bIns="0" rtlCol="0"/>
            <a:lstStyle/>
            <a:p>
              <a:endParaRPr/>
            </a:p>
          </p:txBody>
        </p:sp>
        <p:sp>
          <p:nvSpPr>
            <p:cNvPr id="54" name="bg object 54"/>
            <p:cNvSpPr/>
            <p:nvPr/>
          </p:nvSpPr>
          <p:spPr>
            <a:xfrm>
              <a:off x="5934291" y="3805129"/>
              <a:ext cx="659130" cy="1039494"/>
            </a:xfrm>
            <a:custGeom>
              <a:avLst/>
              <a:gdLst/>
              <a:ahLst/>
              <a:cxnLst/>
              <a:rect l="l" t="t" r="r" b="b"/>
              <a:pathLst>
                <a:path w="659129" h="1039495">
                  <a:moveTo>
                    <a:pt x="658583" y="0"/>
                  </a:moveTo>
                  <a:lnTo>
                    <a:pt x="0" y="519607"/>
                  </a:lnTo>
                  <a:lnTo>
                    <a:pt x="658583" y="1039304"/>
                  </a:lnTo>
                  <a:lnTo>
                    <a:pt x="658583" y="0"/>
                  </a:lnTo>
                  <a:close/>
                </a:path>
              </a:pathLst>
            </a:custGeom>
            <a:solidFill>
              <a:srgbClr val="60605F">
                <a:alpha val="9999"/>
              </a:srgbClr>
            </a:solidFill>
          </p:spPr>
          <p:txBody>
            <a:bodyPr wrap="square" lIns="0" tIns="0" rIns="0" bIns="0" rtlCol="0"/>
            <a:lstStyle/>
            <a:p>
              <a:endParaRPr/>
            </a:p>
          </p:txBody>
        </p:sp>
        <p:sp>
          <p:nvSpPr>
            <p:cNvPr id="55" name="bg object 55"/>
            <p:cNvSpPr/>
            <p:nvPr/>
          </p:nvSpPr>
          <p:spPr>
            <a:xfrm>
              <a:off x="5934285" y="3285435"/>
              <a:ext cx="659130" cy="1039494"/>
            </a:xfrm>
            <a:custGeom>
              <a:avLst/>
              <a:gdLst/>
              <a:ahLst/>
              <a:cxnLst/>
              <a:rect l="l" t="t" r="r" b="b"/>
              <a:pathLst>
                <a:path w="659129" h="1039495">
                  <a:moveTo>
                    <a:pt x="0" y="0"/>
                  </a:moveTo>
                  <a:lnTo>
                    <a:pt x="0" y="1039304"/>
                  </a:lnTo>
                  <a:lnTo>
                    <a:pt x="658634" y="519696"/>
                  </a:lnTo>
                  <a:lnTo>
                    <a:pt x="0" y="0"/>
                  </a:lnTo>
                  <a:close/>
                </a:path>
              </a:pathLst>
            </a:custGeom>
            <a:solidFill>
              <a:srgbClr val="E7E7E7">
                <a:alpha val="9999"/>
              </a:srgbClr>
            </a:solidFill>
          </p:spPr>
          <p:txBody>
            <a:bodyPr wrap="square" lIns="0" tIns="0" rIns="0" bIns="0" rtlCol="0"/>
            <a:lstStyle/>
            <a:p>
              <a:endParaRPr/>
            </a:p>
          </p:txBody>
        </p:sp>
        <p:sp>
          <p:nvSpPr>
            <p:cNvPr id="56" name="bg object 56"/>
            <p:cNvSpPr/>
            <p:nvPr/>
          </p:nvSpPr>
          <p:spPr>
            <a:xfrm>
              <a:off x="5934291" y="4844434"/>
              <a:ext cx="659130" cy="1039494"/>
            </a:xfrm>
            <a:custGeom>
              <a:avLst/>
              <a:gdLst/>
              <a:ahLst/>
              <a:cxnLst/>
              <a:rect l="l" t="t" r="r" b="b"/>
              <a:pathLst>
                <a:path w="659129" h="1039495">
                  <a:moveTo>
                    <a:pt x="658583" y="0"/>
                  </a:moveTo>
                  <a:lnTo>
                    <a:pt x="0" y="519696"/>
                  </a:lnTo>
                  <a:lnTo>
                    <a:pt x="658583" y="1039329"/>
                  </a:lnTo>
                  <a:lnTo>
                    <a:pt x="658583" y="0"/>
                  </a:lnTo>
                  <a:close/>
                </a:path>
              </a:pathLst>
            </a:custGeom>
            <a:solidFill>
              <a:srgbClr val="60605F">
                <a:alpha val="9999"/>
              </a:srgbClr>
            </a:solidFill>
          </p:spPr>
          <p:txBody>
            <a:bodyPr wrap="square" lIns="0" tIns="0" rIns="0" bIns="0" rtlCol="0"/>
            <a:lstStyle/>
            <a:p>
              <a:endParaRPr/>
            </a:p>
          </p:txBody>
        </p:sp>
        <p:sp>
          <p:nvSpPr>
            <p:cNvPr id="57" name="bg object 57"/>
            <p:cNvSpPr/>
            <p:nvPr/>
          </p:nvSpPr>
          <p:spPr>
            <a:xfrm>
              <a:off x="5934285" y="4324738"/>
              <a:ext cx="659130" cy="1039494"/>
            </a:xfrm>
            <a:custGeom>
              <a:avLst/>
              <a:gdLst/>
              <a:ahLst/>
              <a:cxnLst/>
              <a:rect l="l" t="t" r="r" b="b"/>
              <a:pathLst>
                <a:path w="659129" h="1039495">
                  <a:moveTo>
                    <a:pt x="0" y="0"/>
                  </a:moveTo>
                  <a:lnTo>
                    <a:pt x="0" y="1039393"/>
                  </a:lnTo>
                  <a:lnTo>
                    <a:pt x="658634" y="519696"/>
                  </a:lnTo>
                  <a:lnTo>
                    <a:pt x="0" y="0"/>
                  </a:lnTo>
                  <a:close/>
                </a:path>
              </a:pathLst>
            </a:custGeom>
            <a:solidFill>
              <a:srgbClr val="AEAEAE">
                <a:alpha val="9999"/>
              </a:srgbClr>
            </a:solidFill>
          </p:spPr>
          <p:txBody>
            <a:bodyPr wrap="square" lIns="0" tIns="0" rIns="0" bIns="0" rtlCol="0"/>
            <a:lstStyle/>
            <a:p>
              <a:endParaRPr/>
            </a:p>
          </p:txBody>
        </p:sp>
        <p:sp>
          <p:nvSpPr>
            <p:cNvPr id="58" name="bg object 58"/>
            <p:cNvSpPr/>
            <p:nvPr/>
          </p:nvSpPr>
          <p:spPr>
            <a:xfrm>
              <a:off x="5934291" y="5883761"/>
              <a:ext cx="659130" cy="1039494"/>
            </a:xfrm>
            <a:custGeom>
              <a:avLst/>
              <a:gdLst/>
              <a:ahLst/>
              <a:cxnLst/>
              <a:rect l="l" t="t" r="r" b="b"/>
              <a:pathLst>
                <a:path w="659129" h="1039495">
                  <a:moveTo>
                    <a:pt x="658583" y="0"/>
                  </a:moveTo>
                  <a:lnTo>
                    <a:pt x="0" y="519709"/>
                  </a:lnTo>
                  <a:lnTo>
                    <a:pt x="658583" y="1039380"/>
                  </a:lnTo>
                  <a:lnTo>
                    <a:pt x="658583" y="0"/>
                  </a:lnTo>
                  <a:close/>
                </a:path>
              </a:pathLst>
            </a:custGeom>
            <a:solidFill>
              <a:srgbClr val="D6D6D5">
                <a:alpha val="9999"/>
              </a:srgbClr>
            </a:solidFill>
          </p:spPr>
          <p:txBody>
            <a:bodyPr wrap="square" lIns="0" tIns="0" rIns="0" bIns="0" rtlCol="0"/>
            <a:lstStyle/>
            <a:p>
              <a:endParaRPr/>
            </a:p>
          </p:txBody>
        </p:sp>
        <p:sp>
          <p:nvSpPr>
            <p:cNvPr id="59" name="bg object 59"/>
            <p:cNvSpPr/>
            <p:nvPr/>
          </p:nvSpPr>
          <p:spPr>
            <a:xfrm>
              <a:off x="5934285" y="5364129"/>
              <a:ext cx="659130" cy="1039494"/>
            </a:xfrm>
            <a:custGeom>
              <a:avLst/>
              <a:gdLst/>
              <a:ahLst/>
              <a:cxnLst/>
              <a:rect l="l" t="t" r="r" b="b"/>
              <a:pathLst>
                <a:path w="659129" h="1039495">
                  <a:moveTo>
                    <a:pt x="0" y="0"/>
                  </a:moveTo>
                  <a:lnTo>
                    <a:pt x="0" y="1039342"/>
                  </a:lnTo>
                  <a:lnTo>
                    <a:pt x="658634" y="519633"/>
                  </a:lnTo>
                  <a:lnTo>
                    <a:pt x="0" y="0"/>
                  </a:lnTo>
                  <a:close/>
                </a:path>
              </a:pathLst>
            </a:custGeom>
            <a:solidFill>
              <a:srgbClr val="AEAEAE">
                <a:alpha val="9999"/>
              </a:srgbClr>
            </a:solidFill>
          </p:spPr>
          <p:txBody>
            <a:bodyPr wrap="square" lIns="0" tIns="0" rIns="0" bIns="0" rtlCol="0"/>
            <a:lstStyle/>
            <a:p>
              <a:endParaRPr/>
            </a:p>
          </p:txBody>
        </p:sp>
        <p:sp>
          <p:nvSpPr>
            <p:cNvPr id="60" name="bg object 60"/>
            <p:cNvSpPr/>
            <p:nvPr/>
          </p:nvSpPr>
          <p:spPr>
            <a:xfrm>
              <a:off x="5934291" y="6923064"/>
              <a:ext cx="659130" cy="1039494"/>
            </a:xfrm>
            <a:custGeom>
              <a:avLst/>
              <a:gdLst/>
              <a:ahLst/>
              <a:cxnLst/>
              <a:rect l="l" t="t" r="r" b="b"/>
              <a:pathLst>
                <a:path w="659129" h="1039495">
                  <a:moveTo>
                    <a:pt x="658583" y="0"/>
                  </a:moveTo>
                  <a:lnTo>
                    <a:pt x="0" y="519798"/>
                  </a:lnTo>
                  <a:lnTo>
                    <a:pt x="658583" y="1039406"/>
                  </a:lnTo>
                  <a:lnTo>
                    <a:pt x="658583" y="0"/>
                  </a:lnTo>
                  <a:close/>
                </a:path>
              </a:pathLst>
            </a:custGeom>
            <a:solidFill>
              <a:srgbClr val="D6D6D5">
                <a:alpha val="9999"/>
              </a:srgbClr>
            </a:solidFill>
          </p:spPr>
          <p:txBody>
            <a:bodyPr wrap="square" lIns="0" tIns="0" rIns="0" bIns="0" rtlCol="0"/>
            <a:lstStyle/>
            <a:p>
              <a:endParaRPr/>
            </a:p>
          </p:txBody>
        </p:sp>
        <p:sp>
          <p:nvSpPr>
            <p:cNvPr id="61" name="bg object 61"/>
            <p:cNvSpPr/>
            <p:nvPr/>
          </p:nvSpPr>
          <p:spPr>
            <a:xfrm>
              <a:off x="5934285" y="6403470"/>
              <a:ext cx="659130" cy="1039494"/>
            </a:xfrm>
            <a:custGeom>
              <a:avLst/>
              <a:gdLst/>
              <a:ahLst/>
              <a:cxnLst/>
              <a:rect l="l" t="t" r="r" b="b"/>
              <a:pathLst>
                <a:path w="659129" h="1039495">
                  <a:moveTo>
                    <a:pt x="0" y="0"/>
                  </a:moveTo>
                  <a:lnTo>
                    <a:pt x="0" y="1039393"/>
                  </a:lnTo>
                  <a:lnTo>
                    <a:pt x="658634" y="519595"/>
                  </a:lnTo>
                  <a:lnTo>
                    <a:pt x="0" y="0"/>
                  </a:lnTo>
                  <a:close/>
                </a:path>
              </a:pathLst>
            </a:custGeom>
            <a:solidFill>
              <a:srgbClr val="60605F">
                <a:alpha val="9999"/>
              </a:srgbClr>
            </a:solidFill>
          </p:spPr>
          <p:txBody>
            <a:bodyPr wrap="square" lIns="0" tIns="0" rIns="0" bIns="0" rtlCol="0"/>
            <a:lstStyle/>
            <a:p>
              <a:endParaRPr/>
            </a:p>
          </p:txBody>
        </p:sp>
        <p:sp>
          <p:nvSpPr>
            <p:cNvPr id="62" name="bg object 62"/>
            <p:cNvSpPr/>
            <p:nvPr/>
          </p:nvSpPr>
          <p:spPr>
            <a:xfrm>
              <a:off x="5934291" y="7962469"/>
              <a:ext cx="659130" cy="1039494"/>
            </a:xfrm>
            <a:custGeom>
              <a:avLst/>
              <a:gdLst/>
              <a:ahLst/>
              <a:cxnLst/>
              <a:rect l="l" t="t" r="r" b="b"/>
              <a:pathLst>
                <a:path w="659129" h="1039495">
                  <a:moveTo>
                    <a:pt x="658583" y="0"/>
                  </a:moveTo>
                  <a:lnTo>
                    <a:pt x="0" y="519633"/>
                  </a:lnTo>
                  <a:lnTo>
                    <a:pt x="658583" y="1039342"/>
                  </a:lnTo>
                  <a:lnTo>
                    <a:pt x="658583" y="0"/>
                  </a:lnTo>
                  <a:close/>
                </a:path>
              </a:pathLst>
            </a:custGeom>
            <a:solidFill>
              <a:srgbClr val="D6D6D5">
                <a:alpha val="9999"/>
              </a:srgbClr>
            </a:solidFill>
          </p:spPr>
          <p:txBody>
            <a:bodyPr wrap="square" lIns="0" tIns="0" rIns="0" bIns="0" rtlCol="0"/>
            <a:lstStyle/>
            <a:p>
              <a:endParaRPr/>
            </a:p>
          </p:txBody>
        </p:sp>
        <p:sp>
          <p:nvSpPr>
            <p:cNvPr id="63" name="bg object 63"/>
            <p:cNvSpPr/>
            <p:nvPr/>
          </p:nvSpPr>
          <p:spPr>
            <a:xfrm>
              <a:off x="5934285" y="7442861"/>
              <a:ext cx="659130" cy="1039494"/>
            </a:xfrm>
            <a:custGeom>
              <a:avLst/>
              <a:gdLst/>
              <a:ahLst/>
              <a:cxnLst/>
              <a:rect l="l" t="t" r="r" b="b"/>
              <a:pathLst>
                <a:path w="659129" h="1039495">
                  <a:moveTo>
                    <a:pt x="0" y="0"/>
                  </a:moveTo>
                  <a:lnTo>
                    <a:pt x="0" y="1039240"/>
                  </a:lnTo>
                  <a:lnTo>
                    <a:pt x="658634" y="519607"/>
                  </a:lnTo>
                  <a:lnTo>
                    <a:pt x="0" y="0"/>
                  </a:lnTo>
                  <a:close/>
                </a:path>
              </a:pathLst>
            </a:custGeom>
            <a:solidFill>
              <a:srgbClr val="AEAEAE">
                <a:alpha val="9999"/>
              </a:srgbClr>
            </a:solidFill>
          </p:spPr>
          <p:txBody>
            <a:bodyPr wrap="square" lIns="0" tIns="0" rIns="0" bIns="0" rtlCol="0"/>
            <a:lstStyle/>
            <a:p>
              <a:endParaRPr/>
            </a:p>
          </p:txBody>
        </p:sp>
        <p:sp>
          <p:nvSpPr>
            <p:cNvPr id="64" name="bg object 64"/>
            <p:cNvSpPr/>
            <p:nvPr/>
          </p:nvSpPr>
          <p:spPr>
            <a:xfrm>
              <a:off x="5934285" y="8482103"/>
              <a:ext cx="659130" cy="1039494"/>
            </a:xfrm>
            <a:custGeom>
              <a:avLst/>
              <a:gdLst/>
              <a:ahLst/>
              <a:cxnLst/>
              <a:rect l="l" t="t" r="r" b="b"/>
              <a:pathLst>
                <a:path w="659129" h="1039495">
                  <a:moveTo>
                    <a:pt x="0" y="0"/>
                  </a:moveTo>
                  <a:lnTo>
                    <a:pt x="0" y="1039393"/>
                  </a:lnTo>
                  <a:lnTo>
                    <a:pt x="658634" y="519709"/>
                  </a:lnTo>
                  <a:lnTo>
                    <a:pt x="0" y="0"/>
                  </a:lnTo>
                  <a:close/>
                </a:path>
              </a:pathLst>
            </a:custGeom>
            <a:solidFill>
              <a:srgbClr val="E7E7E7">
                <a:alpha val="9999"/>
              </a:srgbClr>
            </a:solidFill>
          </p:spPr>
          <p:txBody>
            <a:bodyPr wrap="square" lIns="0" tIns="0" rIns="0" bIns="0" rtlCol="0"/>
            <a:lstStyle/>
            <a:p>
              <a:endParaRPr/>
            </a:p>
          </p:txBody>
        </p:sp>
        <p:sp>
          <p:nvSpPr>
            <p:cNvPr id="65" name="bg object 65"/>
            <p:cNvSpPr/>
            <p:nvPr/>
          </p:nvSpPr>
          <p:spPr>
            <a:xfrm>
              <a:off x="5275702" y="2246118"/>
              <a:ext cx="659130" cy="1039494"/>
            </a:xfrm>
            <a:custGeom>
              <a:avLst/>
              <a:gdLst/>
              <a:ahLst/>
              <a:cxnLst/>
              <a:rect l="l" t="t" r="r" b="b"/>
              <a:pathLst>
                <a:path w="659129" h="1039495">
                  <a:moveTo>
                    <a:pt x="658583" y="0"/>
                  </a:moveTo>
                  <a:lnTo>
                    <a:pt x="0" y="519620"/>
                  </a:lnTo>
                  <a:lnTo>
                    <a:pt x="658583" y="1039317"/>
                  </a:lnTo>
                  <a:lnTo>
                    <a:pt x="658583" y="0"/>
                  </a:lnTo>
                  <a:close/>
                </a:path>
              </a:pathLst>
            </a:custGeom>
            <a:solidFill>
              <a:srgbClr val="D6D6D5">
                <a:alpha val="9999"/>
              </a:srgbClr>
            </a:solidFill>
          </p:spPr>
          <p:txBody>
            <a:bodyPr wrap="square" lIns="0" tIns="0" rIns="0" bIns="0" rtlCol="0"/>
            <a:lstStyle/>
            <a:p>
              <a:endParaRPr/>
            </a:p>
          </p:txBody>
        </p:sp>
        <p:sp>
          <p:nvSpPr>
            <p:cNvPr id="67" name="object 3">
              <a:extLst>
                <a:ext uri="{FF2B5EF4-FFF2-40B4-BE49-F238E27FC236}">
                  <a16:creationId xmlns:a16="http://schemas.microsoft.com/office/drawing/2014/main" id="{B382C951-E5BC-43FC-8120-7A367429358B}"/>
                </a:ext>
              </a:extLst>
            </p:cNvPr>
            <p:cNvSpPr/>
            <p:nvPr/>
          </p:nvSpPr>
          <p:spPr>
            <a:xfrm>
              <a:off x="5275707" y="1726412"/>
              <a:ext cx="659130" cy="2598420"/>
            </a:xfrm>
            <a:custGeom>
              <a:avLst/>
              <a:gdLst/>
              <a:ahLst/>
              <a:cxnLst/>
              <a:rect l="l" t="t" r="r" b="b"/>
              <a:pathLst>
                <a:path w="659129" h="2598420">
                  <a:moveTo>
                    <a:pt x="658583" y="1559013"/>
                  </a:moveTo>
                  <a:lnTo>
                    <a:pt x="0" y="2078710"/>
                  </a:lnTo>
                  <a:lnTo>
                    <a:pt x="658583" y="2598318"/>
                  </a:lnTo>
                  <a:lnTo>
                    <a:pt x="658583" y="1559013"/>
                  </a:lnTo>
                  <a:close/>
                </a:path>
                <a:path w="659129" h="2598420">
                  <a:moveTo>
                    <a:pt x="658583" y="519696"/>
                  </a:moveTo>
                  <a:lnTo>
                    <a:pt x="0" y="0"/>
                  </a:lnTo>
                  <a:lnTo>
                    <a:pt x="0" y="1039317"/>
                  </a:lnTo>
                  <a:lnTo>
                    <a:pt x="658583" y="519696"/>
                  </a:lnTo>
                  <a:close/>
                </a:path>
              </a:pathLst>
            </a:custGeom>
            <a:solidFill>
              <a:srgbClr val="60605F">
                <a:alpha val="9999"/>
              </a:srgbClr>
            </a:solidFill>
          </p:spPr>
          <p:txBody>
            <a:bodyPr wrap="square" lIns="0" tIns="0" rIns="0" bIns="0" rtlCol="0"/>
            <a:lstStyle/>
            <a:p>
              <a:endParaRPr/>
            </a:p>
          </p:txBody>
        </p:sp>
        <p:sp>
          <p:nvSpPr>
            <p:cNvPr id="68" name="object 4">
              <a:extLst>
                <a:ext uri="{FF2B5EF4-FFF2-40B4-BE49-F238E27FC236}">
                  <a16:creationId xmlns:a16="http://schemas.microsoft.com/office/drawing/2014/main" id="{76E36B6E-E9D9-4A22-ACB4-A3B12EC590FB}"/>
                </a:ext>
              </a:extLst>
            </p:cNvPr>
            <p:cNvSpPr/>
            <p:nvPr/>
          </p:nvSpPr>
          <p:spPr>
            <a:xfrm>
              <a:off x="5275709" y="2765727"/>
              <a:ext cx="659130" cy="1039494"/>
            </a:xfrm>
            <a:custGeom>
              <a:avLst/>
              <a:gdLst/>
              <a:ahLst/>
              <a:cxnLst/>
              <a:rect l="l" t="t" r="r" b="b"/>
              <a:pathLst>
                <a:path w="659129" h="1039495">
                  <a:moveTo>
                    <a:pt x="0" y="0"/>
                  </a:moveTo>
                  <a:lnTo>
                    <a:pt x="0" y="1039393"/>
                  </a:lnTo>
                  <a:lnTo>
                    <a:pt x="658583" y="519696"/>
                  </a:lnTo>
                  <a:lnTo>
                    <a:pt x="0" y="0"/>
                  </a:lnTo>
                  <a:close/>
                </a:path>
              </a:pathLst>
            </a:custGeom>
            <a:solidFill>
              <a:srgbClr val="E7E7E7">
                <a:alpha val="9999"/>
              </a:srgbClr>
            </a:solidFill>
          </p:spPr>
          <p:txBody>
            <a:bodyPr wrap="square" lIns="0" tIns="0" rIns="0" bIns="0" rtlCol="0"/>
            <a:lstStyle/>
            <a:p>
              <a:endParaRPr/>
            </a:p>
          </p:txBody>
        </p:sp>
        <p:sp>
          <p:nvSpPr>
            <p:cNvPr id="69" name="object 5">
              <a:extLst>
                <a:ext uri="{FF2B5EF4-FFF2-40B4-BE49-F238E27FC236}">
                  <a16:creationId xmlns:a16="http://schemas.microsoft.com/office/drawing/2014/main" id="{8C6B99AD-DA6F-425E-B312-5E5A52B8D441}"/>
                </a:ext>
              </a:extLst>
            </p:cNvPr>
            <p:cNvSpPr/>
            <p:nvPr/>
          </p:nvSpPr>
          <p:spPr>
            <a:xfrm>
              <a:off x="5275714" y="4324723"/>
              <a:ext cx="659130" cy="1039494"/>
            </a:xfrm>
            <a:custGeom>
              <a:avLst/>
              <a:gdLst/>
              <a:ahLst/>
              <a:cxnLst/>
              <a:rect l="l" t="t" r="r" b="b"/>
              <a:pathLst>
                <a:path w="659129" h="1039495">
                  <a:moveTo>
                    <a:pt x="658583" y="0"/>
                  </a:moveTo>
                  <a:lnTo>
                    <a:pt x="0" y="519696"/>
                  </a:lnTo>
                  <a:lnTo>
                    <a:pt x="658583" y="1039393"/>
                  </a:lnTo>
                  <a:lnTo>
                    <a:pt x="658583" y="0"/>
                  </a:lnTo>
                  <a:close/>
                </a:path>
              </a:pathLst>
            </a:custGeom>
            <a:solidFill>
              <a:srgbClr val="B2B2B1">
                <a:alpha val="9999"/>
              </a:srgbClr>
            </a:solidFill>
          </p:spPr>
          <p:txBody>
            <a:bodyPr wrap="square" lIns="0" tIns="0" rIns="0" bIns="0" rtlCol="0"/>
            <a:lstStyle/>
            <a:p>
              <a:endParaRPr/>
            </a:p>
          </p:txBody>
        </p:sp>
        <p:sp>
          <p:nvSpPr>
            <p:cNvPr id="70" name="object 6">
              <a:extLst>
                <a:ext uri="{FF2B5EF4-FFF2-40B4-BE49-F238E27FC236}">
                  <a16:creationId xmlns:a16="http://schemas.microsoft.com/office/drawing/2014/main" id="{2F7BCDE2-C03E-468B-8E16-A0E6FB27110E}"/>
                </a:ext>
              </a:extLst>
            </p:cNvPr>
            <p:cNvSpPr/>
            <p:nvPr/>
          </p:nvSpPr>
          <p:spPr>
            <a:xfrm>
              <a:off x="5275709" y="3805118"/>
              <a:ext cx="659130" cy="1039494"/>
            </a:xfrm>
            <a:custGeom>
              <a:avLst/>
              <a:gdLst/>
              <a:ahLst/>
              <a:cxnLst/>
              <a:rect l="l" t="t" r="r" b="b"/>
              <a:pathLst>
                <a:path w="659129" h="1039495">
                  <a:moveTo>
                    <a:pt x="0" y="0"/>
                  </a:moveTo>
                  <a:lnTo>
                    <a:pt x="0" y="1039304"/>
                  </a:lnTo>
                  <a:lnTo>
                    <a:pt x="658583" y="519607"/>
                  </a:lnTo>
                  <a:lnTo>
                    <a:pt x="0" y="0"/>
                  </a:lnTo>
                  <a:close/>
                </a:path>
              </a:pathLst>
            </a:custGeom>
            <a:solidFill>
              <a:srgbClr val="D6D6D5">
                <a:alpha val="9999"/>
              </a:srgbClr>
            </a:solidFill>
          </p:spPr>
          <p:txBody>
            <a:bodyPr wrap="square" lIns="0" tIns="0" rIns="0" bIns="0" rtlCol="0"/>
            <a:lstStyle/>
            <a:p>
              <a:endParaRPr dirty="0"/>
            </a:p>
          </p:txBody>
        </p:sp>
        <p:sp>
          <p:nvSpPr>
            <p:cNvPr id="71" name="object 7">
              <a:extLst>
                <a:ext uri="{FF2B5EF4-FFF2-40B4-BE49-F238E27FC236}">
                  <a16:creationId xmlns:a16="http://schemas.microsoft.com/office/drawing/2014/main" id="{5F663463-E3E1-4940-88F5-8E21A0B1D8A5}"/>
                </a:ext>
              </a:extLst>
            </p:cNvPr>
            <p:cNvSpPr/>
            <p:nvPr/>
          </p:nvSpPr>
          <p:spPr>
            <a:xfrm>
              <a:off x="5275709" y="9001786"/>
              <a:ext cx="659130" cy="1039494"/>
            </a:xfrm>
            <a:custGeom>
              <a:avLst/>
              <a:gdLst/>
              <a:ahLst/>
              <a:cxnLst/>
              <a:rect l="l" t="t" r="r" b="b"/>
              <a:pathLst>
                <a:path w="659129" h="1039495">
                  <a:moveTo>
                    <a:pt x="0" y="0"/>
                  </a:moveTo>
                  <a:lnTo>
                    <a:pt x="0" y="1039368"/>
                  </a:lnTo>
                  <a:lnTo>
                    <a:pt x="658583" y="519684"/>
                  </a:lnTo>
                  <a:lnTo>
                    <a:pt x="0" y="0"/>
                  </a:lnTo>
                  <a:close/>
                </a:path>
              </a:pathLst>
            </a:custGeom>
            <a:solidFill>
              <a:srgbClr val="AEAEAE">
                <a:alpha val="9999"/>
              </a:srgbClr>
            </a:solidFill>
          </p:spPr>
          <p:txBody>
            <a:bodyPr wrap="square" lIns="0" tIns="0" rIns="0" bIns="0" rtlCol="0"/>
            <a:lstStyle/>
            <a:p>
              <a:endParaRPr/>
            </a:p>
          </p:txBody>
        </p:sp>
        <p:sp>
          <p:nvSpPr>
            <p:cNvPr id="72" name="object 8">
              <a:extLst>
                <a:ext uri="{FF2B5EF4-FFF2-40B4-BE49-F238E27FC236}">
                  <a16:creationId xmlns:a16="http://schemas.microsoft.com/office/drawing/2014/main" id="{0EA74910-6695-44E9-8EC6-670312827DAD}"/>
                </a:ext>
              </a:extLst>
            </p:cNvPr>
            <p:cNvSpPr/>
            <p:nvPr/>
          </p:nvSpPr>
          <p:spPr>
            <a:xfrm>
              <a:off x="5275707" y="687082"/>
              <a:ext cx="659130" cy="5716905"/>
            </a:xfrm>
            <a:custGeom>
              <a:avLst/>
              <a:gdLst/>
              <a:ahLst/>
              <a:cxnLst/>
              <a:rect l="l" t="t" r="r" b="b"/>
              <a:pathLst>
                <a:path w="659129" h="5716905">
                  <a:moveTo>
                    <a:pt x="658583" y="4677041"/>
                  </a:moveTo>
                  <a:lnTo>
                    <a:pt x="0" y="5196675"/>
                  </a:lnTo>
                  <a:lnTo>
                    <a:pt x="658583" y="5716384"/>
                  </a:lnTo>
                  <a:lnTo>
                    <a:pt x="658583" y="4677041"/>
                  </a:lnTo>
                  <a:close/>
                </a:path>
                <a:path w="659129" h="5716905">
                  <a:moveTo>
                    <a:pt x="658583" y="519620"/>
                  </a:moveTo>
                  <a:lnTo>
                    <a:pt x="0" y="0"/>
                  </a:lnTo>
                  <a:lnTo>
                    <a:pt x="0" y="1039241"/>
                  </a:lnTo>
                  <a:lnTo>
                    <a:pt x="658583" y="519620"/>
                  </a:lnTo>
                  <a:close/>
                </a:path>
              </a:pathLst>
            </a:custGeom>
            <a:solidFill>
              <a:srgbClr val="D6D6D5">
                <a:alpha val="9999"/>
              </a:srgbClr>
            </a:solidFill>
          </p:spPr>
          <p:txBody>
            <a:bodyPr wrap="square" lIns="0" tIns="0" rIns="0" bIns="0" rtlCol="0"/>
            <a:lstStyle/>
            <a:p>
              <a:endParaRPr/>
            </a:p>
          </p:txBody>
        </p:sp>
        <p:sp>
          <p:nvSpPr>
            <p:cNvPr id="73" name="object 9">
              <a:extLst>
                <a:ext uri="{FF2B5EF4-FFF2-40B4-BE49-F238E27FC236}">
                  <a16:creationId xmlns:a16="http://schemas.microsoft.com/office/drawing/2014/main" id="{D532AF07-0EDA-4678-A7FB-CA14A01442D4}"/>
                </a:ext>
              </a:extLst>
            </p:cNvPr>
            <p:cNvSpPr/>
            <p:nvPr/>
          </p:nvSpPr>
          <p:spPr>
            <a:xfrm>
              <a:off x="5275709" y="4844421"/>
              <a:ext cx="659130" cy="1039494"/>
            </a:xfrm>
            <a:custGeom>
              <a:avLst/>
              <a:gdLst/>
              <a:ahLst/>
              <a:cxnLst/>
              <a:rect l="l" t="t" r="r" b="b"/>
              <a:pathLst>
                <a:path w="659129" h="1039495">
                  <a:moveTo>
                    <a:pt x="0" y="0"/>
                  </a:moveTo>
                  <a:lnTo>
                    <a:pt x="0" y="1039329"/>
                  </a:lnTo>
                  <a:lnTo>
                    <a:pt x="658583" y="519696"/>
                  </a:lnTo>
                  <a:lnTo>
                    <a:pt x="0" y="0"/>
                  </a:lnTo>
                  <a:close/>
                </a:path>
              </a:pathLst>
            </a:custGeom>
            <a:solidFill>
              <a:srgbClr val="E7E7E7">
                <a:alpha val="9999"/>
              </a:srgbClr>
            </a:solidFill>
          </p:spPr>
          <p:txBody>
            <a:bodyPr wrap="square" lIns="0" tIns="0" rIns="0" bIns="0" rtlCol="0"/>
            <a:lstStyle/>
            <a:p>
              <a:endParaRPr/>
            </a:p>
          </p:txBody>
        </p:sp>
        <p:sp>
          <p:nvSpPr>
            <p:cNvPr id="74" name="object 10">
              <a:extLst>
                <a:ext uri="{FF2B5EF4-FFF2-40B4-BE49-F238E27FC236}">
                  <a16:creationId xmlns:a16="http://schemas.microsoft.com/office/drawing/2014/main" id="{E32F8EF5-069E-47EA-8BDF-B86F29AC1585}"/>
                </a:ext>
              </a:extLst>
            </p:cNvPr>
            <p:cNvSpPr/>
            <p:nvPr/>
          </p:nvSpPr>
          <p:spPr>
            <a:xfrm>
              <a:off x="5275714" y="6403456"/>
              <a:ext cx="659130" cy="1039494"/>
            </a:xfrm>
            <a:custGeom>
              <a:avLst/>
              <a:gdLst/>
              <a:ahLst/>
              <a:cxnLst/>
              <a:rect l="l" t="t" r="r" b="b"/>
              <a:pathLst>
                <a:path w="659129" h="1039495">
                  <a:moveTo>
                    <a:pt x="658583" y="0"/>
                  </a:moveTo>
                  <a:lnTo>
                    <a:pt x="0" y="519683"/>
                  </a:lnTo>
                  <a:lnTo>
                    <a:pt x="658583" y="1039380"/>
                  </a:lnTo>
                  <a:lnTo>
                    <a:pt x="658583" y="0"/>
                  </a:lnTo>
                  <a:close/>
                </a:path>
              </a:pathLst>
            </a:custGeom>
            <a:solidFill>
              <a:srgbClr val="D6D6D5">
                <a:alpha val="9999"/>
              </a:srgbClr>
            </a:solidFill>
          </p:spPr>
          <p:txBody>
            <a:bodyPr wrap="square" lIns="0" tIns="0" rIns="0" bIns="0" rtlCol="0"/>
            <a:lstStyle/>
            <a:p>
              <a:endParaRPr/>
            </a:p>
          </p:txBody>
        </p:sp>
        <p:sp>
          <p:nvSpPr>
            <p:cNvPr id="75" name="object 11">
              <a:extLst>
                <a:ext uri="{FF2B5EF4-FFF2-40B4-BE49-F238E27FC236}">
                  <a16:creationId xmlns:a16="http://schemas.microsoft.com/office/drawing/2014/main" id="{7B2789B5-B03A-418D-8E3D-9D63C180DAD9}"/>
                </a:ext>
              </a:extLst>
            </p:cNvPr>
            <p:cNvSpPr/>
            <p:nvPr/>
          </p:nvSpPr>
          <p:spPr>
            <a:xfrm>
              <a:off x="5275707" y="5883757"/>
              <a:ext cx="659130" cy="2598420"/>
            </a:xfrm>
            <a:custGeom>
              <a:avLst/>
              <a:gdLst/>
              <a:ahLst/>
              <a:cxnLst/>
              <a:rect l="l" t="t" r="r" b="b"/>
              <a:pathLst>
                <a:path w="659129" h="2598420">
                  <a:moveTo>
                    <a:pt x="658583" y="1559090"/>
                  </a:moveTo>
                  <a:lnTo>
                    <a:pt x="0" y="2078697"/>
                  </a:lnTo>
                  <a:lnTo>
                    <a:pt x="658583" y="2598407"/>
                  </a:lnTo>
                  <a:lnTo>
                    <a:pt x="658583" y="1559090"/>
                  </a:lnTo>
                  <a:close/>
                </a:path>
                <a:path w="659129" h="2598420">
                  <a:moveTo>
                    <a:pt x="658583" y="519709"/>
                  </a:moveTo>
                  <a:lnTo>
                    <a:pt x="0" y="0"/>
                  </a:lnTo>
                  <a:lnTo>
                    <a:pt x="0" y="1039393"/>
                  </a:lnTo>
                  <a:lnTo>
                    <a:pt x="658583" y="519709"/>
                  </a:lnTo>
                  <a:close/>
                </a:path>
              </a:pathLst>
            </a:custGeom>
            <a:solidFill>
              <a:srgbClr val="60605F">
                <a:alpha val="9999"/>
              </a:srgbClr>
            </a:solidFill>
          </p:spPr>
          <p:txBody>
            <a:bodyPr wrap="square" lIns="0" tIns="0" rIns="0" bIns="0" rtlCol="0"/>
            <a:lstStyle/>
            <a:p>
              <a:endParaRPr/>
            </a:p>
          </p:txBody>
        </p:sp>
        <p:sp>
          <p:nvSpPr>
            <p:cNvPr id="76" name="object 12">
              <a:extLst>
                <a:ext uri="{FF2B5EF4-FFF2-40B4-BE49-F238E27FC236}">
                  <a16:creationId xmlns:a16="http://schemas.microsoft.com/office/drawing/2014/main" id="{EDED81E0-C171-442D-9A5C-4F19D603B5E7}"/>
                </a:ext>
              </a:extLst>
            </p:cNvPr>
            <p:cNvSpPr/>
            <p:nvPr/>
          </p:nvSpPr>
          <p:spPr>
            <a:xfrm>
              <a:off x="5275709" y="6923142"/>
              <a:ext cx="659130" cy="1039494"/>
            </a:xfrm>
            <a:custGeom>
              <a:avLst/>
              <a:gdLst/>
              <a:ahLst/>
              <a:cxnLst/>
              <a:rect l="l" t="t" r="r" b="b"/>
              <a:pathLst>
                <a:path w="659129" h="1039495">
                  <a:moveTo>
                    <a:pt x="0" y="0"/>
                  </a:moveTo>
                  <a:lnTo>
                    <a:pt x="0" y="1039304"/>
                  </a:lnTo>
                  <a:lnTo>
                    <a:pt x="658583" y="519696"/>
                  </a:lnTo>
                  <a:lnTo>
                    <a:pt x="0" y="0"/>
                  </a:lnTo>
                  <a:close/>
                </a:path>
              </a:pathLst>
            </a:custGeom>
            <a:solidFill>
              <a:srgbClr val="E7E7E7">
                <a:alpha val="9999"/>
              </a:srgbClr>
            </a:solidFill>
          </p:spPr>
          <p:txBody>
            <a:bodyPr wrap="square" lIns="0" tIns="0" rIns="0" bIns="0" rtlCol="0"/>
            <a:lstStyle/>
            <a:p>
              <a:endParaRPr/>
            </a:p>
          </p:txBody>
        </p:sp>
        <p:sp>
          <p:nvSpPr>
            <p:cNvPr id="77" name="object 13">
              <a:extLst>
                <a:ext uri="{FF2B5EF4-FFF2-40B4-BE49-F238E27FC236}">
                  <a16:creationId xmlns:a16="http://schemas.microsoft.com/office/drawing/2014/main" id="{54A932B9-F9F3-45D7-9FFC-281DB8F7D7B5}"/>
                </a:ext>
              </a:extLst>
            </p:cNvPr>
            <p:cNvSpPr/>
            <p:nvPr/>
          </p:nvSpPr>
          <p:spPr>
            <a:xfrm>
              <a:off x="5275714" y="8482152"/>
              <a:ext cx="659130" cy="1039494"/>
            </a:xfrm>
            <a:custGeom>
              <a:avLst/>
              <a:gdLst/>
              <a:ahLst/>
              <a:cxnLst/>
              <a:rect l="l" t="t" r="r" b="b"/>
              <a:pathLst>
                <a:path w="659129" h="1039495">
                  <a:moveTo>
                    <a:pt x="658583" y="0"/>
                  </a:moveTo>
                  <a:lnTo>
                    <a:pt x="0" y="519633"/>
                  </a:lnTo>
                  <a:lnTo>
                    <a:pt x="658583" y="1039317"/>
                  </a:lnTo>
                  <a:lnTo>
                    <a:pt x="658583" y="0"/>
                  </a:lnTo>
                  <a:close/>
                </a:path>
              </a:pathLst>
            </a:custGeom>
            <a:solidFill>
              <a:srgbClr val="D6D6D5">
                <a:alpha val="9999"/>
              </a:srgbClr>
            </a:solidFill>
          </p:spPr>
          <p:txBody>
            <a:bodyPr wrap="square" lIns="0" tIns="0" rIns="0" bIns="0" rtlCol="0"/>
            <a:lstStyle/>
            <a:p>
              <a:endParaRPr/>
            </a:p>
          </p:txBody>
        </p:sp>
        <p:sp>
          <p:nvSpPr>
            <p:cNvPr id="78" name="object 14">
              <a:extLst>
                <a:ext uri="{FF2B5EF4-FFF2-40B4-BE49-F238E27FC236}">
                  <a16:creationId xmlns:a16="http://schemas.microsoft.com/office/drawing/2014/main" id="{A67A5EFF-6ADE-4C18-B075-A5C0990A6635}"/>
                </a:ext>
              </a:extLst>
            </p:cNvPr>
            <p:cNvSpPr/>
            <p:nvPr/>
          </p:nvSpPr>
          <p:spPr>
            <a:xfrm>
              <a:off x="5275709" y="7962445"/>
              <a:ext cx="659130" cy="1039494"/>
            </a:xfrm>
            <a:custGeom>
              <a:avLst/>
              <a:gdLst/>
              <a:ahLst/>
              <a:cxnLst/>
              <a:rect l="l" t="t" r="r" b="b"/>
              <a:pathLst>
                <a:path w="659129" h="1039495">
                  <a:moveTo>
                    <a:pt x="0" y="0"/>
                  </a:moveTo>
                  <a:lnTo>
                    <a:pt x="0" y="1039342"/>
                  </a:lnTo>
                  <a:lnTo>
                    <a:pt x="658583" y="519709"/>
                  </a:lnTo>
                  <a:lnTo>
                    <a:pt x="0" y="0"/>
                  </a:lnTo>
                  <a:close/>
                </a:path>
              </a:pathLst>
            </a:custGeom>
            <a:solidFill>
              <a:srgbClr val="E7E7E7">
                <a:alpha val="9999"/>
              </a:srgbClr>
            </a:solidFill>
          </p:spPr>
          <p:txBody>
            <a:bodyPr wrap="square" lIns="0" tIns="0" rIns="0" bIns="0" rtlCol="0"/>
            <a:lstStyle/>
            <a:p>
              <a:endParaRPr/>
            </a:p>
          </p:txBody>
        </p:sp>
        <p:sp>
          <p:nvSpPr>
            <p:cNvPr id="79" name="object 15">
              <a:extLst>
                <a:ext uri="{FF2B5EF4-FFF2-40B4-BE49-F238E27FC236}">
                  <a16:creationId xmlns:a16="http://schemas.microsoft.com/office/drawing/2014/main" id="{3B5EEC6F-63E8-42C6-AD2A-BB04936ABBCD}"/>
                </a:ext>
              </a:extLst>
            </p:cNvPr>
            <p:cNvSpPr/>
            <p:nvPr/>
          </p:nvSpPr>
          <p:spPr>
            <a:xfrm>
              <a:off x="4617151" y="2765724"/>
              <a:ext cx="659130" cy="1039494"/>
            </a:xfrm>
            <a:custGeom>
              <a:avLst/>
              <a:gdLst/>
              <a:ahLst/>
              <a:cxnLst/>
              <a:rect l="l" t="t" r="r" b="b"/>
              <a:pathLst>
                <a:path w="659129" h="1039495">
                  <a:moveTo>
                    <a:pt x="658558" y="0"/>
                  </a:moveTo>
                  <a:lnTo>
                    <a:pt x="0" y="519696"/>
                  </a:lnTo>
                  <a:lnTo>
                    <a:pt x="658558" y="1039393"/>
                  </a:lnTo>
                  <a:lnTo>
                    <a:pt x="658558" y="0"/>
                  </a:lnTo>
                  <a:close/>
                </a:path>
              </a:pathLst>
            </a:custGeom>
            <a:solidFill>
              <a:srgbClr val="D6D6D5">
                <a:alpha val="9999"/>
              </a:srgbClr>
            </a:solidFill>
          </p:spPr>
          <p:txBody>
            <a:bodyPr wrap="square" lIns="0" tIns="0" rIns="0" bIns="0" rtlCol="0"/>
            <a:lstStyle/>
            <a:p>
              <a:endParaRPr/>
            </a:p>
          </p:txBody>
        </p:sp>
        <p:sp>
          <p:nvSpPr>
            <p:cNvPr id="80" name="object 16">
              <a:extLst>
                <a:ext uri="{FF2B5EF4-FFF2-40B4-BE49-F238E27FC236}">
                  <a16:creationId xmlns:a16="http://schemas.microsoft.com/office/drawing/2014/main" id="{4FFE919D-C083-43F8-8080-AF9C800622B3}"/>
                </a:ext>
              </a:extLst>
            </p:cNvPr>
            <p:cNvSpPr/>
            <p:nvPr/>
          </p:nvSpPr>
          <p:spPr>
            <a:xfrm>
              <a:off x="4617151" y="1726410"/>
              <a:ext cx="659130" cy="1039494"/>
            </a:xfrm>
            <a:custGeom>
              <a:avLst/>
              <a:gdLst/>
              <a:ahLst/>
              <a:cxnLst/>
              <a:rect l="l" t="t" r="r" b="b"/>
              <a:pathLst>
                <a:path w="659129" h="1039494">
                  <a:moveTo>
                    <a:pt x="658558" y="0"/>
                  </a:moveTo>
                  <a:lnTo>
                    <a:pt x="0" y="519696"/>
                  </a:lnTo>
                  <a:lnTo>
                    <a:pt x="658558" y="1039317"/>
                  </a:lnTo>
                  <a:lnTo>
                    <a:pt x="658558" y="0"/>
                  </a:lnTo>
                  <a:close/>
                </a:path>
              </a:pathLst>
            </a:custGeom>
            <a:solidFill>
              <a:srgbClr val="E1E1E1">
                <a:alpha val="9999"/>
              </a:srgbClr>
            </a:solidFill>
          </p:spPr>
          <p:txBody>
            <a:bodyPr wrap="square" lIns="0" tIns="0" rIns="0" bIns="0" rtlCol="0"/>
            <a:lstStyle/>
            <a:p>
              <a:endParaRPr/>
            </a:p>
          </p:txBody>
        </p:sp>
        <p:sp>
          <p:nvSpPr>
            <p:cNvPr id="81" name="object 17">
              <a:extLst>
                <a:ext uri="{FF2B5EF4-FFF2-40B4-BE49-F238E27FC236}">
                  <a16:creationId xmlns:a16="http://schemas.microsoft.com/office/drawing/2014/main" id="{3F070AF7-087F-4FC4-B9A7-1D7B5132E387}"/>
                </a:ext>
              </a:extLst>
            </p:cNvPr>
            <p:cNvSpPr/>
            <p:nvPr/>
          </p:nvSpPr>
          <p:spPr>
            <a:xfrm>
              <a:off x="4617144" y="2246105"/>
              <a:ext cx="659130" cy="1039494"/>
            </a:xfrm>
            <a:custGeom>
              <a:avLst/>
              <a:gdLst/>
              <a:ahLst/>
              <a:cxnLst/>
              <a:rect l="l" t="t" r="r" b="b"/>
              <a:pathLst>
                <a:path w="659129" h="1039495">
                  <a:moveTo>
                    <a:pt x="0" y="0"/>
                  </a:moveTo>
                  <a:lnTo>
                    <a:pt x="0" y="1039317"/>
                  </a:lnTo>
                  <a:lnTo>
                    <a:pt x="658634" y="519620"/>
                  </a:lnTo>
                  <a:lnTo>
                    <a:pt x="0" y="0"/>
                  </a:lnTo>
                  <a:close/>
                </a:path>
              </a:pathLst>
            </a:custGeom>
            <a:solidFill>
              <a:srgbClr val="E7E7E7">
                <a:alpha val="9999"/>
              </a:srgbClr>
            </a:solidFill>
          </p:spPr>
          <p:txBody>
            <a:bodyPr wrap="square" lIns="0" tIns="0" rIns="0" bIns="0" rtlCol="0"/>
            <a:lstStyle/>
            <a:p>
              <a:endParaRPr/>
            </a:p>
          </p:txBody>
        </p:sp>
        <p:sp>
          <p:nvSpPr>
            <p:cNvPr id="82" name="object 18">
              <a:extLst>
                <a:ext uri="{FF2B5EF4-FFF2-40B4-BE49-F238E27FC236}">
                  <a16:creationId xmlns:a16="http://schemas.microsoft.com/office/drawing/2014/main" id="{BF2861CB-EFE0-4558-B54B-8705AC1984CF}"/>
                </a:ext>
              </a:extLst>
            </p:cNvPr>
            <p:cNvSpPr/>
            <p:nvPr/>
          </p:nvSpPr>
          <p:spPr>
            <a:xfrm>
              <a:off x="4617151" y="3805117"/>
              <a:ext cx="659130" cy="1039494"/>
            </a:xfrm>
            <a:custGeom>
              <a:avLst/>
              <a:gdLst/>
              <a:ahLst/>
              <a:cxnLst/>
              <a:rect l="l" t="t" r="r" b="b"/>
              <a:pathLst>
                <a:path w="659129" h="1039495">
                  <a:moveTo>
                    <a:pt x="658558" y="0"/>
                  </a:moveTo>
                  <a:lnTo>
                    <a:pt x="0" y="519607"/>
                  </a:lnTo>
                  <a:lnTo>
                    <a:pt x="658558" y="1039304"/>
                  </a:lnTo>
                  <a:lnTo>
                    <a:pt x="658558" y="0"/>
                  </a:lnTo>
                  <a:close/>
                </a:path>
              </a:pathLst>
            </a:custGeom>
            <a:solidFill>
              <a:srgbClr val="B2B2B1">
                <a:alpha val="9999"/>
              </a:srgbClr>
            </a:solidFill>
          </p:spPr>
          <p:txBody>
            <a:bodyPr wrap="square" lIns="0" tIns="0" rIns="0" bIns="0" rtlCol="0"/>
            <a:lstStyle/>
            <a:p>
              <a:endParaRPr/>
            </a:p>
          </p:txBody>
        </p:sp>
        <p:sp>
          <p:nvSpPr>
            <p:cNvPr id="83" name="object 19">
              <a:extLst>
                <a:ext uri="{FF2B5EF4-FFF2-40B4-BE49-F238E27FC236}">
                  <a16:creationId xmlns:a16="http://schemas.microsoft.com/office/drawing/2014/main" id="{0CBA2081-E902-4C29-810D-4B1F03835480}"/>
                </a:ext>
              </a:extLst>
            </p:cNvPr>
            <p:cNvSpPr/>
            <p:nvPr/>
          </p:nvSpPr>
          <p:spPr>
            <a:xfrm>
              <a:off x="4617136" y="3285426"/>
              <a:ext cx="659130" cy="2598420"/>
            </a:xfrm>
            <a:custGeom>
              <a:avLst/>
              <a:gdLst/>
              <a:ahLst/>
              <a:cxnLst/>
              <a:rect l="l" t="t" r="r" b="b"/>
              <a:pathLst>
                <a:path w="659129" h="2598420">
                  <a:moveTo>
                    <a:pt x="658571" y="1559001"/>
                  </a:moveTo>
                  <a:lnTo>
                    <a:pt x="12" y="2078697"/>
                  </a:lnTo>
                  <a:lnTo>
                    <a:pt x="658571" y="2598331"/>
                  </a:lnTo>
                  <a:lnTo>
                    <a:pt x="658571" y="1559001"/>
                  </a:lnTo>
                  <a:close/>
                </a:path>
                <a:path w="659129" h="2598420">
                  <a:moveTo>
                    <a:pt x="658634" y="519696"/>
                  </a:moveTo>
                  <a:lnTo>
                    <a:pt x="0" y="0"/>
                  </a:lnTo>
                  <a:lnTo>
                    <a:pt x="0" y="1039304"/>
                  </a:lnTo>
                  <a:lnTo>
                    <a:pt x="658634" y="519696"/>
                  </a:lnTo>
                  <a:close/>
                </a:path>
              </a:pathLst>
            </a:custGeom>
            <a:solidFill>
              <a:srgbClr val="60605F">
                <a:alpha val="9999"/>
              </a:srgbClr>
            </a:solidFill>
          </p:spPr>
          <p:txBody>
            <a:bodyPr wrap="square" lIns="0" tIns="0" rIns="0" bIns="0" rtlCol="0"/>
            <a:lstStyle/>
            <a:p>
              <a:endParaRPr/>
            </a:p>
          </p:txBody>
        </p:sp>
        <p:sp>
          <p:nvSpPr>
            <p:cNvPr id="84" name="object 20">
              <a:extLst>
                <a:ext uri="{FF2B5EF4-FFF2-40B4-BE49-F238E27FC236}">
                  <a16:creationId xmlns:a16="http://schemas.microsoft.com/office/drawing/2014/main" id="{8FBF0ED2-294E-4DD3-AE64-2D262A159024}"/>
                </a:ext>
              </a:extLst>
            </p:cNvPr>
            <p:cNvSpPr/>
            <p:nvPr/>
          </p:nvSpPr>
          <p:spPr>
            <a:xfrm>
              <a:off x="4617151" y="5883749"/>
              <a:ext cx="659130" cy="1039494"/>
            </a:xfrm>
            <a:custGeom>
              <a:avLst/>
              <a:gdLst/>
              <a:ahLst/>
              <a:cxnLst/>
              <a:rect l="l" t="t" r="r" b="b"/>
              <a:pathLst>
                <a:path w="659129" h="1039495">
                  <a:moveTo>
                    <a:pt x="658558" y="0"/>
                  </a:moveTo>
                  <a:lnTo>
                    <a:pt x="0" y="519709"/>
                  </a:lnTo>
                  <a:lnTo>
                    <a:pt x="658558" y="1039393"/>
                  </a:lnTo>
                  <a:lnTo>
                    <a:pt x="658558" y="0"/>
                  </a:lnTo>
                  <a:close/>
                </a:path>
              </a:pathLst>
            </a:custGeom>
            <a:solidFill>
              <a:srgbClr val="D6D6D5">
                <a:alpha val="9999"/>
              </a:srgbClr>
            </a:solidFill>
          </p:spPr>
          <p:txBody>
            <a:bodyPr wrap="square" lIns="0" tIns="0" rIns="0" bIns="0" rtlCol="0"/>
            <a:lstStyle/>
            <a:p>
              <a:endParaRPr/>
            </a:p>
          </p:txBody>
        </p:sp>
        <p:sp>
          <p:nvSpPr>
            <p:cNvPr id="85" name="object 21">
              <a:extLst>
                <a:ext uri="{FF2B5EF4-FFF2-40B4-BE49-F238E27FC236}">
                  <a16:creationId xmlns:a16="http://schemas.microsoft.com/office/drawing/2014/main" id="{24D30A51-15C9-4A42-9DBE-67D732EBCBEA}"/>
                </a:ext>
              </a:extLst>
            </p:cNvPr>
            <p:cNvSpPr/>
            <p:nvPr/>
          </p:nvSpPr>
          <p:spPr>
            <a:xfrm>
              <a:off x="4617144" y="5364116"/>
              <a:ext cx="659130" cy="1039494"/>
            </a:xfrm>
            <a:custGeom>
              <a:avLst/>
              <a:gdLst/>
              <a:ahLst/>
              <a:cxnLst/>
              <a:rect l="l" t="t" r="r" b="b"/>
              <a:pathLst>
                <a:path w="659129" h="1039495">
                  <a:moveTo>
                    <a:pt x="0" y="0"/>
                  </a:moveTo>
                  <a:lnTo>
                    <a:pt x="0" y="1039342"/>
                  </a:lnTo>
                  <a:lnTo>
                    <a:pt x="658634" y="519633"/>
                  </a:lnTo>
                  <a:lnTo>
                    <a:pt x="0" y="0"/>
                  </a:lnTo>
                  <a:close/>
                </a:path>
              </a:pathLst>
            </a:custGeom>
            <a:solidFill>
              <a:srgbClr val="B2B2B1">
                <a:alpha val="9999"/>
              </a:srgbClr>
            </a:solidFill>
          </p:spPr>
          <p:txBody>
            <a:bodyPr wrap="square" lIns="0" tIns="0" rIns="0" bIns="0" rtlCol="0"/>
            <a:lstStyle/>
            <a:p>
              <a:endParaRPr/>
            </a:p>
          </p:txBody>
        </p:sp>
        <p:sp>
          <p:nvSpPr>
            <p:cNvPr id="86" name="object 22">
              <a:extLst>
                <a:ext uri="{FF2B5EF4-FFF2-40B4-BE49-F238E27FC236}">
                  <a16:creationId xmlns:a16="http://schemas.microsoft.com/office/drawing/2014/main" id="{14679901-7FD7-4381-A92E-8339ABD2B325}"/>
                </a:ext>
              </a:extLst>
            </p:cNvPr>
            <p:cNvSpPr/>
            <p:nvPr/>
          </p:nvSpPr>
          <p:spPr>
            <a:xfrm>
              <a:off x="4617151" y="6923139"/>
              <a:ext cx="659130" cy="1039494"/>
            </a:xfrm>
            <a:custGeom>
              <a:avLst/>
              <a:gdLst/>
              <a:ahLst/>
              <a:cxnLst/>
              <a:rect l="l" t="t" r="r" b="b"/>
              <a:pathLst>
                <a:path w="659129" h="1039495">
                  <a:moveTo>
                    <a:pt x="658558" y="0"/>
                  </a:moveTo>
                  <a:lnTo>
                    <a:pt x="0" y="519696"/>
                  </a:lnTo>
                  <a:lnTo>
                    <a:pt x="658558" y="1039380"/>
                  </a:lnTo>
                  <a:lnTo>
                    <a:pt x="658558" y="0"/>
                  </a:lnTo>
                  <a:close/>
                </a:path>
              </a:pathLst>
            </a:custGeom>
            <a:solidFill>
              <a:srgbClr val="60605F">
                <a:alpha val="9999"/>
              </a:srgbClr>
            </a:solidFill>
          </p:spPr>
          <p:txBody>
            <a:bodyPr wrap="square" lIns="0" tIns="0" rIns="0" bIns="0" rtlCol="0"/>
            <a:lstStyle/>
            <a:p>
              <a:endParaRPr/>
            </a:p>
          </p:txBody>
        </p:sp>
        <p:sp>
          <p:nvSpPr>
            <p:cNvPr id="87" name="object 23">
              <a:extLst>
                <a:ext uri="{FF2B5EF4-FFF2-40B4-BE49-F238E27FC236}">
                  <a16:creationId xmlns:a16="http://schemas.microsoft.com/office/drawing/2014/main" id="{53E5169C-85B5-4382-AEE3-A4A00DC213E4}"/>
                </a:ext>
              </a:extLst>
            </p:cNvPr>
            <p:cNvSpPr/>
            <p:nvPr/>
          </p:nvSpPr>
          <p:spPr>
            <a:xfrm>
              <a:off x="4617144" y="6403458"/>
              <a:ext cx="659130" cy="1039494"/>
            </a:xfrm>
            <a:custGeom>
              <a:avLst/>
              <a:gdLst/>
              <a:ahLst/>
              <a:cxnLst/>
              <a:rect l="l" t="t" r="r" b="b"/>
              <a:pathLst>
                <a:path w="659129" h="1039495">
                  <a:moveTo>
                    <a:pt x="0" y="0"/>
                  </a:moveTo>
                  <a:lnTo>
                    <a:pt x="0" y="1039380"/>
                  </a:lnTo>
                  <a:lnTo>
                    <a:pt x="658634" y="519684"/>
                  </a:lnTo>
                  <a:lnTo>
                    <a:pt x="0" y="0"/>
                  </a:lnTo>
                  <a:close/>
                </a:path>
              </a:pathLst>
            </a:custGeom>
            <a:solidFill>
              <a:srgbClr val="E7E7E7">
                <a:alpha val="9999"/>
              </a:srgbClr>
            </a:solidFill>
          </p:spPr>
          <p:txBody>
            <a:bodyPr wrap="square" lIns="0" tIns="0" rIns="0" bIns="0" rtlCol="0"/>
            <a:lstStyle/>
            <a:p>
              <a:endParaRPr/>
            </a:p>
          </p:txBody>
        </p:sp>
        <p:sp>
          <p:nvSpPr>
            <p:cNvPr id="88" name="object 24">
              <a:extLst>
                <a:ext uri="{FF2B5EF4-FFF2-40B4-BE49-F238E27FC236}">
                  <a16:creationId xmlns:a16="http://schemas.microsoft.com/office/drawing/2014/main" id="{E5E95954-F364-4771-AD37-0EF621A1272B}"/>
                </a:ext>
              </a:extLst>
            </p:cNvPr>
            <p:cNvSpPr/>
            <p:nvPr/>
          </p:nvSpPr>
          <p:spPr>
            <a:xfrm>
              <a:off x="4617151" y="7962443"/>
              <a:ext cx="659130" cy="1039494"/>
            </a:xfrm>
            <a:custGeom>
              <a:avLst/>
              <a:gdLst/>
              <a:ahLst/>
              <a:cxnLst/>
              <a:rect l="l" t="t" r="r" b="b"/>
              <a:pathLst>
                <a:path w="659129" h="1039495">
                  <a:moveTo>
                    <a:pt x="658558" y="0"/>
                  </a:moveTo>
                  <a:lnTo>
                    <a:pt x="0" y="519709"/>
                  </a:lnTo>
                  <a:lnTo>
                    <a:pt x="658558" y="1039393"/>
                  </a:lnTo>
                  <a:lnTo>
                    <a:pt x="658558" y="0"/>
                  </a:lnTo>
                  <a:close/>
                </a:path>
              </a:pathLst>
            </a:custGeom>
            <a:solidFill>
              <a:srgbClr val="60605F">
                <a:alpha val="9999"/>
              </a:srgbClr>
            </a:solidFill>
          </p:spPr>
          <p:txBody>
            <a:bodyPr wrap="square" lIns="0" tIns="0" rIns="0" bIns="0" rtlCol="0"/>
            <a:lstStyle/>
            <a:p>
              <a:endParaRPr/>
            </a:p>
          </p:txBody>
        </p:sp>
        <p:sp>
          <p:nvSpPr>
            <p:cNvPr id="89" name="object 25">
              <a:extLst>
                <a:ext uri="{FF2B5EF4-FFF2-40B4-BE49-F238E27FC236}">
                  <a16:creationId xmlns:a16="http://schemas.microsoft.com/office/drawing/2014/main" id="{C70AA654-8B47-4FAF-A4E7-E3789CB2C231}"/>
                </a:ext>
              </a:extLst>
            </p:cNvPr>
            <p:cNvSpPr/>
            <p:nvPr/>
          </p:nvSpPr>
          <p:spPr>
            <a:xfrm>
              <a:off x="4617144" y="7442837"/>
              <a:ext cx="659130" cy="1039494"/>
            </a:xfrm>
            <a:custGeom>
              <a:avLst/>
              <a:gdLst/>
              <a:ahLst/>
              <a:cxnLst/>
              <a:rect l="l" t="t" r="r" b="b"/>
              <a:pathLst>
                <a:path w="659129" h="1039495">
                  <a:moveTo>
                    <a:pt x="0" y="0"/>
                  </a:moveTo>
                  <a:lnTo>
                    <a:pt x="0" y="1039317"/>
                  </a:lnTo>
                  <a:lnTo>
                    <a:pt x="658634" y="519607"/>
                  </a:lnTo>
                  <a:lnTo>
                    <a:pt x="0" y="0"/>
                  </a:lnTo>
                  <a:close/>
                </a:path>
              </a:pathLst>
            </a:custGeom>
            <a:solidFill>
              <a:srgbClr val="E7E7E7">
                <a:alpha val="9999"/>
              </a:srgbClr>
            </a:solidFill>
          </p:spPr>
          <p:txBody>
            <a:bodyPr wrap="square" lIns="0" tIns="0" rIns="0" bIns="0" rtlCol="0"/>
            <a:lstStyle/>
            <a:p>
              <a:endParaRPr/>
            </a:p>
          </p:txBody>
        </p:sp>
        <p:sp>
          <p:nvSpPr>
            <p:cNvPr id="90" name="object 26">
              <a:extLst>
                <a:ext uri="{FF2B5EF4-FFF2-40B4-BE49-F238E27FC236}">
                  <a16:creationId xmlns:a16="http://schemas.microsoft.com/office/drawing/2014/main" id="{BD868C95-A05C-4F05-8F82-3DFF53B0F466}"/>
                </a:ext>
              </a:extLst>
            </p:cNvPr>
            <p:cNvSpPr/>
            <p:nvPr/>
          </p:nvSpPr>
          <p:spPr>
            <a:xfrm>
              <a:off x="3958586" y="3285421"/>
              <a:ext cx="659130" cy="1039494"/>
            </a:xfrm>
            <a:custGeom>
              <a:avLst/>
              <a:gdLst/>
              <a:ahLst/>
              <a:cxnLst/>
              <a:rect l="l" t="t" r="r" b="b"/>
              <a:pathLst>
                <a:path w="659129" h="1039495">
                  <a:moveTo>
                    <a:pt x="658558" y="0"/>
                  </a:moveTo>
                  <a:lnTo>
                    <a:pt x="0" y="519696"/>
                  </a:lnTo>
                  <a:lnTo>
                    <a:pt x="658558" y="1039304"/>
                  </a:lnTo>
                  <a:lnTo>
                    <a:pt x="658558" y="0"/>
                  </a:lnTo>
                  <a:close/>
                </a:path>
              </a:pathLst>
            </a:custGeom>
            <a:solidFill>
              <a:srgbClr val="D6D6D5">
                <a:alpha val="9999"/>
              </a:srgbClr>
            </a:solidFill>
          </p:spPr>
          <p:txBody>
            <a:bodyPr wrap="square" lIns="0" tIns="0" rIns="0" bIns="0" rtlCol="0"/>
            <a:lstStyle/>
            <a:p>
              <a:endParaRPr/>
            </a:p>
          </p:txBody>
        </p:sp>
        <p:sp>
          <p:nvSpPr>
            <p:cNvPr id="91" name="object 27">
              <a:extLst>
                <a:ext uri="{FF2B5EF4-FFF2-40B4-BE49-F238E27FC236}">
                  <a16:creationId xmlns:a16="http://schemas.microsoft.com/office/drawing/2014/main" id="{1240989B-3D20-4D70-9C42-90391C5CAADE}"/>
                </a:ext>
              </a:extLst>
            </p:cNvPr>
            <p:cNvSpPr/>
            <p:nvPr/>
          </p:nvSpPr>
          <p:spPr>
            <a:xfrm>
              <a:off x="3958526" y="1726412"/>
              <a:ext cx="659130" cy="2078989"/>
            </a:xfrm>
            <a:custGeom>
              <a:avLst/>
              <a:gdLst/>
              <a:ahLst/>
              <a:cxnLst/>
              <a:rect l="l" t="t" r="r" b="b"/>
              <a:pathLst>
                <a:path w="659129" h="2078989">
                  <a:moveTo>
                    <a:pt x="658609" y="519696"/>
                  </a:moveTo>
                  <a:lnTo>
                    <a:pt x="0" y="0"/>
                  </a:lnTo>
                  <a:lnTo>
                    <a:pt x="0" y="1039317"/>
                  </a:lnTo>
                  <a:lnTo>
                    <a:pt x="658609" y="519696"/>
                  </a:lnTo>
                  <a:close/>
                </a:path>
                <a:path w="659129" h="2078989">
                  <a:moveTo>
                    <a:pt x="658685" y="1559013"/>
                  </a:moveTo>
                  <a:lnTo>
                    <a:pt x="50" y="1039380"/>
                  </a:lnTo>
                  <a:lnTo>
                    <a:pt x="50" y="2078710"/>
                  </a:lnTo>
                  <a:lnTo>
                    <a:pt x="658685" y="1559013"/>
                  </a:lnTo>
                  <a:close/>
                </a:path>
              </a:pathLst>
            </a:custGeom>
            <a:solidFill>
              <a:srgbClr val="E7E7E7">
                <a:alpha val="9999"/>
              </a:srgbClr>
            </a:solidFill>
          </p:spPr>
          <p:txBody>
            <a:bodyPr wrap="square" lIns="0" tIns="0" rIns="0" bIns="0" rtlCol="0"/>
            <a:lstStyle/>
            <a:p>
              <a:endParaRPr/>
            </a:p>
          </p:txBody>
        </p:sp>
        <p:sp>
          <p:nvSpPr>
            <p:cNvPr id="92" name="object 28">
              <a:extLst>
                <a:ext uri="{FF2B5EF4-FFF2-40B4-BE49-F238E27FC236}">
                  <a16:creationId xmlns:a16="http://schemas.microsoft.com/office/drawing/2014/main" id="{13FDE1E6-9C9D-4EA2-B079-34CAEE96C30B}"/>
                </a:ext>
              </a:extLst>
            </p:cNvPr>
            <p:cNvSpPr/>
            <p:nvPr/>
          </p:nvSpPr>
          <p:spPr>
            <a:xfrm>
              <a:off x="3958586" y="4324723"/>
              <a:ext cx="659130" cy="1039494"/>
            </a:xfrm>
            <a:custGeom>
              <a:avLst/>
              <a:gdLst/>
              <a:ahLst/>
              <a:cxnLst/>
              <a:rect l="l" t="t" r="r" b="b"/>
              <a:pathLst>
                <a:path w="659129" h="1039495">
                  <a:moveTo>
                    <a:pt x="658558" y="0"/>
                  </a:moveTo>
                  <a:lnTo>
                    <a:pt x="0" y="519696"/>
                  </a:lnTo>
                  <a:lnTo>
                    <a:pt x="658558" y="1039393"/>
                  </a:lnTo>
                  <a:lnTo>
                    <a:pt x="658558" y="0"/>
                  </a:lnTo>
                  <a:close/>
                </a:path>
              </a:pathLst>
            </a:custGeom>
            <a:solidFill>
              <a:srgbClr val="B2B2B1">
                <a:alpha val="9999"/>
              </a:srgbClr>
            </a:solidFill>
          </p:spPr>
          <p:txBody>
            <a:bodyPr wrap="square" lIns="0" tIns="0" rIns="0" bIns="0" rtlCol="0"/>
            <a:lstStyle/>
            <a:p>
              <a:endParaRPr/>
            </a:p>
          </p:txBody>
        </p:sp>
        <p:sp>
          <p:nvSpPr>
            <p:cNvPr id="93" name="object 29">
              <a:extLst>
                <a:ext uri="{FF2B5EF4-FFF2-40B4-BE49-F238E27FC236}">
                  <a16:creationId xmlns:a16="http://schemas.microsoft.com/office/drawing/2014/main" id="{76AD13B0-D49A-4337-8D11-31168576E948}"/>
                </a:ext>
              </a:extLst>
            </p:cNvPr>
            <p:cNvSpPr/>
            <p:nvPr/>
          </p:nvSpPr>
          <p:spPr>
            <a:xfrm>
              <a:off x="3958579" y="3805118"/>
              <a:ext cx="659130" cy="1039494"/>
            </a:xfrm>
            <a:custGeom>
              <a:avLst/>
              <a:gdLst/>
              <a:ahLst/>
              <a:cxnLst/>
              <a:rect l="l" t="t" r="r" b="b"/>
              <a:pathLst>
                <a:path w="659129" h="1039495">
                  <a:moveTo>
                    <a:pt x="0" y="0"/>
                  </a:moveTo>
                  <a:lnTo>
                    <a:pt x="0" y="1039304"/>
                  </a:lnTo>
                  <a:lnTo>
                    <a:pt x="658634" y="519607"/>
                  </a:lnTo>
                  <a:lnTo>
                    <a:pt x="0" y="0"/>
                  </a:lnTo>
                  <a:close/>
                </a:path>
              </a:pathLst>
            </a:custGeom>
            <a:solidFill>
              <a:srgbClr val="E7E7E7">
                <a:alpha val="9999"/>
              </a:srgbClr>
            </a:solidFill>
          </p:spPr>
          <p:txBody>
            <a:bodyPr wrap="square" lIns="0" tIns="0" rIns="0" bIns="0" rtlCol="0"/>
            <a:lstStyle/>
            <a:p>
              <a:endParaRPr/>
            </a:p>
          </p:txBody>
        </p:sp>
        <p:sp>
          <p:nvSpPr>
            <p:cNvPr id="94" name="object 30">
              <a:extLst>
                <a:ext uri="{FF2B5EF4-FFF2-40B4-BE49-F238E27FC236}">
                  <a16:creationId xmlns:a16="http://schemas.microsoft.com/office/drawing/2014/main" id="{7C0292FC-A3C5-4809-8A56-46ABB0E8B953}"/>
                </a:ext>
              </a:extLst>
            </p:cNvPr>
            <p:cNvSpPr/>
            <p:nvPr/>
          </p:nvSpPr>
          <p:spPr>
            <a:xfrm>
              <a:off x="3958586" y="5364115"/>
              <a:ext cx="659130" cy="1039494"/>
            </a:xfrm>
            <a:custGeom>
              <a:avLst/>
              <a:gdLst/>
              <a:ahLst/>
              <a:cxnLst/>
              <a:rect l="l" t="t" r="r" b="b"/>
              <a:pathLst>
                <a:path w="659129" h="1039495">
                  <a:moveTo>
                    <a:pt x="658558" y="0"/>
                  </a:moveTo>
                  <a:lnTo>
                    <a:pt x="0" y="519633"/>
                  </a:lnTo>
                  <a:lnTo>
                    <a:pt x="658558" y="1039342"/>
                  </a:lnTo>
                  <a:lnTo>
                    <a:pt x="658558" y="0"/>
                  </a:lnTo>
                  <a:close/>
                </a:path>
              </a:pathLst>
            </a:custGeom>
            <a:solidFill>
              <a:srgbClr val="E1E1E1">
                <a:alpha val="9999"/>
              </a:srgbClr>
            </a:solidFill>
          </p:spPr>
          <p:txBody>
            <a:bodyPr wrap="square" lIns="0" tIns="0" rIns="0" bIns="0" rtlCol="0"/>
            <a:lstStyle/>
            <a:p>
              <a:endParaRPr/>
            </a:p>
          </p:txBody>
        </p:sp>
        <p:sp>
          <p:nvSpPr>
            <p:cNvPr id="95" name="object 31">
              <a:extLst>
                <a:ext uri="{FF2B5EF4-FFF2-40B4-BE49-F238E27FC236}">
                  <a16:creationId xmlns:a16="http://schemas.microsoft.com/office/drawing/2014/main" id="{599011AB-BCCE-4746-B710-7A9549629A3B}"/>
                </a:ext>
              </a:extLst>
            </p:cNvPr>
            <p:cNvSpPr/>
            <p:nvPr/>
          </p:nvSpPr>
          <p:spPr>
            <a:xfrm>
              <a:off x="3958577" y="4844427"/>
              <a:ext cx="659130" cy="2598420"/>
            </a:xfrm>
            <a:custGeom>
              <a:avLst/>
              <a:gdLst/>
              <a:ahLst/>
              <a:cxnLst/>
              <a:rect l="l" t="t" r="r" b="b"/>
              <a:pathLst>
                <a:path w="659129" h="2598420">
                  <a:moveTo>
                    <a:pt x="658558" y="1559039"/>
                  </a:moveTo>
                  <a:lnTo>
                    <a:pt x="0" y="2078723"/>
                  </a:lnTo>
                  <a:lnTo>
                    <a:pt x="658558" y="2598420"/>
                  </a:lnTo>
                  <a:lnTo>
                    <a:pt x="658558" y="1559039"/>
                  </a:lnTo>
                  <a:close/>
                </a:path>
                <a:path w="659129" h="2598420">
                  <a:moveTo>
                    <a:pt x="658634" y="519696"/>
                  </a:moveTo>
                  <a:lnTo>
                    <a:pt x="0" y="0"/>
                  </a:lnTo>
                  <a:lnTo>
                    <a:pt x="0" y="1039329"/>
                  </a:lnTo>
                  <a:lnTo>
                    <a:pt x="658634" y="519696"/>
                  </a:lnTo>
                  <a:close/>
                </a:path>
              </a:pathLst>
            </a:custGeom>
            <a:solidFill>
              <a:srgbClr val="D6D6D5">
                <a:alpha val="9999"/>
              </a:srgbClr>
            </a:solidFill>
          </p:spPr>
          <p:txBody>
            <a:bodyPr wrap="square" lIns="0" tIns="0" rIns="0" bIns="0" rtlCol="0"/>
            <a:lstStyle/>
            <a:p>
              <a:endParaRPr/>
            </a:p>
          </p:txBody>
        </p:sp>
        <p:sp>
          <p:nvSpPr>
            <p:cNvPr id="96" name="object 32">
              <a:extLst>
                <a:ext uri="{FF2B5EF4-FFF2-40B4-BE49-F238E27FC236}">
                  <a16:creationId xmlns:a16="http://schemas.microsoft.com/office/drawing/2014/main" id="{9D029A7E-2715-4E15-A695-B7CE2A686A1E}"/>
                </a:ext>
              </a:extLst>
            </p:cNvPr>
            <p:cNvSpPr/>
            <p:nvPr/>
          </p:nvSpPr>
          <p:spPr>
            <a:xfrm>
              <a:off x="3958579" y="5883751"/>
              <a:ext cx="659130" cy="1039494"/>
            </a:xfrm>
            <a:custGeom>
              <a:avLst/>
              <a:gdLst/>
              <a:ahLst/>
              <a:cxnLst/>
              <a:rect l="l" t="t" r="r" b="b"/>
              <a:pathLst>
                <a:path w="659129" h="1039495">
                  <a:moveTo>
                    <a:pt x="0" y="0"/>
                  </a:moveTo>
                  <a:lnTo>
                    <a:pt x="0" y="1039393"/>
                  </a:lnTo>
                  <a:lnTo>
                    <a:pt x="658634" y="519709"/>
                  </a:lnTo>
                  <a:lnTo>
                    <a:pt x="0" y="0"/>
                  </a:lnTo>
                  <a:close/>
                </a:path>
              </a:pathLst>
            </a:custGeom>
            <a:solidFill>
              <a:srgbClr val="B2B2B1">
                <a:alpha val="9999"/>
              </a:srgbClr>
            </a:solidFill>
          </p:spPr>
          <p:txBody>
            <a:bodyPr wrap="square" lIns="0" tIns="0" rIns="0" bIns="0" rtlCol="0"/>
            <a:lstStyle/>
            <a:p>
              <a:endParaRPr/>
            </a:p>
          </p:txBody>
        </p:sp>
        <p:sp>
          <p:nvSpPr>
            <p:cNvPr id="97" name="object 33">
              <a:extLst>
                <a:ext uri="{FF2B5EF4-FFF2-40B4-BE49-F238E27FC236}">
                  <a16:creationId xmlns:a16="http://schemas.microsoft.com/office/drawing/2014/main" id="{1607B8A2-2640-48AB-8327-F2D036B69CA0}"/>
                </a:ext>
              </a:extLst>
            </p:cNvPr>
            <p:cNvSpPr/>
            <p:nvPr/>
          </p:nvSpPr>
          <p:spPr>
            <a:xfrm>
              <a:off x="3958579" y="6923142"/>
              <a:ext cx="659130" cy="1039494"/>
            </a:xfrm>
            <a:custGeom>
              <a:avLst/>
              <a:gdLst/>
              <a:ahLst/>
              <a:cxnLst/>
              <a:rect l="l" t="t" r="r" b="b"/>
              <a:pathLst>
                <a:path w="659129" h="1039495">
                  <a:moveTo>
                    <a:pt x="0" y="0"/>
                  </a:moveTo>
                  <a:lnTo>
                    <a:pt x="0" y="1039380"/>
                  </a:lnTo>
                  <a:lnTo>
                    <a:pt x="658634" y="519696"/>
                  </a:lnTo>
                  <a:lnTo>
                    <a:pt x="0" y="0"/>
                  </a:lnTo>
                  <a:close/>
                </a:path>
              </a:pathLst>
            </a:custGeom>
            <a:solidFill>
              <a:srgbClr val="E7E7E7">
                <a:alpha val="9999"/>
              </a:srgbClr>
            </a:solidFill>
          </p:spPr>
          <p:txBody>
            <a:bodyPr wrap="square" lIns="0" tIns="0" rIns="0" bIns="0" rtlCol="0"/>
            <a:lstStyle/>
            <a:p>
              <a:endParaRPr/>
            </a:p>
          </p:txBody>
        </p:sp>
        <p:sp>
          <p:nvSpPr>
            <p:cNvPr id="98" name="object 34">
              <a:extLst>
                <a:ext uri="{FF2B5EF4-FFF2-40B4-BE49-F238E27FC236}">
                  <a16:creationId xmlns:a16="http://schemas.microsoft.com/office/drawing/2014/main" id="{1DC93D43-CD96-4337-9FEE-804A8F74B453}"/>
                </a:ext>
              </a:extLst>
            </p:cNvPr>
            <p:cNvSpPr/>
            <p:nvPr/>
          </p:nvSpPr>
          <p:spPr>
            <a:xfrm>
              <a:off x="3300059" y="3805115"/>
              <a:ext cx="659130" cy="1039494"/>
            </a:xfrm>
            <a:custGeom>
              <a:avLst/>
              <a:gdLst/>
              <a:ahLst/>
              <a:cxnLst/>
              <a:rect l="l" t="t" r="r" b="b"/>
              <a:pathLst>
                <a:path w="659129" h="1039495">
                  <a:moveTo>
                    <a:pt x="658520" y="0"/>
                  </a:moveTo>
                  <a:lnTo>
                    <a:pt x="0" y="519607"/>
                  </a:lnTo>
                  <a:lnTo>
                    <a:pt x="658520" y="1039406"/>
                  </a:lnTo>
                  <a:lnTo>
                    <a:pt x="658520" y="0"/>
                  </a:lnTo>
                  <a:close/>
                </a:path>
              </a:pathLst>
            </a:custGeom>
            <a:solidFill>
              <a:srgbClr val="D6D6D5">
                <a:alpha val="9999"/>
              </a:srgbClr>
            </a:solidFill>
          </p:spPr>
          <p:txBody>
            <a:bodyPr wrap="square" lIns="0" tIns="0" rIns="0" bIns="0" rtlCol="0"/>
            <a:lstStyle/>
            <a:p>
              <a:endParaRPr/>
            </a:p>
          </p:txBody>
        </p:sp>
        <p:sp>
          <p:nvSpPr>
            <p:cNvPr id="99" name="object 35">
              <a:extLst>
                <a:ext uri="{FF2B5EF4-FFF2-40B4-BE49-F238E27FC236}">
                  <a16:creationId xmlns:a16="http://schemas.microsoft.com/office/drawing/2014/main" id="{BFD899DC-14FD-4C0A-B5BA-9D411E2991E4}"/>
                </a:ext>
              </a:extLst>
            </p:cNvPr>
            <p:cNvSpPr/>
            <p:nvPr/>
          </p:nvSpPr>
          <p:spPr>
            <a:xfrm>
              <a:off x="3300059" y="2765788"/>
              <a:ext cx="659130" cy="1039494"/>
            </a:xfrm>
            <a:custGeom>
              <a:avLst/>
              <a:gdLst/>
              <a:ahLst/>
              <a:cxnLst/>
              <a:rect l="l" t="t" r="r" b="b"/>
              <a:pathLst>
                <a:path w="659129" h="1039495">
                  <a:moveTo>
                    <a:pt x="658520" y="0"/>
                  </a:moveTo>
                  <a:lnTo>
                    <a:pt x="0" y="519709"/>
                  </a:lnTo>
                  <a:lnTo>
                    <a:pt x="658520" y="1039329"/>
                  </a:lnTo>
                  <a:lnTo>
                    <a:pt x="658520" y="0"/>
                  </a:lnTo>
                  <a:close/>
                </a:path>
              </a:pathLst>
            </a:custGeom>
            <a:solidFill>
              <a:srgbClr val="B2B2B1">
                <a:alpha val="9999"/>
              </a:srgbClr>
            </a:solidFill>
          </p:spPr>
          <p:txBody>
            <a:bodyPr wrap="square" lIns="0" tIns="0" rIns="0" bIns="0" rtlCol="0"/>
            <a:lstStyle/>
            <a:p>
              <a:endParaRPr/>
            </a:p>
          </p:txBody>
        </p:sp>
        <p:sp>
          <p:nvSpPr>
            <p:cNvPr id="100" name="object 36">
              <a:extLst>
                <a:ext uri="{FF2B5EF4-FFF2-40B4-BE49-F238E27FC236}">
                  <a16:creationId xmlns:a16="http://schemas.microsoft.com/office/drawing/2014/main" id="{C46A66E3-4C6F-4569-900E-8EAF341E0BD7}"/>
                </a:ext>
              </a:extLst>
            </p:cNvPr>
            <p:cNvSpPr/>
            <p:nvPr/>
          </p:nvSpPr>
          <p:spPr>
            <a:xfrm>
              <a:off x="3300057" y="2246109"/>
              <a:ext cx="659130" cy="3118485"/>
            </a:xfrm>
            <a:custGeom>
              <a:avLst/>
              <a:gdLst/>
              <a:ahLst/>
              <a:cxnLst/>
              <a:rect l="l" t="t" r="r" b="b"/>
              <a:pathLst>
                <a:path w="659129" h="3118485">
                  <a:moveTo>
                    <a:pt x="658558" y="2598318"/>
                  </a:moveTo>
                  <a:lnTo>
                    <a:pt x="0" y="2078621"/>
                  </a:lnTo>
                  <a:lnTo>
                    <a:pt x="0" y="3118015"/>
                  </a:lnTo>
                  <a:lnTo>
                    <a:pt x="658558" y="2598318"/>
                  </a:lnTo>
                  <a:close/>
                </a:path>
                <a:path w="659129" h="3118485">
                  <a:moveTo>
                    <a:pt x="658558" y="519684"/>
                  </a:moveTo>
                  <a:lnTo>
                    <a:pt x="0" y="0"/>
                  </a:lnTo>
                  <a:lnTo>
                    <a:pt x="0" y="1039393"/>
                  </a:lnTo>
                  <a:lnTo>
                    <a:pt x="658558" y="519684"/>
                  </a:lnTo>
                  <a:close/>
                </a:path>
              </a:pathLst>
            </a:custGeom>
            <a:solidFill>
              <a:srgbClr val="F0F0F0">
                <a:alpha val="9999"/>
              </a:srgbClr>
            </a:solidFill>
          </p:spPr>
          <p:txBody>
            <a:bodyPr wrap="square" lIns="0" tIns="0" rIns="0" bIns="0" rtlCol="0"/>
            <a:lstStyle/>
            <a:p>
              <a:endParaRPr/>
            </a:p>
          </p:txBody>
        </p:sp>
        <p:sp>
          <p:nvSpPr>
            <p:cNvPr id="101" name="object 37">
              <a:extLst>
                <a:ext uri="{FF2B5EF4-FFF2-40B4-BE49-F238E27FC236}">
                  <a16:creationId xmlns:a16="http://schemas.microsoft.com/office/drawing/2014/main" id="{9F1FB10C-D19A-4D92-B13F-56E6031D6F3B}"/>
                </a:ext>
              </a:extLst>
            </p:cNvPr>
            <p:cNvSpPr/>
            <p:nvPr/>
          </p:nvSpPr>
          <p:spPr>
            <a:xfrm>
              <a:off x="3300059" y="5883835"/>
              <a:ext cx="659130" cy="1039494"/>
            </a:xfrm>
            <a:custGeom>
              <a:avLst/>
              <a:gdLst/>
              <a:ahLst/>
              <a:cxnLst/>
              <a:rect l="l" t="t" r="r" b="b"/>
              <a:pathLst>
                <a:path w="659129" h="1039495">
                  <a:moveTo>
                    <a:pt x="658520" y="0"/>
                  </a:moveTo>
                  <a:lnTo>
                    <a:pt x="0" y="519620"/>
                  </a:lnTo>
                  <a:lnTo>
                    <a:pt x="658520" y="1039393"/>
                  </a:lnTo>
                  <a:lnTo>
                    <a:pt x="658520" y="0"/>
                  </a:lnTo>
                  <a:close/>
                </a:path>
              </a:pathLst>
            </a:custGeom>
            <a:solidFill>
              <a:srgbClr val="D6D6D5">
                <a:alpha val="9999"/>
              </a:srgbClr>
            </a:solidFill>
          </p:spPr>
          <p:txBody>
            <a:bodyPr wrap="square" lIns="0" tIns="0" rIns="0" bIns="0" rtlCol="0"/>
            <a:lstStyle/>
            <a:p>
              <a:endParaRPr/>
            </a:p>
          </p:txBody>
        </p:sp>
        <p:sp>
          <p:nvSpPr>
            <p:cNvPr id="102" name="object 38">
              <a:extLst>
                <a:ext uri="{FF2B5EF4-FFF2-40B4-BE49-F238E27FC236}">
                  <a16:creationId xmlns:a16="http://schemas.microsoft.com/office/drawing/2014/main" id="{DD362345-93B1-474F-93A2-CCE2156D3E95}"/>
                </a:ext>
              </a:extLst>
            </p:cNvPr>
            <p:cNvSpPr/>
            <p:nvPr/>
          </p:nvSpPr>
          <p:spPr>
            <a:xfrm>
              <a:off x="3300065" y="5364116"/>
              <a:ext cx="659130" cy="1039494"/>
            </a:xfrm>
            <a:custGeom>
              <a:avLst/>
              <a:gdLst/>
              <a:ahLst/>
              <a:cxnLst/>
              <a:rect l="l" t="t" r="r" b="b"/>
              <a:pathLst>
                <a:path w="659129" h="1039495">
                  <a:moveTo>
                    <a:pt x="0" y="0"/>
                  </a:moveTo>
                  <a:lnTo>
                    <a:pt x="0" y="1039342"/>
                  </a:lnTo>
                  <a:lnTo>
                    <a:pt x="658558" y="519722"/>
                  </a:lnTo>
                  <a:lnTo>
                    <a:pt x="0" y="0"/>
                  </a:lnTo>
                  <a:close/>
                </a:path>
              </a:pathLst>
            </a:custGeom>
            <a:solidFill>
              <a:srgbClr val="E7E7E7">
                <a:alpha val="9999"/>
              </a:srgbClr>
            </a:solidFill>
          </p:spPr>
          <p:txBody>
            <a:bodyPr wrap="square" lIns="0" tIns="0" rIns="0" bIns="0" rtlCol="0"/>
            <a:lstStyle/>
            <a:p>
              <a:endParaRPr/>
            </a:p>
          </p:txBody>
        </p:sp>
        <p:sp>
          <p:nvSpPr>
            <p:cNvPr id="103" name="object 39">
              <a:extLst>
                <a:ext uri="{FF2B5EF4-FFF2-40B4-BE49-F238E27FC236}">
                  <a16:creationId xmlns:a16="http://schemas.microsoft.com/office/drawing/2014/main" id="{760E6C20-BA05-45F0-BB93-FAFFA3CED34F}"/>
                </a:ext>
              </a:extLst>
            </p:cNvPr>
            <p:cNvSpPr/>
            <p:nvPr/>
          </p:nvSpPr>
          <p:spPr>
            <a:xfrm>
              <a:off x="3300059" y="6923139"/>
              <a:ext cx="659130" cy="1039494"/>
            </a:xfrm>
            <a:custGeom>
              <a:avLst/>
              <a:gdLst/>
              <a:ahLst/>
              <a:cxnLst/>
              <a:rect l="l" t="t" r="r" b="b"/>
              <a:pathLst>
                <a:path w="659129" h="1039495">
                  <a:moveTo>
                    <a:pt x="658520" y="0"/>
                  </a:moveTo>
                  <a:lnTo>
                    <a:pt x="0" y="519696"/>
                  </a:lnTo>
                  <a:lnTo>
                    <a:pt x="658520" y="1039380"/>
                  </a:lnTo>
                  <a:lnTo>
                    <a:pt x="658520" y="0"/>
                  </a:lnTo>
                  <a:close/>
                </a:path>
              </a:pathLst>
            </a:custGeom>
            <a:solidFill>
              <a:srgbClr val="B2B2B1">
                <a:alpha val="9999"/>
              </a:srgbClr>
            </a:solidFill>
          </p:spPr>
          <p:txBody>
            <a:bodyPr wrap="square" lIns="0" tIns="0" rIns="0" bIns="0" rtlCol="0"/>
            <a:lstStyle/>
            <a:p>
              <a:endParaRPr/>
            </a:p>
          </p:txBody>
        </p:sp>
        <p:sp>
          <p:nvSpPr>
            <p:cNvPr id="104" name="object 40">
              <a:extLst>
                <a:ext uri="{FF2B5EF4-FFF2-40B4-BE49-F238E27FC236}">
                  <a16:creationId xmlns:a16="http://schemas.microsoft.com/office/drawing/2014/main" id="{3CA4847C-D938-4B96-AC35-33F25526EC44}"/>
                </a:ext>
              </a:extLst>
            </p:cNvPr>
            <p:cNvSpPr/>
            <p:nvPr/>
          </p:nvSpPr>
          <p:spPr>
            <a:xfrm>
              <a:off x="3300065" y="6403458"/>
              <a:ext cx="659130" cy="1039494"/>
            </a:xfrm>
            <a:custGeom>
              <a:avLst/>
              <a:gdLst/>
              <a:ahLst/>
              <a:cxnLst/>
              <a:rect l="l" t="t" r="r" b="b"/>
              <a:pathLst>
                <a:path w="659129" h="1039495">
                  <a:moveTo>
                    <a:pt x="0" y="0"/>
                  </a:moveTo>
                  <a:lnTo>
                    <a:pt x="0" y="1039380"/>
                  </a:lnTo>
                  <a:lnTo>
                    <a:pt x="658558" y="519684"/>
                  </a:lnTo>
                  <a:lnTo>
                    <a:pt x="0" y="0"/>
                  </a:lnTo>
                  <a:close/>
                </a:path>
              </a:pathLst>
            </a:custGeom>
            <a:solidFill>
              <a:srgbClr val="E7E7E7">
                <a:alpha val="9999"/>
              </a:srgbClr>
            </a:solidFill>
          </p:spPr>
          <p:txBody>
            <a:bodyPr wrap="square" lIns="0" tIns="0" rIns="0" bIns="0" rtlCol="0"/>
            <a:lstStyle/>
            <a:p>
              <a:endParaRPr/>
            </a:p>
          </p:txBody>
        </p:sp>
      </p:grpSp>
    </p:spTree>
    <p:extLst>
      <p:ext uri="{BB962C8B-B14F-4D97-AF65-F5344CB8AC3E}">
        <p14:creationId xmlns:p14="http://schemas.microsoft.com/office/powerpoint/2010/main" val="4279423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0_Title and Content">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9E4249A-B109-43F8-9C35-5D45BC239B73}"/>
              </a:ext>
            </a:extLst>
          </p:cNvPr>
          <p:cNvGrpSpPr/>
          <p:nvPr userDrawn="1"/>
        </p:nvGrpSpPr>
        <p:grpSpPr>
          <a:xfrm>
            <a:off x="3300057" y="12"/>
            <a:ext cx="4256822" cy="10692563"/>
            <a:chOff x="3300057" y="12"/>
            <a:chExt cx="4256822" cy="10692563"/>
          </a:xfrm>
        </p:grpSpPr>
        <p:sp>
          <p:nvSpPr>
            <p:cNvPr id="16" name="bg object 16"/>
            <p:cNvSpPr/>
            <p:nvPr/>
          </p:nvSpPr>
          <p:spPr>
            <a:xfrm>
              <a:off x="7251433" y="1206715"/>
              <a:ext cx="305435" cy="2078989"/>
            </a:xfrm>
            <a:custGeom>
              <a:avLst/>
              <a:gdLst/>
              <a:ahLst/>
              <a:cxnLst/>
              <a:rect l="l" t="t" r="r" b="b"/>
              <a:pathLst>
                <a:path w="305434" h="2078989">
                  <a:moveTo>
                    <a:pt x="305358" y="240919"/>
                  </a:moveTo>
                  <a:lnTo>
                    <a:pt x="0" y="0"/>
                  </a:lnTo>
                  <a:lnTo>
                    <a:pt x="0" y="1039317"/>
                  </a:lnTo>
                  <a:lnTo>
                    <a:pt x="0" y="2078647"/>
                  </a:lnTo>
                  <a:lnTo>
                    <a:pt x="305358" y="1837740"/>
                  </a:lnTo>
                  <a:lnTo>
                    <a:pt x="305358" y="1280274"/>
                  </a:lnTo>
                  <a:lnTo>
                    <a:pt x="50" y="1039368"/>
                  </a:lnTo>
                  <a:lnTo>
                    <a:pt x="305358" y="798423"/>
                  </a:lnTo>
                  <a:lnTo>
                    <a:pt x="305358" y="240919"/>
                  </a:lnTo>
                  <a:close/>
                </a:path>
              </a:pathLst>
            </a:custGeom>
            <a:solidFill>
              <a:srgbClr val="60605F">
                <a:alpha val="9999"/>
              </a:srgbClr>
            </a:solidFill>
          </p:spPr>
          <p:txBody>
            <a:bodyPr wrap="square" lIns="0" tIns="0" rIns="0" bIns="0" rtlCol="0"/>
            <a:lstStyle/>
            <a:p>
              <a:endParaRPr/>
            </a:p>
          </p:txBody>
        </p:sp>
        <p:sp>
          <p:nvSpPr>
            <p:cNvPr id="17" name="bg object 17"/>
            <p:cNvSpPr/>
            <p:nvPr/>
          </p:nvSpPr>
          <p:spPr>
            <a:xfrm>
              <a:off x="7251439" y="3285360"/>
              <a:ext cx="305435" cy="1039494"/>
            </a:xfrm>
            <a:custGeom>
              <a:avLst/>
              <a:gdLst/>
              <a:ahLst/>
              <a:cxnLst/>
              <a:rect l="l" t="t" r="r" b="b"/>
              <a:pathLst>
                <a:path w="305434" h="1039495">
                  <a:moveTo>
                    <a:pt x="0" y="0"/>
                  </a:moveTo>
                  <a:lnTo>
                    <a:pt x="0" y="1039380"/>
                  </a:lnTo>
                  <a:lnTo>
                    <a:pt x="305352" y="798391"/>
                  </a:lnTo>
                  <a:lnTo>
                    <a:pt x="305352" y="240901"/>
                  </a:lnTo>
                  <a:lnTo>
                    <a:pt x="0" y="0"/>
                  </a:lnTo>
                  <a:close/>
                </a:path>
              </a:pathLst>
            </a:custGeom>
            <a:solidFill>
              <a:srgbClr val="B2B2B1">
                <a:alpha val="9999"/>
              </a:srgbClr>
            </a:solidFill>
          </p:spPr>
          <p:txBody>
            <a:bodyPr wrap="square" lIns="0" tIns="0" rIns="0" bIns="0" rtlCol="0"/>
            <a:lstStyle/>
            <a:p>
              <a:endParaRPr/>
            </a:p>
          </p:txBody>
        </p:sp>
        <p:sp>
          <p:nvSpPr>
            <p:cNvPr id="18" name="bg object 18"/>
            <p:cNvSpPr/>
            <p:nvPr/>
          </p:nvSpPr>
          <p:spPr>
            <a:xfrm>
              <a:off x="7251439" y="4324589"/>
              <a:ext cx="305435" cy="1039494"/>
            </a:xfrm>
            <a:custGeom>
              <a:avLst/>
              <a:gdLst/>
              <a:ahLst/>
              <a:cxnLst/>
              <a:rect l="l" t="t" r="r" b="b"/>
              <a:pathLst>
                <a:path w="305434" h="1039495">
                  <a:moveTo>
                    <a:pt x="0" y="0"/>
                  </a:moveTo>
                  <a:lnTo>
                    <a:pt x="0" y="1039406"/>
                  </a:lnTo>
                  <a:lnTo>
                    <a:pt x="305352" y="798487"/>
                  </a:lnTo>
                  <a:lnTo>
                    <a:pt x="305352" y="240983"/>
                  </a:lnTo>
                  <a:lnTo>
                    <a:pt x="0" y="0"/>
                  </a:lnTo>
                  <a:close/>
                </a:path>
              </a:pathLst>
            </a:custGeom>
            <a:solidFill>
              <a:srgbClr val="1D1D1B">
                <a:alpha val="9999"/>
              </a:srgbClr>
            </a:solidFill>
          </p:spPr>
          <p:txBody>
            <a:bodyPr wrap="square" lIns="0" tIns="0" rIns="0" bIns="0" rtlCol="0"/>
            <a:lstStyle/>
            <a:p>
              <a:endParaRPr/>
            </a:p>
          </p:txBody>
        </p:sp>
        <p:sp>
          <p:nvSpPr>
            <p:cNvPr id="19" name="bg object 19"/>
            <p:cNvSpPr/>
            <p:nvPr/>
          </p:nvSpPr>
          <p:spPr>
            <a:xfrm>
              <a:off x="7251433" y="5363996"/>
              <a:ext cx="305435" cy="5196840"/>
            </a:xfrm>
            <a:custGeom>
              <a:avLst/>
              <a:gdLst/>
              <a:ahLst/>
              <a:cxnLst/>
              <a:rect l="l" t="t" r="r" b="b"/>
              <a:pathLst>
                <a:path w="305434" h="5196840">
                  <a:moveTo>
                    <a:pt x="305358" y="240957"/>
                  </a:moveTo>
                  <a:lnTo>
                    <a:pt x="0" y="0"/>
                  </a:lnTo>
                  <a:lnTo>
                    <a:pt x="0" y="1039304"/>
                  </a:lnTo>
                  <a:lnTo>
                    <a:pt x="0" y="1039406"/>
                  </a:lnTo>
                  <a:lnTo>
                    <a:pt x="0" y="5196649"/>
                  </a:lnTo>
                  <a:lnTo>
                    <a:pt x="305358" y="4955705"/>
                  </a:lnTo>
                  <a:lnTo>
                    <a:pt x="305358" y="4398213"/>
                  </a:lnTo>
                  <a:lnTo>
                    <a:pt x="63" y="4157307"/>
                  </a:lnTo>
                  <a:lnTo>
                    <a:pt x="305358" y="3916400"/>
                  </a:lnTo>
                  <a:lnTo>
                    <a:pt x="305358" y="3358896"/>
                  </a:lnTo>
                  <a:lnTo>
                    <a:pt x="38" y="3117989"/>
                  </a:lnTo>
                  <a:lnTo>
                    <a:pt x="305358" y="2877070"/>
                  </a:lnTo>
                  <a:lnTo>
                    <a:pt x="305358" y="2319578"/>
                  </a:lnTo>
                  <a:lnTo>
                    <a:pt x="38" y="2078672"/>
                  </a:lnTo>
                  <a:lnTo>
                    <a:pt x="305358" y="1837753"/>
                  </a:lnTo>
                  <a:lnTo>
                    <a:pt x="305358" y="1280248"/>
                  </a:lnTo>
                  <a:lnTo>
                    <a:pt x="63" y="1039355"/>
                  </a:lnTo>
                  <a:lnTo>
                    <a:pt x="305358" y="798461"/>
                  </a:lnTo>
                  <a:lnTo>
                    <a:pt x="305358" y="240957"/>
                  </a:lnTo>
                  <a:close/>
                </a:path>
              </a:pathLst>
            </a:custGeom>
            <a:solidFill>
              <a:srgbClr val="60605F">
                <a:alpha val="9999"/>
              </a:srgbClr>
            </a:solidFill>
          </p:spPr>
          <p:txBody>
            <a:bodyPr wrap="square" lIns="0" tIns="0" rIns="0" bIns="0" rtlCol="0"/>
            <a:lstStyle/>
            <a:p>
              <a:endParaRPr/>
            </a:p>
          </p:txBody>
        </p:sp>
        <p:sp>
          <p:nvSpPr>
            <p:cNvPr id="20" name="bg object 20"/>
            <p:cNvSpPr/>
            <p:nvPr/>
          </p:nvSpPr>
          <p:spPr>
            <a:xfrm>
              <a:off x="6592919" y="1206711"/>
              <a:ext cx="659130" cy="1039494"/>
            </a:xfrm>
            <a:custGeom>
              <a:avLst/>
              <a:gdLst/>
              <a:ahLst/>
              <a:cxnLst/>
              <a:rect l="l" t="t" r="r" b="b"/>
              <a:pathLst>
                <a:path w="659129" h="1039494">
                  <a:moveTo>
                    <a:pt x="658520" y="0"/>
                  </a:moveTo>
                  <a:lnTo>
                    <a:pt x="0" y="519620"/>
                  </a:lnTo>
                  <a:lnTo>
                    <a:pt x="658520" y="1039406"/>
                  </a:lnTo>
                  <a:lnTo>
                    <a:pt x="658520" y="0"/>
                  </a:lnTo>
                  <a:close/>
                </a:path>
              </a:pathLst>
            </a:custGeom>
            <a:solidFill>
              <a:srgbClr val="1D1D1B">
                <a:alpha val="9999"/>
              </a:srgbClr>
            </a:solidFill>
          </p:spPr>
          <p:txBody>
            <a:bodyPr wrap="square" lIns="0" tIns="0" rIns="0" bIns="0" rtlCol="0"/>
            <a:lstStyle/>
            <a:p>
              <a:endParaRPr/>
            </a:p>
          </p:txBody>
        </p:sp>
        <p:sp>
          <p:nvSpPr>
            <p:cNvPr id="21" name="bg object 21"/>
            <p:cNvSpPr/>
            <p:nvPr/>
          </p:nvSpPr>
          <p:spPr>
            <a:xfrm>
              <a:off x="7251439" y="167324"/>
              <a:ext cx="305435" cy="1039494"/>
            </a:xfrm>
            <a:custGeom>
              <a:avLst/>
              <a:gdLst/>
              <a:ahLst/>
              <a:cxnLst/>
              <a:rect l="l" t="t" r="r" b="b"/>
              <a:pathLst>
                <a:path w="305434" h="1039494">
                  <a:moveTo>
                    <a:pt x="0" y="0"/>
                  </a:moveTo>
                  <a:lnTo>
                    <a:pt x="0" y="1039393"/>
                  </a:lnTo>
                  <a:lnTo>
                    <a:pt x="305352" y="798445"/>
                  </a:lnTo>
                  <a:lnTo>
                    <a:pt x="305352" y="240948"/>
                  </a:lnTo>
                  <a:lnTo>
                    <a:pt x="0" y="0"/>
                  </a:lnTo>
                  <a:close/>
                </a:path>
              </a:pathLst>
            </a:custGeom>
            <a:solidFill>
              <a:srgbClr val="B2B2B1">
                <a:alpha val="9999"/>
              </a:srgbClr>
            </a:solidFill>
          </p:spPr>
          <p:txBody>
            <a:bodyPr wrap="square" lIns="0" tIns="0" rIns="0" bIns="0" rtlCol="0"/>
            <a:lstStyle/>
            <a:p>
              <a:endParaRPr/>
            </a:p>
          </p:txBody>
        </p:sp>
        <p:sp>
          <p:nvSpPr>
            <p:cNvPr id="22" name="bg object 22"/>
            <p:cNvSpPr/>
            <p:nvPr/>
          </p:nvSpPr>
          <p:spPr>
            <a:xfrm>
              <a:off x="7251433" y="12"/>
              <a:ext cx="305435" cy="1447800"/>
            </a:xfrm>
            <a:custGeom>
              <a:avLst/>
              <a:gdLst/>
              <a:ahLst/>
              <a:cxnLst/>
              <a:rect l="l" t="t" r="r" b="b"/>
              <a:pathLst>
                <a:path w="305434" h="1447800">
                  <a:moveTo>
                    <a:pt x="305346" y="965771"/>
                  </a:moveTo>
                  <a:lnTo>
                    <a:pt x="0" y="1206703"/>
                  </a:lnTo>
                  <a:lnTo>
                    <a:pt x="305346" y="1447622"/>
                  </a:lnTo>
                  <a:lnTo>
                    <a:pt x="305346" y="965771"/>
                  </a:lnTo>
                  <a:close/>
                </a:path>
                <a:path w="305434" h="1447800">
                  <a:moveTo>
                    <a:pt x="305346" y="0"/>
                  </a:moveTo>
                  <a:lnTo>
                    <a:pt x="212077" y="0"/>
                  </a:lnTo>
                  <a:lnTo>
                    <a:pt x="0" y="167322"/>
                  </a:lnTo>
                  <a:lnTo>
                    <a:pt x="305346" y="408266"/>
                  </a:lnTo>
                  <a:lnTo>
                    <a:pt x="305346" y="0"/>
                  </a:lnTo>
                  <a:close/>
                </a:path>
              </a:pathLst>
            </a:custGeom>
            <a:solidFill>
              <a:srgbClr val="AEAEAE">
                <a:alpha val="9999"/>
              </a:srgbClr>
            </a:solidFill>
          </p:spPr>
          <p:txBody>
            <a:bodyPr wrap="square" lIns="0" tIns="0" rIns="0" bIns="0" rtlCol="0"/>
            <a:lstStyle/>
            <a:p>
              <a:endParaRPr/>
            </a:p>
          </p:txBody>
        </p:sp>
        <p:sp>
          <p:nvSpPr>
            <p:cNvPr id="23" name="bg object 23"/>
            <p:cNvSpPr/>
            <p:nvPr/>
          </p:nvSpPr>
          <p:spPr>
            <a:xfrm>
              <a:off x="7251444" y="2005134"/>
              <a:ext cx="305435" cy="481965"/>
            </a:xfrm>
            <a:custGeom>
              <a:avLst/>
              <a:gdLst/>
              <a:ahLst/>
              <a:cxnLst/>
              <a:rect l="l" t="t" r="r" b="b"/>
              <a:pathLst>
                <a:path w="305434" h="481964">
                  <a:moveTo>
                    <a:pt x="305347" y="0"/>
                  </a:moveTo>
                  <a:lnTo>
                    <a:pt x="0" y="240985"/>
                  </a:lnTo>
                  <a:lnTo>
                    <a:pt x="305347" y="481893"/>
                  </a:lnTo>
                  <a:lnTo>
                    <a:pt x="305347" y="0"/>
                  </a:lnTo>
                  <a:close/>
                </a:path>
              </a:pathLst>
            </a:custGeom>
            <a:solidFill>
              <a:srgbClr val="1D1D1B">
                <a:alpha val="9999"/>
              </a:srgbClr>
            </a:solidFill>
          </p:spPr>
          <p:txBody>
            <a:bodyPr wrap="square" lIns="0" tIns="0" rIns="0" bIns="0" rtlCol="0"/>
            <a:lstStyle/>
            <a:p>
              <a:endParaRPr/>
            </a:p>
          </p:txBody>
        </p:sp>
        <p:sp>
          <p:nvSpPr>
            <p:cNvPr id="24" name="bg object 24"/>
            <p:cNvSpPr/>
            <p:nvPr/>
          </p:nvSpPr>
          <p:spPr>
            <a:xfrm>
              <a:off x="7251444" y="4083801"/>
              <a:ext cx="305435" cy="481965"/>
            </a:xfrm>
            <a:custGeom>
              <a:avLst/>
              <a:gdLst/>
              <a:ahLst/>
              <a:cxnLst/>
              <a:rect l="l" t="t" r="r" b="b"/>
              <a:pathLst>
                <a:path w="305434" h="481964">
                  <a:moveTo>
                    <a:pt x="305347" y="0"/>
                  </a:moveTo>
                  <a:lnTo>
                    <a:pt x="0" y="240937"/>
                  </a:lnTo>
                  <a:lnTo>
                    <a:pt x="305347" y="481846"/>
                  </a:lnTo>
                  <a:lnTo>
                    <a:pt x="305347" y="0"/>
                  </a:lnTo>
                  <a:close/>
                </a:path>
              </a:pathLst>
            </a:custGeom>
            <a:solidFill>
              <a:srgbClr val="60605F">
                <a:alpha val="9999"/>
              </a:srgbClr>
            </a:solidFill>
          </p:spPr>
          <p:txBody>
            <a:bodyPr wrap="square" lIns="0" tIns="0" rIns="0" bIns="0" rtlCol="0"/>
            <a:lstStyle/>
            <a:p>
              <a:endParaRPr/>
            </a:p>
          </p:txBody>
        </p:sp>
        <p:sp>
          <p:nvSpPr>
            <p:cNvPr id="25" name="bg object 25"/>
            <p:cNvSpPr/>
            <p:nvPr/>
          </p:nvSpPr>
          <p:spPr>
            <a:xfrm>
              <a:off x="7251444" y="5123124"/>
              <a:ext cx="305435" cy="481965"/>
            </a:xfrm>
            <a:custGeom>
              <a:avLst/>
              <a:gdLst/>
              <a:ahLst/>
              <a:cxnLst/>
              <a:rect l="l" t="t" r="r" b="b"/>
              <a:pathLst>
                <a:path w="305434" h="481964">
                  <a:moveTo>
                    <a:pt x="305347" y="0"/>
                  </a:moveTo>
                  <a:lnTo>
                    <a:pt x="0" y="240955"/>
                  </a:lnTo>
                  <a:lnTo>
                    <a:pt x="305347" y="481893"/>
                  </a:lnTo>
                  <a:lnTo>
                    <a:pt x="305347" y="0"/>
                  </a:lnTo>
                  <a:close/>
                </a:path>
              </a:pathLst>
            </a:custGeom>
            <a:solidFill>
              <a:srgbClr val="AEAEAE">
                <a:alpha val="9999"/>
              </a:srgbClr>
            </a:solidFill>
          </p:spPr>
          <p:txBody>
            <a:bodyPr wrap="square" lIns="0" tIns="0" rIns="0" bIns="0" rtlCol="0"/>
            <a:lstStyle/>
            <a:p>
              <a:endParaRPr/>
            </a:p>
          </p:txBody>
        </p:sp>
        <p:sp>
          <p:nvSpPr>
            <p:cNvPr id="26" name="bg object 26"/>
            <p:cNvSpPr/>
            <p:nvPr/>
          </p:nvSpPr>
          <p:spPr>
            <a:xfrm>
              <a:off x="7251444" y="6162522"/>
              <a:ext cx="305435" cy="481965"/>
            </a:xfrm>
            <a:custGeom>
              <a:avLst/>
              <a:gdLst/>
              <a:ahLst/>
              <a:cxnLst/>
              <a:rect l="l" t="t" r="r" b="b"/>
              <a:pathLst>
                <a:path w="305434" h="481965">
                  <a:moveTo>
                    <a:pt x="305347" y="0"/>
                  </a:moveTo>
                  <a:lnTo>
                    <a:pt x="0" y="240949"/>
                  </a:lnTo>
                  <a:lnTo>
                    <a:pt x="305347" y="481846"/>
                  </a:lnTo>
                  <a:lnTo>
                    <a:pt x="305347" y="0"/>
                  </a:lnTo>
                  <a:close/>
                </a:path>
              </a:pathLst>
            </a:custGeom>
            <a:solidFill>
              <a:srgbClr val="1D1D1B">
                <a:alpha val="9999"/>
              </a:srgbClr>
            </a:solidFill>
          </p:spPr>
          <p:txBody>
            <a:bodyPr wrap="square" lIns="0" tIns="0" rIns="0" bIns="0" rtlCol="0"/>
            <a:lstStyle/>
            <a:p>
              <a:endParaRPr/>
            </a:p>
          </p:txBody>
        </p:sp>
        <p:sp>
          <p:nvSpPr>
            <p:cNvPr id="27" name="bg object 27"/>
            <p:cNvSpPr/>
            <p:nvPr/>
          </p:nvSpPr>
          <p:spPr>
            <a:xfrm>
              <a:off x="7251444" y="7201831"/>
              <a:ext cx="305435" cy="481965"/>
            </a:xfrm>
            <a:custGeom>
              <a:avLst/>
              <a:gdLst/>
              <a:ahLst/>
              <a:cxnLst/>
              <a:rect l="l" t="t" r="r" b="b"/>
              <a:pathLst>
                <a:path w="305434" h="481965">
                  <a:moveTo>
                    <a:pt x="305347" y="0"/>
                  </a:moveTo>
                  <a:lnTo>
                    <a:pt x="0" y="240955"/>
                  </a:lnTo>
                  <a:lnTo>
                    <a:pt x="305347" y="481893"/>
                  </a:lnTo>
                  <a:lnTo>
                    <a:pt x="305347" y="0"/>
                  </a:lnTo>
                  <a:close/>
                </a:path>
              </a:pathLst>
            </a:custGeom>
            <a:solidFill>
              <a:srgbClr val="AEAEAE">
                <a:alpha val="9999"/>
              </a:srgbClr>
            </a:solidFill>
          </p:spPr>
          <p:txBody>
            <a:bodyPr wrap="square" lIns="0" tIns="0" rIns="0" bIns="0" rtlCol="0"/>
            <a:lstStyle/>
            <a:p>
              <a:endParaRPr/>
            </a:p>
          </p:txBody>
        </p:sp>
        <p:sp>
          <p:nvSpPr>
            <p:cNvPr id="28" name="bg object 28"/>
            <p:cNvSpPr/>
            <p:nvPr/>
          </p:nvSpPr>
          <p:spPr>
            <a:xfrm>
              <a:off x="7251444" y="8241187"/>
              <a:ext cx="305435" cy="481965"/>
            </a:xfrm>
            <a:custGeom>
              <a:avLst/>
              <a:gdLst/>
              <a:ahLst/>
              <a:cxnLst/>
              <a:rect l="l" t="t" r="r" b="b"/>
              <a:pathLst>
                <a:path w="305434" h="481965">
                  <a:moveTo>
                    <a:pt x="305347" y="0"/>
                  </a:moveTo>
                  <a:lnTo>
                    <a:pt x="0" y="240914"/>
                  </a:lnTo>
                  <a:lnTo>
                    <a:pt x="305347" y="481864"/>
                  </a:lnTo>
                  <a:lnTo>
                    <a:pt x="305347" y="0"/>
                  </a:lnTo>
                  <a:close/>
                </a:path>
              </a:pathLst>
            </a:custGeom>
            <a:solidFill>
              <a:srgbClr val="1D1D1B">
                <a:alpha val="9999"/>
              </a:srgbClr>
            </a:solidFill>
          </p:spPr>
          <p:txBody>
            <a:bodyPr wrap="square" lIns="0" tIns="0" rIns="0" bIns="0" rtlCol="0"/>
            <a:lstStyle/>
            <a:p>
              <a:endParaRPr/>
            </a:p>
          </p:txBody>
        </p:sp>
        <p:sp>
          <p:nvSpPr>
            <p:cNvPr id="29" name="bg object 29"/>
            <p:cNvSpPr/>
            <p:nvPr userDrawn="1"/>
          </p:nvSpPr>
          <p:spPr>
            <a:xfrm>
              <a:off x="7251444" y="9280557"/>
              <a:ext cx="305435" cy="481965"/>
            </a:xfrm>
            <a:custGeom>
              <a:avLst/>
              <a:gdLst/>
              <a:ahLst/>
              <a:cxnLst/>
              <a:rect l="l" t="t" r="r" b="b"/>
              <a:pathLst>
                <a:path w="305434" h="481965">
                  <a:moveTo>
                    <a:pt x="305347" y="0"/>
                  </a:moveTo>
                  <a:lnTo>
                    <a:pt x="0" y="240937"/>
                  </a:lnTo>
                  <a:lnTo>
                    <a:pt x="305347" y="481852"/>
                  </a:lnTo>
                  <a:lnTo>
                    <a:pt x="305347" y="0"/>
                  </a:lnTo>
                  <a:close/>
                </a:path>
              </a:pathLst>
            </a:custGeom>
            <a:solidFill>
              <a:srgbClr val="AEAEAE">
                <a:alpha val="9999"/>
              </a:srgbClr>
            </a:solidFill>
          </p:spPr>
          <p:txBody>
            <a:bodyPr wrap="square" lIns="0" tIns="0" rIns="0" bIns="0" rtlCol="0"/>
            <a:lstStyle/>
            <a:p>
              <a:endParaRPr/>
            </a:p>
          </p:txBody>
        </p:sp>
        <p:sp>
          <p:nvSpPr>
            <p:cNvPr id="30" name="bg object 30"/>
            <p:cNvSpPr/>
            <p:nvPr userDrawn="1"/>
          </p:nvSpPr>
          <p:spPr>
            <a:xfrm>
              <a:off x="7251444" y="10319830"/>
              <a:ext cx="305435" cy="372745"/>
            </a:xfrm>
            <a:custGeom>
              <a:avLst/>
              <a:gdLst/>
              <a:ahLst/>
              <a:cxnLst/>
              <a:rect l="l" t="t" r="r" b="b"/>
              <a:pathLst>
                <a:path w="305434" h="372745">
                  <a:moveTo>
                    <a:pt x="305347" y="0"/>
                  </a:moveTo>
                  <a:lnTo>
                    <a:pt x="0" y="240902"/>
                  </a:lnTo>
                  <a:lnTo>
                    <a:pt x="166345" y="372185"/>
                  </a:lnTo>
                  <a:lnTo>
                    <a:pt x="305347" y="372185"/>
                  </a:lnTo>
                  <a:lnTo>
                    <a:pt x="305347" y="0"/>
                  </a:lnTo>
                  <a:close/>
                </a:path>
              </a:pathLst>
            </a:custGeom>
            <a:solidFill>
              <a:srgbClr val="1D1D1B">
                <a:alpha val="9999"/>
              </a:srgbClr>
            </a:solidFill>
          </p:spPr>
          <p:txBody>
            <a:bodyPr wrap="square" lIns="0" tIns="0" rIns="0" bIns="0" rtlCol="0"/>
            <a:lstStyle/>
            <a:p>
              <a:endParaRPr/>
            </a:p>
          </p:txBody>
        </p:sp>
        <p:sp>
          <p:nvSpPr>
            <p:cNvPr id="31" name="bg object 31"/>
            <p:cNvSpPr/>
            <p:nvPr/>
          </p:nvSpPr>
          <p:spPr>
            <a:xfrm>
              <a:off x="7251444" y="3044450"/>
              <a:ext cx="305435" cy="481965"/>
            </a:xfrm>
            <a:custGeom>
              <a:avLst/>
              <a:gdLst/>
              <a:ahLst/>
              <a:cxnLst/>
              <a:rect l="l" t="t" r="r" b="b"/>
              <a:pathLst>
                <a:path w="305434" h="481964">
                  <a:moveTo>
                    <a:pt x="305347" y="0"/>
                  </a:moveTo>
                  <a:lnTo>
                    <a:pt x="0" y="240908"/>
                  </a:lnTo>
                  <a:lnTo>
                    <a:pt x="305347" y="481852"/>
                  </a:lnTo>
                  <a:lnTo>
                    <a:pt x="305347" y="0"/>
                  </a:lnTo>
                  <a:close/>
                </a:path>
              </a:pathLst>
            </a:custGeom>
            <a:solidFill>
              <a:srgbClr val="AEAEAE">
                <a:alpha val="9999"/>
              </a:srgbClr>
            </a:solidFill>
          </p:spPr>
          <p:txBody>
            <a:bodyPr wrap="square" lIns="0" tIns="0" rIns="0" bIns="0" rtlCol="0"/>
            <a:lstStyle/>
            <a:p>
              <a:endParaRPr/>
            </a:p>
          </p:txBody>
        </p:sp>
        <p:sp>
          <p:nvSpPr>
            <p:cNvPr id="32" name="bg object 32"/>
            <p:cNvSpPr/>
            <p:nvPr/>
          </p:nvSpPr>
          <p:spPr>
            <a:xfrm>
              <a:off x="6592924" y="687020"/>
              <a:ext cx="659130" cy="1039494"/>
            </a:xfrm>
            <a:custGeom>
              <a:avLst/>
              <a:gdLst/>
              <a:ahLst/>
              <a:cxnLst/>
              <a:rect l="l" t="t" r="r" b="b"/>
              <a:pathLst>
                <a:path w="659129" h="1039494">
                  <a:moveTo>
                    <a:pt x="0" y="0"/>
                  </a:moveTo>
                  <a:lnTo>
                    <a:pt x="0" y="1039317"/>
                  </a:lnTo>
                  <a:lnTo>
                    <a:pt x="658558" y="519696"/>
                  </a:lnTo>
                  <a:lnTo>
                    <a:pt x="0" y="0"/>
                  </a:lnTo>
                  <a:close/>
                </a:path>
              </a:pathLst>
            </a:custGeom>
            <a:solidFill>
              <a:srgbClr val="60605F">
                <a:alpha val="9999"/>
              </a:srgbClr>
            </a:solidFill>
          </p:spPr>
          <p:txBody>
            <a:bodyPr wrap="square" lIns="0" tIns="0" rIns="0" bIns="0" rtlCol="0"/>
            <a:lstStyle/>
            <a:p>
              <a:endParaRPr/>
            </a:p>
          </p:txBody>
        </p:sp>
        <p:sp>
          <p:nvSpPr>
            <p:cNvPr id="33" name="bg object 33"/>
            <p:cNvSpPr/>
            <p:nvPr/>
          </p:nvSpPr>
          <p:spPr>
            <a:xfrm>
              <a:off x="6592919" y="2246118"/>
              <a:ext cx="659130" cy="1039494"/>
            </a:xfrm>
            <a:custGeom>
              <a:avLst/>
              <a:gdLst/>
              <a:ahLst/>
              <a:cxnLst/>
              <a:rect l="l" t="t" r="r" b="b"/>
              <a:pathLst>
                <a:path w="659129" h="1039495">
                  <a:moveTo>
                    <a:pt x="658520" y="0"/>
                  </a:moveTo>
                  <a:lnTo>
                    <a:pt x="0" y="519620"/>
                  </a:lnTo>
                  <a:lnTo>
                    <a:pt x="658520" y="1039317"/>
                  </a:lnTo>
                  <a:lnTo>
                    <a:pt x="658520" y="0"/>
                  </a:lnTo>
                  <a:close/>
                </a:path>
              </a:pathLst>
            </a:custGeom>
            <a:solidFill>
              <a:srgbClr val="1D1D1B">
                <a:alpha val="9999"/>
              </a:srgbClr>
            </a:solidFill>
          </p:spPr>
          <p:txBody>
            <a:bodyPr wrap="square" lIns="0" tIns="0" rIns="0" bIns="0" rtlCol="0"/>
            <a:lstStyle/>
            <a:p>
              <a:endParaRPr/>
            </a:p>
          </p:txBody>
        </p:sp>
        <p:sp>
          <p:nvSpPr>
            <p:cNvPr id="34" name="bg object 34"/>
            <p:cNvSpPr/>
            <p:nvPr/>
          </p:nvSpPr>
          <p:spPr>
            <a:xfrm>
              <a:off x="6592924" y="1726336"/>
              <a:ext cx="659130" cy="1039494"/>
            </a:xfrm>
            <a:custGeom>
              <a:avLst/>
              <a:gdLst/>
              <a:ahLst/>
              <a:cxnLst/>
              <a:rect l="l" t="t" r="r" b="b"/>
              <a:pathLst>
                <a:path w="659129" h="1039494">
                  <a:moveTo>
                    <a:pt x="0" y="0"/>
                  </a:moveTo>
                  <a:lnTo>
                    <a:pt x="0" y="1039406"/>
                  </a:lnTo>
                  <a:lnTo>
                    <a:pt x="658558" y="519785"/>
                  </a:lnTo>
                  <a:lnTo>
                    <a:pt x="0" y="0"/>
                  </a:lnTo>
                  <a:close/>
                </a:path>
              </a:pathLst>
            </a:custGeom>
            <a:solidFill>
              <a:srgbClr val="AEAEAE">
                <a:alpha val="9999"/>
              </a:srgbClr>
            </a:solidFill>
          </p:spPr>
          <p:txBody>
            <a:bodyPr wrap="square" lIns="0" tIns="0" rIns="0" bIns="0" rtlCol="0"/>
            <a:lstStyle/>
            <a:p>
              <a:endParaRPr/>
            </a:p>
          </p:txBody>
        </p:sp>
        <p:sp>
          <p:nvSpPr>
            <p:cNvPr id="35" name="bg object 35"/>
            <p:cNvSpPr/>
            <p:nvPr/>
          </p:nvSpPr>
          <p:spPr>
            <a:xfrm>
              <a:off x="6592919" y="3285357"/>
              <a:ext cx="659130" cy="1039494"/>
            </a:xfrm>
            <a:custGeom>
              <a:avLst/>
              <a:gdLst/>
              <a:ahLst/>
              <a:cxnLst/>
              <a:rect l="l" t="t" r="r" b="b"/>
              <a:pathLst>
                <a:path w="659129" h="1039495">
                  <a:moveTo>
                    <a:pt x="658520" y="0"/>
                  </a:moveTo>
                  <a:lnTo>
                    <a:pt x="0" y="519696"/>
                  </a:lnTo>
                  <a:lnTo>
                    <a:pt x="658520" y="1039380"/>
                  </a:lnTo>
                  <a:lnTo>
                    <a:pt x="658520" y="0"/>
                  </a:lnTo>
                  <a:close/>
                </a:path>
              </a:pathLst>
            </a:custGeom>
            <a:solidFill>
              <a:srgbClr val="60605F">
                <a:alpha val="9999"/>
              </a:srgbClr>
            </a:solidFill>
          </p:spPr>
          <p:txBody>
            <a:bodyPr wrap="square" lIns="0" tIns="0" rIns="0" bIns="0" rtlCol="0"/>
            <a:lstStyle/>
            <a:p>
              <a:endParaRPr/>
            </a:p>
          </p:txBody>
        </p:sp>
        <p:sp>
          <p:nvSpPr>
            <p:cNvPr id="36" name="bg object 36"/>
            <p:cNvSpPr/>
            <p:nvPr/>
          </p:nvSpPr>
          <p:spPr>
            <a:xfrm>
              <a:off x="6592924" y="2765739"/>
              <a:ext cx="659130" cy="1039494"/>
            </a:xfrm>
            <a:custGeom>
              <a:avLst/>
              <a:gdLst/>
              <a:ahLst/>
              <a:cxnLst/>
              <a:rect l="l" t="t" r="r" b="b"/>
              <a:pathLst>
                <a:path w="659129" h="1039495">
                  <a:moveTo>
                    <a:pt x="0" y="0"/>
                  </a:moveTo>
                  <a:lnTo>
                    <a:pt x="0" y="1039317"/>
                  </a:lnTo>
                  <a:lnTo>
                    <a:pt x="658558" y="519620"/>
                  </a:lnTo>
                  <a:lnTo>
                    <a:pt x="0" y="0"/>
                  </a:lnTo>
                  <a:close/>
                </a:path>
              </a:pathLst>
            </a:custGeom>
            <a:solidFill>
              <a:srgbClr val="E7E7E7">
                <a:alpha val="9999"/>
              </a:srgbClr>
            </a:solidFill>
          </p:spPr>
          <p:txBody>
            <a:bodyPr wrap="square" lIns="0" tIns="0" rIns="0" bIns="0" rtlCol="0"/>
            <a:lstStyle/>
            <a:p>
              <a:endParaRPr/>
            </a:p>
          </p:txBody>
        </p:sp>
        <p:sp>
          <p:nvSpPr>
            <p:cNvPr id="37" name="bg object 37"/>
            <p:cNvSpPr/>
            <p:nvPr/>
          </p:nvSpPr>
          <p:spPr>
            <a:xfrm>
              <a:off x="6592919" y="4324735"/>
              <a:ext cx="659130" cy="1039494"/>
            </a:xfrm>
            <a:custGeom>
              <a:avLst/>
              <a:gdLst/>
              <a:ahLst/>
              <a:cxnLst/>
              <a:rect l="l" t="t" r="r" b="b"/>
              <a:pathLst>
                <a:path w="659129" h="1039495">
                  <a:moveTo>
                    <a:pt x="658520" y="0"/>
                  </a:moveTo>
                  <a:lnTo>
                    <a:pt x="0" y="519620"/>
                  </a:lnTo>
                  <a:lnTo>
                    <a:pt x="658520" y="1039393"/>
                  </a:lnTo>
                  <a:lnTo>
                    <a:pt x="658520" y="0"/>
                  </a:lnTo>
                  <a:close/>
                </a:path>
              </a:pathLst>
            </a:custGeom>
            <a:solidFill>
              <a:srgbClr val="60605F">
                <a:alpha val="9999"/>
              </a:srgbClr>
            </a:solidFill>
          </p:spPr>
          <p:txBody>
            <a:bodyPr wrap="square" lIns="0" tIns="0" rIns="0" bIns="0" rtlCol="0"/>
            <a:lstStyle/>
            <a:p>
              <a:endParaRPr/>
            </a:p>
          </p:txBody>
        </p:sp>
        <p:sp>
          <p:nvSpPr>
            <p:cNvPr id="38" name="bg object 38"/>
            <p:cNvSpPr/>
            <p:nvPr/>
          </p:nvSpPr>
          <p:spPr>
            <a:xfrm>
              <a:off x="6592924" y="3805055"/>
              <a:ext cx="659130" cy="1039494"/>
            </a:xfrm>
            <a:custGeom>
              <a:avLst/>
              <a:gdLst/>
              <a:ahLst/>
              <a:cxnLst/>
              <a:rect l="l" t="t" r="r" b="b"/>
              <a:pathLst>
                <a:path w="659129" h="1039495">
                  <a:moveTo>
                    <a:pt x="0" y="0"/>
                  </a:moveTo>
                  <a:lnTo>
                    <a:pt x="0" y="1039304"/>
                  </a:lnTo>
                  <a:lnTo>
                    <a:pt x="658558" y="519684"/>
                  </a:lnTo>
                  <a:lnTo>
                    <a:pt x="0" y="0"/>
                  </a:lnTo>
                  <a:close/>
                </a:path>
              </a:pathLst>
            </a:custGeom>
            <a:solidFill>
              <a:srgbClr val="AEAEAE">
                <a:alpha val="9999"/>
              </a:srgbClr>
            </a:solidFill>
          </p:spPr>
          <p:txBody>
            <a:bodyPr wrap="square" lIns="0" tIns="0" rIns="0" bIns="0" rtlCol="0"/>
            <a:lstStyle/>
            <a:p>
              <a:endParaRPr/>
            </a:p>
          </p:txBody>
        </p:sp>
        <p:sp>
          <p:nvSpPr>
            <p:cNvPr id="39" name="bg object 39"/>
            <p:cNvSpPr/>
            <p:nvPr/>
          </p:nvSpPr>
          <p:spPr>
            <a:xfrm>
              <a:off x="6592919" y="5364077"/>
              <a:ext cx="659130" cy="1039494"/>
            </a:xfrm>
            <a:custGeom>
              <a:avLst/>
              <a:gdLst/>
              <a:ahLst/>
              <a:cxnLst/>
              <a:rect l="l" t="t" r="r" b="b"/>
              <a:pathLst>
                <a:path w="659129" h="1039495">
                  <a:moveTo>
                    <a:pt x="658520" y="0"/>
                  </a:moveTo>
                  <a:lnTo>
                    <a:pt x="0" y="519683"/>
                  </a:lnTo>
                  <a:lnTo>
                    <a:pt x="658520" y="1039393"/>
                  </a:lnTo>
                  <a:lnTo>
                    <a:pt x="658520" y="0"/>
                  </a:lnTo>
                  <a:close/>
                </a:path>
              </a:pathLst>
            </a:custGeom>
            <a:solidFill>
              <a:srgbClr val="D6D6D5">
                <a:alpha val="9999"/>
              </a:srgbClr>
            </a:solidFill>
          </p:spPr>
          <p:txBody>
            <a:bodyPr wrap="square" lIns="0" tIns="0" rIns="0" bIns="0" rtlCol="0"/>
            <a:lstStyle/>
            <a:p>
              <a:endParaRPr/>
            </a:p>
          </p:txBody>
        </p:sp>
        <p:sp>
          <p:nvSpPr>
            <p:cNvPr id="40" name="bg object 40"/>
            <p:cNvSpPr/>
            <p:nvPr/>
          </p:nvSpPr>
          <p:spPr>
            <a:xfrm>
              <a:off x="6592924" y="4844360"/>
              <a:ext cx="659130" cy="1039494"/>
            </a:xfrm>
            <a:custGeom>
              <a:avLst/>
              <a:gdLst/>
              <a:ahLst/>
              <a:cxnLst/>
              <a:rect l="l" t="t" r="r" b="b"/>
              <a:pathLst>
                <a:path w="659129" h="1039495">
                  <a:moveTo>
                    <a:pt x="0" y="0"/>
                  </a:moveTo>
                  <a:lnTo>
                    <a:pt x="0" y="1039406"/>
                  </a:lnTo>
                  <a:lnTo>
                    <a:pt x="658558" y="519722"/>
                  </a:lnTo>
                  <a:lnTo>
                    <a:pt x="0" y="0"/>
                  </a:lnTo>
                  <a:close/>
                </a:path>
              </a:pathLst>
            </a:custGeom>
            <a:solidFill>
              <a:srgbClr val="1D1D1B">
                <a:alpha val="9999"/>
              </a:srgbClr>
            </a:solidFill>
          </p:spPr>
          <p:txBody>
            <a:bodyPr wrap="square" lIns="0" tIns="0" rIns="0" bIns="0" rtlCol="0"/>
            <a:lstStyle/>
            <a:p>
              <a:endParaRPr/>
            </a:p>
          </p:txBody>
        </p:sp>
        <p:sp>
          <p:nvSpPr>
            <p:cNvPr id="41" name="bg object 41"/>
            <p:cNvSpPr/>
            <p:nvPr/>
          </p:nvSpPr>
          <p:spPr>
            <a:xfrm>
              <a:off x="6592919" y="6403468"/>
              <a:ext cx="659130" cy="1039494"/>
            </a:xfrm>
            <a:custGeom>
              <a:avLst/>
              <a:gdLst/>
              <a:ahLst/>
              <a:cxnLst/>
              <a:rect l="l" t="t" r="r" b="b"/>
              <a:pathLst>
                <a:path w="659129" h="1039495">
                  <a:moveTo>
                    <a:pt x="658520" y="0"/>
                  </a:moveTo>
                  <a:lnTo>
                    <a:pt x="0" y="519595"/>
                  </a:lnTo>
                  <a:lnTo>
                    <a:pt x="658520" y="1039393"/>
                  </a:lnTo>
                  <a:lnTo>
                    <a:pt x="658520" y="0"/>
                  </a:lnTo>
                  <a:close/>
                </a:path>
              </a:pathLst>
            </a:custGeom>
            <a:solidFill>
              <a:srgbClr val="D6D6D5">
                <a:alpha val="9999"/>
              </a:srgbClr>
            </a:solidFill>
          </p:spPr>
          <p:txBody>
            <a:bodyPr wrap="square" lIns="0" tIns="0" rIns="0" bIns="0" rtlCol="0"/>
            <a:lstStyle/>
            <a:p>
              <a:endParaRPr/>
            </a:p>
          </p:txBody>
        </p:sp>
        <p:sp>
          <p:nvSpPr>
            <p:cNvPr id="42" name="bg object 42"/>
            <p:cNvSpPr/>
            <p:nvPr/>
          </p:nvSpPr>
          <p:spPr>
            <a:xfrm>
              <a:off x="6592924" y="5883764"/>
              <a:ext cx="659130" cy="1039494"/>
            </a:xfrm>
            <a:custGeom>
              <a:avLst/>
              <a:gdLst/>
              <a:ahLst/>
              <a:cxnLst/>
              <a:rect l="l" t="t" r="r" b="b"/>
              <a:pathLst>
                <a:path w="659129" h="1039495">
                  <a:moveTo>
                    <a:pt x="0" y="0"/>
                  </a:moveTo>
                  <a:lnTo>
                    <a:pt x="0" y="1039304"/>
                  </a:lnTo>
                  <a:lnTo>
                    <a:pt x="658558" y="519709"/>
                  </a:lnTo>
                  <a:lnTo>
                    <a:pt x="0" y="0"/>
                  </a:lnTo>
                  <a:close/>
                </a:path>
              </a:pathLst>
            </a:custGeom>
            <a:solidFill>
              <a:srgbClr val="60605F">
                <a:alpha val="9999"/>
              </a:srgbClr>
            </a:solidFill>
          </p:spPr>
          <p:txBody>
            <a:bodyPr wrap="square" lIns="0" tIns="0" rIns="0" bIns="0" rtlCol="0"/>
            <a:lstStyle/>
            <a:p>
              <a:endParaRPr/>
            </a:p>
          </p:txBody>
        </p:sp>
        <p:sp>
          <p:nvSpPr>
            <p:cNvPr id="43" name="bg object 43"/>
            <p:cNvSpPr/>
            <p:nvPr/>
          </p:nvSpPr>
          <p:spPr>
            <a:xfrm>
              <a:off x="6592919" y="7442786"/>
              <a:ext cx="659130" cy="1039494"/>
            </a:xfrm>
            <a:custGeom>
              <a:avLst/>
              <a:gdLst/>
              <a:ahLst/>
              <a:cxnLst/>
              <a:rect l="l" t="t" r="r" b="b"/>
              <a:pathLst>
                <a:path w="659129" h="1039495">
                  <a:moveTo>
                    <a:pt x="658520" y="0"/>
                  </a:moveTo>
                  <a:lnTo>
                    <a:pt x="0" y="519684"/>
                  </a:lnTo>
                  <a:lnTo>
                    <a:pt x="658520" y="1039317"/>
                  </a:lnTo>
                  <a:lnTo>
                    <a:pt x="658520" y="0"/>
                  </a:lnTo>
                  <a:close/>
                </a:path>
              </a:pathLst>
            </a:custGeom>
            <a:solidFill>
              <a:srgbClr val="D6D6D5">
                <a:alpha val="9999"/>
              </a:srgbClr>
            </a:solidFill>
          </p:spPr>
          <p:txBody>
            <a:bodyPr wrap="square" lIns="0" tIns="0" rIns="0" bIns="0" rtlCol="0"/>
            <a:lstStyle/>
            <a:p>
              <a:endParaRPr/>
            </a:p>
          </p:txBody>
        </p:sp>
        <p:sp>
          <p:nvSpPr>
            <p:cNvPr id="44" name="bg object 44"/>
            <p:cNvSpPr/>
            <p:nvPr/>
          </p:nvSpPr>
          <p:spPr>
            <a:xfrm>
              <a:off x="6592924" y="6923066"/>
              <a:ext cx="659130" cy="1039494"/>
            </a:xfrm>
            <a:custGeom>
              <a:avLst/>
              <a:gdLst/>
              <a:ahLst/>
              <a:cxnLst/>
              <a:rect l="l" t="t" r="r" b="b"/>
              <a:pathLst>
                <a:path w="659129" h="1039495">
                  <a:moveTo>
                    <a:pt x="0" y="0"/>
                  </a:moveTo>
                  <a:lnTo>
                    <a:pt x="0" y="1039406"/>
                  </a:lnTo>
                  <a:lnTo>
                    <a:pt x="658558" y="519722"/>
                  </a:lnTo>
                  <a:lnTo>
                    <a:pt x="0" y="0"/>
                  </a:lnTo>
                  <a:close/>
                </a:path>
              </a:pathLst>
            </a:custGeom>
            <a:solidFill>
              <a:srgbClr val="1D1D1B">
                <a:alpha val="9999"/>
              </a:srgbClr>
            </a:solidFill>
          </p:spPr>
          <p:txBody>
            <a:bodyPr wrap="square" lIns="0" tIns="0" rIns="0" bIns="0" rtlCol="0"/>
            <a:lstStyle/>
            <a:p>
              <a:endParaRPr/>
            </a:p>
          </p:txBody>
        </p:sp>
        <p:sp>
          <p:nvSpPr>
            <p:cNvPr id="45" name="bg object 45"/>
            <p:cNvSpPr/>
            <p:nvPr/>
          </p:nvSpPr>
          <p:spPr>
            <a:xfrm>
              <a:off x="6592919" y="8482101"/>
              <a:ext cx="659130" cy="1039494"/>
            </a:xfrm>
            <a:custGeom>
              <a:avLst/>
              <a:gdLst/>
              <a:ahLst/>
              <a:cxnLst/>
              <a:rect l="l" t="t" r="r" b="b"/>
              <a:pathLst>
                <a:path w="659129" h="1039495">
                  <a:moveTo>
                    <a:pt x="658520" y="0"/>
                  </a:moveTo>
                  <a:lnTo>
                    <a:pt x="0" y="519709"/>
                  </a:lnTo>
                  <a:lnTo>
                    <a:pt x="658520" y="1039393"/>
                  </a:lnTo>
                  <a:lnTo>
                    <a:pt x="658520" y="0"/>
                  </a:lnTo>
                  <a:close/>
                </a:path>
              </a:pathLst>
            </a:custGeom>
            <a:solidFill>
              <a:srgbClr val="AEAEAE">
                <a:alpha val="9999"/>
              </a:srgbClr>
            </a:solidFill>
          </p:spPr>
          <p:txBody>
            <a:bodyPr wrap="square" lIns="0" tIns="0" rIns="0" bIns="0" rtlCol="0"/>
            <a:lstStyle/>
            <a:p>
              <a:endParaRPr/>
            </a:p>
          </p:txBody>
        </p:sp>
        <p:sp>
          <p:nvSpPr>
            <p:cNvPr id="46" name="bg object 46"/>
            <p:cNvSpPr/>
            <p:nvPr/>
          </p:nvSpPr>
          <p:spPr>
            <a:xfrm>
              <a:off x="6592924" y="7962470"/>
              <a:ext cx="659130" cy="1039494"/>
            </a:xfrm>
            <a:custGeom>
              <a:avLst/>
              <a:gdLst/>
              <a:ahLst/>
              <a:cxnLst/>
              <a:rect l="l" t="t" r="r" b="b"/>
              <a:pathLst>
                <a:path w="659129" h="1039495">
                  <a:moveTo>
                    <a:pt x="0" y="0"/>
                  </a:moveTo>
                  <a:lnTo>
                    <a:pt x="0" y="1039342"/>
                  </a:lnTo>
                  <a:lnTo>
                    <a:pt x="658558" y="519633"/>
                  </a:lnTo>
                  <a:lnTo>
                    <a:pt x="0" y="0"/>
                  </a:lnTo>
                  <a:close/>
                </a:path>
              </a:pathLst>
            </a:custGeom>
            <a:solidFill>
              <a:srgbClr val="60605F">
                <a:alpha val="9999"/>
              </a:srgbClr>
            </a:solidFill>
          </p:spPr>
          <p:txBody>
            <a:bodyPr wrap="square" lIns="0" tIns="0" rIns="0" bIns="0" rtlCol="0"/>
            <a:lstStyle/>
            <a:p>
              <a:endParaRPr/>
            </a:p>
          </p:txBody>
        </p:sp>
        <p:sp>
          <p:nvSpPr>
            <p:cNvPr id="47" name="bg object 47"/>
            <p:cNvSpPr/>
            <p:nvPr userDrawn="1"/>
          </p:nvSpPr>
          <p:spPr>
            <a:xfrm>
              <a:off x="6592919" y="9521495"/>
              <a:ext cx="659130" cy="1039494"/>
            </a:xfrm>
            <a:custGeom>
              <a:avLst/>
              <a:gdLst/>
              <a:ahLst/>
              <a:cxnLst/>
              <a:rect l="l" t="t" r="r" b="b"/>
              <a:pathLst>
                <a:path w="659129" h="1039495">
                  <a:moveTo>
                    <a:pt x="658520" y="0"/>
                  </a:moveTo>
                  <a:lnTo>
                    <a:pt x="0" y="519633"/>
                  </a:lnTo>
                  <a:lnTo>
                    <a:pt x="658520" y="1039291"/>
                  </a:lnTo>
                  <a:lnTo>
                    <a:pt x="658520" y="0"/>
                  </a:lnTo>
                  <a:close/>
                </a:path>
              </a:pathLst>
            </a:custGeom>
            <a:solidFill>
              <a:srgbClr val="D6D6D5">
                <a:alpha val="9999"/>
              </a:srgbClr>
            </a:solidFill>
          </p:spPr>
          <p:txBody>
            <a:bodyPr wrap="square" lIns="0" tIns="0" rIns="0" bIns="0" rtlCol="0"/>
            <a:lstStyle/>
            <a:p>
              <a:endParaRPr/>
            </a:p>
          </p:txBody>
        </p:sp>
        <p:sp>
          <p:nvSpPr>
            <p:cNvPr id="48" name="bg object 48"/>
            <p:cNvSpPr/>
            <p:nvPr userDrawn="1"/>
          </p:nvSpPr>
          <p:spPr>
            <a:xfrm>
              <a:off x="6592924" y="9001812"/>
              <a:ext cx="659130" cy="1039494"/>
            </a:xfrm>
            <a:custGeom>
              <a:avLst/>
              <a:gdLst/>
              <a:ahLst/>
              <a:cxnLst/>
              <a:rect l="l" t="t" r="r" b="b"/>
              <a:pathLst>
                <a:path w="659129" h="1039495">
                  <a:moveTo>
                    <a:pt x="0" y="0"/>
                  </a:moveTo>
                  <a:lnTo>
                    <a:pt x="0" y="1039317"/>
                  </a:lnTo>
                  <a:lnTo>
                    <a:pt x="658558" y="519684"/>
                  </a:lnTo>
                  <a:lnTo>
                    <a:pt x="0" y="0"/>
                  </a:lnTo>
                  <a:close/>
                </a:path>
              </a:pathLst>
            </a:custGeom>
            <a:solidFill>
              <a:srgbClr val="1D1D1B">
                <a:alpha val="9999"/>
              </a:srgbClr>
            </a:solidFill>
          </p:spPr>
          <p:txBody>
            <a:bodyPr wrap="square" lIns="0" tIns="0" rIns="0" bIns="0" rtlCol="0"/>
            <a:lstStyle/>
            <a:p>
              <a:endParaRPr/>
            </a:p>
          </p:txBody>
        </p:sp>
        <p:sp>
          <p:nvSpPr>
            <p:cNvPr id="49" name="bg object 49"/>
            <p:cNvSpPr/>
            <p:nvPr/>
          </p:nvSpPr>
          <p:spPr>
            <a:xfrm>
              <a:off x="5934290" y="1726333"/>
              <a:ext cx="659130" cy="1039494"/>
            </a:xfrm>
            <a:custGeom>
              <a:avLst/>
              <a:gdLst/>
              <a:ahLst/>
              <a:cxnLst/>
              <a:rect l="l" t="t" r="r" b="b"/>
              <a:pathLst>
                <a:path w="659129" h="1039494">
                  <a:moveTo>
                    <a:pt x="658583" y="0"/>
                  </a:moveTo>
                  <a:lnTo>
                    <a:pt x="0" y="519785"/>
                  </a:lnTo>
                  <a:lnTo>
                    <a:pt x="658583" y="1039406"/>
                  </a:lnTo>
                  <a:lnTo>
                    <a:pt x="658583" y="0"/>
                  </a:lnTo>
                  <a:close/>
                </a:path>
              </a:pathLst>
            </a:custGeom>
            <a:solidFill>
              <a:srgbClr val="D6D6D5">
                <a:alpha val="9999"/>
              </a:srgbClr>
            </a:solidFill>
          </p:spPr>
          <p:txBody>
            <a:bodyPr wrap="square" lIns="0" tIns="0" rIns="0" bIns="0" rtlCol="0"/>
            <a:lstStyle/>
            <a:p>
              <a:endParaRPr/>
            </a:p>
          </p:txBody>
        </p:sp>
        <p:sp>
          <p:nvSpPr>
            <p:cNvPr id="50" name="bg object 50"/>
            <p:cNvSpPr/>
            <p:nvPr/>
          </p:nvSpPr>
          <p:spPr>
            <a:xfrm>
              <a:off x="5934290" y="687019"/>
              <a:ext cx="659130" cy="1039494"/>
            </a:xfrm>
            <a:custGeom>
              <a:avLst/>
              <a:gdLst/>
              <a:ahLst/>
              <a:cxnLst/>
              <a:rect l="l" t="t" r="r" b="b"/>
              <a:pathLst>
                <a:path w="659129" h="1039494">
                  <a:moveTo>
                    <a:pt x="658583" y="0"/>
                  </a:moveTo>
                  <a:lnTo>
                    <a:pt x="0" y="519696"/>
                  </a:lnTo>
                  <a:lnTo>
                    <a:pt x="658583" y="1039317"/>
                  </a:lnTo>
                  <a:lnTo>
                    <a:pt x="658583" y="0"/>
                  </a:lnTo>
                  <a:close/>
                </a:path>
              </a:pathLst>
            </a:custGeom>
            <a:solidFill>
              <a:srgbClr val="AEAEAE">
                <a:alpha val="9999"/>
              </a:srgbClr>
            </a:solidFill>
          </p:spPr>
          <p:txBody>
            <a:bodyPr wrap="square" lIns="0" tIns="0" rIns="0" bIns="0" rtlCol="0"/>
            <a:lstStyle/>
            <a:p>
              <a:endParaRPr/>
            </a:p>
          </p:txBody>
        </p:sp>
        <p:sp>
          <p:nvSpPr>
            <p:cNvPr id="51" name="bg object 51"/>
            <p:cNvSpPr/>
            <p:nvPr/>
          </p:nvSpPr>
          <p:spPr>
            <a:xfrm>
              <a:off x="5934285" y="1206715"/>
              <a:ext cx="659130" cy="1039494"/>
            </a:xfrm>
            <a:custGeom>
              <a:avLst/>
              <a:gdLst/>
              <a:ahLst/>
              <a:cxnLst/>
              <a:rect l="l" t="t" r="r" b="b"/>
              <a:pathLst>
                <a:path w="659129" h="1039494">
                  <a:moveTo>
                    <a:pt x="0" y="0"/>
                  </a:moveTo>
                  <a:lnTo>
                    <a:pt x="0" y="1039406"/>
                  </a:lnTo>
                  <a:lnTo>
                    <a:pt x="658634" y="519620"/>
                  </a:lnTo>
                  <a:lnTo>
                    <a:pt x="0" y="0"/>
                  </a:lnTo>
                  <a:close/>
                </a:path>
              </a:pathLst>
            </a:custGeom>
            <a:solidFill>
              <a:srgbClr val="E7E7E7">
                <a:alpha val="9999"/>
              </a:srgbClr>
            </a:solidFill>
          </p:spPr>
          <p:txBody>
            <a:bodyPr wrap="square" lIns="0" tIns="0" rIns="0" bIns="0" rtlCol="0"/>
            <a:lstStyle/>
            <a:p>
              <a:endParaRPr/>
            </a:p>
          </p:txBody>
        </p:sp>
        <p:sp>
          <p:nvSpPr>
            <p:cNvPr id="52" name="bg object 52"/>
            <p:cNvSpPr/>
            <p:nvPr/>
          </p:nvSpPr>
          <p:spPr>
            <a:xfrm>
              <a:off x="5934291" y="2765737"/>
              <a:ext cx="659130" cy="1039494"/>
            </a:xfrm>
            <a:custGeom>
              <a:avLst/>
              <a:gdLst/>
              <a:ahLst/>
              <a:cxnLst/>
              <a:rect l="l" t="t" r="r" b="b"/>
              <a:pathLst>
                <a:path w="659129" h="1039495">
                  <a:moveTo>
                    <a:pt x="658583" y="0"/>
                  </a:moveTo>
                  <a:lnTo>
                    <a:pt x="0" y="519696"/>
                  </a:lnTo>
                  <a:lnTo>
                    <a:pt x="658583" y="1039393"/>
                  </a:lnTo>
                  <a:lnTo>
                    <a:pt x="658583" y="0"/>
                  </a:lnTo>
                  <a:close/>
                </a:path>
              </a:pathLst>
            </a:custGeom>
            <a:solidFill>
              <a:srgbClr val="60605F">
                <a:alpha val="9999"/>
              </a:srgbClr>
            </a:solidFill>
          </p:spPr>
          <p:txBody>
            <a:bodyPr wrap="square" lIns="0" tIns="0" rIns="0" bIns="0" rtlCol="0"/>
            <a:lstStyle/>
            <a:p>
              <a:endParaRPr/>
            </a:p>
          </p:txBody>
        </p:sp>
        <p:sp>
          <p:nvSpPr>
            <p:cNvPr id="53" name="bg object 53"/>
            <p:cNvSpPr/>
            <p:nvPr/>
          </p:nvSpPr>
          <p:spPr>
            <a:xfrm>
              <a:off x="5934285" y="2246118"/>
              <a:ext cx="659130" cy="1039494"/>
            </a:xfrm>
            <a:custGeom>
              <a:avLst/>
              <a:gdLst/>
              <a:ahLst/>
              <a:cxnLst/>
              <a:rect l="l" t="t" r="r" b="b"/>
              <a:pathLst>
                <a:path w="659129" h="1039495">
                  <a:moveTo>
                    <a:pt x="0" y="0"/>
                  </a:moveTo>
                  <a:lnTo>
                    <a:pt x="0" y="1039317"/>
                  </a:lnTo>
                  <a:lnTo>
                    <a:pt x="658634" y="519620"/>
                  </a:lnTo>
                  <a:lnTo>
                    <a:pt x="0" y="0"/>
                  </a:lnTo>
                  <a:close/>
                </a:path>
              </a:pathLst>
            </a:custGeom>
            <a:solidFill>
              <a:srgbClr val="AEAEAE">
                <a:alpha val="9999"/>
              </a:srgbClr>
            </a:solidFill>
          </p:spPr>
          <p:txBody>
            <a:bodyPr wrap="square" lIns="0" tIns="0" rIns="0" bIns="0" rtlCol="0"/>
            <a:lstStyle/>
            <a:p>
              <a:endParaRPr/>
            </a:p>
          </p:txBody>
        </p:sp>
        <p:sp>
          <p:nvSpPr>
            <p:cNvPr id="54" name="bg object 54"/>
            <p:cNvSpPr/>
            <p:nvPr/>
          </p:nvSpPr>
          <p:spPr>
            <a:xfrm>
              <a:off x="5934291" y="3805129"/>
              <a:ext cx="659130" cy="1039494"/>
            </a:xfrm>
            <a:custGeom>
              <a:avLst/>
              <a:gdLst/>
              <a:ahLst/>
              <a:cxnLst/>
              <a:rect l="l" t="t" r="r" b="b"/>
              <a:pathLst>
                <a:path w="659129" h="1039495">
                  <a:moveTo>
                    <a:pt x="658583" y="0"/>
                  </a:moveTo>
                  <a:lnTo>
                    <a:pt x="0" y="519607"/>
                  </a:lnTo>
                  <a:lnTo>
                    <a:pt x="658583" y="1039304"/>
                  </a:lnTo>
                  <a:lnTo>
                    <a:pt x="658583" y="0"/>
                  </a:lnTo>
                  <a:close/>
                </a:path>
              </a:pathLst>
            </a:custGeom>
            <a:solidFill>
              <a:srgbClr val="60605F">
                <a:alpha val="9999"/>
              </a:srgbClr>
            </a:solidFill>
          </p:spPr>
          <p:txBody>
            <a:bodyPr wrap="square" lIns="0" tIns="0" rIns="0" bIns="0" rtlCol="0"/>
            <a:lstStyle/>
            <a:p>
              <a:endParaRPr/>
            </a:p>
          </p:txBody>
        </p:sp>
        <p:sp>
          <p:nvSpPr>
            <p:cNvPr id="55" name="bg object 55"/>
            <p:cNvSpPr/>
            <p:nvPr/>
          </p:nvSpPr>
          <p:spPr>
            <a:xfrm>
              <a:off x="5934285" y="3285435"/>
              <a:ext cx="659130" cy="1039494"/>
            </a:xfrm>
            <a:custGeom>
              <a:avLst/>
              <a:gdLst/>
              <a:ahLst/>
              <a:cxnLst/>
              <a:rect l="l" t="t" r="r" b="b"/>
              <a:pathLst>
                <a:path w="659129" h="1039495">
                  <a:moveTo>
                    <a:pt x="0" y="0"/>
                  </a:moveTo>
                  <a:lnTo>
                    <a:pt x="0" y="1039304"/>
                  </a:lnTo>
                  <a:lnTo>
                    <a:pt x="658634" y="519696"/>
                  </a:lnTo>
                  <a:lnTo>
                    <a:pt x="0" y="0"/>
                  </a:lnTo>
                  <a:close/>
                </a:path>
              </a:pathLst>
            </a:custGeom>
            <a:solidFill>
              <a:srgbClr val="E7E7E7">
                <a:alpha val="9999"/>
              </a:srgbClr>
            </a:solidFill>
          </p:spPr>
          <p:txBody>
            <a:bodyPr wrap="square" lIns="0" tIns="0" rIns="0" bIns="0" rtlCol="0"/>
            <a:lstStyle/>
            <a:p>
              <a:endParaRPr/>
            </a:p>
          </p:txBody>
        </p:sp>
        <p:sp>
          <p:nvSpPr>
            <p:cNvPr id="56" name="bg object 56"/>
            <p:cNvSpPr/>
            <p:nvPr/>
          </p:nvSpPr>
          <p:spPr>
            <a:xfrm>
              <a:off x="5934291" y="4844434"/>
              <a:ext cx="659130" cy="1039494"/>
            </a:xfrm>
            <a:custGeom>
              <a:avLst/>
              <a:gdLst/>
              <a:ahLst/>
              <a:cxnLst/>
              <a:rect l="l" t="t" r="r" b="b"/>
              <a:pathLst>
                <a:path w="659129" h="1039495">
                  <a:moveTo>
                    <a:pt x="658583" y="0"/>
                  </a:moveTo>
                  <a:lnTo>
                    <a:pt x="0" y="519696"/>
                  </a:lnTo>
                  <a:lnTo>
                    <a:pt x="658583" y="1039329"/>
                  </a:lnTo>
                  <a:lnTo>
                    <a:pt x="658583" y="0"/>
                  </a:lnTo>
                  <a:close/>
                </a:path>
              </a:pathLst>
            </a:custGeom>
            <a:solidFill>
              <a:srgbClr val="60605F">
                <a:alpha val="9999"/>
              </a:srgbClr>
            </a:solidFill>
          </p:spPr>
          <p:txBody>
            <a:bodyPr wrap="square" lIns="0" tIns="0" rIns="0" bIns="0" rtlCol="0"/>
            <a:lstStyle/>
            <a:p>
              <a:endParaRPr/>
            </a:p>
          </p:txBody>
        </p:sp>
        <p:sp>
          <p:nvSpPr>
            <p:cNvPr id="57" name="bg object 57"/>
            <p:cNvSpPr/>
            <p:nvPr/>
          </p:nvSpPr>
          <p:spPr>
            <a:xfrm>
              <a:off x="5934285" y="4324738"/>
              <a:ext cx="659130" cy="1039494"/>
            </a:xfrm>
            <a:custGeom>
              <a:avLst/>
              <a:gdLst/>
              <a:ahLst/>
              <a:cxnLst/>
              <a:rect l="l" t="t" r="r" b="b"/>
              <a:pathLst>
                <a:path w="659129" h="1039495">
                  <a:moveTo>
                    <a:pt x="0" y="0"/>
                  </a:moveTo>
                  <a:lnTo>
                    <a:pt x="0" y="1039393"/>
                  </a:lnTo>
                  <a:lnTo>
                    <a:pt x="658634" y="519696"/>
                  </a:lnTo>
                  <a:lnTo>
                    <a:pt x="0" y="0"/>
                  </a:lnTo>
                  <a:close/>
                </a:path>
              </a:pathLst>
            </a:custGeom>
            <a:solidFill>
              <a:srgbClr val="AEAEAE">
                <a:alpha val="9999"/>
              </a:srgbClr>
            </a:solidFill>
          </p:spPr>
          <p:txBody>
            <a:bodyPr wrap="square" lIns="0" tIns="0" rIns="0" bIns="0" rtlCol="0"/>
            <a:lstStyle/>
            <a:p>
              <a:endParaRPr/>
            </a:p>
          </p:txBody>
        </p:sp>
        <p:sp>
          <p:nvSpPr>
            <p:cNvPr id="58" name="bg object 58"/>
            <p:cNvSpPr/>
            <p:nvPr/>
          </p:nvSpPr>
          <p:spPr>
            <a:xfrm>
              <a:off x="5934291" y="5883761"/>
              <a:ext cx="659130" cy="1039494"/>
            </a:xfrm>
            <a:custGeom>
              <a:avLst/>
              <a:gdLst/>
              <a:ahLst/>
              <a:cxnLst/>
              <a:rect l="l" t="t" r="r" b="b"/>
              <a:pathLst>
                <a:path w="659129" h="1039495">
                  <a:moveTo>
                    <a:pt x="658583" y="0"/>
                  </a:moveTo>
                  <a:lnTo>
                    <a:pt x="0" y="519709"/>
                  </a:lnTo>
                  <a:lnTo>
                    <a:pt x="658583" y="1039380"/>
                  </a:lnTo>
                  <a:lnTo>
                    <a:pt x="658583" y="0"/>
                  </a:lnTo>
                  <a:close/>
                </a:path>
              </a:pathLst>
            </a:custGeom>
            <a:solidFill>
              <a:srgbClr val="D6D6D5">
                <a:alpha val="9999"/>
              </a:srgbClr>
            </a:solidFill>
          </p:spPr>
          <p:txBody>
            <a:bodyPr wrap="square" lIns="0" tIns="0" rIns="0" bIns="0" rtlCol="0"/>
            <a:lstStyle/>
            <a:p>
              <a:endParaRPr/>
            </a:p>
          </p:txBody>
        </p:sp>
        <p:sp>
          <p:nvSpPr>
            <p:cNvPr id="59" name="bg object 59"/>
            <p:cNvSpPr/>
            <p:nvPr/>
          </p:nvSpPr>
          <p:spPr>
            <a:xfrm>
              <a:off x="5934285" y="5364129"/>
              <a:ext cx="659130" cy="1039494"/>
            </a:xfrm>
            <a:custGeom>
              <a:avLst/>
              <a:gdLst/>
              <a:ahLst/>
              <a:cxnLst/>
              <a:rect l="l" t="t" r="r" b="b"/>
              <a:pathLst>
                <a:path w="659129" h="1039495">
                  <a:moveTo>
                    <a:pt x="0" y="0"/>
                  </a:moveTo>
                  <a:lnTo>
                    <a:pt x="0" y="1039342"/>
                  </a:lnTo>
                  <a:lnTo>
                    <a:pt x="658634" y="519633"/>
                  </a:lnTo>
                  <a:lnTo>
                    <a:pt x="0" y="0"/>
                  </a:lnTo>
                  <a:close/>
                </a:path>
              </a:pathLst>
            </a:custGeom>
            <a:solidFill>
              <a:srgbClr val="AEAEAE">
                <a:alpha val="9999"/>
              </a:srgbClr>
            </a:solidFill>
          </p:spPr>
          <p:txBody>
            <a:bodyPr wrap="square" lIns="0" tIns="0" rIns="0" bIns="0" rtlCol="0"/>
            <a:lstStyle/>
            <a:p>
              <a:endParaRPr/>
            </a:p>
          </p:txBody>
        </p:sp>
        <p:sp>
          <p:nvSpPr>
            <p:cNvPr id="60" name="bg object 60"/>
            <p:cNvSpPr/>
            <p:nvPr/>
          </p:nvSpPr>
          <p:spPr>
            <a:xfrm>
              <a:off x="5934291" y="6923064"/>
              <a:ext cx="659130" cy="1039494"/>
            </a:xfrm>
            <a:custGeom>
              <a:avLst/>
              <a:gdLst/>
              <a:ahLst/>
              <a:cxnLst/>
              <a:rect l="l" t="t" r="r" b="b"/>
              <a:pathLst>
                <a:path w="659129" h="1039495">
                  <a:moveTo>
                    <a:pt x="658583" y="0"/>
                  </a:moveTo>
                  <a:lnTo>
                    <a:pt x="0" y="519798"/>
                  </a:lnTo>
                  <a:lnTo>
                    <a:pt x="658583" y="1039406"/>
                  </a:lnTo>
                  <a:lnTo>
                    <a:pt x="658583" y="0"/>
                  </a:lnTo>
                  <a:close/>
                </a:path>
              </a:pathLst>
            </a:custGeom>
            <a:solidFill>
              <a:srgbClr val="D6D6D5">
                <a:alpha val="9999"/>
              </a:srgbClr>
            </a:solidFill>
          </p:spPr>
          <p:txBody>
            <a:bodyPr wrap="square" lIns="0" tIns="0" rIns="0" bIns="0" rtlCol="0"/>
            <a:lstStyle/>
            <a:p>
              <a:endParaRPr/>
            </a:p>
          </p:txBody>
        </p:sp>
        <p:sp>
          <p:nvSpPr>
            <p:cNvPr id="61" name="bg object 61"/>
            <p:cNvSpPr/>
            <p:nvPr/>
          </p:nvSpPr>
          <p:spPr>
            <a:xfrm>
              <a:off x="5934285" y="6403470"/>
              <a:ext cx="659130" cy="1039494"/>
            </a:xfrm>
            <a:custGeom>
              <a:avLst/>
              <a:gdLst/>
              <a:ahLst/>
              <a:cxnLst/>
              <a:rect l="l" t="t" r="r" b="b"/>
              <a:pathLst>
                <a:path w="659129" h="1039495">
                  <a:moveTo>
                    <a:pt x="0" y="0"/>
                  </a:moveTo>
                  <a:lnTo>
                    <a:pt x="0" y="1039393"/>
                  </a:lnTo>
                  <a:lnTo>
                    <a:pt x="658634" y="519595"/>
                  </a:lnTo>
                  <a:lnTo>
                    <a:pt x="0" y="0"/>
                  </a:lnTo>
                  <a:close/>
                </a:path>
              </a:pathLst>
            </a:custGeom>
            <a:solidFill>
              <a:srgbClr val="60605F">
                <a:alpha val="9999"/>
              </a:srgbClr>
            </a:solidFill>
          </p:spPr>
          <p:txBody>
            <a:bodyPr wrap="square" lIns="0" tIns="0" rIns="0" bIns="0" rtlCol="0"/>
            <a:lstStyle/>
            <a:p>
              <a:endParaRPr/>
            </a:p>
          </p:txBody>
        </p:sp>
        <p:sp>
          <p:nvSpPr>
            <p:cNvPr id="62" name="bg object 62"/>
            <p:cNvSpPr/>
            <p:nvPr/>
          </p:nvSpPr>
          <p:spPr>
            <a:xfrm>
              <a:off x="5934291" y="7962469"/>
              <a:ext cx="659130" cy="1039494"/>
            </a:xfrm>
            <a:custGeom>
              <a:avLst/>
              <a:gdLst/>
              <a:ahLst/>
              <a:cxnLst/>
              <a:rect l="l" t="t" r="r" b="b"/>
              <a:pathLst>
                <a:path w="659129" h="1039495">
                  <a:moveTo>
                    <a:pt x="658583" y="0"/>
                  </a:moveTo>
                  <a:lnTo>
                    <a:pt x="0" y="519633"/>
                  </a:lnTo>
                  <a:lnTo>
                    <a:pt x="658583" y="1039342"/>
                  </a:lnTo>
                  <a:lnTo>
                    <a:pt x="658583" y="0"/>
                  </a:lnTo>
                  <a:close/>
                </a:path>
              </a:pathLst>
            </a:custGeom>
            <a:solidFill>
              <a:srgbClr val="D6D6D5">
                <a:alpha val="9999"/>
              </a:srgbClr>
            </a:solidFill>
          </p:spPr>
          <p:txBody>
            <a:bodyPr wrap="square" lIns="0" tIns="0" rIns="0" bIns="0" rtlCol="0"/>
            <a:lstStyle/>
            <a:p>
              <a:endParaRPr/>
            </a:p>
          </p:txBody>
        </p:sp>
        <p:sp>
          <p:nvSpPr>
            <p:cNvPr id="63" name="bg object 63"/>
            <p:cNvSpPr/>
            <p:nvPr/>
          </p:nvSpPr>
          <p:spPr>
            <a:xfrm>
              <a:off x="5934285" y="7442861"/>
              <a:ext cx="659130" cy="1039494"/>
            </a:xfrm>
            <a:custGeom>
              <a:avLst/>
              <a:gdLst/>
              <a:ahLst/>
              <a:cxnLst/>
              <a:rect l="l" t="t" r="r" b="b"/>
              <a:pathLst>
                <a:path w="659129" h="1039495">
                  <a:moveTo>
                    <a:pt x="0" y="0"/>
                  </a:moveTo>
                  <a:lnTo>
                    <a:pt x="0" y="1039240"/>
                  </a:lnTo>
                  <a:lnTo>
                    <a:pt x="658634" y="519607"/>
                  </a:lnTo>
                  <a:lnTo>
                    <a:pt x="0" y="0"/>
                  </a:lnTo>
                  <a:close/>
                </a:path>
              </a:pathLst>
            </a:custGeom>
            <a:solidFill>
              <a:srgbClr val="AEAEAE">
                <a:alpha val="9999"/>
              </a:srgbClr>
            </a:solidFill>
          </p:spPr>
          <p:txBody>
            <a:bodyPr wrap="square" lIns="0" tIns="0" rIns="0" bIns="0" rtlCol="0"/>
            <a:lstStyle/>
            <a:p>
              <a:endParaRPr/>
            </a:p>
          </p:txBody>
        </p:sp>
        <p:sp>
          <p:nvSpPr>
            <p:cNvPr id="64" name="bg object 64"/>
            <p:cNvSpPr/>
            <p:nvPr/>
          </p:nvSpPr>
          <p:spPr>
            <a:xfrm>
              <a:off x="5934285" y="8482103"/>
              <a:ext cx="659130" cy="1039494"/>
            </a:xfrm>
            <a:custGeom>
              <a:avLst/>
              <a:gdLst/>
              <a:ahLst/>
              <a:cxnLst/>
              <a:rect l="l" t="t" r="r" b="b"/>
              <a:pathLst>
                <a:path w="659129" h="1039495">
                  <a:moveTo>
                    <a:pt x="0" y="0"/>
                  </a:moveTo>
                  <a:lnTo>
                    <a:pt x="0" y="1039393"/>
                  </a:lnTo>
                  <a:lnTo>
                    <a:pt x="658634" y="519709"/>
                  </a:lnTo>
                  <a:lnTo>
                    <a:pt x="0" y="0"/>
                  </a:lnTo>
                  <a:close/>
                </a:path>
              </a:pathLst>
            </a:custGeom>
            <a:solidFill>
              <a:srgbClr val="E7E7E7">
                <a:alpha val="9999"/>
              </a:srgbClr>
            </a:solidFill>
          </p:spPr>
          <p:txBody>
            <a:bodyPr wrap="square" lIns="0" tIns="0" rIns="0" bIns="0" rtlCol="0"/>
            <a:lstStyle/>
            <a:p>
              <a:endParaRPr/>
            </a:p>
          </p:txBody>
        </p:sp>
        <p:sp>
          <p:nvSpPr>
            <p:cNvPr id="65" name="bg object 65"/>
            <p:cNvSpPr/>
            <p:nvPr/>
          </p:nvSpPr>
          <p:spPr>
            <a:xfrm>
              <a:off x="5275702" y="2246118"/>
              <a:ext cx="659130" cy="1039494"/>
            </a:xfrm>
            <a:custGeom>
              <a:avLst/>
              <a:gdLst/>
              <a:ahLst/>
              <a:cxnLst/>
              <a:rect l="l" t="t" r="r" b="b"/>
              <a:pathLst>
                <a:path w="659129" h="1039495">
                  <a:moveTo>
                    <a:pt x="658583" y="0"/>
                  </a:moveTo>
                  <a:lnTo>
                    <a:pt x="0" y="519620"/>
                  </a:lnTo>
                  <a:lnTo>
                    <a:pt x="658583" y="1039317"/>
                  </a:lnTo>
                  <a:lnTo>
                    <a:pt x="658583" y="0"/>
                  </a:lnTo>
                  <a:close/>
                </a:path>
              </a:pathLst>
            </a:custGeom>
            <a:solidFill>
              <a:srgbClr val="D6D6D5">
                <a:alpha val="9999"/>
              </a:srgbClr>
            </a:solidFill>
          </p:spPr>
          <p:txBody>
            <a:bodyPr wrap="square" lIns="0" tIns="0" rIns="0" bIns="0" rtlCol="0"/>
            <a:lstStyle/>
            <a:p>
              <a:endParaRPr/>
            </a:p>
          </p:txBody>
        </p:sp>
        <p:sp>
          <p:nvSpPr>
            <p:cNvPr id="67" name="object 3">
              <a:extLst>
                <a:ext uri="{FF2B5EF4-FFF2-40B4-BE49-F238E27FC236}">
                  <a16:creationId xmlns:a16="http://schemas.microsoft.com/office/drawing/2014/main" id="{B382C951-E5BC-43FC-8120-7A367429358B}"/>
                </a:ext>
              </a:extLst>
            </p:cNvPr>
            <p:cNvSpPr/>
            <p:nvPr/>
          </p:nvSpPr>
          <p:spPr>
            <a:xfrm>
              <a:off x="5275707" y="1726412"/>
              <a:ext cx="659130" cy="2598420"/>
            </a:xfrm>
            <a:custGeom>
              <a:avLst/>
              <a:gdLst/>
              <a:ahLst/>
              <a:cxnLst/>
              <a:rect l="l" t="t" r="r" b="b"/>
              <a:pathLst>
                <a:path w="659129" h="2598420">
                  <a:moveTo>
                    <a:pt x="658583" y="1559013"/>
                  </a:moveTo>
                  <a:lnTo>
                    <a:pt x="0" y="2078710"/>
                  </a:lnTo>
                  <a:lnTo>
                    <a:pt x="658583" y="2598318"/>
                  </a:lnTo>
                  <a:lnTo>
                    <a:pt x="658583" y="1559013"/>
                  </a:lnTo>
                  <a:close/>
                </a:path>
                <a:path w="659129" h="2598420">
                  <a:moveTo>
                    <a:pt x="658583" y="519696"/>
                  </a:moveTo>
                  <a:lnTo>
                    <a:pt x="0" y="0"/>
                  </a:lnTo>
                  <a:lnTo>
                    <a:pt x="0" y="1039317"/>
                  </a:lnTo>
                  <a:lnTo>
                    <a:pt x="658583" y="519696"/>
                  </a:lnTo>
                  <a:close/>
                </a:path>
              </a:pathLst>
            </a:custGeom>
            <a:solidFill>
              <a:srgbClr val="60605F">
                <a:alpha val="9999"/>
              </a:srgbClr>
            </a:solidFill>
          </p:spPr>
          <p:txBody>
            <a:bodyPr wrap="square" lIns="0" tIns="0" rIns="0" bIns="0" rtlCol="0"/>
            <a:lstStyle/>
            <a:p>
              <a:endParaRPr/>
            </a:p>
          </p:txBody>
        </p:sp>
        <p:sp>
          <p:nvSpPr>
            <p:cNvPr id="68" name="object 4">
              <a:extLst>
                <a:ext uri="{FF2B5EF4-FFF2-40B4-BE49-F238E27FC236}">
                  <a16:creationId xmlns:a16="http://schemas.microsoft.com/office/drawing/2014/main" id="{76E36B6E-E9D9-4A22-ACB4-A3B12EC590FB}"/>
                </a:ext>
              </a:extLst>
            </p:cNvPr>
            <p:cNvSpPr/>
            <p:nvPr/>
          </p:nvSpPr>
          <p:spPr>
            <a:xfrm>
              <a:off x="5275709" y="2765727"/>
              <a:ext cx="659130" cy="1039494"/>
            </a:xfrm>
            <a:custGeom>
              <a:avLst/>
              <a:gdLst/>
              <a:ahLst/>
              <a:cxnLst/>
              <a:rect l="l" t="t" r="r" b="b"/>
              <a:pathLst>
                <a:path w="659129" h="1039495">
                  <a:moveTo>
                    <a:pt x="0" y="0"/>
                  </a:moveTo>
                  <a:lnTo>
                    <a:pt x="0" y="1039393"/>
                  </a:lnTo>
                  <a:lnTo>
                    <a:pt x="658583" y="519696"/>
                  </a:lnTo>
                  <a:lnTo>
                    <a:pt x="0" y="0"/>
                  </a:lnTo>
                  <a:close/>
                </a:path>
              </a:pathLst>
            </a:custGeom>
            <a:solidFill>
              <a:srgbClr val="E7E7E7">
                <a:alpha val="9999"/>
              </a:srgbClr>
            </a:solidFill>
          </p:spPr>
          <p:txBody>
            <a:bodyPr wrap="square" lIns="0" tIns="0" rIns="0" bIns="0" rtlCol="0"/>
            <a:lstStyle/>
            <a:p>
              <a:endParaRPr/>
            </a:p>
          </p:txBody>
        </p:sp>
        <p:sp>
          <p:nvSpPr>
            <p:cNvPr id="69" name="object 5">
              <a:extLst>
                <a:ext uri="{FF2B5EF4-FFF2-40B4-BE49-F238E27FC236}">
                  <a16:creationId xmlns:a16="http://schemas.microsoft.com/office/drawing/2014/main" id="{8C6B99AD-DA6F-425E-B312-5E5A52B8D441}"/>
                </a:ext>
              </a:extLst>
            </p:cNvPr>
            <p:cNvSpPr/>
            <p:nvPr/>
          </p:nvSpPr>
          <p:spPr>
            <a:xfrm>
              <a:off x="5275714" y="4324723"/>
              <a:ext cx="659130" cy="1039494"/>
            </a:xfrm>
            <a:custGeom>
              <a:avLst/>
              <a:gdLst/>
              <a:ahLst/>
              <a:cxnLst/>
              <a:rect l="l" t="t" r="r" b="b"/>
              <a:pathLst>
                <a:path w="659129" h="1039495">
                  <a:moveTo>
                    <a:pt x="658583" y="0"/>
                  </a:moveTo>
                  <a:lnTo>
                    <a:pt x="0" y="519696"/>
                  </a:lnTo>
                  <a:lnTo>
                    <a:pt x="658583" y="1039393"/>
                  </a:lnTo>
                  <a:lnTo>
                    <a:pt x="658583" y="0"/>
                  </a:lnTo>
                  <a:close/>
                </a:path>
              </a:pathLst>
            </a:custGeom>
            <a:solidFill>
              <a:srgbClr val="B2B2B1">
                <a:alpha val="9999"/>
              </a:srgbClr>
            </a:solidFill>
          </p:spPr>
          <p:txBody>
            <a:bodyPr wrap="square" lIns="0" tIns="0" rIns="0" bIns="0" rtlCol="0"/>
            <a:lstStyle/>
            <a:p>
              <a:endParaRPr/>
            </a:p>
          </p:txBody>
        </p:sp>
        <p:sp>
          <p:nvSpPr>
            <p:cNvPr id="70" name="object 6">
              <a:extLst>
                <a:ext uri="{FF2B5EF4-FFF2-40B4-BE49-F238E27FC236}">
                  <a16:creationId xmlns:a16="http://schemas.microsoft.com/office/drawing/2014/main" id="{2F7BCDE2-C03E-468B-8E16-A0E6FB27110E}"/>
                </a:ext>
              </a:extLst>
            </p:cNvPr>
            <p:cNvSpPr/>
            <p:nvPr/>
          </p:nvSpPr>
          <p:spPr>
            <a:xfrm>
              <a:off x="5275709" y="3805118"/>
              <a:ext cx="659130" cy="1039494"/>
            </a:xfrm>
            <a:custGeom>
              <a:avLst/>
              <a:gdLst/>
              <a:ahLst/>
              <a:cxnLst/>
              <a:rect l="l" t="t" r="r" b="b"/>
              <a:pathLst>
                <a:path w="659129" h="1039495">
                  <a:moveTo>
                    <a:pt x="0" y="0"/>
                  </a:moveTo>
                  <a:lnTo>
                    <a:pt x="0" y="1039304"/>
                  </a:lnTo>
                  <a:lnTo>
                    <a:pt x="658583" y="519607"/>
                  </a:lnTo>
                  <a:lnTo>
                    <a:pt x="0" y="0"/>
                  </a:lnTo>
                  <a:close/>
                </a:path>
              </a:pathLst>
            </a:custGeom>
            <a:solidFill>
              <a:srgbClr val="D6D6D5">
                <a:alpha val="9999"/>
              </a:srgbClr>
            </a:solidFill>
          </p:spPr>
          <p:txBody>
            <a:bodyPr wrap="square" lIns="0" tIns="0" rIns="0" bIns="0" rtlCol="0"/>
            <a:lstStyle/>
            <a:p>
              <a:endParaRPr dirty="0"/>
            </a:p>
          </p:txBody>
        </p:sp>
        <p:sp>
          <p:nvSpPr>
            <p:cNvPr id="71" name="object 7">
              <a:extLst>
                <a:ext uri="{FF2B5EF4-FFF2-40B4-BE49-F238E27FC236}">
                  <a16:creationId xmlns:a16="http://schemas.microsoft.com/office/drawing/2014/main" id="{5F663463-E3E1-4940-88F5-8E21A0B1D8A5}"/>
                </a:ext>
              </a:extLst>
            </p:cNvPr>
            <p:cNvSpPr/>
            <p:nvPr/>
          </p:nvSpPr>
          <p:spPr>
            <a:xfrm>
              <a:off x="5275709" y="9001786"/>
              <a:ext cx="659130" cy="1039494"/>
            </a:xfrm>
            <a:custGeom>
              <a:avLst/>
              <a:gdLst/>
              <a:ahLst/>
              <a:cxnLst/>
              <a:rect l="l" t="t" r="r" b="b"/>
              <a:pathLst>
                <a:path w="659129" h="1039495">
                  <a:moveTo>
                    <a:pt x="0" y="0"/>
                  </a:moveTo>
                  <a:lnTo>
                    <a:pt x="0" y="1039368"/>
                  </a:lnTo>
                  <a:lnTo>
                    <a:pt x="658583" y="519684"/>
                  </a:lnTo>
                  <a:lnTo>
                    <a:pt x="0" y="0"/>
                  </a:lnTo>
                  <a:close/>
                </a:path>
              </a:pathLst>
            </a:custGeom>
            <a:solidFill>
              <a:srgbClr val="AEAEAE">
                <a:alpha val="9999"/>
              </a:srgbClr>
            </a:solidFill>
          </p:spPr>
          <p:txBody>
            <a:bodyPr wrap="square" lIns="0" tIns="0" rIns="0" bIns="0" rtlCol="0"/>
            <a:lstStyle/>
            <a:p>
              <a:endParaRPr/>
            </a:p>
          </p:txBody>
        </p:sp>
        <p:sp>
          <p:nvSpPr>
            <p:cNvPr id="72" name="object 8">
              <a:extLst>
                <a:ext uri="{FF2B5EF4-FFF2-40B4-BE49-F238E27FC236}">
                  <a16:creationId xmlns:a16="http://schemas.microsoft.com/office/drawing/2014/main" id="{0EA74910-6695-44E9-8EC6-670312827DAD}"/>
                </a:ext>
              </a:extLst>
            </p:cNvPr>
            <p:cNvSpPr/>
            <p:nvPr/>
          </p:nvSpPr>
          <p:spPr>
            <a:xfrm>
              <a:off x="5275707" y="687082"/>
              <a:ext cx="659130" cy="5716905"/>
            </a:xfrm>
            <a:custGeom>
              <a:avLst/>
              <a:gdLst/>
              <a:ahLst/>
              <a:cxnLst/>
              <a:rect l="l" t="t" r="r" b="b"/>
              <a:pathLst>
                <a:path w="659129" h="5716905">
                  <a:moveTo>
                    <a:pt x="658583" y="4677041"/>
                  </a:moveTo>
                  <a:lnTo>
                    <a:pt x="0" y="5196675"/>
                  </a:lnTo>
                  <a:lnTo>
                    <a:pt x="658583" y="5716384"/>
                  </a:lnTo>
                  <a:lnTo>
                    <a:pt x="658583" y="4677041"/>
                  </a:lnTo>
                  <a:close/>
                </a:path>
                <a:path w="659129" h="5716905">
                  <a:moveTo>
                    <a:pt x="658583" y="519620"/>
                  </a:moveTo>
                  <a:lnTo>
                    <a:pt x="0" y="0"/>
                  </a:lnTo>
                  <a:lnTo>
                    <a:pt x="0" y="1039241"/>
                  </a:lnTo>
                  <a:lnTo>
                    <a:pt x="658583" y="519620"/>
                  </a:lnTo>
                  <a:close/>
                </a:path>
              </a:pathLst>
            </a:custGeom>
            <a:solidFill>
              <a:srgbClr val="D6D6D5">
                <a:alpha val="9999"/>
              </a:srgbClr>
            </a:solidFill>
          </p:spPr>
          <p:txBody>
            <a:bodyPr wrap="square" lIns="0" tIns="0" rIns="0" bIns="0" rtlCol="0"/>
            <a:lstStyle/>
            <a:p>
              <a:endParaRPr/>
            </a:p>
          </p:txBody>
        </p:sp>
        <p:sp>
          <p:nvSpPr>
            <p:cNvPr id="73" name="object 9">
              <a:extLst>
                <a:ext uri="{FF2B5EF4-FFF2-40B4-BE49-F238E27FC236}">
                  <a16:creationId xmlns:a16="http://schemas.microsoft.com/office/drawing/2014/main" id="{D532AF07-0EDA-4678-A7FB-CA14A01442D4}"/>
                </a:ext>
              </a:extLst>
            </p:cNvPr>
            <p:cNvSpPr/>
            <p:nvPr/>
          </p:nvSpPr>
          <p:spPr>
            <a:xfrm>
              <a:off x="5275709" y="4844421"/>
              <a:ext cx="659130" cy="1039494"/>
            </a:xfrm>
            <a:custGeom>
              <a:avLst/>
              <a:gdLst/>
              <a:ahLst/>
              <a:cxnLst/>
              <a:rect l="l" t="t" r="r" b="b"/>
              <a:pathLst>
                <a:path w="659129" h="1039495">
                  <a:moveTo>
                    <a:pt x="0" y="0"/>
                  </a:moveTo>
                  <a:lnTo>
                    <a:pt x="0" y="1039329"/>
                  </a:lnTo>
                  <a:lnTo>
                    <a:pt x="658583" y="519696"/>
                  </a:lnTo>
                  <a:lnTo>
                    <a:pt x="0" y="0"/>
                  </a:lnTo>
                  <a:close/>
                </a:path>
              </a:pathLst>
            </a:custGeom>
            <a:solidFill>
              <a:srgbClr val="E7E7E7">
                <a:alpha val="9999"/>
              </a:srgbClr>
            </a:solidFill>
          </p:spPr>
          <p:txBody>
            <a:bodyPr wrap="square" lIns="0" tIns="0" rIns="0" bIns="0" rtlCol="0"/>
            <a:lstStyle/>
            <a:p>
              <a:endParaRPr/>
            </a:p>
          </p:txBody>
        </p:sp>
        <p:sp>
          <p:nvSpPr>
            <p:cNvPr id="74" name="object 10">
              <a:extLst>
                <a:ext uri="{FF2B5EF4-FFF2-40B4-BE49-F238E27FC236}">
                  <a16:creationId xmlns:a16="http://schemas.microsoft.com/office/drawing/2014/main" id="{E32F8EF5-069E-47EA-8BDF-B86F29AC1585}"/>
                </a:ext>
              </a:extLst>
            </p:cNvPr>
            <p:cNvSpPr/>
            <p:nvPr/>
          </p:nvSpPr>
          <p:spPr>
            <a:xfrm>
              <a:off x="5275714" y="6403456"/>
              <a:ext cx="659130" cy="1039494"/>
            </a:xfrm>
            <a:custGeom>
              <a:avLst/>
              <a:gdLst/>
              <a:ahLst/>
              <a:cxnLst/>
              <a:rect l="l" t="t" r="r" b="b"/>
              <a:pathLst>
                <a:path w="659129" h="1039495">
                  <a:moveTo>
                    <a:pt x="658583" y="0"/>
                  </a:moveTo>
                  <a:lnTo>
                    <a:pt x="0" y="519683"/>
                  </a:lnTo>
                  <a:lnTo>
                    <a:pt x="658583" y="1039380"/>
                  </a:lnTo>
                  <a:lnTo>
                    <a:pt x="658583" y="0"/>
                  </a:lnTo>
                  <a:close/>
                </a:path>
              </a:pathLst>
            </a:custGeom>
            <a:solidFill>
              <a:srgbClr val="D6D6D5">
                <a:alpha val="9999"/>
              </a:srgbClr>
            </a:solidFill>
          </p:spPr>
          <p:txBody>
            <a:bodyPr wrap="square" lIns="0" tIns="0" rIns="0" bIns="0" rtlCol="0"/>
            <a:lstStyle/>
            <a:p>
              <a:endParaRPr/>
            </a:p>
          </p:txBody>
        </p:sp>
        <p:sp>
          <p:nvSpPr>
            <p:cNvPr id="75" name="object 11">
              <a:extLst>
                <a:ext uri="{FF2B5EF4-FFF2-40B4-BE49-F238E27FC236}">
                  <a16:creationId xmlns:a16="http://schemas.microsoft.com/office/drawing/2014/main" id="{7B2789B5-B03A-418D-8E3D-9D63C180DAD9}"/>
                </a:ext>
              </a:extLst>
            </p:cNvPr>
            <p:cNvSpPr/>
            <p:nvPr/>
          </p:nvSpPr>
          <p:spPr>
            <a:xfrm>
              <a:off x="5275707" y="5883757"/>
              <a:ext cx="659130" cy="2598420"/>
            </a:xfrm>
            <a:custGeom>
              <a:avLst/>
              <a:gdLst/>
              <a:ahLst/>
              <a:cxnLst/>
              <a:rect l="l" t="t" r="r" b="b"/>
              <a:pathLst>
                <a:path w="659129" h="2598420">
                  <a:moveTo>
                    <a:pt x="658583" y="1559090"/>
                  </a:moveTo>
                  <a:lnTo>
                    <a:pt x="0" y="2078697"/>
                  </a:lnTo>
                  <a:lnTo>
                    <a:pt x="658583" y="2598407"/>
                  </a:lnTo>
                  <a:lnTo>
                    <a:pt x="658583" y="1559090"/>
                  </a:lnTo>
                  <a:close/>
                </a:path>
                <a:path w="659129" h="2598420">
                  <a:moveTo>
                    <a:pt x="658583" y="519709"/>
                  </a:moveTo>
                  <a:lnTo>
                    <a:pt x="0" y="0"/>
                  </a:lnTo>
                  <a:lnTo>
                    <a:pt x="0" y="1039393"/>
                  </a:lnTo>
                  <a:lnTo>
                    <a:pt x="658583" y="519709"/>
                  </a:lnTo>
                  <a:close/>
                </a:path>
              </a:pathLst>
            </a:custGeom>
            <a:solidFill>
              <a:srgbClr val="60605F">
                <a:alpha val="9999"/>
              </a:srgbClr>
            </a:solidFill>
          </p:spPr>
          <p:txBody>
            <a:bodyPr wrap="square" lIns="0" tIns="0" rIns="0" bIns="0" rtlCol="0"/>
            <a:lstStyle/>
            <a:p>
              <a:endParaRPr/>
            </a:p>
          </p:txBody>
        </p:sp>
        <p:sp>
          <p:nvSpPr>
            <p:cNvPr id="76" name="object 12">
              <a:extLst>
                <a:ext uri="{FF2B5EF4-FFF2-40B4-BE49-F238E27FC236}">
                  <a16:creationId xmlns:a16="http://schemas.microsoft.com/office/drawing/2014/main" id="{EDED81E0-C171-442D-9A5C-4F19D603B5E7}"/>
                </a:ext>
              </a:extLst>
            </p:cNvPr>
            <p:cNvSpPr/>
            <p:nvPr/>
          </p:nvSpPr>
          <p:spPr>
            <a:xfrm>
              <a:off x="5275709" y="6923142"/>
              <a:ext cx="659130" cy="1039494"/>
            </a:xfrm>
            <a:custGeom>
              <a:avLst/>
              <a:gdLst/>
              <a:ahLst/>
              <a:cxnLst/>
              <a:rect l="l" t="t" r="r" b="b"/>
              <a:pathLst>
                <a:path w="659129" h="1039495">
                  <a:moveTo>
                    <a:pt x="0" y="0"/>
                  </a:moveTo>
                  <a:lnTo>
                    <a:pt x="0" y="1039304"/>
                  </a:lnTo>
                  <a:lnTo>
                    <a:pt x="658583" y="519696"/>
                  </a:lnTo>
                  <a:lnTo>
                    <a:pt x="0" y="0"/>
                  </a:lnTo>
                  <a:close/>
                </a:path>
              </a:pathLst>
            </a:custGeom>
            <a:solidFill>
              <a:srgbClr val="E7E7E7">
                <a:alpha val="9999"/>
              </a:srgbClr>
            </a:solidFill>
          </p:spPr>
          <p:txBody>
            <a:bodyPr wrap="square" lIns="0" tIns="0" rIns="0" bIns="0" rtlCol="0"/>
            <a:lstStyle/>
            <a:p>
              <a:endParaRPr/>
            </a:p>
          </p:txBody>
        </p:sp>
        <p:sp>
          <p:nvSpPr>
            <p:cNvPr id="77" name="object 13">
              <a:extLst>
                <a:ext uri="{FF2B5EF4-FFF2-40B4-BE49-F238E27FC236}">
                  <a16:creationId xmlns:a16="http://schemas.microsoft.com/office/drawing/2014/main" id="{54A932B9-F9F3-45D7-9FFC-281DB8F7D7B5}"/>
                </a:ext>
              </a:extLst>
            </p:cNvPr>
            <p:cNvSpPr/>
            <p:nvPr/>
          </p:nvSpPr>
          <p:spPr>
            <a:xfrm>
              <a:off x="5275714" y="8482152"/>
              <a:ext cx="659130" cy="1039494"/>
            </a:xfrm>
            <a:custGeom>
              <a:avLst/>
              <a:gdLst/>
              <a:ahLst/>
              <a:cxnLst/>
              <a:rect l="l" t="t" r="r" b="b"/>
              <a:pathLst>
                <a:path w="659129" h="1039495">
                  <a:moveTo>
                    <a:pt x="658583" y="0"/>
                  </a:moveTo>
                  <a:lnTo>
                    <a:pt x="0" y="519633"/>
                  </a:lnTo>
                  <a:lnTo>
                    <a:pt x="658583" y="1039317"/>
                  </a:lnTo>
                  <a:lnTo>
                    <a:pt x="658583" y="0"/>
                  </a:lnTo>
                  <a:close/>
                </a:path>
              </a:pathLst>
            </a:custGeom>
            <a:solidFill>
              <a:srgbClr val="D6D6D5">
                <a:alpha val="9999"/>
              </a:srgbClr>
            </a:solidFill>
          </p:spPr>
          <p:txBody>
            <a:bodyPr wrap="square" lIns="0" tIns="0" rIns="0" bIns="0" rtlCol="0"/>
            <a:lstStyle/>
            <a:p>
              <a:endParaRPr/>
            </a:p>
          </p:txBody>
        </p:sp>
        <p:sp>
          <p:nvSpPr>
            <p:cNvPr id="78" name="object 14">
              <a:extLst>
                <a:ext uri="{FF2B5EF4-FFF2-40B4-BE49-F238E27FC236}">
                  <a16:creationId xmlns:a16="http://schemas.microsoft.com/office/drawing/2014/main" id="{A67A5EFF-6ADE-4C18-B075-A5C0990A6635}"/>
                </a:ext>
              </a:extLst>
            </p:cNvPr>
            <p:cNvSpPr/>
            <p:nvPr/>
          </p:nvSpPr>
          <p:spPr>
            <a:xfrm>
              <a:off x="5275709" y="7962445"/>
              <a:ext cx="659130" cy="1039494"/>
            </a:xfrm>
            <a:custGeom>
              <a:avLst/>
              <a:gdLst/>
              <a:ahLst/>
              <a:cxnLst/>
              <a:rect l="l" t="t" r="r" b="b"/>
              <a:pathLst>
                <a:path w="659129" h="1039495">
                  <a:moveTo>
                    <a:pt x="0" y="0"/>
                  </a:moveTo>
                  <a:lnTo>
                    <a:pt x="0" y="1039342"/>
                  </a:lnTo>
                  <a:lnTo>
                    <a:pt x="658583" y="519709"/>
                  </a:lnTo>
                  <a:lnTo>
                    <a:pt x="0" y="0"/>
                  </a:lnTo>
                  <a:close/>
                </a:path>
              </a:pathLst>
            </a:custGeom>
            <a:solidFill>
              <a:srgbClr val="E7E7E7">
                <a:alpha val="9999"/>
              </a:srgbClr>
            </a:solidFill>
          </p:spPr>
          <p:txBody>
            <a:bodyPr wrap="square" lIns="0" tIns="0" rIns="0" bIns="0" rtlCol="0"/>
            <a:lstStyle/>
            <a:p>
              <a:endParaRPr/>
            </a:p>
          </p:txBody>
        </p:sp>
        <p:sp>
          <p:nvSpPr>
            <p:cNvPr id="79" name="object 15">
              <a:extLst>
                <a:ext uri="{FF2B5EF4-FFF2-40B4-BE49-F238E27FC236}">
                  <a16:creationId xmlns:a16="http://schemas.microsoft.com/office/drawing/2014/main" id="{3B5EEC6F-63E8-42C6-AD2A-BB04936ABBCD}"/>
                </a:ext>
              </a:extLst>
            </p:cNvPr>
            <p:cNvSpPr/>
            <p:nvPr/>
          </p:nvSpPr>
          <p:spPr>
            <a:xfrm>
              <a:off x="4617151" y="2765724"/>
              <a:ext cx="659130" cy="1039494"/>
            </a:xfrm>
            <a:custGeom>
              <a:avLst/>
              <a:gdLst/>
              <a:ahLst/>
              <a:cxnLst/>
              <a:rect l="l" t="t" r="r" b="b"/>
              <a:pathLst>
                <a:path w="659129" h="1039495">
                  <a:moveTo>
                    <a:pt x="658558" y="0"/>
                  </a:moveTo>
                  <a:lnTo>
                    <a:pt x="0" y="519696"/>
                  </a:lnTo>
                  <a:lnTo>
                    <a:pt x="658558" y="1039393"/>
                  </a:lnTo>
                  <a:lnTo>
                    <a:pt x="658558" y="0"/>
                  </a:lnTo>
                  <a:close/>
                </a:path>
              </a:pathLst>
            </a:custGeom>
            <a:solidFill>
              <a:srgbClr val="D6D6D5">
                <a:alpha val="9999"/>
              </a:srgbClr>
            </a:solidFill>
          </p:spPr>
          <p:txBody>
            <a:bodyPr wrap="square" lIns="0" tIns="0" rIns="0" bIns="0" rtlCol="0"/>
            <a:lstStyle/>
            <a:p>
              <a:endParaRPr/>
            </a:p>
          </p:txBody>
        </p:sp>
        <p:sp>
          <p:nvSpPr>
            <p:cNvPr id="80" name="object 16">
              <a:extLst>
                <a:ext uri="{FF2B5EF4-FFF2-40B4-BE49-F238E27FC236}">
                  <a16:creationId xmlns:a16="http://schemas.microsoft.com/office/drawing/2014/main" id="{4FFE919D-C083-43F8-8080-AF9C800622B3}"/>
                </a:ext>
              </a:extLst>
            </p:cNvPr>
            <p:cNvSpPr/>
            <p:nvPr/>
          </p:nvSpPr>
          <p:spPr>
            <a:xfrm>
              <a:off x="4617151" y="1726410"/>
              <a:ext cx="659130" cy="1039494"/>
            </a:xfrm>
            <a:custGeom>
              <a:avLst/>
              <a:gdLst/>
              <a:ahLst/>
              <a:cxnLst/>
              <a:rect l="l" t="t" r="r" b="b"/>
              <a:pathLst>
                <a:path w="659129" h="1039494">
                  <a:moveTo>
                    <a:pt x="658558" y="0"/>
                  </a:moveTo>
                  <a:lnTo>
                    <a:pt x="0" y="519696"/>
                  </a:lnTo>
                  <a:lnTo>
                    <a:pt x="658558" y="1039317"/>
                  </a:lnTo>
                  <a:lnTo>
                    <a:pt x="658558" y="0"/>
                  </a:lnTo>
                  <a:close/>
                </a:path>
              </a:pathLst>
            </a:custGeom>
            <a:solidFill>
              <a:srgbClr val="E1E1E1">
                <a:alpha val="9999"/>
              </a:srgbClr>
            </a:solidFill>
          </p:spPr>
          <p:txBody>
            <a:bodyPr wrap="square" lIns="0" tIns="0" rIns="0" bIns="0" rtlCol="0"/>
            <a:lstStyle/>
            <a:p>
              <a:endParaRPr/>
            </a:p>
          </p:txBody>
        </p:sp>
        <p:sp>
          <p:nvSpPr>
            <p:cNvPr id="81" name="object 17">
              <a:extLst>
                <a:ext uri="{FF2B5EF4-FFF2-40B4-BE49-F238E27FC236}">
                  <a16:creationId xmlns:a16="http://schemas.microsoft.com/office/drawing/2014/main" id="{3F070AF7-087F-4FC4-B9A7-1D7B5132E387}"/>
                </a:ext>
              </a:extLst>
            </p:cNvPr>
            <p:cNvSpPr/>
            <p:nvPr/>
          </p:nvSpPr>
          <p:spPr>
            <a:xfrm>
              <a:off x="4617144" y="2246105"/>
              <a:ext cx="659130" cy="1039494"/>
            </a:xfrm>
            <a:custGeom>
              <a:avLst/>
              <a:gdLst/>
              <a:ahLst/>
              <a:cxnLst/>
              <a:rect l="l" t="t" r="r" b="b"/>
              <a:pathLst>
                <a:path w="659129" h="1039495">
                  <a:moveTo>
                    <a:pt x="0" y="0"/>
                  </a:moveTo>
                  <a:lnTo>
                    <a:pt x="0" y="1039317"/>
                  </a:lnTo>
                  <a:lnTo>
                    <a:pt x="658634" y="519620"/>
                  </a:lnTo>
                  <a:lnTo>
                    <a:pt x="0" y="0"/>
                  </a:lnTo>
                  <a:close/>
                </a:path>
              </a:pathLst>
            </a:custGeom>
            <a:solidFill>
              <a:srgbClr val="E7E7E7">
                <a:alpha val="9999"/>
              </a:srgbClr>
            </a:solidFill>
          </p:spPr>
          <p:txBody>
            <a:bodyPr wrap="square" lIns="0" tIns="0" rIns="0" bIns="0" rtlCol="0"/>
            <a:lstStyle/>
            <a:p>
              <a:endParaRPr/>
            </a:p>
          </p:txBody>
        </p:sp>
        <p:sp>
          <p:nvSpPr>
            <p:cNvPr id="82" name="object 18">
              <a:extLst>
                <a:ext uri="{FF2B5EF4-FFF2-40B4-BE49-F238E27FC236}">
                  <a16:creationId xmlns:a16="http://schemas.microsoft.com/office/drawing/2014/main" id="{BF2861CB-EFE0-4558-B54B-8705AC1984CF}"/>
                </a:ext>
              </a:extLst>
            </p:cNvPr>
            <p:cNvSpPr/>
            <p:nvPr/>
          </p:nvSpPr>
          <p:spPr>
            <a:xfrm>
              <a:off x="4617151" y="3805117"/>
              <a:ext cx="659130" cy="1039494"/>
            </a:xfrm>
            <a:custGeom>
              <a:avLst/>
              <a:gdLst/>
              <a:ahLst/>
              <a:cxnLst/>
              <a:rect l="l" t="t" r="r" b="b"/>
              <a:pathLst>
                <a:path w="659129" h="1039495">
                  <a:moveTo>
                    <a:pt x="658558" y="0"/>
                  </a:moveTo>
                  <a:lnTo>
                    <a:pt x="0" y="519607"/>
                  </a:lnTo>
                  <a:lnTo>
                    <a:pt x="658558" y="1039304"/>
                  </a:lnTo>
                  <a:lnTo>
                    <a:pt x="658558" y="0"/>
                  </a:lnTo>
                  <a:close/>
                </a:path>
              </a:pathLst>
            </a:custGeom>
            <a:solidFill>
              <a:srgbClr val="B2B2B1">
                <a:alpha val="9999"/>
              </a:srgbClr>
            </a:solidFill>
          </p:spPr>
          <p:txBody>
            <a:bodyPr wrap="square" lIns="0" tIns="0" rIns="0" bIns="0" rtlCol="0"/>
            <a:lstStyle/>
            <a:p>
              <a:endParaRPr/>
            </a:p>
          </p:txBody>
        </p:sp>
        <p:sp>
          <p:nvSpPr>
            <p:cNvPr id="83" name="object 19">
              <a:extLst>
                <a:ext uri="{FF2B5EF4-FFF2-40B4-BE49-F238E27FC236}">
                  <a16:creationId xmlns:a16="http://schemas.microsoft.com/office/drawing/2014/main" id="{0CBA2081-E902-4C29-810D-4B1F03835480}"/>
                </a:ext>
              </a:extLst>
            </p:cNvPr>
            <p:cNvSpPr/>
            <p:nvPr/>
          </p:nvSpPr>
          <p:spPr>
            <a:xfrm>
              <a:off x="4617136" y="3285426"/>
              <a:ext cx="659130" cy="2598420"/>
            </a:xfrm>
            <a:custGeom>
              <a:avLst/>
              <a:gdLst/>
              <a:ahLst/>
              <a:cxnLst/>
              <a:rect l="l" t="t" r="r" b="b"/>
              <a:pathLst>
                <a:path w="659129" h="2598420">
                  <a:moveTo>
                    <a:pt x="658571" y="1559001"/>
                  </a:moveTo>
                  <a:lnTo>
                    <a:pt x="12" y="2078697"/>
                  </a:lnTo>
                  <a:lnTo>
                    <a:pt x="658571" y="2598331"/>
                  </a:lnTo>
                  <a:lnTo>
                    <a:pt x="658571" y="1559001"/>
                  </a:lnTo>
                  <a:close/>
                </a:path>
                <a:path w="659129" h="2598420">
                  <a:moveTo>
                    <a:pt x="658634" y="519696"/>
                  </a:moveTo>
                  <a:lnTo>
                    <a:pt x="0" y="0"/>
                  </a:lnTo>
                  <a:lnTo>
                    <a:pt x="0" y="1039304"/>
                  </a:lnTo>
                  <a:lnTo>
                    <a:pt x="658634" y="519696"/>
                  </a:lnTo>
                  <a:close/>
                </a:path>
              </a:pathLst>
            </a:custGeom>
            <a:solidFill>
              <a:srgbClr val="60605F">
                <a:alpha val="9999"/>
              </a:srgbClr>
            </a:solidFill>
          </p:spPr>
          <p:txBody>
            <a:bodyPr wrap="square" lIns="0" tIns="0" rIns="0" bIns="0" rtlCol="0"/>
            <a:lstStyle/>
            <a:p>
              <a:endParaRPr/>
            </a:p>
          </p:txBody>
        </p:sp>
        <p:sp>
          <p:nvSpPr>
            <p:cNvPr id="84" name="object 20">
              <a:extLst>
                <a:ext uri="{FF2B5EF4-FFF2-40B4-BE49-F238E27FC236}">
                  <a16:creationId xmlns:a16="http://schemas.microsoft.com/office/drawing/2014/main" id="{8FBF0ED2-294E-4DD3-AE64-2D262A159024}"/>
                </a:ext>
              </a:extLst>
            </p:cNvPr>
            <p:cNvSpPr/>
            <p:nvPr/>
          </p:nvSpPr>
          <p:spPr>
            <a:xfrm>
              <a:off x="4617151" y="5883749"/>
              <a:ext cx="659130" cy="1039494"/>
            </a:xfrm>
            <a:custGeom>
              <a:avLst/>
              <a:gdLst/>
              <a:ahLst/>
              <a:cxnLst/>
              <a:rect l="l" t="t" r="r" b="b"/>
              <a:pathLst>
                <a:path w="659129" h="1039495">
                  <a:moveTo>
                    <a:pt x="658558" y="0"/>
                  </a:moveTo>
                  <a:lnTo>
                    <a:pt x="0" y="519709"/>
                  </a:lnTo>
                  <a:lnTo>
                    <a:pt x="658558" y="1039393"/>
                  </a:lnTo>
                  <a:lnTo>
                    <a:pt x="658558" y="0"/>
                  </a:lnTo>
                  <a:close/>
                </a:path>
              </a:pathLst>
            </a:custGeom>
            <a:solidFill>
              <a:srgbClr val="D6D6D5">
                <a:alpha val="9999"/>
              </a:srgbClr>
            </a:solidFill>
          </p:spPr>
          <p:txBody>
            <a:bodyPr wrap="square" lIns="0" tIns="0" rIns="0" bIns="0" rtlCol="0"/>
            <a:lstStyle/>
            <a:p>
              <a:endParaRPr/>
            </a:p>
          </p:txBody>
        </p:sp>
        <p:sp>
          <p:nvSpPr>
            <p:cNvPr id="85" name="object 21">
              <a:extLst>
                <a:ext uri="{FF2B5EF4-FFF2-40B4-BE49-F238E27FC236}">
                  <a16:creationId xmlns:a16="http://schemas.microsoft.com/office/drawing/2014/main" id="{24D30A51-15C9-4A42-9DBE-67D732EBCBEA}"/>
                </a:ext>
              </a:extLst>
            </p:cNvPr>
            <p:cNvSpPr/>
            <p:nvPr/>
          </p:nvSpPr>
          <p:spPr>
            <a:xfrm>
              <a:off x="4617144" y="5364116"/>
              <a:ext cx="659130" cy="1039494"/>
            </a:xfrm>
            <a:custGeom>
              <a:avLst/>
              <a:gdLst/>
              <a:ahLst/>
              <a:cxnLst/>
              <a:rect l="l" t="t" r="r" b="b"/>
              <a:pathLst>
                <a:path w="659129" h="1039495">
                  <a:moveTo>
                    <a:pt x="0" y="0"/>
                  </a:moveTo>
                  <a:lnTo>
                    <a:pt x="0" y="1039342"/>
                  </a:lnTo>
                  <a:lnTo>
                    <a:pt x="658634" y="519633"/>
                  </a:lnTo>
                  <a:lnTo>
                    <a:pt x="0" y="0"/>
                  </a:lnTo>
                  <a:close/>
                </a:path>
              </a:pathLst>
            </a:custGeom>
            <a:solidFill>
              <a:srgbClr val="B2B2B1">
                <a:alpha val="9999"/>
              </a:srgbClr>
            </a:solidFill>
          </p:spPr>
          <p:txBody>
            <a:bodyPr wrap="square" lIns="0" tIns="0" rIns="0" bIns="0" rtlCol="0"/>
            <a:lstStyle/>
            <a:p>
              <a:endParaRPr/>
            </a:p>
          </p:txBody>
        </p:sp>
        <p:sp>
          <p:nvSpPr>
            <p:cNvPr id="86" name="object 22">
              <a:extLst>
                <a:ext uri="{FF2B5EF4-FFF2-40B4-BE49-F238E27FC236}">
                  <a16:creationId xmlns:a16="http://schemas.microsoft.com/office/drawing/2014/main" id="{14679901-7FD7-4381-A92E-8339ABD2B325}"/>
                </a:ext>
              </a:extLst>
            </p:cNvPr>
            <p:cNvSpPr/>
            <p:nvPr/>
          </p:nvSpPr>
          <p:spPr>
            <a:xfrm>
              <a:off x="4617151" y="6923139"/>
              <a:ext cx="659130" cy="1039494"/>
            </a:xfrm>
            <a:custGeom>
              <a:avLst/>
              <a:gdLst/>
              <a:ahLst/>
              <a:cxnLst/>
              <a:rect l="l" t="t" r="r" b="b"/>
              <a:pathLst>
                <a:path w="659129" h="1039495">
                  <a:moveTo>
                    <a:pt x="658558" y="0"/>
                  </a:moveTo>
                  <a:lnTo>
                    <a:pt x="0" y="519696"/>
                  </a:lnTo>
                  <a:lnTo>
                    <a:pt x="658558" y="1039380"/>
                  </a:lnTo>
                  <a:lnTo>
                    <a:pt x="658558" y="0"/>
                  </a:lnTo>
                  <a:close/>
                </a:path>
              </a:pathLst>
            </a:custGeom>
            <a:solidFill>
              <a:srgbClr val="60605F">
                <a:alpha val="9999"/>
              </a:srgbClr>
            </a:solidFill>
          </p:spPr>
          <p:txBody>
            <a:bodyPr wrap="square" lIns="0" tIns="0" rIns="0" bIns="0" rtlCol="0"/>
            <a:lstStyle/>
            <a:p>
              <a:endParaRPr/>
            </a:p>
          </p:txBody>
        </p:sp>
        <p:sp>
          <p:nvSpPr>
            <p:cNvPr id="87" name="object 23">
              <a:extLst>
                <a:ext uri="{FF2B5EF4-FFF2-40B4-BE49-F238E27FC236}">
                  <a16:creationId xmlns:a16="http://schemas.microsoft.com/office/drawing/2014/main" id="{53E5169C-85B5-4382-AEE3-A4A00DC213E4}"/>
                </a:ext>
              </a:extLst>
            </p:cNvPr>
            <p:cNvSpPr/>
            <p:nvPr/>
          </p:nvSpPr>
          <p:spPr>
            <a:xfrm>
              <a:off x="4617144" y="6403458"/>
              <a:ext cx="659130" cy="1039494"/>
            </a:xfrm>
            <a:custGeom>
              <a:avLst/>
              <a:gdLst/>
              <a:ahLst/>
              <a:cxnLst/>
              <a:rect l="l" t="t" r="r" b="b"/>
              <a:pathLst>
                <a:path w="659129" h="1039495">
                  <a:moveTo>
                    <a:pt x="0" y="0"/>
                  </a:moveTo>
                  <a:lnTo>
                    <a:pt x="0" y="1039380"/>
                  </a:lnTo>
                  <a:lnTo>
                    <a:pt x="658634" y="519684"/>
                  </a:lnTo>
                  <a:lnTo>
                    <a:pt x="0" y="0"/>
                  </a:lnTo>
                  <a:close/>
                </a:path>
              </a:pathLst>
            </a:custGeom>
            <a:solidFill>
              <a:srgbClr val="E7E7E7">
                <a:alpha val="9999"/>
              </a:srgbClr>
            </a:solidFill>
          </p:spPr>
          <p:txBody>
            <a:bodyPr wrap="square" lIns="0" tIns="0" rIns="0" bIns="0" rtlCol="0"/>
            <a:lstStyle/>
            <a:p>
              <a:endParaRPr/>
            </a:p>
          </p:txBody>
        </p:sp>
        <p:sp>
          <p:nvSpPr>
            <p:cNvPr id="88" name="object 24">
              <a:extLst>
                <a:ext uri="{FF2B5EF4-FFF2-40B4-BE49-F238E27FC236}">
                  <a16:creationId xmlns:a16="http://schemas.microsoft.com/office/drawing/2014/main" id="{E5E95954-F364-4771-AD37-0EF621A1272B}"/>
                </a:ext>
              </a:extLst>
            </p:cNvPr>
            <p:cNvSpPr/>
            <p:nvPr/>
          </p:nvSpPr>
          <p:spPr>
            <a:xfrm>
              <a:off x="4617151" y="7962443"/>
              <a:ext cx="659130" cy="1039494"/>
            </a:xfrm>
            <a:custGeom>
              <a:avLst/>
              <a:gdLst/>
              <a:ahLst/>
              <a:cxnLst/>
              <a:rect l="l" t="t" r="r" b="b"/>
              <a:pathLst>
                <a:path w="659129" h="1039495">
                  <a:moveTo>
                    <a:pt x="658558" y="0"/>
                  </a:moveTo>
                  <a:lnTo>
                    <a:pt x="0" y="519709"/>
                  </a:lnTo>
                  <a:lnTo>
                    <a:pt x="658558" y="1039393"/>
                  </a:lnTo>
                  <a:lnTo>
                    <a:pt x="658558" y="0"/>
                  </a:lnTo>
                  <a:close/>
                </a:path>
              </a:pathLst>
            </a:custGeom>
            <a:solidFill>
              <a:srgbClr val="60605F">
                <a:alpha val="9999"/>
              </a:srgbClr>
            </a:solidFill>
          </p:spPr>
          <p:txBody>
            <a:bodyPr wrap="square" lIns="0" tIns="0" rIns="0" bIns="0" rtlCol="0"/>
            <a:lstStyle/>
            <a:p>
              <a:endParaRPr/>
            </a:p>
          </p:txBody>
        </p:sp>
        <p:sp>
          <p:nvSpPr>
            <p:cNvPr id="89" name="object 25">
              <a:extLst>
                <a:ext uri="{FF2B5EF4-FFF2-40B4-BE49-F238E27FC236}">
                  <a16:creationId xmlns:a16="http://schemas.microsoft.com/office/drawing/2014/main" id="{C70AA654-8B47-4FAF-A4E7-E3789CB2C231}"/>
                </a:ext>
              </a:extLst>
            </p:cNvPr>
            <p:cNvSpPr/>
            <p:nvPr/>
          </p:nvSpPr>
          <p:spPr>
            <a:xfrm>
              <a:off x="4617144" y="7442837"/>
              <a:ext cx="659130" cy="1039494"/>
            </a:xfrm>
            <a:custGeom>
              <a:avLst/>
              <a:gdLst/>
              <a:ahLst/>
              <a:cxnLst/>
              <a:rect l="l" t="t" r="r" b="b"/>
              <a:pathLst>
                <a:path w="659129" h="1039495">
                  <a:moveTo>
                    <a:pt x="0" y="0"/>
                  </a:moveTo>
                  <a:lnTo>
                    <a:pt x="0" y="1039317"/>
                  </a:lnTo>
                  <a:lnTo>
                    <a:pt x="658634" y="519607"/>
                  </a:lnTo>
                  <a:lnTo>
                    <a:pt x="0" y="0"/>
                  </a:lnTo>
                  <a:close/>
                </a:path>
              </a:pathLst>
            </a:custGeom>
            <a:solidFill>
              <a:srgbClr val="E7E7E7">
                <a:alpha val="9999"/>
              </a:srgbClr>
            </a:solidFill>
          </p:spPr>
          <p:txBody>
            <a:bodyPr wrap="square" lIns="0" tIns="0" rIns="0" bIns="0" rtlCol="0"/>
            <a:lstStyle/>
            <a:p>
              <a:endParaRPr/>
            </a:p>
          </p:txBody>
        </p:sp>
        <p:sp>
          <p:nvSpPr>
            <p:cNvPr id="90" name="object 26">
              <a:extLst>
                <a:ext uri="{FF2B5EF4-FFF2-40B4-BE49-F238E27FC236}">
                  <a16:creationId xmlns:a16="http://schemas.microsoft.com/office/drawing/2014/main" id="{BD868C95-A05C-4F05-8F82-3DFF53B0F466}"/>
                </a:ext>
              </a:extLst>
            </p:cNvPr>
            <p:cNvSpPr/>
            <p:nvPr/>
          </p:nvSpPr>
          <p:spPr>
            <a:xfrm>
              <a:off x="3958586" y="3285421"/>
              <a:ext cx="659130" cy="1039494"/>
            </a:xfrm>
            <a:custGeom>
              <a:avLst/>
              <a:gdLst/>
              <a:ahLst/>
              <a:cxnLst/>
              <a:rect l="l" t="t" r="r" b="b"/>
              <a:pathLst>
                <a:path w="659129" h="1039495">
                  <a:moveTo>
                    <a:pt x="658558" y="0"/>
                  </a:moveTo>
                  <a:lnTo>
                    <a:pt x="0" y="519696"/>
                  </a:lnTo>
                  <a:lnTo>
                    <a:pt x="658558" y="1039304"/>
                  </a:lnTo>
                  <a:lnTo>
                    <a:pt x="658558" y="0"/>
                  </a:lnTo>
                  <a:close/>
                </a:path>
              </a:pathLst>
            </a:custGeom>
            <a:solidFill>
              <a:srgbClr val="D6D6D5">
                <a:alpha val="9999"/>
              </a:srgbClr>
            </a:solidFill>
          </p:spPr>
          <p:txBody>
            <a:bodyPr wrap="square" lIns="0" tIns="0" rIns="0" bIns="0" rtlCol="0"/>
            <a:lstStyle/>
            <a:p>
              <a:endParaRPr/>
            </a:p>
          </p:txBody>
        </p:sp>
        <p:sp>
          <p:nvSpPr>
            <p:cNvPr id="91" name="object 27">
              <a:extLst>
                <a:ext uri="{FF2B5EF4-FFF2-40B4-BE49-F238E27FC236}">
                  <a16:creationId xmlns:a16="http://schemas.microsoft.com/office/drawing/2014/main" id="{1240989B-3D20-4D70-9C42-90391C5CAADE}"/>
                </a:ext>
              </a:extLst>
            </p:cNvPr>
            <p:cNvSpPr/>
            <p:nvPr/>
          </p:nvSpPr>
          <p:spPr>
            <a:xfrm>
              <a:off x="3958526" y="1726412"/>
              <a:ext cx="659130" cy="2078989"/>
            </a:xfrm>
            <a:custGeom>
              <a:avLst/>
              <a:gdLst/>
              <a:ahLst/>
              <a:cxnLst/>
              <a:rect l="l" t="t" r="r" b="b"/>
              <a:pathLst>
                <a:path w="659129" h="2078989">
                  <a:moveTo>
                    <a:pt x="658609" y="519696"/>
                  </a:moveTo>
                  <a:lnTo>
                    <a:pt x="0" y="0"/>
                  </a:lnTo>
                  <a:lnTo>
                    <a:pt x="0" y="1039317"/>
                  </a:lnTo>
                  <a:lnTo>
                    <a:pt x="658609" y="519696"/>
                  </a:lnTo>
                  <a:close/>
                </a:path>
                <a:path w="659129" h="2078989">
                  <a:moveTo>
                    <a:pt x="658685" y="1559013"/>
                  </a:moveTo>
                  <a:lnTo>
                    <a:pt x="50" y="1039380"/>
                  </a:lnTo>
                  <a:lnTo>
                    <a:pt x="50" y="2078710"/>
                  </a:lnTo>
                  <a:lnTo>
                    <a:pt x="658685" y="1559013"/>
                  </a:lnTo>
                  <a:close/>
                </a:path>
              </a:pathLst>
            </a:custGeom>
            <a:solidFill>
              <a:srgbClr val="E7E7E7">
                <a:alpha val="9999"/>
              </a:srgbClr>
            </a:solidFill>
          </p:spPr>
          <p:txBody>
            <a:bodyPr wrap="square" lIns="0" tIns="0" rIns="0" bIns="0" rtlCol="0"/>
            <a:lstStyle/>
            <a:p>
              <a:endParaRPr/>
            </a:p>
          </p:txBody>
        </p:sp>
        <p:sp>
          <p:nvSpPr>
            <p:cNvPr id="92" name="object 28">
              <a:extLst>
                <a:ext uri="{FF2B5EF4-FFF2-40B4-BE49-F238E27FC236}">
                  <a16:creationId xmlns:a16="http://schemas.microsoft.com/office/drawing/2014/main" id="{13FDE1E6-9C9D-4EA2-B079-34CAEE96C30B}"/>
                </a:ext>
              </a:extLst>
            </p:cNvPr>
            <p:cNvSpPr/>
            <p:nvPr/>
          </p:nvSpPr>
          <p:spPr>
            <a:xfrm>
              <a:off x="3958586" y="4324723"/>
              <a:ext cx="659130" cy="1039494"/>
            </a:xfrm>
            <a:custGeom>
              <a:avLst/>
              <a:gdLst/>
              <a:ahLst/>
              <a:cxnLst/>
              <a:rect l="l" t="t" r="r" b="b"/>
              <a:pathLst>
                <a:path w="659129" h="1039495">
                  <a:moveTo>
                    <a:pt x="658558" y="0"/>
                  </a:moveTo>
                  <a:lnTo>
                    <a:pt x="0" y="519696"/>
                  </a:lnTo>
                  <a:lnTo>
                    <a:pt x="658558" y="1039393"/>
                  </a:lnTo>
                  <a:lnTo>
                    <a:pt x="658558" y="0"/>
                  </a:lnTo>
                  <a:close/>
                </a:path>
              </a:pathLst>
            </a:custGeom>
            <a:solidFill>
              <a:srgbClr val="B2B2B1">
                <a:alpha val="9999"/>
              </a:srgbClr>
            </a:solidFill>
          </p:spPr>
          <p:txBody>
            <a:bodyPr wrap="square" lIns="0" tIns="0" rIns="0" bIns="0" rtlCol="0"/>
            <a:lstStyle/>
            <a:p>
              <a:endParaRPr/>
            </a:p>
          </p:txBody>
        </p:sp>
        <p:sp>
          <p:nvSpPr>
            <p:cNvPr id="93" name="object 29">
              <a:extLst>
                <a:ext uri="{FF2B5EF4-FFF2-40B4-BE49-F238E27FC236}">
                  <a16:creationId xmlns:a16="http://schemas.microsoft.com/office/drawing/2014/main" id="{76AD13B0-D49A-4337-8D11-31168576E948}"/>
                </a:ext>
              </a:extLst>
            </p:cNvPr>
            <p:cNvSpPr/>
            <p:nvPr/>
          </p:nvSpPr>
          <p:spPr>
            <a:xfrm>
              <a:off x="3958579" y="3805118"/>
              <a:ext cx="659130" cy="1039494"/>
            </a:xfrm>
            <a:custGeom>
              <a:avLst/>
              <a:gdLst/>
              <a:ahLst/>
              <a:cxnLst/>
              <a:rect l="l" t="t" r="r" b="b"/>
              <a:pathLst>
                <a:path w="659129" h="1039495">
                  <a:moveTo>
                    <a:pt x="0" y="0"/>
                  </a:moveTo>
                  <a:lnTo>
                    <a:pt x="0" y="1039304"/>
                  </a:lnTo>
                  <a:lnTo>
                    <a:pt x="658634" y="519607"/>
                  </a:lnTo>
                  <a:lnTo>
                    <a:pt x="0" y="0"/>
                  </a:lnTo>
                  <a:close/>
                </a:path>
              </a:pathLst>
            </a:custGeom>
            <a:solidFill>
              <a:srgbClr val="E7E7E7">
                <a:alpha val="9999"/>
              </a:srgbClr>
            </a:solidFill>
          </p:spPr>
          <p:txBody>
            <a:bodyPr wrap="square" lIns="0" tIns="0" rIns="0" bIns="0" rtlCol="0"/>
            <a:lstStyle/>
            <a:p>
              <a:endParaRPr/>
            </a:p>
          </p:txBody>
        </p:sp>
        <p:sp>
          <p:nvSpPr>
            <p:cNvPr id="94" name="object 30">
              <a:extLst>
                <a:ext uri="{FF2B5EF4-FFF2-40B4-BE49-F238E27FC236}">
                  <a16:creationId xmlns:a16="http://schemas.microsoft.com/office/drawing/2014/main" id="{7C0292FC-A3C5-4809-8A56-46ABB0E8B953}"/>
                </a:ext>
              </a:extLst>
            </p:cNvPr>
            <p:cNvSpPr/>
            <p:nvPr/>
          </p:nvSpPr>
          <p:spPr>
            <a:xfrm>
              <a:off x="3958586" y="5364115"/>
              <a:ext cx="659130" cy="1039494"/>
            </a:xfrm>
            <a:custGeom>
              <a:avLst/>
              <a:gdLst/>
              <a:ahLst/>
              <a:cxnLst/>
              <a:rect l="l" t="t" r="r" b="b"/>
              <a:pathLst>
                <a:path w="659129" h="1039495">
                  <a:moveTo>
                    <a:pt x="658558" y="0"/>
                  </a:moveTo>
                  <a:lnTo>
                    <a:pt x="0" y="519633"/>
                  </a:lnTo>
                  <a:lnTo>
                    <a:pt x="658558" y="1039342"/>
                  </a:lnTo>
                  <a:lnTo>
                    <a:pt x="658558" y="0"/>
                  </a:lnTo>
                  <a:close/>
                </a:path>
              </a:pathLst>
            </a:custGeom>
            <a:solidFill>
              <a:srgbClr val="E1E1E1">
                <a:alpha val="9999"/>
              </a:srgbClr>
            </a:solidFill>
          </p:spPr>
          <p:txBody>
            <a:bodyPr wrap="square" lIns="0" tIns="0" rIns="0" bIns="0" rtlCol="0"/>
            <a:lstStyle/>
            <a:p>
              <a:endParaRPr/>
            </a:p>
          </p:txBody>
        </p:sp>
        <p:sp>
          <p:nvSpPr>
            <p:cNvPr id="95" name="object 31">
              <a:extLst>
                <a:ext uri="{FF2B5EF4-FFF2-40B4-BE49-F238E27FC236}">
                  <a16:creationId xmlns:a16="http://schemas.microsoft.com/office/drawing/2014/main" id="{599011AB-BCCE-4746-B710-7A9549629A3B}"/>
                </a:ext>
              </a:extLst>
            </p:cNvPr>
            <p:cNvSpPr/>
            <p:nvPr/>
          </p:nvSpPr>
          <p:spPr>
            <a:xfrm>
              <a:off x="3958577" y="4844427"/>
              <a:ext cx="659130" cy="2598420"/>
            </a:xfrm>
            <a:custGeom>
              <a:avLst/>
              <a:gdLst/>
              <a:ahLst/>
              <a:cxnLst/>
              <a:rect l="l" t="t" r="r" b="b"/>
              <a:pathLst>
                <a:path w="659129" h="2598420">
                  <a:moveTo>
                    <a:pt x="658558" y="1559039"/>
                  </a:moveTo>
                  <a:lnTo>
                    <a:pt x="0" y="2078723"/>
                  </a:lnTo>
                  <a:lnTo>
                    <a:pt x="658558" y="2598420"/>
                  </a:lnTo>
                  <a:lnTo>
                    <a:pt x="658558" y="1559039"/>
                  </a:lnTo>
                  <a:close/>
                </a:path>
                <a:path w="659129" h="2598420">
                  <a:moveTo>
                    <a:pt x="658634" y="519696"/>
                  </a:moveTo>
                  <a:lnTo>
                    <a:pt x="0" y="0"/>
                  </a:lnTo>
                  <a:lnTo>
                    <a:pt x="0" y="1039329"/>
                  </a:lnTo>
                  <a:lnTo>
                    <a:pt x="658634" y="519696"/>
                  </a:lnTo>
                  <a:close/>
                </a:path>
              </a:pathLst>
            </a:custGeom>
            <a:solidFill>
              <a:srgbClr val="D6D6D5">
                <a:alpha val="9999"/>
              </a:srgbClr>
            </a:solidFill>
          </p:spPr>
          <p:txBody>
            <a:bodyPr wrap="square" lIns="0" tIns="0" rIns="0" bIns="0" rtlCol="0"/>
            <a:lstStyle/>
            <a:p>
              <a:endParaRPr/>
            </a:p>
          </p:txBody>
        </p:sp>
        <p:sp>
          <p:nvSpPr>
            <p:cNvPr id="96" name="object 32">
              <a:extLst>
                <a:ext uri="{FF2B5EF4-FFF2-40B4-BE49-F238E27FC236}">
                  <a16:creationId xmlns:a16="http://schemas.microsoft.com/office/drawing/2014/main" id="{9D029A7E-2715-4E15-A695-B7CE2A686A1E}"/>
                </a:ext>
              </a:extLst>
            </p:cNvPr>
            <p:cNvSpPr/>
            <p:nvPr/>
          </p:nvSpPr>
          <p:spPr>
            <a:xfrm>
              <a:off x="3958579" y="5883751"/>
              <a:ext cx="659130" cy="1039494"/>
            </a:xfrm>
            <a:custGeom>
              <a:avLst/>
              <a:gdLst/>
              <a:ahLst/>
              <a:cxnLst/>
              <a:rect l="l" t="t" r="r" b="b"/>
              <a:pathLst>
                <a:path w="659129" h="1039495">
                  <a:moveTo>
                    <a:pt x="0" y="0"/>
                  </a:moveTo>
                  <a:lnTo>
                    <a:pt x="0" y="1039393"/>
                  </a:lnTo>
                  <a:lnTo>
                    <a:pt x="658634" y="519709"/>
                  </a:lnTo>
                  <a:lnTo>
                    <a:pt x="0" y="0"/>
                  </a:lnTo>
                  <a:close/>
                </a:path>
              </a:pathLst>
            </a:custGeom>
            <a:solidFill>
              <a:srgbClr val="B2B2B1">
                <a:alpha val="9999"/>
              </a:srgbClr>
            </a:solidFill>
          </p:spPr>
          <p:txBody>
            <a:bodyPr wrap="square" lIns="0" tIns="0" rIns="0" bIns="0" rtlCol="0"/>
            <a:lstStyle/>
            <a:p>
              <a:endParaRPr/>
            </a:p>
          </p:txBody>
        </p:sp>
        <p:sp>
          <p:nvSpPr>
            <p:cNvPr id="97" name="object 33">
              <a:extLst>
                <a:ext uri="{FF2B5EF4-FFF2-40B4-BE49-F238E27FC236}">
                  <a16:creationId xmlns:a16="http://schemas.microsoft.com/office/drawing/2014/main" id="{1607B8A2-2640-48AB-8327-F2D036B69CA0}"/>
                </a:ext>
              </a:extLst>
            </p:cNvPr>
            <p:cNvSpPr/>
            <p:nvPr/>
          </p:nvSpPr>
          <p:spPr>
            <a:xfrm>
              <a:off x="3958579" y="6923142"/>
              <a:ext cx="659130" cy="1039494"/>
            </a:xfrm>
            <a:custGeom>
              <a:avLst/>
              <a:gdLst/>
              <a:ahLst/>
              <a:cxnLst/>
              <a:rect l="l" t="t" r="r" b="b"/>
              <a:pathLst>
                <a:path w="659129" h="1039495">
                  <a:moveTo>
                    <a:pt x="0" y="0"/>
                  </a:moveTo>
                  <a:lnTo>
                    <a:pt x="0" y="1039380"/>
                  </a:lnTo>
                  <a:lnTo>
                    <a:pt x="658634" y="519696"/>
                  </a:lnTo>
                  <a:lnTo>
                    <a:pt x="0" y="0"/>
                  </a:lnTo>
                  <a:close/>
                </a:path>
              </a:pathLst>
            </a:custGeom>
            <a:solidFill>
              <a:srgbClr val="E7E7E7">
                <a:alpha val="9999"/>
              </a:srgbClr>
            </a:solidFill>
          </p:spPr>
          <p:txBody>
            <a:bodyPr wrap="square" lIns="0" tIns="0" rIns="0" bIns="0" rtlCol="0"/>
            <a:lstStyle/>
            <a:p>
              <a:endParaRPr/>
            </a:p>
          </p:txBody>
        </p:sp>
        <p:sp>
          <p:nvSpPr>
            <p:cNvPr id="98" name="object 34">
              <a:extLst>
                <a:ext uri="{FF2B5EF4-FFF2-40B4-BE49-F238E27FC236}">
                  <a16:creationId xmlns:a16="http://schemas.microsoft.com/office/drawing/2014/main" id="{1DC93D43-CD96-4337-9FEE-804A8F74B453}"/>
                </a:ext>
              </a:extLst>
            </p:cNvPr>
            <p:cNvSpPr/>
            <p:nvPr/>
          </p:nvSpPr>
          <p:spPr>
            <a:xfrm>
              <a:off x="3300059" y="3805115"/>
              <a:ext cx="659130" cy="1039494"/>
            </a:xfrm>
            <a:custGeom>
              <a:avLst/>
              <a:gdLst/>
              <a:ahLst/>
              <a:cxnLst/>
              <a:rect l="l" t="t" r="r" b="b"/>
              <a:pathLst>
                <a:path w="659129" h="1039495">
                  <a:moveTo>
                    <a:pt x="658520" y="0"/>
                  </a:moveTo>
                  <a:lnTo>
                    <a:pt x="0" y="519607"/>
                  </a:lnTo>
                  <a:lnTo>
                    <a:pt x="658520" y="1039406"/>
                  </a:lnTo>
                  <a:lnTo>
                    <a:pt x="658520" y="0"/>
                  </a:lnTo>
                  <a:close/>
                </a:path>
              </a:pathLst>
            </a:custGeom>
            <a:solidFill>
              <a:srgbClr val="D6D6D5">
                <a:alpha val="9999"/>
              </a:srgbClr>
            </a:solidFill>
          </p:spPr>
          <p:txBody>
            <a:bodyPr wrap="square" lIns="0" tIns="0" rIns="0" bIns="0" rtlCol="0"/>
            <a:lstStyle/>
            <a:p>
              <a:endParaRPr/>
            </a:p>
          </p:txBody>
        </p:sp>
        <p:sp>
          <p:nvSpPr>
            <p:cNvPr id="99" name="object 35">
              <a:extLst>
                <a:ext uri="{FF2B5EF4-FFF2-40B4-BE49-F238E27FC236}">
                  <a16:creationId xmlns:a16="http://schemas.microsoft.com/office/drawing/2014/main" id="{BFD899DC-14FD-4C0A-B5BA-9D411E2991E4}"/>
                </a:ext>
              </a:extLst>
            </p:cNvPr>
            <p:cNvSpPr/>
            <p:nvPr/>
          </p:nvSpPr>
          <p:spPr>
            <a:xfrm>
              <a:off x="3300059" y="2765788"/>
              <a:ext cx="659130" cy="1039494"/>
            </a:xfrm>
            <a:custGeom>
              <a:avLst/>
              <a:gdLst/>
              <a:ahLst/>
              <a:cxnLst/>
              <a:rect l="l" t="t" r="r" b="b"/>
              <a:pathLst>
                <a:path w="659129" h="1039495">
                  <a:moveTo>
                    <a:pt x="658520" y="0"/>
                  </a:moveTo>
                  <a:lnTo>
                    <a:pt x="0" y="519709"/>
                  </a:lnTo>
                  <a:lnTo>
                    <a:pt x="658520" y="1039329"/>
                  </a:lnTo>
                  <a:lnTo>
                    <a:pt x="658520" y="0"/>
                  </a:lnTo>
                  <a:close/>
                </a:path>
              </a:pathLst>
            </a:custGeom>
            <a:solidFill>
              <a:srgbClr val="B2B2B1">
                <a:alpha val="9999"/>
              </a:srgbClr>
            </a:solidFill>
          </p:spPr>
          <p:txBody>
            <a:bodyPr wrap="square" lIns="0" tIns="0" rIns="0" bIns="0" rtlCol="0"/>
            <a:lstStyle/>
            <a:p>
              <a:endParaRPr/>
            </a:p>
          </p:txBody>
        </p:sp>
        <p:sp>
          <p:nvSpPr>
            <p:cNvPr id="100" name="object 36">
              <a:extLst>
                <a:ext uri="{FF2B5EF4-FFF2-40B4-BE49-F238E27FC236}">
                  <a16:creationId xmlns:a16="http://schemas.microsoft.com/office/drawing/2014/main" id="{C46A66E3-4C6F-4569-900E-8EAF341E0BD7}"/>
                </a:ext>
              </a:extLst>
            </p:cNvPr>
            <p:cNvSpPr/>
            <p:nvPr/>
          </p:nvSpPr>
          <p:spPr>
            <a:xfrm>
              <a:off x="3300057" y="2246109"/>
              <a:ext cx="659130" cy="3118485"/>
            </a:xfrm>
            <a:custGeom>
              <a:avLst/>
              <a:gdLst/>
              <a:ahLst/>
              <a:cxnLst/>
              <a:rect l="l" t="t" r="r" b="b"/>
              <a:pathLst>
                <a:path w="659129" h="3118485">
                  <a:moveTo>
                    <a:pt x="658558" y="2598318"/>
                  </a:moveTo>
                  <a:lnTo>
                    <a:pt x="0" y="2078621"/>
                  </a:lnTo>
                  <a:lnTo>
                    <a:pt x="0" y="3118015"/>
                  </a:lnTo>
                  <a:lnTo>
                    <a:pt x="658558" y="2598318"/>
                  </a:lnTo>
                  <a:close/>
                </a:path>
                <a:path w="659129" h="3118485">
                  <a:moveTo>
                    <a:pt x="658558" y="519684"/>
                  </a:moveTo>
                  <a:lnTo>
                    <a:pt x="0" y="0"/>
                  </a:lnTo>
                  <a:lnTo>
                    <a:pt x="0" y="1039393"/>
                  </a:lnTo>
                  <a:lnTo>
                    <a:pt x="658558" y="519684"/>
                  </a:lnTo>
                  <a:close/>
                </a:path>
              </a:pathLst>
            </a:custGeom>
            <a:solidFill>
              <a:srgbClr val="F0F0F0">
                <a:alpha val="9999"/>
              </a:srgbClr>
            </a:solidFill>
          </p:spPr>
          <p:txBody>
            <a:bodyPr wrap="square" lIns="0" tIns="0" rIns="0" bIns="0" rtlCol="0"/>
            <a:lstStyle/>
            <a:p>
              <a:endParaRPr/>
            </a:p>
          </p:txBody>
        </p:sp>
        <p:sp>
          <p:nvSpPr>
            <p:cNvPr id="101" name="object 37">
              <a:extLst>
                <a:ext uri="{FF2B5EF4-FFF2-40B4-BE49-F238E27FC236}">
                  <a16:creationId xmlns:a16="http://schemas.microsoft.com/office/drawing/2014/main" id="{9F1FB10C-D19A-4D92-B13F-56E6031D6F3B}"/>
                </a:ext>
              </a:extLst>
            </p:cNvPr>
            <p:cNvSpPr/>
            <p:nvPr/>
          </p:nvSpPr>
          <p:spPr>
            <a:xfrm>
              <a:off x="3300059" y="5883835"/>
              <a:ext cx="659130" cy="1039494"/>
            </a:xfrm>
            <a:custGeom>
              <a:avLst/>
              <a:gdLst/>
              <a:ahLst/>
              <a:cxnLst/>
              <a:rect l="l" t="t" r="r" b="b"/>
              <a:pathLst>
                <a:path w="659129" h="1039495">
                  <a:moveTo>
                    <a:pt x="658520" y="0"/>
                  </a:moveTo>
                  <a:lnTo>
                    <a:pt x="0" y="519620"/>
                  </a:lnTo>
                  <a:lnTo>
                    <a:pt x="658520" y="1039393"/>
                  </a:lnTo>
                  <a:lnTo>
                    <a:pt x="658520" y="0"/>
                  </a:lnTo>
                  <a:close/>
                </a:path>
              </a:pathLst>
            </a:custGeom>
            <a:solidFill>
              <a:srgbClr val="D6D6D5">
                <a:alpha val="9999"/>
              </a:srgbClr>
            </a:solidFill>
          </p:spPr>
          <p:txBody>
            <a:bodyPr wrap="square" lIns="0" tIns="0" rIns="0" bIns="0" rtlCol="0"/>
            <a:lstStyle/>
            <a:p>
              <a:endParaRPr/>
            </a:p>
          </p:txBody>
        </p:sp>
        <p:sp>
          <p:nvSpPr>
            <p:cNvPr id="102" name="object 38">
              <a:extLst>
                <a:ext uri="{FF2B5EF4-FFF2-40B4-BE49-F238E27FC236}">
                  <a16:creationId xmlns:a16="http://schemas.microsoft.com/office/drawing/2014/main" id="{DD362345-93B1-474F-93A2-CCE2156D3E95}"/>
                </a:ext>
              </a:extLst>
            </p:cNvPr>
            <p:cNvSpPr/>
            <p:nvPr/>
          </p:nvSpPr>
          <p:spPr>
            <a:xfrm>
              <a:off x="3300065" y="5364116"/>
              <a:ext cx="659130" cy="1039494"/>
            </a:xfrm>
            <a:custGeom>
              <a:avLst/>
              <a:gdLst/>
              <a:ahLst/>
              <a:cxnLst/>
              <a:rect l="l" t="t" r="r" b="b"/>
              <a:pathLst>
                <a:path w="659129" h="1039495">
                  <a:moveTo>
                    <a:pt x="0" y="0"/>
                  </a:moveTo>
                  <a:lnTo>
                    <a:pt x="0" y="1039342"/>
                  </a:lnTo>
                  <a:lnTo>
                    <a:pt x="658558" y="519722"/>
                  </a:lnTo>
                  <a:lnTo>
                    <a:pt x="0" y="0"/>
                  </a:lnTo>
                  <a:close/>
                </a:path>
              </a:pathLst>
            </a:custGeom>
            <a:solidFill>
              <a:srgbClr val="E7E7E7">
                <a:alpha val="9999"/>
              </a:srgbClr>
            </a:solidFill>
          </p:spPr>
          <p:txBody>
            <a:bodyPr wrap="square" lIns="0" tIns="0" rIns="0" bIns="0" rtlCol="0"/>
            <a:lstStyle/>
            <a:p>
              <a:endParaRPr/>
            </a:p>
          </p:txBody>
        </p:sp>
        <p:sp>
          <p:nvSpPr>
            <p:cNvPr id="103" name="object 39">
              <a:extLst>
                <a:ext uri="{FF2B5EF4-FFF2-40B4-BE49-F238E27FC236}">
                  <a16:creationId xmlns:a16="http://schemas.microsoft.com/office/drawing/2014/main" id="{760E6C20-BA05-45F0-BB93-FAFFA3CED34F}"/>
                </a:ext>
              </a:extLst>
            </p:cNvPr>
            <p:cNvSpPr/>
            <p:nvPr/>
          </p:nvSpPr>
          <p:spPr>
            <a:xfrm>
              <a:off x="3300059" y="6923139"/>
              <a:ext cx="659130" cy="1039494"/>
            </a:xfrm>
            <a:custGeom>
              <a:avLst/>
              <a:gdLst/>
              <a:ahLst/>
              <a:cxnLst/>
              <a:rect l="l" t="t" r="r" b="b"/>
              <a:pathLst>
                <a:path w="659129" h="1039495">
                  <a:moveTo>
                    <a:pt x="658520" y="0"/>
                  </a:moveTo>
                  <a:lnTo>
                    <a:pt x="0" y="519696"/>
                  </a:lnTo>
                  <a:lnTo>
                    <a:pt x="658520" y="1039380"/>
                  </a:lnTo>
                  <a:lnTo>
                    <a:pt x="658520" y="0"/>
                  </a:lnTo>
                  <a:close/>
                </a:path>
              </a:pathLst>
            </a:custGeom>
            <a:solidFill>
              <a:srgbClr val="B2B2B1">
                <a:alpha val="9999"/>
              </a:srgbClr>
            </a:solidFill>
          </p:spPr>
          <p:txBody>
            <a:bodyPr wrap="square" lIns="0" tIns="0" rIns="0" bIns="0" rtlCol="0"/>
            <a:lstStyle/>
            <a:p>
              <a:endParaRPr/>
            </a:p>
          </p:txBody>
        </p:sp>
        <p:sp>
          <p:nvSpPr>
            <p:cNvPr id="104" name="object 40">
              <a:extLst>
                <a:ext uri="{FF2B5EF4-FFF2-40B4-BE49-F238E27FC236}">
                  <a16:creationId xmlns:a16="http://schemas.microsoft.com/office/drawing/2014/main" id="{3CA4847C-D938-4B96-AC35-33F25526EC44}"/>
                </a:ext>
              </a:extLst>
            </p:cNvPr>
            <p:cNvSpPr/>
            <p:nvPr/>
          </p:nvSpPr>
          <p:spPr>
            <a:xfrm>
              <a:off x="3300065" y="6403458"/>
              <a:ext cx="659130" cy="1039494"/>
            </a:xfrm>
            <a:custGeom>
              <a:avLst/>
              <a:gdLst/>
              <a:ahLst/>
              <a:cxnLst/>
              <a:rect l="l" t="t" r="r" b="b"/>
              <a:pathLst>
                <a:path w="659129" h="1039495">
                  <a:moveTo>
                    <a:pt x="0" y="0"/>
                  </a:moveTo>
                  <a:lnTo>
                    <a:pt x="0" y="1039380"/>
                  </a:lnTo>
                  <a:lnTo>
                    <a:pt x="658558" y="519684"/>
                  </a:lnTo>
                  <a:lnTo>
                    <a:pt x="0" y="0"/>
                  </a:lnTo>
                  <a:close/>
                </a:path>
              </a:pathLst>
            </a:custGeom>
            <a:solidFill>
              <a:srgbClr val="E7E7E7">
                <a:alpha val="9999"/>
              </a:srgbClr>
            </a:solidFill>
          </p:spPr>
          <p:txBody>
            <a:bodyPr wrap="square" lIns="0" tIns="0" rIns="0" bIns="0" rtlCol="0"/>
            <a:lstStyle/>
            <a:p>
              <a:endParaRPr/>
            </a:p>
          </p:txBody>
        </p:sp>
      </p:grpSp>
    </p:spTree>
    <p:extLst>
      <p:ext uri="{BB962C8B-B14F-4D97-AF65-F5344CB8AC3E}">
        <p14:creationId xmlns:p14="http://schemas.microsoft.com/office/powerpoint/2010/main" val="3579968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9_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7251433" y="1206715"/>
            <a:ext cx="305435" cy="2078989"/>
          </a:xfrm>
          <a:custGeom>
            <a:avLst/>
            <a:gdLst/>
            <a:ahLst/>
            <a:cxnLst/>
            <a:rect l="l" t="t" r="r" b="b"/>
            <a:pathLst>
              <a:path w="305434" h="2078989">
                <a:moveTo>
                  <a:pt x="305358" y="240919"/>
                </a:moveTo>
                <a:lnTo>
                  <a:pt x="0" y="0"/>
                </a:lnTo>
                <a:lnTo>
                  <a:pt x="0" y="1039317"/>
                </a:lnTo>
                <a:lnTo>
                  <a:pt x="0" y="2078647"/>
                </a:lnTo>
                <a:lnTo>
                  <a:pt x="305358" y="1837740"/>
                </a:lnTo>
                <a:lnTo>
                  <a:pt x="305358" y="1280274"/>
                </a:lnTo>
                <a:lnTo>
                  <a:pt x="50" y="1039368"/>
                </a:lnTo>
                <a:lnTo>
                  <a:pt x="305358" y="798423"/>
                </a:lnTo>
                <a:lnTo>
                  <a:pt x="305358" y="240919"/>
                </a:lnTo>
                <a:close/>
              </a:path>
            </a:pathLst>
          </a:custGeom>
          <a:solidFill>
            <a:srgbClr val="60605F">
              <a:alpha val="9999"/>
            </a:srgbClr>
          </a:solidFill>
        </p:spPr>
        <p:txBody>
          <a:bodyPr wrap="square" lIns="0" tIns="0" rIns="0" bIns="0" rtlCol="0"/>
          <a:lstStyle/>
          <a:p>
            <a:endParaRPr/>
          </a:p>
        </p:txBody>
      </p:sp>
      <p:sp>
        <p:nvSpPr>
          <p:cNvPr id="19" name="bg object 19"/>
          <p:cNvSpPr/>
          <p:nvPr/>
        </p:nvSpPr>
        <p:spPr>
          <a:xfrm>
            <a:off x="7251433" y="5363996"/>
            <a:ext cx="305435" cy="5196840"/>
          </a:xfrm>
          <a:custGeom>
            <a:avLst/>
            <a:gdLst/>
            <a:ahLst/>
            <a:cxnLst/>
            <a:rect l="l" t="t" r="r" b="b"/>
            <a:pathLst>
              <a:path w="305434" h="5196840">
                <a:moveTo>
                  <a:pt x="305358" y="240957"/>
                </a:moveTo>
                <a:lnTo>
                  <a:pt x="0" y="0"/>
                </a:lnTo>
                <a:lnTo>
                  <a:pt x="0" y="1039304"/>
                </a:lnTo>
                <a:lnTo>
                  <a:pt x="0" y="1039406"/>
                </a:lnTo>
                <a:lnTo>
                  <a:pt x="0" y="5196649"/>
                </a:lnTo>
                <a:lnTo>
                  <a:pt x="305358" y="4955705"/>
                </a:lnTo>
                <a:lnTo>
                  <a:pt x="305358" y="4398213"/>
                </a:lnTo>
                <a:lnTo>
                  <a:pt x="63" y="4157307"/>
                </a:lnTo>
                <a:lnTo>
                  <a:pt x="305358" y="3916400"/>
                </a:lnTo>
                <a:lnTo>
                  <a:pt x="305358" y="3358896"/>
                </a:lnTo>
                <a:lnTo>
                  <a:pt x="38" y="3117989"/>
                </a:lnTo>
                <a:lnTo>
                  <a:pt x="305358" y="2877070"/>
                </a:lnTo>
                <a:lnTo>
                  <a:pt x="305358" y="2319578"/>
                </a:lnTo>
                <a:lnTo>
                  <a:pt x="38" y="2078672"/>
                </a:lnTo>
                <a:lnTo>
                  <a:pt x="305358" y="1837753"/>
                </a:lnTo>
                <a:lnTo>
                  <a:pt x="305358" y="1280248"/>
                </a:lnTo>
                <a:lnTo>
                  <a:pt x="63" y="1039355"/>
                </a:lnTo>
                <a:lnTo>
                  <a:pt x="305358" y="798461"/>
                </a:lnTo>
                <a:lnTo>
                  <a:pt x="305358" y="240957"/>
                </a:lnTo>
                <a:close/>
              </a:path>
            </a:pathLst>
          </a:custGeom>
          <a:solidFill>
            <a:srgbClr val="60605F">
              <a:alpha val="9999"/>
            </a:srgbClr>
          </a:solidFill>
        </p:spPr>
        <p:txBody>
          <a:bodyPr wrap="square" lIns="0" tIns="0" rIns="0" bIns="0" rtlCol="0"/>
          <a:lstStyle/>
          <a:p>
            <a:endParaRPr/>
          </a:p>
        </p:txBody>
      </p:sp>
      <p:sp>
        <p:nvSpPr>
          <p:cNvPr id="20" name="bg object 20"/>
          <p:cNvSpPr/>
          <p:nvPr/>
        </p:nvSpPr>
        <p:spPr>
          <a:xfrm>
            <a:off x="6592919" y="1206711"/>
            <a:ext cx="659130" cy="1039494"/>
          </a:xfrm>
          <a:custGeom>
            <a:avLst/>
            <a:gdLst/>
            <a:ahLst/>
            <a:cxnLst/>
            <a:rect l="l" t="t" r="r" b="b"/>
            <a:pathLst>
              <a:path w="659129" h="1039494">
                <a:moveTo>
                  <a:pt x="658520" y="0"/>
                </a:moveTo>
                <a:lnTo>
                  <a:pt x="0" y="519620"/>
                </a:lnTo>
                <a:lnTo>
                  <a:pt x="658520" y="1039406"/>
                </a:lnTo>
                <a:lnTo>
                  <a:pt x="658520" y="0"/>
                </a:lnTo>
                <a:close/>
              </a:path>
            </a:pathLst>
          </a:custGeom>
          <a:solidFill>
            <a:srgbClr val="1D1D1B">
              <a:alpha val="9999"/>
            </a:srgbClr>
          </a:solidFill>
        </p:spPr>
        <p:txBody>
          <a:bodyPr wrap="square" lIns="0" tIns="0" rIns="0" bIns="0" rtlCol="0"/>
          <a:lstStyle/>
          <a:p>
            <a:endParaRPr/>
          </a:p>
        </p:txBody>
      </p:sp>
      <p:sp>
        <p:nvSpPr>
          <p:cNvPr id="21" name="bg object 21"/>
          <p:cNvSpPr/>
          <p:nvPr/>
        </p:nvSpPr>
        <p:spPr>
          <a:xfrm>
            <a:off x="7251439" y="167324"/>
            <a:ext cx="305435" cy="1039494"/>
          </a:xfrm>
          <a:custGeom>
            <a:avLst/>
            <a:gdLst/>
            <a:ahLst/>
            <a:cxnLst/>
            <a:rect l="l" t="t" r="r" b="b"/>
            <a:pathLst>
              <a:path w="305434" h="1039494">
                <a:moveTo>
                  <a:pt x="0" y="0"/>
                </a:moveTo>
                <a:lnTo>
                  <a:pt x="0" y="1039393"/>
                </a:lnTo>
                <a:lnTo>
                  <a:pt x="305352" y="798445"/>
                </a:lnTo>
                <a:lnTo>
                  <a:pt x="305352" y="240948"/>
                </a:lnTo>
                <a:lnTo>
                  <a:pt x="0" y="0"/>
                </a:lnTo>
                <a:close/>
              </a:path>
            </a:pathLst>
          </a:custGeom>
          <a:solidFill>
            <a:srgbClr val="B2B2B1">
              <a:alpha val="9999"/>
            </a:srgbClr>
          </a:solidFill>
        </p:spPr>
        <p:txBody>
          <a:bodyPr wrap="square" lIns="0" tIns="0" rIns="0" bIns="0" rtlCol="0"/>
          <a:lstStyle/>
          <a:p>
            <a:endParaRPr/>
          </a:p>
        </p:txBody>
      </p:sp>
      <p:sp>
        <p:nvSpPr>
          <p:cNvPr id="22" name="bg object 22"/>
          <p:cNvSpPr/>
          <p:nvPr/>
        </p:nvSpPr>
        <p:spPr>
          <a:xfrm>
            <a:off x="7251433" y="12"/>
            <a:ext cx="305435" cy="1447800"/>
          </a:xfrm>
          <a:custGeom>
            <a:avLst/>
            <a:gdLst/>
            <a:ahLst/>
            <a:cxnLst/>
            <a:rect l="l" t="t" r="r" b="b"/>
            <a:pathLst>
              <a:path w="305434" h="1447800">
                <a:moveTo>
                  <a:pt x="305346" y="965771"/>
                </a:moveTo>
                <a:lnTo>
                  <a:pt x="0" y="1206703"/>
                </a:lnTo>
                <a:lnTo>
                  <a:pt x="305346" y="1447622"/>
                </a:lnTo>
                <a:lnTo>
                  <a:pt x="305346" y="965771"/>
                </a:lnTo>
                <a:close/>
              </a:path>
              <a:path w="305434" h="1447800">
                <a:moveTo>
                  <a:pt x="305346" y="0"/>
                </a:moveTo>
                <a:lnTo>
                  <a:pt x="212077" y="0"/>
                </a:lnTo>
                <a:lnTo>
                  <a:pt x="0" y="167322"/>
                </a:lnTo>
                <a:lnTo>
                  <a:pt x="305346" y="408266"/>
                </a:lnTo>
                <a:lnTo>
                  <a:pt x="305346" y="0"/>
                </a:lnTo>
                <a:close/>
              </a:path>
            </a:pathLst>
          </a:custGeom>
          <a:solidFill>
            <a:srgbClr val="AEAEAE">
              <a:alpha val="9999"/>
            </a:srgbClr>
          </a:solidFill>
        </p:spPr>
        <p:txBody>
          <a:bodyPr wrap="square" lIns="0" tIns="0" rIns="0" bIns="0" rtlCol="0"/>
          <a:lstStyle/>
          <a:p>
            <a:endParaRPr/>
          </a:p>
        </p:txBody>
      </p:sp>
      <p:sp>
        <p:nvSpPr>
          <p:cNvPr id="23" name="bg object 23"/>
          <p:cNvSpPr/>
          <p:nvPr/>
        </p:nvSpPr>
        <p:spPr>
          <a:xfrm>
            <a:off x="7251444" y="2005134"/>
            <a:ext cx="305435" cy="481965"/>
          </a:xfrm>
          <a:custGeom>
            <a:avLst/>
            <a:gdLst/>
            <a:ahLst/>
            <a:cxnLst/>
            <a:rect l="l" t="t" r="r" b="b"/>
            <a:pathLst>
              <a:path w="305434" h="481964">
                <a:moveTo>
                  <a:pt x="305347" y="0"/>
                </a:moveTo>
                <a:lnTo>
                  <a:pt x="0" y="240985"/>
                </a:lnTo>
                <a:lnTo>
                  <a:pt x="305347" y="481893"/>
                </a:lnTo>
                <a:lnTo>
                  <a:pt x="305347" y="0"/>
                </a:lnTo>
                <a:close/>
              </a:path>
            </a:pathLst>
          </a:custGeom>
          <a:solidFill>
            <a:srgbClr val="1D1D1B">
              <a:alpha val="9999"/>
            </a:srgbClr>
          </a:solidFill>
        </p:spPr>
        <p:txBody>
          <a:bodyPr wrap="square" lIns="0" tIns="0" rIns="0" bIns="0" rtlCol="0"/>
          <a:lstStyle/>
          <a:p>
            <a:endParaRPr/>
          </a:p>
        </p:txBody>
      </p:sp>
      <p:sp>
        <p:nvSpPr>
          <p:cNvPr id="29" name="bg object 29"/>
          <p:cNvSpPr/>
          <p:nvPr userDrawn="1"/>
        </p:nvSpPr>
        <p:spPr>
          <a:xfrm>
            <a:off x="7251444" y="9280557"/>
            <a:ext cx="305435" cy="481965"/>
          </a:xfrm>
          <a:custGeom>
            <a:avLst/>
            <a:gdLst/>
            <a:ahLst/>
            <a:cxnLst/>
            <a:rect l="l" t="t" r="r" b="b"/>
            <a:pathLst>
              <a:path w="305434" h="481965">
                <a:moveTo>
                  <a:pt x="305347" y="0"/>
                </a:moveTo>
                <a:lnTo>
                  <a:pt x="0" y="240937"/>
                </a:lnTo>
                <a:lnTo>
                  <a:pt x="305347" y="481852"/>
                </a:lnTo>
                <a:lnTo>
                  <a:pt x="305347" y="0"/>
                </a:lnTo>
                <a:close/>
              </a:path>
            </a:pathLst>
          </a:custGeom>
          <a:solidFill>
            <a:srgbClr val="AEAEAE">
              <a:alpha val="9999"/>
            </a:srgbClr>
          </a:solidFill>
        </p:spPr>
        <p:txBody>
          <a:bodyPr wrap="square" lIns="0" tIns="0" rIns="0" bIns="0" rtlCol="0"/>
          <a:lstStyle/>
          <a:p>
            <a:endParaRPr/>
          </a:p>
        </p:txBody>
      </p:sp>
      <p:sp>
        <p:nvSpPr>
          <p:cNvPr id="30" name="bg object 30"/>
          <p:cNvSpPr/>
          <p:nvPr userDrawn="1"/>
        </p:nvSpPr>
        <p:spPr>
          <a:xfrm>
            <a:off x="7251444" y="10319830"/>
            <a:ext cx="305435" cy="372745"/>
          </a:xfrm>
          <a:custGeom>
            <a:avLst/>
            <a:gdLst/>
            <a:ahLst/>
            <a:cxnLst/>
            <a:rect l="l" t="t" r="r" b="b"/>
            <a:pathLst>
              <a:path w="305434" h="372745">
                <a:moveTo>
                  <a:pt x="305347" y="0"/>
                </a:moveTo>
                <a:lnTo>
                  <a:pt x="0" y="240902"/>
                </a:lnTo>
                <a:lnTo>
                  <a:pt x="166345" y="372185"/>
                </a:lnTo>
                <a:lnTo>
                  <a:pt x="305347" y="372185"/>
                </a:lnTo>
                <a:lnTo>
                  <a:pt x="305347" y="0"/>
                </a:lnTo>
                <a:close/>
              </a:path>
            </a:pathLst>
          </a:custGeom>
          <a:solidFill>
            <a:srgbClr val="1D1D1B">
              <a:alpha val="9999"/>
            </a:srgbClr>
          </a:solidFill>
        </p:spPr>
        <p:txBody>
          <a:bodyPr wrap="square" lIns="0" tIns="0" rIns="0" bIns="0" rtlCol="0"/>
          <a:lstStyle/>
          <a:p>
            <a:endParaRPr/>
          </a:p>
        </p:txBody>
      </p:sp>
      <p:sp>
        <p:nvSpPr>
          <p:cNvPr id="31" name="bg object 31"/>
          <p:cNvSpPr/>
          <p:nvPr/>
        </p:nvSpPr>
        <p:spPr>
          <a:xfrm>
            <a:off x="7251444" y="3044450"/>
            <a:ext cx="305435" cy="481965"/>
          </a:xfrm>
          <a:custGeom>
            <a:avLst/>
            <a:gdLst/>
            <a:ahLst/>
            <a:cxnLst/>
            <a:rect l="l" t="t" r="r" b="b"/>
            <a:pathLst>
              <a:path w="305434" h="481964">
                <a:moveTo>
                  <a:pt x="305347" y="0"/>
                </a:moveTo>
                <a:lnTo>
                  <a:pt x="0" y="240908"/>
                </a:lnTo>
                <a:lnTo>
                  <a:pt x="305347" y="481852"/>
                </a:lnTo>
                <a:lnTo>
                  <a:pt x="305347" y="0"/>
                </a:lnTo>
                <a:close/>
              </a:path>
            </a:pathLst>
          </a:custGeom>
          <a:solidFill>
            <a:srgbClr val="AEAEAE">
              <a:alpha val="9999"/>
            </a:srgbClr>
          </a:solidFill>
        </p:spPr>
        <p:txBody>
          <a:bodyPr wrap="square" lIns="0" tIns="0" rIns="0" bIns="0" rtlCol="0"/>
          <a:lstStyle/>
          <a:p>
            <a:endParaRPr/>
          </a:p>
        </p:txBody>
      </p:sp>
      <p:sp>
        <p:nvSpPr>
          <p:cNvPr id="32" name="bg object 32"/>
          <p:cNvSpPr/>
          <p:nvPr/>
        </p:nvSpPr>
        <p:spPr>
          <a:xfrm>
            <a:off x="6592924" y="687020"/>
            <a:ext cx="659130" cy="1039494"/>
          </a:xfrm>
          <a:custGeom>
            <a:avLst/>
            <a:gdLst/>
            <a:ahLst/>
            <a:cxnLst/>
            <a:rect l="l" t="t" r="r" b="b"/>
            <a:pathLst>
              <a:path w="659129" h="1039494">
                <a:moveTo>
                  <a:pt x="0" y="0"/>
                </a:moveTo>
                <a:lnTo>
                  <a:pt x="0" y="1039317"/>
                </a:lnTo>
                <a:lnTo>
                  <a:pt x="658558" y="519696"/>
                </a:lnTo>
                <a:lnTo>
                  <a:pt x="0" y="0"/>
                </a:lnTo>
                <a:close/>
              </a:path>
            </a:pathLst>
          </a:custGeom>
          <a:solidFill>
            <a:srgbClr val="60605F">
              <a:alpha val="9999"/>
            </a:srgbClr>
          </a:solidFill>
        </p:spPr>
        <p:txBody>
          <a:bodyPr wrap="square" lIns="0" tIns="0" rIns="0" bIns="0" rtlCol="0"/>
          <a:lstStyle/>
          <a:p>
            <a:endParaRPr/>
          </a:p>
        </p:txBody>
      </p:sp>
      <p:sp>
        <p:nvSpPr>
          <p:cNvPr id="33" name="bg object 33"/>
          <p:cNvSpPr/>
          <p:nvPr/>
        </p:nvSpPr>
        <p:spPr>
          <a:xfrm>
            <a:off x="6592919" y="2246118"/>
            <a:ext cx="659130" cy="1039494"/>
          </a:xfrm>
          <a:custGeom>
            <a:avLst/>
            <a:gdLst/>
            <a:ahLst/>
            <a:cxnLst/>
            <a:rect l="l" t="t" r="r" b="b"/>
            <a:pathLst>
              <a:path w="659129" h="1039495">
                <a:moveTo>
                  <a:pt x="658520" y="0"/>
                </a:moveTo>
                <a:lnTo>
                  <a:pt x="0" y="519620"/>
                </a:lnTo>
                <a:lnTo>
                  <a:pt x="658520" y="1039317"/>
                </a:lnTo>
                <a:lnTo>
                  <a:pt x="658520" y="0"/>
                </a:lnTo>
                <a:close/>
              </a:path>
            </a:pathLst>
          </a:custGeom>
          <a:solidFill>
            <a:srgbClr val="1D1D1B">
              <a:alpha val="9999"/>
            </a:srgbClr>
          </a:solidFill>
        </p:spPr>
        <p:txBody>
          <a:bodyPr wrap="square" lIns="0" tIns="0" rIns="0" bIns="0" rtlCol="0"/>
          <a:lstStyle/>
          <a:p>
            <a:endParaRPr/>
          </a:p>
        </p:txBody>
      </p:sp>
      <p:sp>
        <p:nvSpPr>
          <p:cNvPr id="34" name="bg object 34"/>
          <p:cNvSpPr/>
          <p:nvPr/>
        </p:nvSpPr>
        <p:spPr>
          <a:xfrm>
            <a:off x="6592924" y="1726336"/>
            <a:ext cx="659130" cy="1039494"/>
          </a:xfrm>
          <a:custGeom>
            <a:avLst/>
            <a:gdLst/>
            <a:ahLst/>
            <a:cxnLst/>
            <a:rect l="l" t="t" r="r" b="b"/>
            <a:pathLst>
              <a:path w="659129" h="1039494">
                <a:moveTo>
                  <a:pt x="0" y="0"/>
                </a:moveTo>
                <a:lnTo>
                  <a:pt x="0" y="1039406"/>
                </a:lnTo>
                <a:lnTo>
                  <a:pt x="658558" y="519785"/>
                </a:lnTo>
                <a:lnTo>
                  <a:pt x="0" y="0"/>
                </a:lnTo>
                <a:close/>
              </a:path>
            </a:pathLst>
          </a:custGeom>
          <a:solidFill>
            <a:srgbClr val="AEAEAE">
              <a:alpha val="9999"/>
            </a:srgbClr>
          </a:solidFill>
        </p:spPr>
        <p:txBody>
          <a:bodyPr wrap="square" lIns="0" tIns="0" rIns="0" bIns="0" rtlCol="0"/>
          <a:lstStyle/>
          <a:p>
            <a:endParaRPr/>
          </a:p>
        </p:txBody>
      </p:sp>
      <p:sp>
        <p:nvSpPr>
          <p:cNvPr id="36" name="bg object 36"/>
          <p:cNvSpPr/>
          <p:nvPr/>
        </p:nvSpPr>
        <p:spPr>
          <a:xfrm>
            <a:off x="6592924" y="2765739"/>
            <a:ext cx="659130" cy="1039494"/>
          </a:xfrm>
          <a:custGeom>
            <a:avLst/>
            <a:gdLst/>
            <a:ahLst/>
            <a:cxnLst/>
            <a:rect l="l" t="t" r="r" b="b"/>
            <a:pathLst>
              <a:path w="659129" h="1039495">
                <a:moveTo>
                  <a:pt x="0" y="0"/>
                </a:moveTo>
                <a:lnTo>
                  <a:pt x="0" y="1039317"/>
                </a:lnTo>
                <a:lnTo>
                  <a:pt x="658558" y="519620"/>
                </a:lnTo>
                <a:lnTo>
                  <a:pt x="0" y="0"/>
                </a:lnTo>
                <a:close/>
              </a:path>
            </a:pathLst>
          </a:custGeom>
          <a:solidFill>
            <a:srgbClr val="E7E7E7">
              <a:alpha val="9999"/>
            </a:srgbClr>
          </a:solidFill>
        </p:spPr>
        <p:txBody>
          <a:bodyPr wrap="square" lIns="0" tIns="0" rIns="0" bIns="0" rtlCol="0"/>
          <a:lstStyle/>
          <a:p>
            <a:endParaRPr/>
          </a:p>
        </p:txBody>
      </p:sp>
      <p:sp>
        <p:nvSpPr>
          <p:cNvPr id="45" name="bg object 45"/>
          <p:cNvSpPr/>
          <p:nvPr/>
        </p:nvSpPr>
        <p:spPr>
          <a:xfrm>
            <a:off x="6592919" y="8482101"/>
            <a:ext cx="659130" cy="1039494"/>
          </a:xfrm>
          <a:custGeom>
            <a:avLst/>
            <a:gdLst/>
            <a:ahLst/>
            <a:cxnLst/>
            <a:rect l="l" t="t" r="r" b="b"/>
            <a:pathLst>
              <a:path w="659129" h="1039495">
                <a:moveTo>
                  <a:pt x="658520" y="0"/>
                </a:moveTo>
                <a:lnTo>
                  <a:pt x="0" y="519709"/>
                </a:lnTo>
                <a:lnTo>
                  <a:pt x="658520" y="1039393"/>
                </a:lnTo>
                <a:lnTo>
                  <a:pt x="658520" y="0"/>
                </a:lnTo>
                <a:close/>
              </a:path>
            </a:pathLst>
          </a:custGeom>
          <a:solidFill>
            <a:srgbClr val="AEAEAE">
              <a:alpha val="9999"/>
            </a:srgbClr>
          </a:solidFill>
        </p:spPr>
        <p:txBody>
          <a:bodyPr wrap="square" lIns="0" tIns="0" rIns="0" bIns="0" rtlCol="0"/>
          <a:lstStyle/>
          <a:p>
            <a:endParaRPr/>
          </a:p>
        </p:txBody>
      </p:sp>
      <p:sp>
        <p:nvSpPr>
          <p:cNvPr id="46" name="bg object 46"/>
          <p:cNvSpPr/>
          <p:nvPr/>
        </p:nvSpPr>
        <p:spPr>
          <a:xfrm>
            <a:off x="6592924" y="7962470"/>
            <a:ext cx="659130" cy="1039494"/>
          </a:xfrm>
          <a:custGeom>
            <a:avLst/>
            <a:gdLst/>
            <a:ahLst/>
            <a:cxnLst/>
            <a:rect l="l" t="t" r="r" b="b"/>
            <a:pathLst>
              <a:path w="659129" h="1039495">
                <a:moveTo>
                  <a:pt x="0" y="0"/>
                </a:moveTo>
                <a:lnTo>
                  <a:pt x="0" y="1039342"/>
                </a:lnTo>
                <a:lnTo>
                  <a:pt x="658558" y="519633"/>
                </a:lnTo>
                <a:lnTo>
                  <a:pt x="0" y="0"/>
                </a:lnTo>
                <a:close/>
              </a:path>
            </a:pathLst>
          </a:custGeom>
          <a:solidFill>
            <a:srgbClr val="60605F">
              <a:alpha val="9999"/>
            </a:srgbClr>
          </a:solidFill>
        </p:spPr>
        <p:txBody>
          <a:bodyPr wrap="square" lIns="0" tIns="0" rIns="0" bIns="0" rtlCol="0"/>
          <a:lstStyle/>
          <a:p>
            <a:endParaRPr/>
          </a:p>
        </p:txBody>
      </p:sp>
      <p:sp>
        <p:nvSpPr>
          <p:cNvPr id="47" name="bg object 47"/>
          <p:cNvSpPr/>
          <p:nvPr userDrawn="1"/>
        </p:nvSpPr>
        <p:spPr>
          <a:xfrm>
            <a:off x="6592919" y="9521495"/>
            <a:ext cx="659130" cy="1039494"/>
          </a:xfrm>
          <a:custGeom>
            <a:avLst/>
            <a:gdLst/>
            <a:ahLst/>
            <a:cxnLst/>
            <a:rect l="l" t="t" r="r" b="b"/>
            <a:pathLst>
              <a:path w="659129" h="1039495">
                <a:moveTo>
                  <a:pt x="658520" y="0"/>
                </a:moveTo>
                <a:lnTo>
                  <a:pt x="0" y="519633"/>
                </a:lnTo>
                <a:lnTo>
                  <a:pt x="658520" y="1039291"/>
                </a:lnTo>
                <a:lnTo>
                  <a:pt x="658520" y="0"/>
                </a:lnTo>
                <a:close/>
              </a:path>
            </a:pathLst>
          </a:custGeom>
          <a:solidFill>
            <a:srgbClr val="D6D6D5">
              <a:alpha val="9999"/>
            </a:srgbClr>
          </a:solidFill>
        </p:spPr>
        <p:txBody>
          <a:bodyPr wrap="square" lIns="0" tIns="0" rIns="0" bIns="0" rtlCol="0"/>
          <a:lstStyle/>
          <a:p>
            <a:endParaRPr/>
          </a:p>
        </p:txBody>
      </p:sp>
      <p:sp>
        <p:nvSpPr>
          <p:cNvPr id="48" name="bg object 48"/>
          <p:cNvSpPr/>
          <p:nvPr userDrawn="1"/>
        </p:nvSpPr>
        <p:spPr>
          <a:xfrm>
            <a:off x="6592924" y="9001812"/>
            <a:ext cx="659130" cy="1039494"/>
          </a:xfrm>
          <a:custGeom>
            <a:avLst/>
            <a:gdLst/>
            <a:ahLst/>
            <a:cxnLst/>
            <a:rect l="l" t="t" r="r" b="b"/>
            <a:pathLst>
              <a:path w="659129" h="1039495">
                <a:moveTo>
                  <a:pt x="0" y="0"/>
                </a:moveTo>
                <a:lnTo>
                  <a:pt x="0" y="1039317"/>
                </a:lnTo>
                <a:lnTo>
                  <a:pt x="658558" y="519684"/>
                </a:lnTo>
                <a:lnTo>
                  <a:pt x="0" y="0"/>
                </a:lnTo>
                <a:close/>
              </a:path>
            </a:pathLst>
          </a:custGeom>
          <a:solidFill>
            <a:srgbClr val="1D1D1B">
              <a:alpha val="9999"/>
            </a:srgbClr>
          </a:solidFill>
        </p:spPr>
        <p:txBody>
          <a:bodyPr wrap="square" lIns="0" tIns="0" rIns="0" bIns="0" rtlCol="0"/>
          <a:lstStyle/>
          <a:p>
            <a:endParaRPr/>
          </a:p>
        </p:txBody>
      </p:sp>
      <p:sp>
        <p:nvSpPr>
          <p:cNvPr id="49" name="bg object 49"/>
          <p:cNvSpPr/>
          <p:nvPr/>
        </p:nvSpPr>
        <p:spPr>
          <a:xfrm>
            <a:off x="5934290" y="1726333"/>
            <a:ext cx="659130" cy="1039494"/>
          </a:xfrm>
          <a:custGeom>
            <a:avLst/>
            <a:gdLst/>
            <a:ahLst/>
            <a:cxnLst/>
            <a:rect l="l" t="t" r="r" b="b"/>
            <a:pathLst>
              <a:path w="659129" h="1039494">
                <a:moveTo>
                  <a:pt x="658583" y="0"/>
                </a:moveTo>
                <a:lnTo>
                  <a:pt x="0" y="519785"/>
                </a:lnTo>
                <a:lnTo>
                  <a:pt x="658583" y="1039406"/>
                </a:lnTo>
                <a:lnTo>
                  <a:pt x="658583" y="0"/>
                </a:lnTo>
                <a:close/>
              </a:path>
            </a:pathLst>
          </a:custGeom>
          <a:solidFill>
            <a:srgbClr val="D6D6D5">
              <a:alpha val="9999"/>
            </a:srgbClr>
          </a:solidFill>
        </p:spPr>
        <p:txBody>
          <a:bodyPr wrap="square" lIns="0" tIns="0" rIns="0" bIns="0" rtlCol="0"/>
          <a:lstStyle/>
          <a:p>
            <a:endParaRPr/>
          </a:p>
        </p:txBody>
      </p:sp>
      <p:sp>
        <p:nvSpPr>
          <p:cNvPr id="50" name="bg object 50"/>
          <p:cNvSpPr/>
          <p:nvPr/>
        </p:nvSpPr>
        <p:spPr>
          <a:xfrm>
            <a:off x="5934290" y="687019"/>
            <a:ext cx="659130" cy="1039494"/>
          </a:xfrm>
          <a:custGeom>
            <a:avLst/>
            <a:gdLst/>
            <a:ahLst/>
            <a:cxnLst/>
            <a:rect l="l" t="t" r="r" b="b"/>
            <a:pathLst>
              <a:path w="659129" h="1039494">
                <a:moveTo>
                  <a:pt x="658583" y="0"/>
                </a:moveTo>
                <a:lnTo>
                  <a:pt x="0" y="519696"/>
                </a:lnTo>
                <a:lnTo>
                  <a:pt x="658583" y="1039317"/>
                </a:lnTo>
                <a:lnTo>
                  <a:pt x="658583" y="0"/>
                </a:lnTo>
                <a:close/>
              </a:path>
            </a:pathLst>
          </a:custGeom>
          <a:solidFill>
            <a:srgbClr val="AEAEAE">
              <a:alpha val="9999"/>
            </a:srgbClr>
          </a:solidFill>
        </p:spPr>
        <p:txBody>
          <a:bodyPr wrap="square" lIns="0" tIns="0" rIns="0" bIns="0" rtlCol="0"/>
          <a:lstStyle/>
          <a:p>
            <a:endParaRPr/>
          </a:p>
        </p:txBody>
      </p:sp>
      <p:sp>
        <p:nvSpPr>
          <p:cNvPr id="51" name="bg object 51"/>
          <p:cNvSpPr/>
          <p:nvPr/>
        </p:nvSpPr>
        <p:spPr>
          <a:xfrm>
            <a:off x="5934285" y="1206715"/>
            <a:ext cx="659130" cy="1039494"/>
          </a:xfrm>
          <a:custGeom>
            <a:avLst/>
            <a:gdLst/>
            <a:ahLst/>
            <a:cxnLst/>
            <a:rect l="l" t="t" r="r" b="b"/>
            <a:pathLst>
              <a:path w="659129" h="1039494">
                <a:moveTo>
                  <a:pt x="0" y="0"/>
                </a:moveTo>
                <a:lnTo>
                  <a:pt x="0" y="1039406"/>
                </a:lnTo>
                <a:lnTo>
                  <a:pt x="658634" y="519620"/>
                </a:lnTo>
                <a:lnTo>
                  <a:pt x="0" y="0"/>
                </a:lnTo>
                <a:close/>
              </a:path>
            </a:pathLst>
          </a:custGeom>
          <a:solidFill>
            <a:srgbClr val="E7E7E7">
              <a:alpha val="9999"/>
            </a:srgbClr>
          </a:solidFill>
        </p:spPr>
        <p:txBody>
          <a:bodyPr wrap="square" lIns="0" tIns="0" rIns="0" bIns="0" rtlCol="0"/>
          <a:lstStyle/>
          <a:p>
            <a:endParaRPr/>
          </a:p>
        </p:txBody>
      </p:sp>
      <p:sp>
        <p:nvSpPr>
          <p:cNvPr id="52" name="bg object 52"/>
          <p:cNvSpPr/>
          <p:nvPr/>
        </p:nvSpPr>
        <p:spPr>
          <a:xfrm>
            <a:off x="5934291" y="2765737"/>
            <a:ext cx="659130" cy="1039494"/>
          </a:xfrm>
          <a:custGeom>
            <a:avLst/>
            <a:gdLst/>
            <a:ahLst/>
            <a:cxnLst/>
            <a:rect l="l" t="t" r="r" b="b"/>
            <a:pathLst>
              <a:path w="659129" h="1039495">
                <a:moveTo>
                  <a:pt x="658583" y="0"/>
                </a:moveTo>
                <a:lnTo>
                  <a:pt x="0" y="519696"/>
                </a:lnTo>
                <a:lnTo>
                  <a:pt x="658583" y="1039393"/>
                </a:lnTo>
                <a:lnTo>
                  <a:pt x="658583" y="0"/>
                </a:lnTo>
                <a:close/>
              </a:path>
            </a:pathLst>
          </a:custGeom>
          <a:solidFill>
            <a:srgbClr val="60605F">
              <a:alpha val="9999"/>
            </a:srgbClr>
          </a:solidFill>
        </p:spPr>
        <p:txBody>
          <a:bodyPr wrap="square" lIns="0" tIns="0" rIns="0" bIns="0" rtlCol="0"/>
          <a:lstStyle/>
          <a:p>
            <a:endParaRPr/>
          </a:p>
        </p:txBody>
      </p:sp>
      <p:sp>
        <p:nvSpPr>
          <p:cNvPr id="53" name="bg object 53"/>
          <p:cNvSpPr/>
          <p:nvPr/>
        </p:nvSpPr>
        <p:spPr>
          <a:xfrm>
            <a:off x="5934285" y="2246118"/>
            <a:ext cx="659130" cy="1039494"/>
          </a:xfrm>
          <a:custGeom>
            <a:avLst/>
            <a:gdLst/>
            <a:ahLst/>
            <a:cxnLst/>
            <a:rect l="l" t="t" r="r" b="b"/>
            <a:pathLst>
              <a:path w="659129" h="1039495">
                <a:moveTo>
                  <a:pt x="0" y="0"/>
                </a:moveTo>
                <a:lnTo>
                  <a:pt x="0" y="1039317"/>
                </a:lnTo>
                <a:lnTo>
                  <a:pt x="658634" y="519620"/>
                </a:lnTo>
                <a:lnTo>
                  <a:pt x="0" y="0"/>
                </a:lnTo>
                <a:close/>
              </a:path>
            </a:pathLst>
          </a:custGeom>
          <a:solidFill>
            <a:srgbClr val="AEAEAE">
              <a:alpha val="9999"/>
            </a:srgbClr>
          </a:solidFill>
        </p:spPr>
        <p:txBody>
          <a:bodyPr wrap="square" lIns="0" tIns="0" rIns="0" bIns="0" rtlCol="0"/>
          <a:lstStyle/>
          <a:p>
            <a:endParaRPr/>
          </a:p>
        </p:txBody>
      </p:sp>
      <p:sp>
        <p:nvSpPr>
          <p:cNvPr id="62" name="bg object 62"/>
          <p:cNvSpPr/>
          <p:nvPr/>
        </p:nvSpPr>
        <p:spPr>
          <a:xfrm>
            <a:off x="5934291" y="7962469"/>
            <a:ext cx="659130" cy="1039494"/>
          </a:xfrm>
          <a:custGeom>
            <a:avLst/>
            <a:gdLst/>
            <a:ahLst/>
            <a:cxnLst/>
            <a:rect l="l" t="t" r="r" b="b"/>
            <a:pathLst>
              <a:path w="659129" h="1039495">
                <a:moveTo>
                  <a:pt x="658583" y="0"/>
                </a:moveTo>
                <a:lnTo>
                  <a:pt x="0" y="519633"/>
                </a:lnTo>
                <a:lnTo>
                  <a:pt x="658583" y="1039342"/>
                </a:lnTo>
                <a:lnTo>
                  <a:pt x="658583" y="0"/>
                </a:lnTo>
                <a:close/>
              </a:path>
            </a:pathLst>
          </a:custGeom>
          <a:solidFill>
            <a:srgbClr val="D6D6D5">
              <a:alpha val="9999"/>
            </a:srgbClr>
          </a:solidFill>
        </p:spPr>
        <p:txBody>
          <a:bodyPr wrap="square" lIns="0" tIns="0" rIns="0" bIns="0" rtlCol="0"/>
          <a:lstStyle/>
          <a:p>
            <a:endParaRPr/>
          </a:p>
        </p:txBody>
      </p:sp>
      <p:sp>
        <p:nvSpPr>
          <p:cNvPr id="64" name="bg object 64"/>
          <p:cNvSpPr/>
          <p:nvPr/>
        </p:nvSpPr>
        <p:spPr>
          <a:xfrm>
            <a:off x="5934285" y="8482103"/>
            <a:ext cx="659130" cy="1039494"/>
          </a:xfrm>
          <a:custGeom>
            <a:avLst/>
            <a:gdLst/>
            <a:ahLst/>
            <a:cxnLst/>
            <a:rect l="l" t="t" r="r" b="b"/>
            <a:pathLst>
              <a:path w="659129" h="1039495">
                <a:moveTo>
                  <a:pt x="0" y="0"/>
                </a:moveTo>
                <a:lnTo>
                  <a:pt x="0" y="1039393"/>
                </a:lnTo>
                <a:lnTo>
                  <a:pt x="658634" y="519709"/>
                </a:lnTo>
                <a:lnTo>
                  <a:pt x="0" y="0"/>
                </a:lnTo>
                <a:close/>
              </a:path>
            </a:pathLst>
          </a:custGeom>
          <a:solidFill>
            <a:srgbClr val="E7E7E7">
              <a:alpha val="9999"/>
            </a:srgbClr>
          </a:solidFill>
        </p:spPr>
        <p:txBody>
          <a:bodyPr wrap="square" lIns="0" tIns="0" rIns="0" bIns="0" rtlCol="0"/>
          <a:lstStyle/>
          <a:p>
            <a:endParaRPr/>
          </a:p>
        </p:txBody>
      </p:sp>
      <p:sp>
        <p:nvSpPr>
          <p:cNvPr id="65" name="bg object 65"/>
          <p:cNvSpPr/>
          <p:nvPr/>
        </p:nvSpPr>
        <p:spPr>
          <a:xfrm>
            <a:off x="5275702" y="2246118"/>
            <a:ext cx="659130" cy="1039494"/>
          </a:xfrm>
          <a:custGeom>
            <a:avLst/>
            <a:gdLst/>
            <a:ahLst/>
            <a:cxnLst/>
            <a:rect l="l" t="t" r="r" b="b"/>
            <a:pathLst>
              <a:path w="659129" h="1039495">
                <a:moveTo>
                  <a:pt x="658583" y="0"/>
                </a:moveTo>
                <a:lnTo>
                  <a:pt x="0" y="519620"/>
                </a:lnTo>
                <a:lnTo>
                  <a:pt x="658583" y="1039317"/>
                </a:lnTo>
                <a:lnTo>
                  <a:pt x="658583" y="0"/>
                </a:lnTo>
                <a:close/>
              </a:path>
            </a:pathLst>
          </a:custGeom>
          <a:solidFill>
            <a:srgbClr val="D6D6D5">
              <a:alpha val="9999"/>
            </a:srgbClr>
          </a:solidFill>
        </p:spPr>
        <p:txBody>
          <a:bodyPr wrap="square" lIns="0" tIns="0" rIns="0" bIns="0" rtlCol="0"/>
          <a:lstStyle/>
          <a:p>
            <a:endParaRPr/>
          </a:p>
        </p:txBody>
      </p:sp>
      <p:sp>
        <p:nvSpPr>
          <p:cNvPr id="67" name="object 3">
            <a:extLst>
              <a:ext uri="{FF2B5EF4-FFF2-40B4-BE49-F238E27FC236}">
                <a16:creationId xmlns:a16="http://schemas.microsoft.com/office/drawing/2014/main" id="{B382C951-E5BC-43FC-8120-7A367429358B}"/>
              </a:ext>
            </a:extLst>
          </p:cNvPr>
          <p:cNvSpPr/>
          <p:nvPr/>
        </p:nvSpPr>
        <p:spPr>
          <a:xfrm>
            <a:off x="5275707" y="1726412"/>
            <a:ext cx="659130" cy="2598420"/>
          </a:xfrm>
          <a:custGeom>
            <a:avLst/>
            <a:gdLst/>
            <a:ahLst/>
            <a:cxnLst/>
            <a:rect l="l" t="t" r="r" b="b"/>
            <a:pathLst>
              <a:path w="659129" h="2598420">
                <a:moveTo>
                  <a:pt x="658583" y="1559013"/>
                </a:moveTo>
                <a:lnTo>
                  <a:pt x="0" y="2078710"/>
                </a:lnTo>
                <a:lnTo>
                  <a:pt x="658583" y="2598318"/>
                </a:lnTo>
                <a:lnTo>
                  <a:pt x="658583" y="1559013"/>
                </a:lnTo>
                <a:close/>
              </a:path>
              <a:path w="659129" h="2598420">
                <a:moveTo>
                  <a:pt x="658583" y="519696"/>
                </a:moveTo>
                <a:lnTo>
                  <a:pt x="0" y="0"/>
                </a:lnTo>
                <a:lnTo>
                  <a:pt x="0" y="1039317"/>
                </a:lnTo>
                <a:lnTo>
                  <a:pt x="658583" y="519696"/>
                </a:lnTo>
                <a:close/>
              </a:path>
            </a:pathLst>
          </a:custGeom>
          <a:solidFill>
            <a:srgbClr val="60605F">
              <a:alpha val="9999"/>
            </a:srgbClr>
          </a:solidFill>
        </p:spPr>
        <p:txBody>
          <a:bodyPr wrap="square" lIns="0" tIns="0" rIns="0" bIns="0" rtlCol="0"/>
          <a:lstStyle/>
          <a:p>
            <a:endParaRPr/>
          </a:p>
        </p:txBody>
      </p:sp>
      <p:sp>
        <p:nvSpPr>
          <p:cNvPr id="68" name="object 4">
            <a:extLst>
              <a:ext uri="{FF2B5EF4-FFF2-40B4-BE49-F238E27FC236}">
                <a16:creationId xmlns:a16="http://schemas.microsoft.com/office/drawing/2014/main" id="{76E36B6E-E9D9-4A22-ACB4-A3B12EC590FB}"/>
              </a:ext>
            </a:extLst>
          </p:cNvPr>
          <p:cNvSpPr/>
          <p:nvPr/>
        </p:nvSpPr>
        <p:spPr>
          <a:xfrm>
            <a:off x="5275709" y="2765727"/>
            <a:ext cx="659130" cy="1039494"/>
          </a:xfrm>
          <a:custGeom>
            <a:avLst/>
            <a:gdLst/>
            <a:ahLst/>
            <a:cxnLst/>
            <a:rect l="l" t="t" r="r" b="b"/>
            <a:pathLst>
              <a:path w="659129" h="1039495">
                <a:moveTo>
                  <a:pt x="0" y="0"/>
                </a:moveTo>
                <a:lnTo>
                  <a:pt x="0" y="1039393"/>
                </a:lnTo>
                <a:lnTo>
                  <a:pt x="658583" y="519696"/>
                </a:lnTo>
                <a:lnTo>
                  <a:pt x="0" y="0"/>
                </a:lnTo>
                <a:close/>
              </a:path>
            </a:pathLst>
          </a:custGeom>
          <a:solidFill>
            <a:srgbClr val="E7E7E7">
              <a:alpha val="9999"/>
            </a:srgbClr>
          </a:solidFill>
        </p:spPr>
        <p:txBody>
          <a:bodyPr wrap="square" lIns="0" tIns="0" rIns="0" bIns="0" rtlCol="0"/>
          <a:lstStyle/>
          <a:p>
            <a:endParaRPr/>
          </a:p>
        </p:txBody>
      </p:sp>
      <p:sp>
        <p:nvSpPr>
          <p:cNvPr id="71" name="object 7">
            <a:extLst>
              <a:ext uri="{FF2B5EF4-FFF2-40B4-BE49-F238E27FC236}">
                <a16:creationId xmlns:a16="http://schemas.microsoft.com/office/drawing/2014/main" id="{5F663463-E3E1-4940-88F5-8E21A0B1D8A5}"/>
              </a:ext>
            </a:extLst>
          </p:cNvPr>
          <p:cNvSpPr/>
          <p:nvPr/>
        </p:nvSpPr>
        <p:spPr>
          <a:xfrm>
            <a:off x="5275709" y="9001786"/>
            <a:ext cx="659130" cy="1039494"/>
          </a:xfrm>
          <a:custGeom>
            <a:avLst/>
            <a:gdLst/>
            <a:ahLst/>
            <a:cxnLst/>
            <a:rect l="l" t="t" r="r" b="b"/>
            <a:pathLst>
              <a:path w="659129" h="1039495">
                <a:moveTo>
                  <a:pt x="0" y="0"/>
                </a:moveTo>
                <a:lnTo>
                  <a:pt x="0" y="1039368"/>
                </a:lnTo>
                <a:lnTo>
                  <a:pt x="658583" y="519684"/>
                </a:lnTo>
                <a:lnTo>
                  <a:pt x="0" y="0"/>
                </a:lnTo>
                <a:close/>
              </a:path>
            </a:pathLst>
          </a:custGeom>
          <a:solidFill>
            <a:srgbClr val="AEAEAE">
              <a:alpha val="9999"/>
            </a:srgbClr>
          </a:solidFill>
        </p:spPr>
        <p:txBody>
          <a:bodyPr wrap="square" lIns="0" tIns="0" rIns="0" bIns="0" rtlCol="0"/>
          <a:lstStyle/>
          <a:p>
            <a:endParaRPr/>
          </a:p>
        </p:txBody>
      </p:sp>
      <p:sp>
        <p:nvSpPr>
          <p:cNvPr id="72" name="object 8">
            <a:extLst>
              <a:ext uri="{FF2B5EF4-FFF2-40B4-BE49-F238E27FC236}">
                <a16:creationId xmlns:a16="http://schemas.microsoft.com/office/drawing/2014/main" id="{0EA74910-6695-44E9-8EC6-670312827DAD}"/>
              </a:ext>
            </a:extLst>
          </p:cNvPr>
          <p:cNvSpPr/>
          <p:nvPr/>
        </p:nvSpPr>
        <p:spPr>
          <a:xfrm>
            <a:off x="5275707" y="687082"/>
            <a:ext cx="659130" cy="5716905"/>
          </a:xfrm>
          <a:custGeom>
            <a:avLst/>
            <a:gdLst/>
            <a:ahLst/>
            <a:cxnLst/>
            <a:rect l="l" t="t" r="r" b="b"/>
            <a:pathLst>
              <a:path w="659129" h="5716905">
                <a:moveTo>
                  <a:pt x="658583" y="4677041"/>
                </a:moveTo>
                <a:lnTo>
                  <a:pt x="0" y="5196675"/>
                </a:lnTo>
                <a:lnTo>
                  <a:pt x="658583" y="5716384"/>
                </a:lnTo>
                <a:lnTo>
                  <a:pt x="658583" y="4677041"/>
                </a:lnTo>
                <a:close/>
              </a:path>
              <a:path w="659129" h="5716905">
                <a:moveTo>
                  <a:pt x="658583" y="519620"/>
                </a:moveTo>
                <a:lnTo>
                  <a:pt x="0" y="0"/>
                </a:lnTo>
                <a:lnTo>
                  <a:pt x="0" y="1039241"/>
                </a:lnTo>
                <a:lnTo>
                  <a:pt x="658583" y="519620"/>
                </a:lnTo>
                <a:close/>
              </a:path>
            </a:pathLst>
          </a:custGeom>
          <a:solidFill>
            <a:srgbClr val="D6D6D5">
              <a:alpha val="9999"/>
            </a:srgbClr>
          </a:solidFill>
        </p:spPr>
        <p:txBody>
          <a:bodyPr wrap="square" lIns="0" tIns="0" rIns="0" bIns="0" rtlCol="0"/>
          <a:lstStyle/>
          <a:p>
            <a:endParaRPr/>
          </a:p>
        </p:txBody>
      </p:sp>
      <p:sp>
        <p:nvSpPr>
          <p:cNvPr id="77" name="object 13">
            <a:extLst>
              <a:ext uri="{FF2B5EF4-FFF2-40B4-BE49-F238E27FC236}">
                <a16:creationId xmlns:a16="http://schemas.microsoft.com/office/drawing/2014/main" id="{54A932B9-F9F3-45D7-9FFC-281DB8F7D7B5}"/>
              </a:ext>
            </a:extLst>
          </p:cNvPr>
          <p:cNvSpPr/>
          <p:nvPr/>
        </p:nvSpPr>
        <p:spPr>
          <a:xfrm>
            <a:off x="5275714" y="8482152"/>
            <a:ext cx="659130" cy="1039494"/>
          </a:xfrm>
          <a:custGeom>
            <a:avLst/>
            <a:gdLst/>
            <a:ahLst/>
            <a:cxnLst/>
            <a:rect l="l" t="t" r="r" b="b"/>
            <a:pathLst>
              <a:path w="659129" h="1039495">
                <a:moveTo>
                  <a:pt x="658583" y="0"/>
                </a:moveTo>
                <a:lnTo>
                  <a:pt x="0" y="519633"/>
                </a:lnTo>
                <a:lnTo>
                  <a:pt x="658583" y="1039317"/>
                </a:lnTo>
                <a:lnTo>
                  <a:pt x="658583" y="0"/>
                </a:lnTo>
                <a:close/>
              </a:path>
            </a:pathLst>
          </a:custGeom>
          <a:solidFill>
            <a:srgbClr val="D6D6D5">
              <a:alpha val="9999"/>
            </a:srgbClr>
          </a:solidFill>
        </p:spPr>
        <p:txBody>
          <a:bodyPr wrap="square" lIns="0" tIns="0" rIns="0" bIns="0" rtlCol="0"/>
          <a:lstStyle/>
          <a:p>
            <a:endParaRPr/>
          </a:p>
        </p:txBody>
      </p:sp>
      <p:sp>
        <p:nvSpPr>
          <p:cNvPr id="78" name="object 14">
            <a:extLst>
              <a:ext uri="{FF2B5EF4-FFF2-40B4-BE49-F238E27FC236}">
                <a16:creationId xmlns:a16="http://schemas.microsoft.com/office/drawing/2014/main" id="{A67A5EFF-6ADE-4C18-B075-A5C0990A6635}"/>
              </a:ext>
            </a:extLst>
          </p:cNvPr>
          <p:cNvSpPr/>
          <p:nvPr/>
        </p:nvSpPr>
        <p:spPr>
          <a:xfrm>
            <a:off x="5275709" y="7962445"/>
            <a:ext cx="659130" cy="1039494"/>
          </a:xfrm>
          <a:custGeom>
            <a:avLst/>
            <a:gdLst/>
            <a:ahLst/>
            <a:cxnLst/>
            <a:rect l="l" t="t" r="r" b="b"/>
            <a:pathLst>
              <a:path w="659129" h="1039495">
                <a:moveTo>
                  <a:pt x="0" y="0"/>
                </a:moveTo>
                <a:lnTo>
                  <a:pt x="0" y="1039342"/>
                </a:lnTo>
                <a:lnTo>
                  <a:pt x="658583" y="519709"/>
                </a:lnTo>
                <a:lnTo>
                  <a:pt x="0" y="0"/>
                </a:lnTo>
                <a:close/>
              </a:path>
            </a:pathLst>
          </a:custGeom>
          <a:solidFill>
            <a:srgbClr val="E7E7E7">
              <a:alpha val="9999"/>
            </a:srgbClr>
          </a:solidFill>
        </p:spPr>
        <p:txBody>
          <a:bodyPr wrap="square" lIns="0" tIns="0" rIns="0" bIns="0" rtlCol="0"/>
          <a:lstStyle/>
          <a:p>
            <a:endParaRPr/>
          </a:p>
        </p:txBody>
      </p:sp>
      <p:sp>
        <p:nvSpPr>
          <p:cNvPr id="79" name="object 15">
            <a:extLst>
              <a:ext uri="{FF2B5EF4-FFF2-40B4-BE49-F238E27FC236}">
                <a16:creationId xmlns:a16="http://schemas.microsoft.com/office/drawing/2014/main" id="{3B5EEC6F-63E8-42C6-AD2A-BB04936ABBCD}"/>
              </a:ext>
            </a:extLst>
          </p:cNvPr>
          <p:cNvSpPr/>
          <p:nvPr/>
        </p:nvSpPr>
        <p:spPr>
          <a:xfrm>
            <a:off x="4617151" y="2765724"/>
            <a:ext cx="659130" cy="1039494"/>
          </a:xfrm>
          <a:custGeom>
            <a:avLst/>
            <a:gdLst/>
            <a:ahLst/>
            <a:cxnLst/>
            <a:rect l="l" t="t" r="r" b="b"/>
            <a:pathLst>
              <a:path w="659129" h="1039495">
                <a:moveTo>
                  <a:pt x="658558" y="0"/>
                </a:moveTo>
                <a:lnTo>
                  <a:pt x="0" y="519696"/>
                </a:lnTo>
                <a:lnTo>
                  <a:pt x="658558" y="1039393"/>
                </a:lnTo>
                <a:lnTo>
                  <a:pt x="658558" y="0"/>
                </a:lnTo>
                <a:close/>
              </a:path>
            </a:pathLst>
          </a:custGeom>
          <a:solidFill>
            <a:srgbClr val="D6D6D5">
              <a:alpha val="9999"/>
            </a:srgbClr>
          </a:solidFill>
        </p:spPr>
        <p:txBody>
          <a:bodyPr wrap="square" lIns="0" tIns="0" rIns="0" bIns="0" rtlCol="0"/>
          <a:lstStyle/>
          <a:p>
            <a:endParaRPr/>
          </a:p>
        </p:txBody>
      </p:sp>
      <p:sp>
        <p:nvSpPr>
          <p:cNvPr id="80" name="object 16">
            <a:extLst>
              <a:ext uri="{FF2B5EF4-FFF2-40B4-BE49-F238E27FC236}">
                <a16:creationId xmlns:a16="http://schemas.microsoft.com/office/drawing/2014/main" id="{4FFE919D-C083-43F8-8080-AF9C800622B3}"/>
              </a:ext>
            </a:extLst>
          </p:cNvPr>
          <p:cNvSpPr/>
          <p:nvPr/>
        </p:nvSpPr>
        <p:spPr>
          <a:xfrm>
            <a:off x="4617151" y="1726410"/>
            <a:ext cx="659130" cy="1039494"/>
          </a:xfrm>
          <a:custGeom>
            <a:avLst/>
            <a:gdLst/>
            <a:ahLst/>
            <a:cxnLst/>
            <a:rect l="l" t="t" r="r" b="b"/>
            <a:pathLst>
              <a:path w="659129" h="1039494">
                <a:moveTo>
                  <a:pt x="658558" y="0"/>
                </a:moveTo>
                <a:lnTo>
                  <a:pt x="0" y="519696"/>
                </a:lnTo>
                <a:lnTo>
                  <a:pt x="658558" y="1039317"/>
                </a:lnTo>
                <a:lnTo>
                  <a:pt x="658558" y="0"/>
                </a:lnTo>
                <a:close/>
              </a:path>
            </a:pathLst>
          </a:custGeom>
          <a:solidFill>
            <a:srgbClr val="E1E1E1">
              <a:alpha val="9999"/>
            </a:srgbClr>
          </a:solidFill>
        </p:spPr>
        <p:txBody>
          <a:bodyPr wrap="square" lIns="0" tIns="0" rIns="0" bIns="0" rtlCol="0"/>
          <a:lstStyle/>
          <a:p>
            <a:endParaRPr/>
          </a:p>
        </p:txBody>
      </p:sp>
      <p:sp>
        <p:nvSpPr>
          <p:cNvPr id="81" name="object 17">
            <a:extLst>
              <a:ext uri="{FF2B5EF4-FFF2-40B4-BE49-F238E27FC236}">
                <a16:creationId xmlns:a16="http://schemas.microsoft.com/office/drawing/2014/main" id="{3F070AF7-087F-4FC4-B9A7-1D7B5132E387}"/>
              </a:ext>
            </a:extLst>
          </p:cNvPr>
          <p:cNvSpPr/>
          <p:nvPr/>
        </p:nvSpPr>
        <p:spPr>
          <a:xfrm>
            <a:off x="4617144" y="2246105"/>
            <a:ext cx="659130" cy="1039494"/>
          </a:xfrm>
          <a:custGeom>
            <a:avLst/>
            <a:gdLst/>
            <a:ahLst/>
            <a:cxnLst/>
            <a:rect l="l" t="t" r="r" b="b"/>
            <a:pathLst>
              <a:path w="659129" h="1039495">
                <a:moveTo>
                  <a:pt x="0" y="0"/>
                </a:moveTo>
                <a:lnTo>
                  <a:pt x="0" y="1039317"/>
                </a:lnTo>
                <a:lnTo>
                  <a:pt x="658634" y="519620"/>
                </a:lnTo>
                <a:lnTo>
                  <a:pt x="0" y="0"/>
                </a:lnTo>
                <a:close/>
              </a:path>
            </a:pathLst>
          </a:custGeom>
          <a:solidFill>
            <a:srgbClr val="E7E7E7">
              <a:alpha val="9999"/>
            </a:srgbClr>
          </a:solidFill>
        </p:spPr>
        <p:txBody>
          <a:bodyPr wrap="square" lIns="0" tIns="0" rIns="0" bIns="0" rtlCol="0"/>
          <a:lstStyle/>
          <a:p>
            <a:endParaRPr/>
          </a:p>
        </p:txBody>
      </p:sp>
      <p:sp>
        <p:nvSpPr>
          <p:cNvPr id="88" name="object 24">
            <a:extLst>
              <a:ext uri="{FF2B5EF4-FFF2-40B4-BE49-F238E27FC236}">
                <a16:creationId xmlns:a16="http://schemas.microsoft.com/office/drawing/2014/main" id="{E5E95954-F364-4771-AD37-0EF621A1272B}"/>
              </a:ext>
            </a:extLst>
          </p:cNvPr>
          <p:cNvSpPr/>
          <p:nvPr/>
        </p:nvSpPr>
        <p:spPr>
          <a:xfrm>
            <a:off x="4617151" y="7962443"/>
            <a:ext cx="659130" cy="1039494"/>
          </a:xfrm>
          <a:custGeom>
            <a:avLst/>
            <a:gdLst/>
            <a:ahLst/>
            <a:cxnLst/>
            <a:rect l="l" t="t" r="r" b="b"/>
            <a:pathLst>
              <a:path w="659129" h="1039495">
                <a:moveTo>
                  <a:pt x="658558" y="0"/>
                </a:moveTo>
                <a:lnTo>
                  <a:pt x="0" y="519709"/>
                </a:lnTo>
                <a:lnTo>
                  <a:pt x="658558" y="1039393"/>
                </a:lnTo>
                <a:lnTo>
                  <a:pt x="658558" y="0"/>
                </a:lnTo>
                <a:close/>
              </a:path>
            </a:pathLst>
          </a:custGeom>
          <a:solidFill>
            <a:srgbClr val="60605F">
              <a:alpha val="9999"/>
            </a:srgbClr>
          </a:solidFill>
        </p:spPr>
        <p:txBody>
          <a:bodyPr wrap="square" lIns="0" tIns="0" rIns="0" bIns="0" rtlCol="0"/>
          <a:lstStyle/>
          <a:p>
            <a:endParaRPr/>
          </a:p>
        </p:txBody>
      </p:sp>
      <p:sp>
        <p:nvSpPr>
          <p:cNvPr id="91" name="object 27">
            <a:extLst>
              <a:ext uri="{FF2B5EF4-FFF2-40B4-BE49-F238E27FC236}">
                <a16:creationId xmlns:a16="http://schemas.microsoft.com/office/drawing/2014/main" id="{1240989B-3D20-4D70-9C42-90391C5CAADE}"/>
              </a:ext>
            </a:extLst>
          </p:cNvPr>
          <p:cNvSpPr/>
          <p:nvPr/>
        </p:nvSpPr>
        <p:spPr>
          <a:xfrm>
            <a:off x="3958526" y="1726412"/>
            <a:ext cx="659130" cy="2078989"/>
          </a:xfrm>
          <a:custGeom>
            <a:avLst/>
            <a:gdLst/>
            <a:ahLst/>
            <a:cxnLst/>
            <a:rect l="l" t="t" r="r" b="b"/>
            <a:pathLst>
              <a:path w="659129" h="2078989">
                <a:moveTo>
                  <a:pt x="658609" y="519696"/>
                </a:moveTo>
                <a:lnTo>
                  <a:pt x="0" y="0"/>
                </a:lnTo>
                <a:lnTo>
                  <a:pt x="0" y="1039317"/>
                </a:lnTo>
                <a:lnTo>
                  <a:pt x="658609" y="519696"/>
                </a:lnTo>
                <a:close/>
              </a:path>
              <a:path w="659129" h="2078989">
                <a:moveTo>
                  <a:pt x="658685" y="1559013"/>
                </a:moveTo>
                <a:lnTo>
                  <a:pt x="50" y="1039380"/>
                </a:lnTo>
                <a:lnTo>
                  <a:pt x="50" y="2078710"/>
                </a:lnTo>
                <a:lnTo>
                  <a:pt x="658685" y="1559013"/>
                </a:lnTo>
                <a:close/>
              </a:path>
            </a:pathLst>
          </a:custGeom>
          <a:solidFill>
            <a:srgbClr val="E7E7E7">
              <a:alpha val="9999"/>
            </a:srgbClr>
          </a:solidFill>
        </p:spPr>
        <p:txBody>
          <a:bodyPr wrap="square" lIns="0" tIns="0" rIns="0" bIns="0" rtlCol="0"/>
          <a:lstStyle/>
          <a:p>
            <a:endParaRPr/>
          </a:p>
        </p:txBody>
      </p:sp>
      <p:sp>
        <p:nvSpPr>
          <p:cNvPr id="99" name="object 35">
            <a:extLst>
              <a:ext uri="{FF2B5EF4-FFF2-40B4-BE49-F238E27FC236}">
                <a16:creationId xmlns:a16="http://schemas.microsoft.com/office/drawing/2014/main" id="{BFD899DC-14FD-4C0A-B5BA-9D411E2991E4}"/>
              </a:ext>
            </a:extLst>
          </p:cNvPr>
          <p:cNvSpPr/>
          <p:nvPr/>
        </p:nvSpPr>
        <p:spPr>
          <a:xfrm>
            <a:off x="3300059" y="2765788"/>
            <a:ext cx="659130" cy="1039494"/>
          </a:xfrm>
          <a:custGeom>
            <a:avLst/>
            <a:gdLst/>
            <a:ahLst/>
            <a:cxnLst/>
            <a:rect l="l" t="t" r="r" b="b"/>
            <a:pathLst>
              <a:path w="659129" h="1039495">
                <a:moveTo>
                  <a:pt x="658520" y="0"/>
                </a:moveTo>
                <a:lnTo>
                  <a:pt x="0" y="519709"/>
                </a:lnTo>
                <a:lnTo>
                  <a:pt x="658520" y="1039329"/>
                </a:lnTo>
                <a:lnTo>
                  <a:pt x="658520" y="0"/>
                </a:lnTo>
                <a:close/>
              </a:path>
            </a:pathLst>
          </a:custGeom>
          <a:solidFill>
            <a:srgbClr val="B2B2B1">
              <a:alpha val="9999"/>
            </a:srgbClr>
          </a:solidFill>
        </p:spPr>
        <p:txBody>
          <a:bodyPr wrap="square" lIns="0" tIns="0" rIns="0" bIns="0" rtlCol="0"/>
          <a:lstStyle/>
          <a:p>
            <a:endParaRPr/>
          </a:p>
        </p:txBody>
      </p:sp>
      <p:sp>
        <p:nvSpPr>
          <p:cNvPr id="100" name="object 36">
            <a:extLst>
              <a:ext uri="{FF2B5EF4-FFF2-40B4-BE49-F238E27FC236}">
                <a16:creationId xmlns:a16="http://schemas.microsoft.com/office/drawing/2014/main" id="{C46A66E3-4C6F-4569-900E-8EAF341E0BD7}"/>
              </a:ext>
            </a:extLst>
          </p:cNvPr>
          <p:cNvSpPr/>
          <p:nvPr/>
        </p:nvSpPr>
        <p:spPr>
          <a:xfrm>
            <a:off x="3300057" y="2246109"/>
            <a:ext cx="659130" cy="3118485"/>
          </a:xfrm>
          <a:custGeom>
            <a:avLst/>
            <a:gdLst/>
            <a:ahLst/>
            <a:cxnLst/>
            <a:rect l="l" t="t" r="r" b="b"/>
            <a:pathLst>
              <a:path w="659129" h="3118485">
                <a:moveTo>
                  <a:pt x="658558" y="2598318"/>
                </a:moveTo>
                <a:lnTo>
                  <a:pt x="0" y="2078621"/>
                </a:lnTo>
                <a:lnTo>
                  <a:pt x="0" y="3118015"/>
                </a:lnTo>
                <a:lnTo>
                  <a:pt x="658558" y="2598318"/>
                </a:lnTo>
                <a:close/>
              </a:path>
              <a:path w="659129" h="3118485">
                <a:moveTo>
                  <a:pt x="658558" y="519684"/>
                </a:moveTo>
                <a:lnTo>
                  <a:pt x="0" y="0"/>
                </a:lnTo>
                <a:lnTo>
                  <a:pt x="0" y="1039393"/>
                </a:lnTo>
                <a:lnTo>
                  <a:pt x="658558" y="519684"/>
                </a:lnTo>
                <a:close/>
              </a:path>
            </a:pathLst>
          </a:custGeom>
          <a:solidFill>
            <a:srgbClr val="F0F0F0">
              <a:alpha val="9999"/>
            </a:srgbClr>
          </a:solidFill>
        </p:spPr>
        <p:txBody>
          <a:bodyPr wrap="square" lIns="0" tIns="0" rIns="0" bIns="0" rtlCol="0"/>
          <a:lstStyle/>
          <a:p>
            <a:endParaRPr/>
          </a:p>
        </p:txBody>
      </p:sp>
      <p:grpSp>
        <p:nvGrpSpPr>
          <p:cNvPr id="4" name="Group 3">
            <a:extLst>
              <a:ext uri="{FF2B5EF4-FFF2-40B4-BE49-F238E27FC236}">
                <a16:creationId xmlns:a16="http://schemas.microsoft.com/office/drawing/2014/main" id="{58175262-5E5C-49DD-9323-DA5A39063A7A}"/>
              </a:ext>
            </a:extLst>
          </p:cNvPr>
          <p:cNvGrpSpPr/>
          <p:nvPr userDrawn="1"/>
        </p:nvGrpSpPr>
        <p:grpSpPr>
          <a:xfrm>
            <a:off x="3300059" y="3285357"/>
            <a:ext cx="4256820" cy="5437795"/>
            <a:chOff x="3300059" y="3285357"/>
            <a:chExt cx="4256820" cy="5437795"/>
          </a:xfrm>
        </p:grpSpPr>
        <p:sp>
          <p:nvSpPr>
            <p:cNvPr id="17" name="bg object 17"/>
            <p:cNvSpPr/>
            <p:nvPr/>
          </p:nvSpPr>
          <p:spPr>
            <a:xfrm>
              <a:off x="7251439" y="3285360"/>
              <a:ext cx="305435" cy="1039494"/>
            </a:xfrm>
            <a:custGeom>
              <a:avLst/>
              <a:gdLst/>
              <a:ahLst/>
              <a:cxnLst/>
              <a:rect l="l" t="t" r="r" b="b"/>
              <a:pathLst>
                <a:path w="305434" h="1039495">
                  <a:moveTo>
                    <a:pt x="0" y="0"/>
                  </a:moveTo>
                  <a:lnTo>
                    <a:pt x="0" y="1039380"/>
                  </a:lnTo>
                  <a:lnTo>
                    <a:pt x="305352" y="798391"/>
                  </a:lnTo>
                  <a:lnTo>
                    <a:pt x="305352" y="240901"/>
                  </a:lnTo>
                  <a:lnTo>
                    <a:pt x="0" y="0"/>
                  </a:lnTo>
                  <a:close/>
                </a:path>
              </a:pathLst>
            </a:custGeom>
            <a:solidFill>
              <a:srgbClr val="B2B2B1">
                <a:alpha val="9999"/>
              </a:srgbClr>
            </a:solidFill>
          </p:spPr>
          <p:txBody>
            <a:bodyPr wrap="square" lIns="0" tIns="0" rIns="0" bIns="0" rtlCol="0"/>
            <a:lstStyle/>
            <a:p>
              <a:endParaRPr/>
            </a:p>
          </p:txBody>
        </p:sp>
        <p:sp>
          <p:nvSpPr>
            <p:cNvPr id="18" name="bg object 18"/>
            <p:cNvSpPr/>
            <p:nvPr/>
          </p:nvSpPr>
          <p:spPr>
            <a:xfrm>
              <a:off x="7251439" y="4324589"/>
              <a:ext cx="305435" cy="1039494"/>
            </a:xfrm>
            <a:custGeom>
              <a:avLst/>
              <a:gdLst/>
              <a:ahLst/>
              <a:cxnLst/>
              <a:rect l="l" t="t" r="r" b="b"/>
              <a:pathLst>
                <a:path w="305434" h="1039495">
                  <a:moveTo>
                    <a:pt x="0" y="0"/>
                  </a:moveTo>
                  <a:lnTo>
                    <a:pt x="0" y="1039406"/>
                  </a:lnTo>
                  <a:lnTo>
                    <a:pt x="305352" y="798487"/>
                  </a:lnTo>
                  <a:lnTo>
                    <a:pt x="305352" y="240983"/>
                  </a:lnTo>
                  <a:lnTo>
                    <a:pt x="0" y="0"/>
                  </a:lnTo>
                  <a:close/>
                </a:path>
              </a:pathLst>
            </a:custGeom>
            <a:solidFill>
              <a:srgbClr val="1D1D1B">
                <a:alpha val="9999"/>
              </a:srgbClr>
            </a:solidFill>
          </p:spPr>
          <p:txBody>
            <a:bodyPr wrap="square" lIns="0" tIns="0" rIns="0" bIns="0" rtlCol="0"/>
            <a:lstStyle/>
            <a:p>
              <a:endParaRPr/>
            </a:p>
          </p:txBody>
        </p:sp>
        <p:sp>
          <p:nvSpPr>
            <p:cNvPr id="24" name="bg object 24"/>
            <p:cNvSpPr/>
            <p:nvPr/>
          </p:nvSpPr>
          <p:spPr>
            <a:xfrm>
              <a:off x="7251444" y="4083801"/>
              <a:ext cx="305435" cy="481965"/>
            </a:xfrm>
            <a:custGeom>
              <a:avLst/>
              <a:gdLst/>
              <a:ahLst/>
              <a:cxnLst/>
              <a:rect l="l" t="t" r="r" b="b"/>
              <a:pathLst>
                <a:path w="305434" h="481964">
                  <a:moveTo>
                    <a:pt x="305347" y="0"/>
                  </a:moveTo>
                  <a:lnTo>
                    <a:pt x="0" y="240937"/>
                  </a:lnTo>
                  <a:lnTo>
                    <a:pt x="305347" y="481846"/>
                  </a:lnTo>
                  <a:lnTo>
                    <a:pt x="305347" y="0"/>
                  </a:lnTo>
                  <a:close/>
                </a:path>
              </a:pathLst>
            </a:custGeom>
            <a:solidFill>
              <a:srgbClr val="60605F">
                <a:alpha val="9999"/>
              </a:srgbClr>
            </a:solidFill>
          </p:spPr>
          <p:txBody>
            <a:bodyPr wrap="square" lIns="0" tIns="0" rIns="0" bIns="0" rtlCol="0"/>
            <a:lstStyle/>
            <a:p>
              <a:endParaRPr/>
            </a:p>
          </p:txBody>
        </p:sp>
        <p:sp>
          <p:nvSpPr>
            <p:cNvPr id="25" name="bg object 25"/>
            <p:cNvSpPr/>
            <p:nvPr/>
          </p:nvSpPr>
          <p:spPr>
            <a:xfrm>
              <a:off x="7251444" y="5123124"/>
              <a:ext cx="305435" cy="481965"/>
            </a:xfrm>
            <a:custGeom>
              <a:avLst/>
              <a:gdLst/>
              <a:ahLst/>
              <a:cxnLst/>
              <a:rect l="l" t="t" r="r" b="b"/>
              <a:pathLst>
                <a:path w="305434" h="481964">
                  <a:moveTo>
                    <a:pt x="305347" y="0"/>
                  </a:moveTo>
                  <a:lnTo>
                    <a:pt x="0" y="240955"/>
                  </a:lnTo>
                  <a:lnTo>
                    <a:pt x="305347" y="481893"/>
                  </a:lnTo>
                  <a:lnTo>
                    <a:pt x="305347" y="0"/>
                  </a:lnTo>
                  <a:close/>
                </a:path>
              </a:pathLst>
            </a:custGeom>
            <a:solidFill>
              <a:srgbClr val="AEAEAE">
                <a:alpha val="9999"/>
              </a:srgbClr>
            </a:solidFill>
          </p:spPr>
          <p:txBody>
            <a:bodyPr wrap="square" lIns="0" tIns="0" rIns="0" bIns="0" rtlCol="0"/>
            <a:lstStyle/>
            <a:p>
              <a:endParaRPr/>
            </a:p>
          </p:txBody>
        </p:sp>
        <p:sp>
          <p:nvSpPr>
            <p:cNvPr id="26" name="bg object 26"/>
            <p:cNvSpPr/>
            <p:nvPr/>
          </p:nvSpPr>
          <p:spPr>
            <a:xfrm>
              <a:off x="7251444" y="6162522"/>
              <a:ext cx="305435" cy="481965"/>
            </a:xfrm>
            <a:custGeom>
              <a:avLst/>
              <a:gdLst/>
              <a:ahLst/>
              <a:cxnLst/>
              <a:rect l="l" t="t" r="r" b="b"/>
              <a:pathLst>
                <a:path w="305434" h="481965">
                  <a:moveTo>
                    <a:pt x="305347" y="0"/>
                  </a:moveTo>
                  <a:lnTo>
                    <a:pt x="0" y="240949"/>
                  </a:lnTo>
                  <a:lnTo>
                    <a:pt x="305347" y="481846"/>
                  </a:lnTo>
                  <a:lnTo>
                    <a:pt x="305347" y="0"/>
                  </a:lnTo>
                  <a:close/>
                </a:path>
              </a:pathLst>
            </a:custGeom>
            <a:solidFill>
              <a:srgbClr val="1D1D1B">
                <a:alpha val="9999"/>
              </a:srgbClr>
            </a:solidFill>
          </p:spPr>
          <p:txBody>
            <a:bodyPr wrap="square" lIns="0" tIns="0" rIns="0" bIns="0" rtlCol="0"/>
            <a:lstStyle/>
            <a:p>
              <a:endParaRPr/>
            </a:p>
          </p:txBody>
        </p:sp>
        <p:sp>
          <p:nvSpPr>
            <p:cNvPr id="27" name="bg object 27"/>
            <p:cNvSpPr/>
            <p:nvPr/>
          </p:nvSpPr>
          <p:spPr>
            <a:xfrm>
              <a:off x="7251444" y="7201831"/>
              <a:ext cx="305435" cy="481965"/>
            </a:xfrm>
            <a:custGeom>
              <a:avLst/>
              <a:gdLst/>
              <a:ahLst/>
              <a:cxnLst/>
              <a:rect l="l" t="t" r="r" b="b"/>
              <a:pathLst>
                <a:path w="305434" h="481965">
                  <a:moveTo>
                    <a:pt x="305347" y="0"/>
                  </a:moveTo>
                  <a:lnTo>
                    <a:pt x="0" y="240955"/>
                  </a:lnTo>
                  <a:lnTo>
                    <a:pt x="305347" y="481893"/>
                  </a:lnTo>
                  <a:lnTo>
                    <a:pt x="305347" y="0"/>
                  </a:lnTo>
                  <a:close/>
                </a:path>
              </a:pathLst>
            </a:custGeom>
            <a:solidFill>
              <a:srgbClr val="AEAEAE">
                <a:alpha val="9999"/>
              </a:srgbClr>
            </a:solidFill>
          </p:spPr>
          <p:txBody>
            <a:bodyPr wrap="square" lIns="0" tIns="0" rIns="0" bIns="0" rtlCol="0"/>
            <a:lstStyle/>
            <a:p>
              <a:endParaRPr/>
            </a:p>
          </p:txBody>
        </p:sp>
        <p:sp>
          <p:nvSpPr>
            <p:cNvPr id="28" name="bg object 28"/>
            <p:cNvSpPr/>
            <p:nvPr/>
          </p:nvSpPr>
          <p:spPr>
            <a:xfrm>
              <a:off x="7251444" y="8241187"/>
              <a:ext cx="305435" cy="481965"/>
            </a:xfrm>
            <a:custGeom>
              <a:avLst/>
              <a:gdLst/>
              <a:ahLst/>
              <a:cxnLst/>
              <a:rect l="l" t="t" r="r" b="b"/>
              <a:pathLst>
                <a:path w="305434" h="481965">
                  <a:moveTo>
                    <a:pt x="305347" y="0"/>
                  </a:moveTo>
                  <a:lnTo>
                    <a:pt x="0" y="240914"/>
                  </a:lnTo>
                  <a:lnTo>
                    <a:pt x="305347" y="481864"/>
                  </a:lnTo>
                  <a:lnTo>
                    <a:pt x="305347" y="0"/>
                  </a:lnTo>
                  <a:close/>
                </a:path>
              </a:pathLst>
            </a:custGeom>
            <a:solidFill>
              <a:srgbClr val="1D1D1B">
                <a:alpha val="9999"/>
              </a:srgbClr>
            </a:solidFill>
          </p:spPr>
          <p:txBody>
            <a:bodyPr wrap="square" lIns="0" tIns="0" rIns="0" bIns="0" rtlCol="0"/>
            <a:lstStyle/>
            <a:p>
              <a:endParaRPr/>
            </a:p>
          </p:txBody>
        </p:sp>
        <p:sp>
          <p:nvSpPr>
            <p:cNvPr id="35" name="bg object 35"/>
            <p:cNvSpPr/>
            <p:nvPr/>
          </p:nvSpPr>
          <p:spPr>
            <a:xfrm>
              <a:off x="6592919" y="3285357"/>
              <a:ext cx="659130" cy="1039494"/>
            </a:xfrm>
            <a:custGeom>
              <a:avLst/>
              <a:gdLst/>
              <a:ahLst/>
              <a:cxnLst/>
              <a:rect l="l" t="t" r="r" b="b"/>
              <a:pathLst>
                <a:path w="659129" h="1039495">
                  <a:moveTo>
                    <a:pt x="658520" y="0"/>
                  </a:moveTo>
                  <a:lnTo>
                    <a:pt x="0" y="519696"/>
                  </a:lnTo>
                  <a:lnTo>
                    <a:pt x="658520" y="1039380"/>
                  </a:lnTo>
                  <a:lnTo>
                    <a:pt x="658520" y="0"/>
                  </a:lnTo>
                  <a:close/>
                </a:path>
              </a:pathLst>
            </a:custGeom>
            <a:solidFill>
              <a:srgbClr val="60605F">
                <a:alpha val="9999"/>
              </a:srgbClr>
            </a:solidFill>
          </p:spPr>
          <p:txBody>
            <a:bodyPr wrap="square" lIns="0" tIns="0" rIns="0" bIns="0" rtlCol="0"/>
            <a:lstStyle/>
            <a:p>
              <a:endParaRPr/>
            </a:p>
          </p:txBody>
        </p:sp>
        <p:sp>
          <p:nvSpPr>
            <p:cNvPr id="37" name="bg object 37"/>
            <p:cNvSpPr/>
            <p:nvPr/>
          </p:nvSpPr>
          <p:spPr>
            <a:xfrm>
              <a:off x="6592919" y="4324735"/>
              <a:ext cx="659130" cy="1039494"/>
            </a:xfrm>
            <a:custGeom>
              <a:avLst/>
              <a:gdLst/>
              <a:ahLst/>
              <a:cxnLst/>
              <a:rect l="l" t="t" r="r" b="b"/>
              <a:pathLst>
                <a:path w="659129" h="1039495">
                  <a:moveTo>
                    <a:pt x="658520" y="0"/>
                  </a:moveTo>
                  <a:lnTo>
                    <a:pt x="0" y="519620"/>
                  </a:lnTo>
                  <a:lnTo>
                    <a:pt x="658520" y="1039393"/>
                  </a:lnTo>
                  <a:lnTo>
                    <a:pt x="658520" y="0"/>
                  </a:lnTo>
                  <a:close/>
                </a:path>
              </a:pathLst>
            </a:custGeom>
            <a:solidFill>
              <a:srgbClr val="60605F">
                <a:alpha val="9999"/>
              </a:srgbClr>
            </a:solidFill>
          </p:spPr>
          <p:txBody>
            <a:bodyPr wrap="square" lIns="0" tIns="0" rIns="0" bIns="0" rtlCol="0"/>
            <a:lstStyle/>
            <a:p>
              <a:endParaRPr/>
            </a:p>
          </p:txBody>
        </p:sp>
        <p:sp>
          <p:nvSpPr>
            <p:cNvPr id="38" name="bg object 38"/>
            <p:cNvSpPr/>
            <p:nvPr/>
          </p:nvSpPr>
          <p:spPr>
            <a:xfrm>
              <a:off x="6592924" y="3805055"/>
              <a:ext cx="659130" cy="1039494"/>
            </a:xfrm>
            <a:custGeom>
              <a:avLst/>
              <a:gdLst/>
              <a:ahLst/>
              <a:cxnLst/>
              <a:rect l="l" t="t" r="r" b="b"/>
              <a:pathLst>
                <a:path w="659129" h="1039495">
                  <a:moveTo>
                    <a:pt x="0" y="0"/>
                  </a:moveTo>
                  <a:lnTo>
                    <a:pt x="0" y="1039304"/>
                  </a:lnTo>
                  <a:lnTo>
                    <a:pt x="658558" y="519684"/>
                  </a:lnTo>
                  <a:lnTo>
                    <a:pt x="0" y="0"/>
                  </a:lnTo>
                  <a:close/>
                </a:path>
              </a:pathLst>
            </a:custGeom>
            <a:solidFill>
              <a:srgbClr val="AEAEAE">
                <a:alpha val="9999"/>
              </a:srgbClr>
            </a:solidFill>
          </p:spPr>
          <p:txBody>
            <a:bodyPr wrap="square" lIns="0" tIns="0" rIns="0" bIns="0" rtlCol="0"/>
            <a:lstStyle/>
            <a:p>
              <a:endParaRPr/>
            </a:p>
          </p:txBody>
        </p:sp>
        <p:sp>
          <p:nvSpPr>
            <p:cNvPr id="39" name="bg object 39"/>
            <p:cNvSpPr/>
            <p:nvPr/>
          </p:nvSpPr>
          <p:spPr>
            <a:xfrm>
              <a:off x="6592919" y="5364077"/>
              <a:ext cx="659130" cy="1039494"/>
            </a:xfrm>
            <a:custGeom>
              <a:avLst/>
              <a:gdLst/>
              <a:ahLst/>
              <a:cxnLst/>
              <a:rect l="l" t="t" r="r" b="b"/>
              <a:pathLst>
                <a:path w="659129" h="1039495">
                  <a:moveTo>
                    <a:pt x="658520" y="0"/>
                  </a:moveTo>
                  <a:lnTo>
                    <a:pt x="0" y="519683"/>
                  </a:lnTo>
                  <a:lnTo>
                    <a:pt x="658520" y="1039393"/>
                  </a:lnTo>
                  <a:lnTo>
                    <a:pt x="658520" y="0"/>
                  </a:lnTo>
                  <a:close/>
                </a:path>
              </a:pathLst>
            </a:custGeom>
            <a:solidFill>
              <a:srgbClr val="D6D6D5">
                <a:alpha val="9999"/>
              </a:srgbClr>
            </a:solidFill>
          </p:spPr>
          <p:txBody>
            <a:bodyPr wrap="square" lIns="0" tIns="0" rIns="0" bIns="0" rtlCol="0"/>
            <a:lstStyle/>
            <a:p>
              <a:endParaRPr/>
            </a:p>
          </p:txBody>
        </p:sp>
        <p:sp>
          <p:nvSpPr>
            <p:cNvPr id="40" name="bg object 40"/>
            <p:cNvSpPr/>
            <p:nvPr/>
          </p:nvSpPr>
          <p:spPr>
            <a:xfrm>
              <a:off x="6592924" y="4844360"/>
              <a:ext cx="659130" cy="1039494"/>
            </a:xfrm>
            <a:custGeom>
              <a:avLst/>
              <a:gdLst/>
              <a:ahLst/>
              <a:cxnLst/>
              <a:rect l="l" t="t" r="r" b="b"/>
              <a:pathLst>
                <a:path w="659129" h="1039495">
                  <a:moveTo>
                    <a:pt x="0" y="0"/>
                  </a:moveTo>
                  <a:lnTo>
                    <a:pt x="0" y="1039406"/>
                  </a:lnTo>
                  <a:lnTo>
                    <a:pt x="658558" y="519722"/>
                  </a:lnTo>
                  <a:lnTo>
                    <a:pt x="0" y="0"/>
                  </a:lnTo>
                  <a:close/>
                </a:path>
              </a:pathLst>
            </a:custGeom>
            <a:solidFill>
              <a:srgbClr val="1D1D1B">
                <a:alpha val="9999"/>
              </a:srgbClr>
            </a:solidFill>
          </p:spPr>
          <p:txBody>
            <a:bodyPr wrap="square" lIns="0" tIns="0" rIns="0" bIns="0" rtlCol="0"/>
            <a:lstStyle/>
            <a:p>
              <a:endParaRPr/>
            </a:p>
          </p:txBody>
        </p:sp>
        <p:sp>
          <p:nvSpPr>
            <p:cNvPr id="41" name="bg object 41"/>
            <p:cNvSpPr/>
            <p:nvPr/>
          </p:nvSpPr>
          <p:spPr>
            <a:xfrm>
              <a:off x="6592919" y="6403468"/>
              <a:ext cx="659130" cy="1039494"/>
            </a:xfrm>
            <a:custGeom>
              <a:avLst/>
              <a:gdLst/>
              <a:ahLst/>
              <a:cxnLst/>
              <a:rect l="l" t="t" r="r" b="b"/>
              <a:pathLst>
                <a:path w="659129" h="1039495">
                  <a:moveTo>
                    <a:pt x="658520" y="0"/>
                  </a:moveTo>
                  <a:lnTo>
                    <a:pt x="0" y="519595"/>
                  </a:lnTo>
                  <a:lnTo>
                    <a:pt x="658520" y="1039393"/>
                  </a:lnTo>
                  <a:lnTo>
                    <a:pt x="658520" y="0"/>
                  </a:lnTo>
                  <a:close/>
                </a:path>
              </a:pathLst>
            </a:custGeom>
            <a:solidFill>
              <a:srgbClr val="D6D6D5">
                <a:alpha val="9999"/>
              </a:srgbClr>
            </a:solidFill>
          </p:spPr>
          <p:txBody>
            <a:bodyPr wrap="square" lIns="0" tIns="0" rIns="0" bIns="0" rtlCol="0"/>
            <a:lstStyle/>
            <a:p>
              <a:endParaRPr/>
            </a:p>
          </p:txBody>
        </p:sp>
        <p:sp>
          <p:nvSpPr>
            <p:cNvPr id="42" name="bg object 42"/>
            <p:cNvSpPr/>
            <p:nvPr/>
          </p:nvSpPr>
          <p:spPr>
            <a:xfrm>
              <a:off x="6592924" y="5883764"/>
              <a:ext cx="659130" cy="1039494"/>
            </a:xfrm>
            <a:custGeom>
              <a:avLst/>
              <a:gdLst/>
              <a:ahLst/>
              <a:cxnLst/>
              <a:rect l="l" t="t" r="r" b="b"/>
              <a:pathLst>
                <a:path w="659129" h="1039495">
                  <a:moveTo>
                    <a:pt x="0" y="0"/>
                  </a:moveTo>
                  <a:lnTo>
                    <a:pt x="0" y="1039304"/>
                  </a:lnTo>
                  <a:lnTo>
                    <a:pt x="658558" y="519709"/>
                  </a:lnTo>
                  <a:lnTo>
                    <a:pt x="0" y="0"/>
                  </a:lnTo>
                  <a:close/>
                </a:path>
              </a:pathLst>
            </a:custGeom>
            <a:solidFill>
              <a:srgbClr val="60605F">
                <a:alpha val="9999"/>
              </a:srgbClr>
            </a:solidFill>
          </p:spPr>
          <p:txBody>
            <a:bodyPr wrap="square" lIns="0" tIns="0" rIns="0" bIns="0" rtlCol="0"/>
            <a:lstStyle/>
            <a:p>
              <a:endParaRPr/>
            </a:p>
          </p:txBody>
        </p:sp>
        <p:sp>
          <p:nvSpPr>
            <p:cNvPr id="43" name="bg object 43"/>
            <p:cNvSpPr/>
            <p:nvPr/>
          </p:nvSpPr>
          <p:spPr>
            <a:xfrm>
              <a:off x="6592919" y="7442786"/>
              <a:ext cx="659130" cy="1039494"/>
            </a:xfrm>
            <a:custGeom>
              <a:avLst/>
              <a:gdLst/>
              <a:ahLst/>
              <a:cxnLst/>
              <a:rect l="l" t="t" r="r" b="b"/>
              <a:pathLst>
                <a:path w="659129" h="1039495">
                  <a:moveTo>
                    <a:pt x="658520" y="0"/>
                  </a:moveTo>
                  <a:lnTo>
                    <a:pt x="0" y="519684"/>
                  </a:lnTo>
                  <a:lnTo>
                    <a:pt x="658520" y="1039317"/>
                  </a:lnTo>
                  <a:lnTo>
                    <a:pt x="658520" y="0"/>
                  </a:lnTo>
                  <a:close/>
                </a:path>
              </a:pathLst>
            </a:custGeom>
            <a:solidFill>
              <a:srgbClr val="D6D6D5">
                <a:alpha val="9999"/>
              </a:srgbClr>
            </a:solidFill>
          </p:spPr>
          <p:txBody>
            <a:bodyPr wrap="square" lIns="0" tIns="0" rIns="0" bIns="0" rtlCol="0"/>
            <a:lstStyle/>
            <a:p>
              <a:endParaRPr/>
            </a:p>
          </p:txBody>
        </p:sp>
        <p:sp>
          <p:nvSpPr>
            <p:cNvPr id="44" name="bg object 44"/>
            <p:cNvSpPr/>
            <p:nvPr/>
          </p:nvSpPr>
          <p:spPr>
            <a:xfrm>
              <a:off x="6592924" y="6923066"/>
              <a:ext cx="659130" cy="1039494"/>
            </a:xfrm>
            <a:custGeom>
              <a:avLst/>
              <a:gdLst/>
              <a:ahLst/>
              <a:cxnLst/>
              <a:rect l="l" t="t" r="r" b="b"/>
              <a:pathLst>
                <a:path w="659129" h="1039495">
                  <a:moveTo>
                    <a:pt x="0" y="0"/>
                  </a:moveTo>
                  <a:lnTo>
                    <a:pt x="0" y="1039406"/>
                  </a:lnTo>
                  <a:lnTo>
                    <a:pt x="658558" y="519722"/>
                  </a:lnTo>
                  <a:lnTo>
                    <a:pt x="0" y="0"/>
                  </a:lnTo>
                  <a:close/>
                </a:path>
              </a:pathLst>
            </a:custGeom>
            <a:solidFill>
              <a:srgbClr val="1D1D1B">
                <a:alpha val="9999"/>
              </a:srgbClr>
            </a:solidFill>
          </p:spPr>
          <p:txBody>
            <a:bodyPr wrap="square" lIns="0" tIns="0" rIns="0" bIns="0" rtlCol="0"/>
            <a:lstStyle/>
            <a:p>
              <a:endParaRPr/>
            </a:p>
          </p:txBody>
        </p:sp>
        <p:sp>
          <p:nvSpPr>
            <p:cNvPr id="54" name="bg object 54"/>
            <p:cNvSpPr/>
            <p:nvPr/>
          </p:nvSpPr>
          <p:spPr>
            <a:xfrm>
              <a:off x="5934291" y="3805129"/>
              <a:ext cx="659130" cy="1039494"/>
            </a:xfrm>
            <a:custGeom>
              <a:avLst/>
              <a:gdLst/>
              <a:ahLst/>
              <a:cxnLst/>
              <a:rect l="l" t="t" r="r" b="b"/>
              <a:pathLst>
                <a:path w="659129" h="1039495">
                  <a:moveTo>
                    <a:pt x="658583" y="0"/>
                  </a:moveTo>
                  <a:lnTo>
                    <a:pt x="0" y="519607"/>
                  </a:lnTo>
                  <a:lnTo>
                    <a:pt x="658583" y="1039304"/>
                  </a:lnTo>
                  <a:lnTo>
                    <a:pt x="658583" y="0"/>
                  </a:lnTo>
                  <a:close/>
                </a:path>
              </a:pathLst>
            </a:custGeom>
            <a:solidFill>
              <a:srgbClr val="60605F">
                <a:alpha val="9999"/>
              </a:srgbClr>
            </a:solidFill>
          </p:spPr>
          <p:txBody>
            <a:bodyPr wrap="square" lIns="0" tIns="0" rIns="0" bIns="0" rtlCol="0"/>
            <a:lstStyle/>
            <a:p>
              <a:endParaRPr/>
            </a:p>
          </p:txBody>
        </p:sp>
        <p:sp>
          <p:nvSpPr>
            <p:cNvPr id="55" name="bg object 55"/>
            <p:cNvSpPr/>
            <p:nvPr/>
          </p:nvSpPr>
          <p:spPr>
            <a:xfrm>
              <a:off x="5934285" y="3285435"/>
              <a:ext cx="659130" cy="1039494"/>
            </a:xfrm>
            <a:custGeom>
              <a:avLst/>
              <a:gdLst/>
              <a:ahLst/>
              <a:cxnLst/>
              <a:rect l="l" t="t" r="r" b="b"/>
              <a:pathLst>
                <a:path w="659129" h="1039495">
                  <a:moveTo>
                    <a:pt x="0" y="0"/>
                  </a:moveTo>
                  <a:lnTo>
                    <a:pt x="0" y="1039304"/>
                  </a:lnTo>
                  <a:lnTo>
                    <a:pt x="658634" y="519696"/>
                  </a:lnTo>
                  <a:lnTo>
                    <a:pt x="0" y="0"/>
                  </a:lnTo>
                  <a:close/>
                </a:path>
              </a:pathLst>
            </a:custGeom>
            <a:solidFill>
              <a:srgbClr val="E7E7E7">
                <a:alpha val="9999"/>
              </a:srgbClr>
            </a:solidFill>
          </p:spPr>
          <p:txBody>
            <a:bodyPr wrap="square" lIns="0" tIns="0" rIns="0" bIns="0" rtlCol="0"/>
            <a:lstStyle/>
            <a:p>
              <a:endParaRPr/>
            </a:p>
          </p:txBody>
        </p:sp>
        <p:sp>
          <p:nvSpPr>
            <p:cNvPr id="56" name="bg object 56"/>
            <p:cNvSpPr/>
            <p:nvPr/>
          </p:nvSpPr>
          <p:spPr>
            <a:xfrm>
              <a:off x="5934291" y="4844434"/>
              <a:ext cx="659130" cy="1039494"/>
            </a:xfrm>
            <a:custGeom>
              <a:avLst/>
              <a:gdLst/>
              <a:ahLst/>
              <a:cxnLst/>
              <a:rect l="l" t="t" r="r" b="b"/>
              <a:pathLst>
                <a:path w="659129" h="1039495">
                  <a:moveTo>
                    <a:pt x="658583" y="0"/>
                  </a:moveTo>
                  <a:lnTo>
                    <a:pt x="0" y="519696"/>
                  </a:lnTo>
                  <a:lnTo>
                    <a:pt x="658583" y="1039329"/>
                  </a:lnTo>
                  <a:lnTo>
                    <a:pt x="658583" y="0"/>
                  </a:lnTo>
                  <a:close/>
                </a:path>
              </a:pathLst>
            </a:custGeom>
            <a:solidFill>
              <a:srgbClr val="60605F">
                <a:alpha val="9999"/>
              </a:srgbClr>
            </a:solidFill>
          </p:spPr>
          <p:txBody>
            <a:bodyPr wrap="square" lIns="0" tIns="0" rIns="0" bIns="0" rtlCol="0"/>
            <a:lstStyle/>
            <a:p>
              <a:endParaRPr/>
            </a:p>
          </p:txBody>
        </p:sp>
        <p:sp>
          <p:nvSpPr>
            <p:cNvPr id="57" name="bg object 57"/>
            <p:cNvSpPr/>
            <p:nvPr/>
          </p:nvSpPr>
          <p:spPr>
            <a:xfrm>
              <a:off x="5934285" y="4324738"/>
              <a:ext cx="659130" cy="1039494"/>
            </a:xfrm>
            <a:custGeom>
              <a:avLst/>
              <a:gdLst/>
              <a:ahLst/>
              <a:cxnLst/>
              <a:rect l="l" t="t" r="r" b="b"/>
              <a:pathLst>
                <a:path w="659129" h="1039495">
                  <a:moveTo>
                    <a:pt x="0" y="0"/>
                  </a:moveTo>
                  <a:lnTo>
                    <a:pt x="0" y="1039393"/>
                  </a:lnTo>
                  <a:lnTo>
                    <a:pt x="658634" y="519696"/>
                  </a:lnTo>
                  <a:lnTo>
                    <a:pt x="0" y="0"/>
                  </a:lnTo>
                  <a:close/>
                </a:path>
              </a:pathLst>
            </a:custGeom>
            <a:solidFill>
              <a:srgbClr val="AEAEAE">
                <a:alpha val="9999"/>
              </a:srgbClr>
            </a:solidFill>
          </p:spPr>
          <p:txBody>
            <a:bodyPr wrap="square" lIns="0" tIns="0" rIns="0" bIns="0" rtlCol="0"/>
            <a:lstStyle/>
            <a:p>
              <a:endParaRPr/>
            </a:p>
          </p:txBody>
        </p:sp>
        <p:sp>
          <p:nvSpPr>
            <p:cNvPr id="58" name="bg object 58"/>
            <p:cNvSpPr/>
            <p:nvPr/>
          </p:nvSpPr>
          <p:spPr>
            <a:xfrm>
              <a:off x="5934291" y="5883761"/>
              <a:ext cx="659130" cy="1039494"/>
            </a:xfrm>
            <a:custGeom>
              <a:avLst/>
              <a:gdLst/>
              <a:ahLst/>
              <a:cxnLst/>
              <a:rect l="l" t="t" r="r" b="b"/>
              <a:pathLst>
                <a:path w="659129" h="1039495">
                  <a:moveTo>
                    <a:pt x="658583" y="0"/>
                  </a:moveTo>
                  <a:lnTo>
                    <a:pt x="0" y="519709"/>
                  </a:lnTo>
                  <a:lnTo>
                    <a:pt x="658583" y="1039380"/>
                  </a:lnTo>
                  <a:lnTo>
                    <a:pt x="658583" y="0"/>
                  </a:lnTo>
                  <a:close/>
                </a:path>
              </a:pathLst>
            </a:custGeom>
            <a:solidFill>
              <a:srgbClr val="D6D6D5">
                <a:alpha val="9999"/>
              </a:srgbClr>
            </a:solidFill>
          </p:spPr>
          <p:txBody>
            <a:bodyPr wrap="square" lIns="0" tIns="0" rIns="0" bIns="0" rtlCol="0"/>
            <a:lstStyle/>
            <a:p>
              <a:endParaRPr/>
            </a:p>
          </p:txBody>
        </p:sp>
        <p:sp>
          <p:nvSpPr>
            <p:cNvPr id="59" name="bg object 59"/>
            <p:cNvSpPr/>
            <p:nvPr/>
          </p:nvSpPr>
          <p:spPr>
            <a:xfrm>
              <a:off x="5934285" y="5364129"/>
              <a:ext cx="659130" cy="1039494"/>
            </a:xfrm>
            <a:custGeom>
              <a:avLst/>
              <a:gdLst/>
              <a:ahLst/>
              <a:cxnLst/>
              <a:rect l="l" t="t" r="r" b="b"/>
              <a:pathLst>
                <a:path w="659129" h="1039495">
                  <a:moveTo>
                    <a:pt x="0" y="0"/>
                  </a:moveTo>
                  <a:lnTo>
                    <a:pt x="0" y="1039342"/>
                  </a:lnTo>
                  <a:lnTo>
                    <a:pt x="658634" y="519633"/>
                  </a:lnTo>
                  <a:lnTo>
                    <a:pt x="0" y="0"/>
                  </a:lnTo>
                  <a:close/>
                </a:path>
              </a:pathLst>
            </a:custGeom>
            <a:solidFill>
              <a:srgbClr val="AEAEAE">
                <a:alpha val="9999"/>
              </a:srgbClr>
            </a:solidFill>
          </p:spPr>
          <p:txBody>
            <a:bodyPr wrap="square" lIns="0" tIns="0" rIns="0" bIns="0" rtlCol="0"/>
            <a:lstStyle/>
            <a:p>
              <a:endParaRPr/>
            </a:p>
          </p:txBody>
        </p:sp>
        <p:sp>
          <p:nvSpPr>
            <p:cNvPr id="60" name="bg object 60"/>
            <p:cNvSpPr/>
            <p:nvPr/>
          </p:nvSpPr>
          <p:spPr>
            <a:xfrm>
              <a:off x="5934291" y="6923064"/>
              <a:ext cx="659130" cy="1039494"/>
            </a:xfrm>
            <a:custGeom>
              <a:avLst/>
              <a:gdLst/>
              <a:ahLst/>
              <a:cxnLst/>
              <a:rect l="l" t="t" r="r" b="b"/>
              <a:pathLst>
                <a:path w="659129" h="1039495">
                  <a:moveTo>
                    <a:pt x="658583" y="0"/>
                  </a:moveTo>
                  <a:lnTo>
                    <a:pt x="0" y="519798"/>
                  </a:lnTo>
                  <a:lnTo>
                    <a:pt x="658583" y="1039406"/>
                  </a:lnTo>
                  <a:lnTo>
                    <a:pt x="658583" y="0"/>
                  </a:lnTo>
                  <a:close/>
                </a:path>
              </a:pathLst>
            </a:custGeom>
            <a:solidFill>
              <a:srgbClr val="D6D6D5">
                <a:alpha val="9999"/>
              </a:srgbClr>
            </a:solidFill>
          </p:spPr>
          <p:txBody>
            <a:bodyPr wrap="square" lIns="0" tIns="0" rIns="0" bIns="0" rtlCol="0"/>
            <a:lstStyle/>
            <a:p>
              <a:endParaRPr/>
            </a:p>
          </p:txBody>
        </p:sp>
        <p:sp>
          <p:nvSpPr>
            <p:cNvPr id="61" name="bg object 61"/>
            <p:cNvSpPr/>
            <p:nvPr/>
          </p:nvSpPr>
          <p:spPr>
            <a:xfrm>
              <a:off x="5934285" y="6403470"/>
              <a:ext cx="659130" cy="1039494"/>
            </a:xfrm>
            <a:custGeom>
              <a:avLst/>
              <a:gdLst/>
              <a:ahLst/>
              <a:cxnLst/>
              <a:rect l="l" t="t" r="r" b="b"/>
              <a:pathLst>
                <a:path w="659129" h="1039495">
                  <a:moveTo>
                    <a:pt x="0" y="0"/>
                  </a:moveTo>
                  <a:lnTo>
                    <a:pt x="0" y="1039393"/>
                  </a:lnTo>
                  <a:lnTo>
                    <a:pt x="658634" y="519595"/>
                  </a:lnTo>
                  <a:lnTo>
                    <a:pt x="0" y="0"/>
                  </a:lnTo>
                  <a:close/>
                </a:path>
              </a:pathLst>
            </a:custGeom>
            <a:solidFill>
              <a:srgbClr val="60605F">
                <a:alpha val="9999"/>
              </a:srgbClr>
            </a:solidFill>
          </p:spPr>
          <p:txBody>
            <a:bodyPr wrap="square" lIns="0" tIns="0" rIns="0" bIns="0" rtlCol="0"/>
            <a:lstStyle/>
            <a:p>
              <a:endParaRPr/>
            </a:p>
          </p:txBody>
        </p:sp>
        <p:sp>
          <p:nvSpPr>
            <p:cNvPr id="63" name="bg object 63"/>
            <p:cNvSpPr/>
            <p:nvPr/>
          </p:nvSpPr>
          <p:spPr>
            <a:xfrm>
              <a:off x="5934285" y="7442861"/>
              <a:ext cx="659130" cy="1039494"/>
            </a:xfrm>
            <a:custGeom>
              <a:avLst/>
              <a:gdLst/>
              <a:ahLst/>
              <a:cxnLst/>
              <a:rect l="l" t="t" r="r" b="b"/>
              <a:pathLst>
                <a:path w="659129" h="1039495">
                  <a:moveTo>
                    <a:pt x="0" y="0"/>
                  </a:moveTo>
                  <a:lnTo>
                    <a:pt x="0" y="1039240"/>
                  </a:lnTo>
                  <a:lnTo>
                    <a:pt x="658634" y="519607"/>
                  </a:lnTo>
                  <a:lnTo>
                    <a:pt x="0" y="0"/>
                  </a:lnTo>
                  <a:close/>
                </a:path>
              </a:pathLst>
            </a:custGeom>
            <a:solidFill>
              <a:srgbClr val="AEAEAE">
                <a:alpha val="9999"/>
              </a:srgbClr>
            </a:solidFill>
          </p:spPr>
          <p:txBody>
            <a:bodyPr wrap="square" lIns="0" tIns="0" rIns="0" bIns="0" rtlCol="0"/>
            <a:lstStyle/>
            <a:p>
              <a:endParaRPr/>
            </a:p>
          </p:txBody>
        </p:sp>
        <p:sp>
          <p:nvSpPr>
            <p:cNvPr id="69" name="object 5">
              <a:extLst>
                <a:ext uri="{FF2B5EF4-FFF2-40B4-BE49-F238E27FC236}">
                  <a16:creationId xmlns:a16="http://schemas.microsoft.com/office/drawing/2014/main" id="{8C6B99AD-DA6F-425E-B312-5E5A52B8D441}"/>
                </a:ext>
              </a:extLst>
            </p:cNvPr>
            <p:cNvSpPr/>
            <p:nvPr/>
          </p:nvSpPr>
          <p:spPr>
            <a:xfrm>
              <a:off x="5275714" y="4324723"/>
              <a:ext cx="659130" cy="1039494"/>
            </a:xfrm>
            <a:custGeom>
              <a:avLst/>
              <a:gdLst/>
              <a:ahLst/>
              <a:cxnLst/>
              <a:rect l="l" t="t" r="r" b="b"/>
              <a:pathLst>
                <a:path w="659129" h="1039495">
                  <a:moveTo>
                    <a:pt x="658583" y="0"/>
                  </a:moveTo>
                  <a:lnTo>
                    <a:pt x="0" y="519696"/>
                  </a:lnTo>
                  <a:lnTo>
                    <a:pt x="658583" y="1039393"/>
                  </a:lnTo>
                  <a:lnTo>
                    <a:pt x="658583" y="0"/>
                  </a:lnTo>
                  <a:close/>
                </a:path>
              </a:pathLst>
            </a:custGeom>
            <a:solidFill>
              <a:srgbClr val="B2B2B1">
                <a:alpha val="9999"/>
              </a:srgbClr>
            </a:solidFill>
          </p:spPr>
          <p:txBody>
            <a:bodyPr wrap="square" lIns="0" tIns="0" rIns="0" bIns="0" rtlCol="0"/>
            <a:lstStyle/>
            <a:p>
              <a:endParaRPr/>
            </a:p>
          </p:txBody>
        </p:sp>
        <p:sp>
          <p:nvSpPr>
            <p:cNvPr id="70" name="object 6">
              <a:extLst>
                <a:ext uri="{FF2B5EF4-FFF2-40B4-BE49-F238E27FC236}">
                  <a16:creationId xmlns:a16="http://schemas.microsoft.com/office/drawing/2014/main" id="{2F7BCDE2-C03E-468B-8E16-A0E6FB27110E}"/>
                </a:ext>
              </a:extLst>
            </p:cNvPr>
            <p:cNvSpPr/>
            <p:nvPr/>
          </p:nvSpPr>
          <p:spPr>
            <a:xfrm>
              <a:off x="5275709" y="3805118"/>
              <a:ext cx="659130" cy="1039494"/>
            </a:xfrm>
            <a:custGeom>
              <a:avLst/>
              <a:gdLst/>
              <a:ahLst/>
              <a:cxnLst/>
              <a:rect l="l" t="t" r="r" b="b"/>
              <a:pathLst>
                <a:path w="659129" h="1039495">
                  <a:moveTo>
                    <a:pt x="0" y="0"/>
                  </a:moveTo>
                  <a:lnTo>
                    <a:pt x="0" y="1039304"/>
                  </a:lnTo>
                  <a:lnTo>
                    <a:pt x="658583" y="519607"/>
                  </a:lnTo>
                  <a:lnTo>
                    <a:pt x="0" y="0"/>
                  </a:lnTo>
                  <a:close/>
                </a:path>
              </a:pathLst>
            </a:custGeom>
            <a:solidFill>
              <a:srgbClr val="D6D6D5">
                <a:alpha val="9999"/>
              </a:srgbClr>
            </a:solidFill>
          </p:spPr>
          <p:txBody>
            <a:bodyPr wrap="square" lIns="0" tIns="0" rIns="0" bIns="0" rtlCol="0"/>
            <a:lstStyle/>
            <a:p>
              <a:endParaRPr dirty="0"/>
            </a:p>
          </p:txBody>
        </p:sp>
        <p:sp>
          <p:nvSpPr>
            <p:cNvPr id="73" name="object 9">
              <a:extLst>
                <a:ext uri="{FF2B5EF4-FFF2-40B4-BE49-F238E27FC236}">
                  <a16:creationId xmlns:a16="http://schemas.microsoft.com/office/drawing/2014/main" id="{D532AF07-0EDA-4678-A7FB-CA14A01442D4}"/>
                </a:ext>
              </a:extLst>
            </p:cNvPr>
            <p:cNvSpPr/>
            <p:nvPr/>
          </p:nvSpPr>
          <p:spPr>
            <a:xfrm>
              <a:off x="5275709" y="4844421"/>
              <a:ext cx="659130" cy="1039494"/>
            </a:xfrm>
            <a:custGeom>
              <a:avLst/>
              <a:gdLst/>
              <a:ahLst/>
              <a:cxnLst/>
              <a:rect l="l" t="t" r="r" b="b"/>
              <a:pathLst>
                <a:path w="659129" h="1039495">
                  <a:moveTo>
                    <a:pt x="0" y="0"/>
                  </a:moveTo>
                  <a:lnTo>
                    <a:pt x="0" y="1039329"/>
                  </a:lnTo>
                  <a:lnTo>
                    <a:pt x="658583" y="519696"/>
                  </a:lnTo>
                  <a:lnTo>
                    <a:pt x="0" y="0"/>
                  </a:lnTo>
                  <a:close/>
                </a:path>
              </a:pathLst>
            </a:custGeom>
            <a:solidFill>
              <a:srgbClr val="E7E7E7">
                <a:alpha val="9999"/>
              </a:srgbClr>
            </a:solidFill>
          </p:spPr>
          <p:txBody>
            <a:bodyPr wrap="square" lIns="0" tIns="0" rIns="0" bIns="0" rtlCol="0"/>
            <a:lstStyle/>
            <a:p>
              <a:endParaRPr/>
            </a:p>
          </p:txBody>
        </p:sp>
        <p:sp>
          <p:nvSpPr>
            <p:cNvPr id="74" name="object 10">
              <a:extLst>
                <a:ext uri="{FF2B5EF4-FFF2-40B4-BE49-F238E27FC236}">
                  <a16:creationId xmlns:a16="http://schemas.microsoft.com/office/drawing/2014/main" id="{E32F8EF5-069E-47EA-8BDF-B86F29AC1585}"/>
                </a:ext>
              </a:extLst>
            </p:cNvPr>
            <p:cNvSpPr/>
            <p:nvPr/>
          </p:nvSpPr>
          <p:spPr>
            <a:xfrm>
              <a:off x="5275714" y="6403456"/>
              <a:ext cx="659130" cy="1039494"/>
            </a:xfrm>
            <a:custGeom>
              <a:avLst/>
              <a:gdLst/>
              <a:ahLst/>
              <a:cxnLst/>
              <a:rect l="l" t="t" r="r" b="b"/>
              <a:pathLst>
                <a:path w="659129" h="1039495">
                  <a:moveTo>
                    <a:pt x="658583" y="0"/>
                  </a:moveTo>
                  <a:lnTo>
                    <a:pt x="0" y="519683"/>
                  </a:lnTo>
                  <a:lnTo>
                    <a:pt x="658583" y="1039380"/>
                  </a:lnTo>
                  <a:lnTo>
                    <a:pt x="658583" y="0"/>
                  </a:lnTo>
                  <a:close/>
                </a:path>
              </a:pathLst>
            </a:custGeom>
            <a:solidFill>
              <a:srgbClr val="D6D6D5">
                <a:alpha val="9999"/>
              </a:srgbClr>
            </a:solidFill>
          </p:spPr>
          <p:txBody>
            <a:bodyPr wrap="square" lIns="0" tIns="0" rIns="0" bIns="0" rtlCol="0"/>
            <a:lstStyle/>
            <a:p>
              <a:endParaRPr/>
            </a:p>
          </p:txBody>
        </p:sp>
        <p:sp>
          <p:nvSpPr>
            <p:cNvPr id="75" name="object 11">
              <a:extLst>
                <a:ext uri="{FF2B5EF4-FFF2-40B4-BE49-F238E27FC236}">
                  <a16:creationId xmlns:a16="http://schemas.microsoft.com/office/drawing/2014/main" id="{7B2789B5-B03A-418D-8E3D-9D63C180DAD9}"/>
                </a:ext>
              </a:extLst>
            </p:cNvPr>
            <p:cNvSpPr/>
            <p:nvPr/>
          </p:nvSpPr>
          <p:spPr>
            <a:xfrm>
              <a:off x="5275707" y="5883757"/>
              <a:ext cx="659130" cy="2598420"/>
            </a:xfrm>
            <a:custGeom>
              <a:avLst/>
              <a:gdLst/>
              <a:ahLst/>
              <a:cxnLst/>
              <a:rect l="l" t="t" r="r" b="b"/>
              <a:pathLst>
                <a:path w="659129" h="2598420">
                  <a:moveTo>
                    <a:pt x="658583" y="1559090"/>
                  </a:moveTo>
                  <a:lnTo>
                    <a:pt x="0" y="2078697"/>
                  </a:lnTo>
                  <a:lnTo>
                    <a:pt x="658583" y="2598407"/>
                  </a:lnTo>
                  <a:lnTo>
                    <a:pt x="658583" y="1559090"/>
                  </a:lnTo>
                  <a:close/>
                </a:path>
                <a:path w="659129" h="2598420">
                  <a:moveTo>
                    <a:pt x="658583" y="519709"/>
                  </a:moveTo>
                  <a:lnTo>
                    <a:pt x="0" y="0"/>
                  </a:lnTo>
                  <a:lnTo>
                    <a:pt x="0" y="1039393"/>
                  </a:lnTo>
                  <a:lnTo>
                    <a:pt x="658583" y="519709"/>
                  </a:lnTo>
                  <a:close/>
                </a:path>
              </a:pathLst>
            </a:custGeom>
            <a:solidFill>
              <a:srgbClr val="60605F">
                <a:alpha val="9999"/>
              </a:srgbClr>
            </a:solidFill>
          </p:spPr>
          <p:txBody>
            <a:bodyPr wrap="square" lIns="0" tIns="0" rIns="0" bIns="0" rtlCol="0"/>
            <a:lstStyle/>
            <a:p>
              <a:endParaRPr/>
            </a:p>
          </p:txBody>
        </p:sp>
        <p:sp>
          <p:nvSpPr>
            <p:cNvPr id="76" name="object 12">
              <a:extLst>
                <a:ext uri="{FF2B5EF4-FFF2-40B4-BE49-F238E27FC236}">
                  <a16:creationId xmlns:a16="http://schemas.microsoft.com/office/drawing/2014/main" id="{EDED81E0-C171-442D-9A5C-4F19D603B5E7}"/>
                </a:ext>
              </a:extLst>
            </p:cNvPr>
            <p:cNvSpPr/>
            <p:nvPr/>
          </p:nvSpPr>
          <p:spPr>
            <a:xfrm>
              <a:off x="5275709" y="6923142"/>
              <a:ext cx="659130" cy="1039494"/>
            </a:xfrm>
            <a:custGeom>
              <a:avLst/>
              <a:gdLst/>
              <a:ahLst/>
              <a:cxnLst/>
              <a:rect l="l" t="t" r="r" b="b"/>
              <a:pathLst>
                <a:path w="659129" h="1039495">
                  <a:moveTo>
                    <a:pt x="0" y="0"/>
                  </a:moveTo>
                  <a:lnTo>
                    <a:pt x="0" y="1039304"/>
                  </a:lnTo>
                  <a:lnTo>
                    <a:pt x="658583" y="519696"/>
                  </a:lnTo>
                  <a:lnTo>
                    <a:pt x="0" y="0"/>
                  </a:lnTo>
                  <a:close/>
                </a:path>
              </a:pathLst>
            </a:custGeom>
            <a:solidFill>
              <a:srgbClr val="E7E7E7">
                <a:alpha val="9999"/>
              </a:srgbClr>
            </a:solidFill>
          </p:spPr>
          <p:txBody>
            <a:bodyPr wrap="square" lIns="0" tIns="0" rIns="0" bIns="0" rtlCol="0"/>
            <a:lstStyle/>
            <a:p>
              <a:endParaRPr/>
            </a:p>
          </p:txBody>
        </p:sp>
        <p:sp>
          <p:nvSpPr>
            <p:cNvPr id="82" name="object 18">
              <a:extLst>
                <a:ext uri="{FF2B5EF4-FFF2-40B4-BE49-F238E27FC236}">
                  <a16:creationId xmlns:a16="http://schemas.microsoft.com/office/drawing/2014/main" id="{BF2861CB-EFE0-4558-B54B-8705AC1984CF}"/>
                </a:ext>
              </a:extLst>
            </p:cNvPr>
            <p:cNvSpPr/>
            <p:nvPr/>
          </p:nvSpPr>
          <p:spPr>
            <a:xfrm>
              <a:off x="4617151" y="3805117"/>
              <a:ext cx="659130" cy="1039494"/>
            </a:xfrm>
            <a:custGeom>
              <a:avLst/>
              <a:gdLst/>
              <a:ahLst/>
              <a:cxnLst/>
              <a:rect l="l" t="t" r="r" b="b"/>
              <a:pathLst>
                <a:path w="659129" h="1039495">
                  <a:moveTo>
                    <a:pt x="658558" y="0"/>
                  </a:moveTo>
                  <a:lnTo>
                    <a:pt x="0" y="519607"/>
                  </a:lnTo>
                  <a:lnTo>
                    <a:pt x="658558" y="1039304"/>
                  </a:lnTo>
                  <a:lnTo>
                    <a:pt x="658558" y="0"/>
                  </a:lnTo>
                  <a:close/>
                </a:path>
              </a:pathLst>
            </a:custGeom>
            <a:solidFill>
              <a:srgbClr val="B2B2B1">
                <a:alpha val="9999"/>
              </a:srgbClr>
            </a:solidFill>
          </p:spPr>
          <p:txBody>
            <a:bodyPr wrap="square" lIns="0" tIns="0" rIns="0" bIns="0" rtlCol="0"/>
            <a:lstStyle/>
            <a:p>
              <a:endParaRPr/>
            </a:p>
          </p:txBody>
        </p:sp>
        <p:sp>
          <p:nvSpPr>
            <p:cNvPr id="83" name="object 19">
              <a:extLst>
                <a:ext uri="{FF2B5EF4-FFF2-40B4-BE49-F238E27FC236}">
                  <a16:creationId xmlns:a16="http://schemas.microsoft.com/office/drawing/2014/main" id="{0CBA2081-E902-4C29-810D-4B1F03835480}"/>
                </a:ext>
              </a:extLst>
            </p:cNvPr>
            <p:cNvSpPr/>
            <p:nvPr/>
          </p:nvSpPr>
          <p:spPr>
            <a:xfrm>
              <a:off x="4617136" y="3285426"/>
              <a:ext cx="659130" cy="2598420"/>
            </a:xfrm>
            <a:custGeom>
              <a:avLst/>
              <a:gdLst/>
              <a:ahLst/>
              <a:cxnLst/>
              <a:rect l="l" t="t" r="r" b="b"/>
              <a:pathLst>
                <a:path w="659129" h="2598420">
                  <a:moveTo>
                    <a:pt x="658571" y="1559001"/>
                  </a:moveTo>
                  <a:lnTo>
                    <a:pt x="12" y="2078697"/>
                  </a:lnTo>
                  <a:lnTo>
                    <a:pt x="658571" y="2598331"/>
                  </a:lnTo>
                  <a:lnTo>
                    <a:pt x="658571" y="1559001"/>
                  </a:lnTo>
                  <a:close/>
                </a:path>
                <a:path w="659129" h="2598420">
                  <a:moveTo>
                    <a:pt x="658634" y="519696"/>
                  </a:moveTo>
                  <a:lnTo>
                    <a:pt x="0" y="0"/>
                  </a:lnTo>
                  <a:lnTo>
                    <a:pt x="0" y="1039304"/>
                  </a:lnTo>
                  <a:lnTo>
                    <a:pt x="658634" y="519696"/>
                  </a:lnTo>
                  <a:close/>
                </a:path>
              </a:pathLst>
            </a:custGeom>
            <a:solidFill>
              <a:srgbClr val="60605F">
                <a:alpha val="9999"/>
              </a:srgbClr>
            </a:solidFill>
          </p:spPr>
          <p:txBody>
            <a:bodyPr wrap="square" lIns="0" tIns="0" rIns="0" bIns="0" rtlCol="0"/>
            <a:lstStyle/>
            <a:p>
              <a:endParaRPr/>
            </a:p>
          </p:txBody>
        </p:sp>
        <p:sp>
          <p:nvSpPr>
            <p:cNvPr id="84" name="object 20">
              <a:extLst>
                <a:ext uri="{FF2B5EF4-FFF2-40B4-BE49-F238E27FC236}">
                  <a16:creationId xmlns:a16="http://schemas.microsoft.com/office/drawing/2014/main" id="{8FBF0ED2-294E-4DD3-AE64-2D262A159024}"/>
                </a:ext>
              </a:extLst>
            </p:cNvPr>
            <p:cNvSpPr/>
            <p:nvPr/>
          </p:nvSpPr>
          <p:spPr>
            <a:xfrm>
              <a:off x="4617151" y="5883749"/>
              <a:ext cx="659130" cy="1039494"/>
            </a:xfrm>
            <a:custGeom>
              <a:avLst/>
              <a:gdLst/>
              <a:ahLst/>
              <a:cxnLst/>
              <a:rect l="l" t="t" r="r" b="b"/>
              <a:pathLst>
                <a:path w="659129" h="1039495">
                  <a:moveTo>
                    <a:pt x="658558" y="0"/>
                  </a:moveTo>
                  <a:lnTo>
                    <a:pt x="0" y="519709"/>
                  </a:lnTo>
                  <a:lnTo>
                    <a:pt x="658558" y="1039393"/>
                  </a:lnTo>
                  <a:lnTo>
                    <a:pt x="658558" y="0"/>
                  </a:lnTo>
                  <a:close/>
                </a:path>
              </a:pathLst>
            </a:custGeom>
            <a:solidFill>
              <a:srgbClr val="D6D6D5">
                <a:alpha val="9999"/>
              </a:srgbClr>
            </a:solidFill>
          </p:spPr>
          <p:txBody>
            <a:bodyPr wrap="square" lIns="0" tIns="0" rIns="0" bIns="0" rtlCol="0"/>
            <a:lstStyle/>
            <a:p>
              <a:endParaRPr/>
            </a:p>
          </p:txBody>
        </p:sp>
        <p:sp>
          <p:nvSpPr>
            <p:cNvPr id="85" name="object 21">
              <a:extLst>
                <a:ext uri="{FF2B5EF4-FFF2-40B4-BE49-F238E27FC236}">
                  <a16:creationId xmlns:a16="http://schemas.microsoft.com/office/drawing/2014/main" id="{24D30A51-15C9-4A42-9DBE-67D732EBCBEA}"/>
                </a:ext>
              </a:extLst>
            </p:cNvPr>
            <p:cNvSpPr/>
            <p:nvPr/>
          </p:nvSpPr>
          <p:spPr>
            <a:xfrm>
              <a:off x="4617144" y="5364116"/>
              <a:ext cx="659130" cy="1039494"/>
            </a:xfrm>
            <a:custGeom>
              <a:avLst/>
              <a:gdLst/>
              <a:ahLst/>
              <a:cxnLst/>
              <a:rect l="l" t="t" r="r" b="b"/>
              <a:pathLst>
                <a:path w="659129" h="1039495">
                  <a:moveTo>
                    <a:pt x="0" y="0"/>
                  </a:moveTo>
                  <a:lnTo>
                    <a:pt x="0" y="1039342"/>
                  </a:lnTo>
                  <a:lnTo>
                    <a:pt x="658634" y="519633"/>
                  </a:lnTo>
                  <a:lnTo>
                    <a:pt x="0" y="0"/>
                  </a:lnTo>
                  <a:close/>
                </a:path>
              </a:pathLst>
            </a:custGeom>
            <a:solidFill>
              <a:srgbClr val="B2B2B1">
                <a:alpha val="9999"/>
              </a:srgbClr>
            </a:solidFill>
          </p:spPr>
          <p:txBody>
            <a:bodyPr wrap="square" lIns="0" tIns="0" rIns="0" bIns="0" rtlCol="0"/>
            <a:lstStyle/>
            <a:p>
              <a:endParaRPr/>
            </a:p>
          </p:txBody>
        </p:sp>
        <p:sp>
          <p:nvSpPr>
            <p:cNvPr id="86" name="object 22">
              <a:extLst>
                <a:ext uri="{FF2B5EF4-FFF2-40B4-BE49-F238E27FC236}">
                  <a16:creationId xmlns:a16="http://schemas.microsoft.com/office/drawing/2014/main" id="{14679901-7FD7-4381-A92E-8339ABD2B325}"/>
                </a:ext>
              </a:extLst>
            </p:cNvPr>
            <p:cNvSpPr/>
            <p:nvPr/>
          </p:nvSpPr>
          <p:spPr>
            <a:xfrm>
              <a:off x="4617151" y="6923139"/>
              <a:ext cx="659130" cy="1039494"/>
            </a:xfrm>
            <a:custGeom>
              <a:avLst/>
              <a:gdLst/>
              <a:ahLst/>
              <a:cxnLst/>
              <a:rect l="l" t="t" r="r" b="b"/>
              <a:pathLst>
                <a:path w="659129" h="1039495">
                  <a:moveTo>
                    <a:pt x="658558" y="0"/>
                  </a:moveTo>
                  <a:lnTo>
                    <a:pt x="0" y="519696"/>
                  </a:lnTo>
                  <a:lnTo>
                    <a:pt x="658558" y="1039380"/>
                  </a:lnTo>
                  <a:lnTo>
                    <a:pt x="658558" y="0"/>
                  </a:lnTo>
                  <a:close/>
                </a:path>
              </a:pathLst>
            </a:custGeom>
            <a:solidFill>
              <a:srgbClr val="60605F">
                <a:alpha val="9999"/>
              </a:srgbClr>
            </a:solidFill>
          </p:spPr>
          <p:txBody>
            <a:bodyPr wrap="square" lIns="0" tIns="0" rIns="0" bIns="0" rtlCol="0"/>
            <a:lstStyle/>
            <a:p>
              <a:endParaRPr/>
            </a:p>
          </p:txBody>
        </p:sp>
        <p:sp>
          <p:nvSpPr>
            <p:cNvPr id="87" name="object 23">
              <a:extLst>
                <a:ext uri="{FF2B5EF4-FFF2-40B4-BE49-F238E27FC236}">
                  <a16:creationId xmlns:a16="http://schemas.microsoft.com/office/drawing/2014/main" id="{53E5169C-85B5-4382-AEE3-A4A00DC213E4}"/>
                </a:ext>
              </a:extLst>
            </p:cNvPr>
            <p:cNvSpPr/>
            <p:nvPr/>
          </p:nvSpPr>
          <p:spPr>
            <a:xfrm>
              <a:off x="4617144" y="6403458"/>
              <a:ext cx="659130" cy="1039494"/>
            </a:xfrm>
            <a:custGeom>
              <a:avLst/>
              <a:gdLst/>
              <a:ahLst/>
              <a:cxnLst/>
              <a:rect l="l" t="t" r="r" b="b"/>
              <a:pathLst>
                <a:path w="659129" h="1039495">
                  <a:moveTo>
                    <a:pt x="0" y="0"/>
                  </a:moveTo>
                  <a:lnTo>
                    <a:pt x="0" y="1039380"/>
                  </a:lnTo>
                  <a:lnTo>
                    <a:pt x="658634" y="519684"/>
                  </a:lnTo>
                  <a:lnTo>
                    <a:pt x="0" y="0"/>
                  </a:lnTo>
                  <a:close/>
                </a:path>
              </a:pathLst>
            </a:custGeom>
            <a:solidFill>
              <a:srgbClr val="E7E7E7">
                <a:alpha val="9999"/>
              </a:srgbClr>
            </a:solidFill>
          </p:spPr>
          <p:txBody>
            <a:bodyPr wrap="square" lIns="0" tIns="0" rIns="0" bIns="0" rtlCol="0"/>
            <a:lstStyle/>
            <a:p>
              <a:endParaRPr/>
            </a:p>
          </p:txBody>
        </p:sp>
        <p:sp>
          <p:nvSpPr>
            <p:cNvPr id="89" name="object 25">
              <a:extLst>
                <a:ext uri="{FF2B5EF4-FFF2-40B4-BE49-F238E27FC236}">
                  <a16:creationId xmlns:a16="http://schemas.microsoft.com/office/drawing/2014/main" id="{C70AA654-8B47-4FAF-A4E7-E3789CB2C231}"/>
                </a:ext>
              </a:extLst>
            </p:cNvPr>
            <p:cNvSpPr/>
            <p:nvPr/>
          </p:nvSpPr>
          <p:spPr>
            <a:xfrm>
              <a:off x="4617144" y="7442837"/>
              <a:ext cx="659130" cy="1039494"/>
            </a:xfrm>
            <a:custGeom>
              <a:avLst/>
              <a:gdLst/>
              <a:ahLst/>
              <a:cxnLst/>
              <a:rect l="l" t="t" r="r" b="b"/>
              <a:pathLst>
                <a:path w="659129" h="1039495">
                  <a:moveTo>
                    <a:pt x="0" y="0"/>
                  </a:moveTo>
                  <a:lnTo>
                    <a:pt x="0" y="1039317"/>
                  </a:lnTo>
                  <a:lnTo>
                    <a:pt x="658634" y="519607"/>
                  </a:lnTo>
                  <a:lnTo>
                    <a:pt x="0" y="0"/>
                  </a:lnTo>
                  <a:close/>
                </a:path>
              </a:pathLst>
            </a:custGeom>
            <a:solidFill>
              <a:srgbClr val="E7E7E7">
                <a:alpha val="9999"/>
              </a:srgbClr>
            </a:solidFill>
          </p:spPr>
          <p:txBody>
            <a:bodyPr wrap="square" lIns="0" tIns="0" rIns="0" bIns="0" rtlCol="0"/>
            <a:lstStyle/>
            <a:p>
              <a:endParaRPr/>
            </a:p>
          </p:txBody>
        </p:sp>
        <p:sp>
          <p:nvSpPr>
            <p:cNvPr id="90" name="object 26">
              <a:extLst>
                <a:ext uri="{FF2B5EF4-FFF2-40B4-BE49-F238E27FC236}">
                  <a16:creationId xmlns:a16="http://schemas.microsoft.com/office/drawing/2014/main" id="{BD868C95-A05C-4F05-8F82-3DFF53B0F466}"/>
                </a:ext>
              </a:extLst>
            </p:cNvPr>
            <p:cNvSpPr/>
            <p:nvPr/>
          </p:nvSpPr>
          <p:spPr>
            <a:xfrm>
              <a:off x="3958586" y="3285421"/>
              <a:ext cx="659130" cy="1039494"/>
            </a:xfrm>
            <a:custGeom>
              <a:avLst/>
              <a:gdLst/>
              <a:ahLst/>
              <a:cxnLst/>
              <a:rect l="l" t="t" r="r" b="b"/>
              <a:pathLst>
                <a:path w="659129" h="1039495">
                  <a:moveTo>
                    <a:pt x="658558" y="0"/>
                  </a:moveTo>
                  <a:lnTo>
                    <a:pt x="0" y="519696"/>
                  </a:lnTo>
                  <a:lnTo>
                    <a:pt x="658558" y="1039304"/>
                  </a:lnTo>
                  <a:lnTo>
                    <a:pt x="658558" y="0"/>
                  </a:lnTo>
                  <a:close/>
                </a:path>
              </a:pathLst>
            </a:custGeom>
            <a:solidFill>
              <a:srgbClr val="D6D6D5">
                <a:alpha val="9999"/>
              </a:srgbClr>
            </a:solidFill>
          </p:spPr>
          <p:txBody>
            <a:bodyPr wrap="square" lIns="0" tIns="0" rIns="0" bIns="0" rtlCol="0"/>
            <a:lstStyle/>
            <a:p>
              <a:endParaRPr/>
            </a:p>
          </p:txBody>
        </p:sp>
        <p:sp>
          <p:nvSpPr>
            <p:cNvPr id="92" name="object 28">
              <a:extLst>
                <a:ext uri="{FF2B5EF4-FFF2-40B4-BE49-F238E27FC236}">
                  <a16:creationId xmlns:a16="http://schemas.microsoft.com/office/drawing/2014/main" id="{13FDE1E6-9C9D-4EA2-B079-34CAEE96C30B}"/>
                </a:ext>
              </a:extLst>
            </p:cNvPr>
            <p:cNvSpPr/>
            <p:nvPr/>
          </p:nvSpPr>
          <p:spPr>
            <a:xfrm>
              <a:off x="3958586" y="4324723"/>
              <a:ext cx="659130" cy="1039494"/>
            </a:xfrm>
            <a:custGeom>
              <a:avLst/>
              <a:gdLst/>
              <a:ahLst/>
              <a:cxnLst/>
              <a:rect l="l" t="t" r="r" b="b"/>
              <a:pathLst>
                <a:path w="659129" h="1039495">
                  <a:moveTo>
                    <a:pt x="658558" y="0"/>
                  </a:moveTo>
                  <a:lnTo>
                    <a:pt x="0" y="519696"/>
                  </a:lnTo>
                  <a:lnTo>
                    <a:pt x="658558" y="1039393"/>
                  </a:lnTo>
                  <a:lnTo>
                    <a:pt x="658558" y="0"/>
                  </a:lnTo>
                  <a:close/>
                </a:path>
              </a:pathLst>
            </a:custGeom>
            <a:solidFill>
              <a:srgbClr val="B2B2B1">
                <a:alpha val="9999"/>
              </a:srgbClr>
            </a:solidFill>
          </p:spPr>
          <p:txBody>
            <a:bodyPr wrap="square" lIns="0" tIns="0" rIns="0" bIns="0" rtlCol="0"/>
            <a:lstStyle/>
            <a:p>
              <a:endParaRPr/>
            </a:p>
          </p:txBody>
        </p:sp>
        <p:sp>
          <p:nvSpPr>
            <p:cNvPr id="93" name="object 29">
              <a:extLst>
                <a:ext uri="{FF2B5EF4-FFF2-40B4-BE49-F238E27FC236}">
                  <a16:creationId xmlns:a16="http://schemas.microsoft.com/office/drawing/2014/main" id="{76AD13B0-D49A-4337-8D11-31168576E948}"/>
                </a:ext>
              </a:extLst>
            </p:cNvPr>
            <p:cNvSpPr/>
            <p:nvPr/>
          </p:nvSpPr>
          <p:spPr>
            <a:xfrm>
              <a:off x="3958579" y="3805118"/>
              <a:ext cx="659130" cy="1039494"/>
            </a:xfrm>
            <a:custGeom>
              <a:avLst/>
              <a:gdLst/>
              <a:ahLst/>
              <a:cxnLst/>
              <a:rect l="l" t="t" r="r" b="b"/>
              <a:pathLst>
                <a:path w="659129" h="1039495">
                  <a:moveTo>
                    <a:pt x="0" y="0"/>
                  </a:moveTo>
                  <a:lnTo>
                    <a:pt x="0" y="1039304"/>
                  </a:lnTo>
                  <a:lnTo>
                    <a:pt x="658634" y="519607"/>
                  </a:lnTo>
                  <a:lnTo>
                    <a:pt x="0" y="0"/>
                  </a:lnTo>
                  <a:close/>
                </a:path>
              </a:pathLst>
            </a:custGeom>
            <a:solidFill>
              <a:srgbClr val="E7E7E7">
                <a:alpha val="9999"/>
              </a:srgbClr>
            </a:solidFill>
          </p:spPr>
          <p:txBody>
            <a:bodyPr wrap="square" lIns="0" tIns="0" rIns="0" bIns="0" rtlCol="0"/>
            <a:lstStyle/>
            <a:p>
              <a:endParaRPr/>
            </a:p>
          </p:txBody>
        </p:sp>
        <p:sp>
          <p:nvSpPr>
            <p:cNvPr id="94" name="object 30">
              <a:extLst>
                <a:ext uri="{FF2B5EF4-FFF2-40B4-BE49-F238E27FC236}">
                  <a16:creationId xmlns:a16="http://schemas.microsoft.com/office/drawing/2014/main" id="{7C0292FC-A3C5-4809-8A56-46ABB0E8B953}"/>
                </a:ext>
              </a:extLst>
            </p:cNvPr>
            <p:cNvSpPr/>
            <p:nvPr/>
          </p:nvSpPr>
          <p:spPr>
            <a:xfrm>
              <a:off x="3958586" y="5364115"/>
              <a:ext cx="659130" cy="1039494"/>
            </a:xfrm>
            <a:custGeom>
              <a:avLst/>
              <a:gdLst/>
              <a:ahLst/>
              <a:cxnLst/>
              <a:rect l="l" t="t" r="r" b="b"/>
              <a:pathLst>
                <a:path w="659129" h="1039495">
                  <a:moveTo>
                    <a:pt x="658558" y="0"/>
                  </a:moveTo>
                  <a:lnTo>
                    <a:pt x="0" y="519633"/>
                  </a:lnTo>
                  <a:lnTo>
                    <a:pt x="658558" y="1039342"/>
                  </a:lnTo>
                  <a:lnTo>
                    <a:pt x="658558" y="0"/>
                  </a:lnTo>
                  <a:close/>
                </a:path>
              </a:pathLst>
            </a:custGeom>
            <a:solidFill>
              <a:srgbClr val="E1E1E1">
                <a:alpha val="9999"/>
              </a:srgbClr>
            </a:solidFill>
          </p:spPr>
          <p:txBody>
            <a:bodyPr wrap="square" lIns="0" tIns="0" rIns="0" bIns="0" rtlCol="0"/>
            <a:lstStyle/>
            <a:p>
              <a:endParaRPr/>
            </a:p>
          </p:txBody>
        </p:sp>
        <p:sp>
          <p:nvSpPr>
            <p:cNvPr id="95" name="object 31">
              <a:extLst>
                <a:ext uri="{FF2B5EF4-FFF2-40B4-BE49-F238E27FC236}">
                  <a16:creationId xmlns:a16="http://schemas.microsoft.com/office/drawing/2014/main" id="{599011AB-BCCE-4746-B710-7A9549629A3B}"/>
                </a:ext>
              </a:extLst>
            </p:cNvPr>
            <p:cNvSpPr/>
            <p:nvPr/>
          </p:nvSpPr>
          <p:spPr>
            <a:xfrm>
              <a:off x="3958577" y="4844427"/>
              <a:ext cx="659130" cy="2598420"/>
            </a:xfrm>
            <a:custGeom>
              <a:avLst/>
              <a:gdLst/>
              <a:ahLst/>
              <a:cxnLst/>
              <a:rect l="l" t="t" r="r" b="b"/>
              <a:pathLst>
                <a:path w="659129" h="2598420">
                  <a:moveTo>
                    <a:pt x="658558" y="1559039"/>
                  </a:moveTo>
                  <a:lnTo>
                    <a:pt x="0" y="2078723"/>
                  </a:lnTo>
                  <a:lnTo>
                    <a:pt x="658558" y="2598420"/>
                  </a:lnTo>
                  <a:lnTo>
                    <a:pt x="658558" y="1559039"/>
                  </a:lnTo>
                  <a:close/>
                </a:path>
                <a:path w="659129" h="2598420">
                  <a:moveTo>
                    <a:pt x="658634" y="519696"/>
                  </a:moveTo>
                  <a:lnTo>
                    <a:pt x="0" y="0"/>
                  </a:lnTo>
                  <a:lnTo>
                    <a:pt x="0" y="1039329"/>
                  </a:lnTo>
                  <a:lnTo>
                    <a:pt x="658634" y="519696"/>
                  </a:lnTo>
                  <a:close/>
                </a:path>
              </a:pathLst>
            </a:custGeom>
            <a:solidFill>
              <a:srgbClr val="D6D6D5">
                <a:alpha val="9999"/>
              </a:srgbClr>
            </a:solidFill>
          </p:spPr>
          <p:txBody>
            <a:bodyPr wrap="square" lIns="0" tIns="0" rIns="0" bIns="0" rtlCol="0"/>
            <a:lstStyle/>
            <a:p>
              <a:endParaRPr/>
            </a:p>
          </p:txBody>
        </p:sp>
        <p:sp>
          <p:nvSpPr>
            <p:cNvPr id="96" name="object 32">
              <a:extLst>
                <a:ext uri="{FF2B5EF4-FFF2-40B4-BE49-F238E27FC236}">
                  <a16:creationId xmlns:a16="http://schemas.microsoft.com/office/drawing/2014/main" id="{9D029A7E-2715-4E15-A695-B7CE2A686A1E}"/>
                </a:ext>
              </a:extLst>
            </p:cNvPr>
            <p:cNvSpPr/>
            <p:nvPr/>
          </p:nvSpPr>
          <p:spPr>
            <a:xfrm>
              <a:off x="3958579" y="5883751"/>
              <a:ext cx="659130" cy="1039494"/>
            </a:xfrm>
            <a:custGeom>
              <a:avLst/>
              <a:gdLst/>
              <a:ahLst/>
              <a:cxnLst/>
              <a:rect l="l" t="t" r="r" b="b"/>
              <a:pathLst>
                <a:path w="659129" h="1039495">
                  <a:moveTo>
                    <a:pt x="0" y="0"/>
                  </a:moveTo>
                  <a:lnTo>
                    <a:pt x="0" y="1039393"/>
                  </a:lnTo>
                  <a:lnTo>
                    <a:pt x="658634" y="519709"/>
                  </a:lnTo>
                  <a:lnTo>
                    <a:pt x="0" y="0"/>
                  </a:lnTo>
                  <a:close/>
                </a:path>
              </a:pathLst>
            </a:custGeom>
            <a:solidFill>
              <a:srgbClr val="B2B2B1">
                <a:alpha val="9999"/>
              </a:srgbClr>
            </a:solidFill>
          </p:spPr>
          <p:txBody>
            <a:bodyPr wrap="square" lIns="0" tIns="0" rIns="0" bIns="0" rtlCol="0"/>
            <a:lstStyle/>
            <a:p>
              <a:endParaRPr/>
            </a:p>
          </p:txBody>
        </p:sp>
        <p:sp>
          <p:nvSpPr>
            <p:cNvPr id="97" name="object 33">
              <a:extLst>
                <a:ext uri="{FF2B5EF4-FFF2-40B4-BE49-F238E27FC236}">
                  <a16:creationId xmlns:a16="http://schemas.microsoft.com/office/drawing/2014/main" id="{1607B8A2-2640-48AB-8327-F2D036B69CA0}"/>
                </a:ext>
              </a:extLst>
            </p:cNvPr>
            <p:cNvSpPr/>
            <p:nvPr/>
          </p:nvSpPr>
          <p:spPr>
            <a:xfrm>
              <a:off x="3958579" y="6923142"/>
              <a:ext cx="659130" cy="1039494"/>
            </a:xfrm>
            <a:custGeom>
              <a:avLst/>
              <a:gdLst/>
              <a:ahLst/>
              <a:cxnLst/>
              <a:rect l="l" t="t" r="r" b="b"/>
              <a:pathLst>
                <a:path w="659129" h="1039495">
                  <a:moveTo>
                    <a:pt x="0" y="0"/>
                  </a:moveTo>
                  <a:lnTo>
                    <a:pt x="0" y="1039380"/>
                  </a:lnTo>
                  <a:lnTo>
                    <a:pt x="658634" y="519696"/>
                  </a:lnTo>
                  <a:lnTo>
                    <a:pt x="0" y="0"/>
                  </a:lnTo>
                  <a:close/>
                </a:path>
              </a:pathLst>
            </a:custGeom>
            <a:solidFill>
              <a:srgbClr val="E7E7E7">
                <a:alpha val="9999"/>
              </a:srgbClr>
            </a:solidFill>
          </p:spPr>
          <p:txBody>
            <a:bodyPr wrap="square" lIns="0" tIns="0" rIns="0" bIns="0" rtlCol="0"/>
            <a:lstStyle/>
            <a:p>
              <a:endParaRPr/>
            </a:p>
          </p:txBody>
        </p:sp>
        <p:sp>
          <p:nvSpPr>
            <p:cNvPr id="98" name="object 34">
              <a:extLst>
                <a:ext uri="{FF2B5EF4-FFF2-40B4-BE49-F238E27FC236}">
                  <a16:creationId xmlns:a16="http://schemas.microsoft.com/office/drawing/2014/main" id="{1DC93D43-CD96-4337-9FEE-804A8F74B453}"/>
                </a:ext>
              </a:extLst>
            </p:cNvPr>
            <p:cNvSpPr/>
            <p:nvPr/>
          </p:nvSpPr>
          <p:spPr>
            <a:xfrm>
              <a:off x="3300059" y="3805115"/>
              <a:ext cx="659130" cy="1039494"/>
            </a:xfrm>
            <a:custGeom>
              <a:avLst/>
              <a:gdLst/>
              <a:ahLst/>
              <a:cxnLst/>
              <a:rect l="l" t="t" r="r" b="b"/>
              <a:pathLst>
                <a:path w="659129" h="1039495">
                  <a:moveTo>
                    <a:pt x="658520" y="0"/>
                  </a:moveTo>
                  <a:lnTo>
                    <a:pt x="0" y="519607"/>
                  </a:lnTo>
                  <a:lnTo>
                    <a:pt x="658520" y="1039406"/>
                  </a:lnTo>
                  <a:lnTo>
                    <a:pt x="658520" y="0"/>
                  </a:lnTo>
                  <a:close/>
                </a:path>
              </a:pathLst>
            </a:custGeom>
            <a:solidFill>
              <a:srgbClr val="D6D6D5">
                <a:alpha val="9999"/>
              </a:srgbClr>
            </a:solidFill>
          </p:spPr>
          <p:txBody>
            <a:bodyPr wrap="square" lIns="0" tIns="0" rIns="0" bIns="0" rtlCol="0"/>
            <a:lstStyle/>
            <a:p>
              <a:endParaRPr/>
            </a:p>
          </p:txBody>
        </p:sp>
        <p:sp>
          <p:nvSpPr>
            <p:cNvPr id="101" name="object 37">
              <a:extLst>
                <a:ext uri="{FF2B5EF4-FFF2-40B4-BE49-F238E27FC236}">
                  <a16:creationId xmlns:a16="http://schemas.microsoft.com/office/drawing/2014/main" id="{9F1FB10C-D19A-4D92-B13F-56E6031D6F3B}"/>
                </a:ext>
              </a:extLst>
            </p:cNvPr>
            <p:cNvSpPr/>
            <p:nvPr/>
          </p:nvSpPr>
          <p:spPr>
            <a:xfrm>
              <a:off x="3300059" y="5883835"/>
              <a:ext cx="659130" cy="1039494"/>
            </a:xfrm>
            <a:custGeom>
              <a:avLst/>
              <a:gdLst/>
              <a:ahLst/>
              <a:cxnLst/>
              <a:rect l="l" t="t" r="r" b="b"/>
              <a:pathLst>
                <a:path w="659129" h="1039495">
                  <a:moveTo>
                    <a:pt x="658520" y="0"/>
                  </a:moveTo>
                  <a:lnTo>
                    <a:pt x="0" y="519620"/>
                  </a:lnTo>
                  <a:lnTo>
                    <a:pt x="658520" y="1039393"/>
                  </a:lnTo>
                  <a:lnTo>
                    <a:pt x="658520" y="0"/>
                  </a:lnTo>
                  <a:close/>
                </a:path>
              </a:pathLst>
            </a:custGeom>
            <a:solidFill>
              <a:srgbClr val="D6D6D5">
                <a:alpha val="9999"/>
              </a:srgbClr>
            </a:solidFill>
          </p:spPr>
          <p:txBody>
            <a:bodyPr wrap="square" lIns="0" tIns="0" rIns="0" bIns="0" rtlCol="0"/>
            <a:lstStyle/>
            <a:p>
              <a:endParaRPr/>
            </a:p>
          </p:txBody>
        </p:sp>
        <p:sp>
          <p:nvSpPr>
            <p:cNvPr id="102" name="object 38">
              <a:extLst>
                <a:ext uri="{FF2B5EF4-FFF2-40B4-BE49-F238E27FC236}">
                  <a16:creationId xmlns:a16="http://schemas.microsoft.com/office/drawing/2014/main" id="{DD362345-93B1-474F-93A2-CCE2156D3E95}"/>
                </a:ext>
              </a:extLst>
            </p:cNvPr>
            <p:cNvSpPr/>
            <p:nvPr/>
          </p:nvSpPr>
          <p:spPr>
            <a:xfrm>
              <a:off x="3300065" y="5364116"/>
              <a:ext cx="659130" cy="1039494"/>
            </a:xfrm>
            <a:custGeom>
              <a:avLst/>
              <a:gdLst/>
              <a:ahLst/>
              <a:cxnLst/>
              <a:rect l="l" t="t" r="r" b="b"/>
              <a:pathLst>
                <a:path w="659129" h="1039495">
                  <a:moveTo>
                    <a:pt x="0" y="0"/>
                  </a:moveTo>
                  <a:lnTo>
                    <a:pt x="0" y="1039342"/>
                  </a:lnTo>
                  <a:lnTo>
                    <a:pt x="658558" y="519722"/>
                  </a:lnTo>
                  <a:lnTo>
                    <a:pt x="0" y="0"/>
                  </a:lnTo>
                  <a:close/>
                </a:path>
              </a:pathLst>
            </a:custGeom>
            <a:solidFill>
              <a:srgbClr val="E7E7E7">
                <a:alpha val="9999"/>
              </a:srgbClr>
            </a:solidFill>
          </p:spPr>
          <p:txBody>
            <a:bodyPr wrap="square" lIns="0" tIns="0" rIns="0" bIns="0" rtlCol="0"/>
            <a:lstStyle/>
            <a:p>
              <a:endParaRPr/>
            </a:p>
          </p:txBody>
        </p:sp>
        <p:sp>
          <p:nvSpPr>
            <p:cNvPr id="103" name="object 39">
              <a:extLst>
                <a:ext uri="{FF2B5EF4-FFF2-40B4-BE49-F238E27FC236}">
                  <a16:creationId xmlns:a16="http://schemas.microsoft.com/office/drawing/2014/main" id="{760E6C20-BA05-45F0-BB93-FAFFA3CED34F}"/>
                </a:ext>
              </a:extLst>
            </p:cNvPr>
            <p:cNvSpPr/>
            <p:nvPr/>
          </p:nvSpPr>
          <p:spPr>
            <a:xfrm>
              <a:off x="3300059" y="6923139"/>
              <a:ext cx="659130" cy="1039494"/>
            </a:xfrm>
            <a:custGeom>
              <a:avLst/>
              <a:gdLst/>
              <a:ahLst/>
              <a:cxnLst/>
              <a:rect l="l" t="t" r="r" b="b"/>
              <a:pathLst>
                <a:path w="659129" h="1039495">
                  <a:moveTo>
                    <a:pt x="658520" y="0"/>
                  </a:moveTo>
                  <a:lnTo>
                    <a:pt x="0" y="519696"/>
                  </a:lnTo>
                  <a:lnTo>
                    <a:pt x="658520" y="1039380"/>
                  </a:lnTo>
                  <a:lnTo>
                    <a:pt x="658520" y="0"/>
                  </a:lnTo>
                  <a:close/>
                </a:path>
              </a:pathLst>
            </a:custGeom>
            <a:solidFill>
              <a:srgbClr val="B2B2B1">
                <a:alpha val="9999"/>
              </a:srgbClr>
            </a:solidFill>
          </p:spPr>
          <p:txBody>
            <a:bodyPr wrap="square" lIns="0" tIns="0" rIns="0" bIns="0" rtlCol="0"/>
            <a:lstStyle/>
            <a:p>
              <a:endParaRPr/>
            </a:p>
          </p:txBody>
        </p:sp>
        <p:sp>
          <p:nvSpPr>
            <p:cNvPr id="104" name="object 40">
              <a:extLst>
                <a:ext uri="{FF2B5EF4-FFF2-40B4-BE49-F238E27FC236}">
                  <a16:creationId xmlns:a16="http://schemas.microsoft.com/office/drawing/2014/main" id="{3CA4847C-D938-4B96-AC35-33F25526EC44}"/>
                </a:ext>
              </a:extLst>
            </p:cNvPr>
            <p:cNvSpPr/>
            <p:nvPr/>
          </p:nvSpPr>
          <p:spPr>
            <a:xfrm>
              <a:off x="3300065" y="6403458"/>
              <a:ext cx="659130" cy="1039494"/>
            </a:xfrm>
            <a:custGeom>
              <a:avLst/>
              <a:gdLst/>
              <a:ahLst/>
              <a:cxnLst/>
              <a:rect l="l" t="t" r="r" b="b"/>
              <a:pathLst>
                <a:path w="659129" h="1039495">
                  <a:moveTo>
                    <a:pt x="0" y="0"/>
                  </a:moveTo>
                  <a:lnTo>
                    <a:pt x="0" y="1039380"/>
                  </a:lnTo>
                  <a:lnTo>
                    <a:pt x="658558" y="519684"/>
                  </a:lnTo>
                  <a:lnTo>
                    <a:pt x="0" y="0"/>
                  </a:lnTo>
                  <a:close/>
                </a:path>
              </a:pathLst>
            </a:custGeom>
            <a:solidFill>
              <a:srgbClr val="E7E7E7">
                <a:alpha val="9999"/>
              </a:srgbClr>
            </a:solidFill>
          </p:spPr>
          <p:txBody>
            <a:bodyPr wrap="square" lIns="0" tIns="0" rIns="0" bIns="0" rtlCol="0"/>
            <a:lstStyle/>
            <a:p>
              <a:endParaRPr/>
            </a:p>
          </p:txBody>
        </p:sp>
      </p:grpSp>
      <p:sp>
        <p:nvSpPr>
          <p:cNvPr id="105" name="object 191">
            <a:extLst>
              <a:ext uri="{FF2B5EF4-FFF2-40B4-BE49-F238E27FC236}">
                <a16:creationId xmlns:a16="http://schemas.microsoft.com/office/drawing/2014/main" id="{A9FBA114-48E8-4468-BE71-573F90B10AFA}"/>
              </a:ext>
            </a:extLst>
          </p:cNvPr>
          <p:cNvSpPr/>
          <p:nvPr userDrawn="1"/>
        </p:nvSpPr>
        <p:spPr>
          <a:xfrm>
            <a:off x="-3051" y="10061627"/>
            <a:ext cx="7557134" cy="352425"/>
          </a:xfrm>
          <a:custGeom>
            <a:avLst/>
            <a:gdLst/>
            <a:ahLst/>
            <a:cxnLst/>
            <a:rect l="l" t="t" r="r" b="b"/>
            <a:pathLst>
              <a:path w="7557134" h="352425">
                <a:moveTo>
                  <a:pt x="7556792" y="352005"/>
                </a:moveTo>
                <a:lnTo>
                  <a:pt x="0" y="352005"/>
                </a:lnTo>
                <a:lnTo>
                  <a:pt x="0" y="0"/>
                </a:lnTo>
                <a:lnTo>
                  <a:pt x="7556792" y="0"/>
                </a:lnTo>
                <a:lnTo>
                  <a:pt x="7556792" y="352005"/>
                </a:lnTo>
                <a:close/>
              </a:path>
            </a:pathLst>
          </a:custGeom>
          <a:solidFill>
            <a:srgbClr val="1C5B77"/>
          </a:solidFill>
        </p:spPr>
        <p:txBody>
          <a:bodyPr wrap="square" lIns="0" tIns="0" rIns="0" bIns="0" rtlCol="0"/>
          <a:lstStyle/>
          <a:p>
            <a:endParaRPr dirty="0"/>
          </a:p>
        </p:txBody>
      </p:sp>
    </p:spTree>
    <p:extLst>
      <p:ext uri="{BB962C8B-B14F-4D97-AF65-F5344CB8AC3E}">
        <p14:creationId xmlns:p14="http://schemas.microsoft.com/office/powerpoint/2010/main" val="3423879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7251433" y="1206715"/>
            <a:ext cx="305435" cy="2078989"/>
          </a:xfrm>
          <a:custGeom>
            <a:avLst/>
            <a:gdLst/>
            <a:ahLst/>
            <a:cxnLst/>
            <a:rect l="l" t="t" r="r" b="b"/>
            <a:pathLst>
              <a:path w="305434" h="2078989">
                <a:moveTo>
                  <a:pt x="305358" y="240919"/>
                </a:moveTo>
                <a:lnTo>
                  <a:pt x="0" y="0"/>
                </a:lnTo>
                <a:lnTo>
                  <a:pt x="0" y="1039317"/>
                </a:lnTo>
                <a:lnTo>
                  <a:pt x="0" y="2078647"/>
                </a:lnTo>
                <a:lnTo>
                  <a:pt x="305358" y="1837740"/>
                </a:lnTo>
                <a:lnTo>
                  <a:pt x="305358" y="1280274"/>
                </a:lnTo>
                <a:lnTo>
                  <a:pt x="50" y="1039368"/>
                </a:lnTo>
                <a:lnTo>
                  <a:pt x="305358" y="798423"/>
                </a:lnTo>
                <a:lnTo>
                  <a:pt x="305358" y="240919"/>
                </a:lnTo>
                <a:close/>
              </a:path>
            </a:pathLst>
          </a:custGeom>
          <a:solidFill>
            <a:srgbClr val="60605F">
              <a:alpha val="9999"/>
            </a:srgbClr>
          </a:solidFill>
        </p:spPr>
        <p:txBody>
          <a:bodyPr wrap="square" lIns="0" tIns="0" rIns="0" bIns="0" rtlCol="0"/>
          <a:lstStyle/>
          <a:p>
            <a:endParaRPr/>
          </a:p>
        </p:txBody>
      </p:sp>
      <p:sp>
        <p:nvSpPr>
          <p:cNvPr id="17" name="bg object 17"/>
          <p:cNvSpPr/>
          <p:nvPr/>
        </p:nvSpPr>
        <p:spPr>
          <a:xfrm>
            <a:off x="7251439" y="3285360"/>
            <a:ext cx="305435" cy="1039494"/>
          </a:xfrm>
          <a:custGeom>
            <a:avLst/>
            <a:gdLst/>
            <a:ahLst/>
            <a:cxnLst/>
            <a:rect l="l" t="t" r="r" b="b"/>
            <a:pathLst>
              <a:path w="305434" h="1039495">
                <a:moveTo>
                  <a:pt x="0" y="0"/>
                </a:moveTo>
                <a:lnTo>
                  <a:pt x="0" y="1039380"/>
                </a:lnTo>
                <a:lnTo>
                  <a:pt x="305352" y="798391"/>
                </a:lnTo>
                <a:lnTo>
                  <a:pt x="305352" y="240901"/>
                </a:lnTo>
                <a:lnTo>
                  <a:pt x="0" y="0"/>
                </a:lnTo>
                <a:close/>
              </a:path>
            </a:pathLst>
          </a:custGeom>
          <a:solidFill>
            <a:srgbClr val="B2B2B1">
              <a:alpha val="9999"/>
            </a:srgbClr>
          </a:solidFill>
        </p:spPr>
        <p:txBody>
          <a:bodyPr wrap="square" lIns="0" tIns="0" rIns="0" bIns="0" rtlCol="0"/>
          <a:lstStyle/>
          <a:p>
            <a:endParaRPr/>
          </a:p>
        </p:txBody>
      </p:sp>
      <p:sp>
        <p:nvSpPr>
          <p:cNvPr id="18" name="bg object 18"/>
          <p:cNvSpPr/>
          <p:nvPr/>
        </p:nvSpPr>
        <p:spPr>
          <a:xfrm>
            <a:off x="7251439" y="4324589"/>
            <a:ext cx="305435" cy="1039494"/>
          </a:xfrm>
          <a:custGeom>
            <a:avLst/>
            <a:gdLst/>
            <a:ahLst/>
            <a:cxnLst/>
            <a:rect l="l" t="t" r="r" b="b"/>
            <a:pathLst>
              <a:path w="305434" h="1039495">
                <a:moveTo>
                  <a:pt x="0" y="0"/>
                </a:moveTo>
                <a:lnTo>
                  <a:pt x="0" y="1039406"/>
                </a:lnTo>
                <a:lnTo>
                  <a:pt x="305352" y="798487"/>
                </a:lnTo>
                <a:lnTo>
                  <a:pt x="305352" y="240983"/>
                </a:lnTo>
                <a:lnTo>
                  <a:pt x="0" y="0"/>
                </a:lnTo>
                <a:close/>
              </a:path>
            </a:pathLst>
          </a:custGeom>
          <a:solidFill>
            <a:srgbClr val="1D1D1B">
              <a:alpha val="9999"/>
            </a:srgbClr>
          </a:solidFill>
        </p:spPr>
        <p:txBody>
          <a:bodyPr wrap="square" lIns="0" tIns="0" rIns="0" bIns="0" rtlCol="0"/>
          <a:lstStyle/>
          <a:p>
            <a:endParaRPr/>
          </a:p>
        </p:txBody>
      </p:sp>
      <p:sp>
        <p:nvSpPr>
          <p:cNvPr id="19" name="bg object 19"/>
          <p:cNvSpPr/>
          <p:nvPr/>
        </p:nvSpPr>
        <p:spPr>
          <a:xfrm>
            <a:off x="7251433" y="5363996"/>
            <a:ext cx="305435" cy="5196840"/>
          </a:xfrm>
          <a:custGeom>
            <a:avLst/>
            <a:gdLst/>
            <a:ahLst/>
            <a:cxnLst/>
            <a:rect l="l" t="t" r="r" b="b"/>
            <a:pathLst>
              <a:path w="305434" h="5196840">
                <a:moveTo>
                  <a:pt x="305358" y="240957"/>
                </a:moveTo>
                <a:lnTo>
                  <a:pt x="0" y="0"/>
                </a:lnTo>
                <a:lnTo>
                  <a:pt x="0" y="1039304"/>
                </a:lnTo>
                <a:lnTo>
                  <a:pt x="0" y="1039406"/>
                </a:lnTo>
                <a:lnTo>
                  <a:pt x="0" y="5196649"/>
                </a:lnTo>
                <a:lnTo>
                  <a:pt x="305358" y="4955705"/>
                </a:lnTo>
                <a:lnTo>
                  <a:pt x="305358" y="4398213"/>
                </a:lnTo>
                <a:lnTo>
                  <a:pt x="63" y="4157307"/>
                </a:lnTo>
                <a:lnTo>
                  <a:pt x="305358" y="3916400"/>
                </a:lnTo>
                <a:lnTo>
                  <a:pt x="305358" y="3358896"/>
                </a:lnTo>
                <a:lnTo>
                  <a:pt x="38" y="3117989"/>
                </a:lnTo>
                <a:lnTo>
                  <a:pt x="305358" y="2877070"/>
                </a:lnTo>
                <a:lnTo>
                  <a:pt x="305358" y="2319578"/>
                </a:lnTo>
                <a:lnTo>
                  <a:pt x="38" y="2078672"/>
                </a:lnTo>
                <a:lnTo>
                  <a:pt x="305358" y="1837753"/>
                </a:lnTo>
                <a:lnTo>
                  <a:pt x="305358" y="1280248"/>
                </a:lnTo>
                <a:lnTo>
                  <a:pt x="63" y="1039355"/>
                </a:lnTo>
                <a:lnTo>
                  <a:pt x="305358" y="798461"/>
                </a:lnTo>
                <a:lnTo>
                  <a:pt x="305358" y="240957"/>
                </a:lnTo>
                <a:close/>
              </a:path>
            </a:pathLst>
          </a:custGeom>
          <a:solidFill>
            <a:srgbClr val="60605F">
              <a:alpha val="9999"/>
            </a:srgbClr>
          </a:solidFill>
        </p:spPr>
        <p:txBody>
          <a:bodyPr wrap="square" lIns="0" tIns="0" rIns="0" bIns="0" rtlCol="0"/>
          <a:lstStyle/>
          <a:p>
            <a:endParaRPr/>
          </a:p>
        </p:txBody>
      </p:sp>
      <p:sp>
        <p:nvSpPr>
          <p:cNvPr id="20" name="bg object 20"/>
          <p:cNvSpPr/>
          <p:nvPr/>
        </p:nvSpPr>
        <p:spPr>
          <a:xfrm>
            <a:off x="6592919" y="1206711"/>
            <a:ext cx="659130" cy="1039494"/>
          </a:xfrm>
          <a:custGeom>
            <a:avLst/>
            <a:gdLst/>
            <a:ahLst/>
            <a:cxnLst/>
            <a:rect l="l" t="t" r="r" b="b"/>
            <a:pathLst>
              <a:path w="659129" h="1039494">
                <a:moveTo>
                  <a:pt x="658520" y="0"/>
                </a:moveTo>
                <a:lnTo>
                  <a:pt x="0" y="519620"/>
                </a:lnTo>
                <a:lnTo>
                  <a:pt x="658520" y="1039406"/>
                </a:lnTo>
                <a:lnTo>
                  <a:pt x="658520" y="0"/>
                </a:lnTo>
                <a:close/>
              </a:path>
            </a:pathLst>
          </a:custGeom>
          <a:solidFill>
            <a:srgbClr val="1D1D1B">
              <a:alpha val="9999"/>
            </a:srgbClr>
          </a:solidFill>
        </p:spPr>
        <p:txBody>
          <a:bodyPr wrap="square" lIns="0" tIns="0" rIns="0" bIns="0" rtlCol="0"/>
          <a:lstStyle/>
          <a:p>
            <a:endParaRPr/>
          </a:p>
        </p:txBody>
      </p:sp>
      <p:sp>
        <p:nvSpPr>
          <p:cNvPr id="21" name="bg object 21"/>
          <p:cNvSpPr/>
          <p:nvPr/>
        </p:nvSpPr>
        <p:spPr>
          <a:xfrm>
            <a:off x="7251439" y="167324"/>
            <a:ext cx="305435" cy="1039494"/>
          </a:xfrm>
          <a:custGeom>
            <a:avLst/>
            <a:gdLst/>
            <a:ahLst/>
            <a:cxnLst/>
            <a:rect l="l" t="t" r="r" b="b"/>
            <a:pathLst>
              <a:path w="305434" h="1039494">
                <a:moveTo>
                  <a:pt x="0" y="0"/>
                </a:moveTo>
                <a:lnTo>
                  <a:pt x="0" y="1039393"/>
                </a:lnTo>
                <a:lnTo>
                  <a:pt x="305352" y="798445"/>
                </a:lnTo>
                <a:lnTo>
                  <a:pt x="305352" y="240948"/>
                </a:lnTo>
                <a:lnTo>
                  <a:pt x="0" y="0"/>
                </a:lnTo>
                <a:close/>
              </a:path>
            </a:pathLst>
          </a:custGeom>
          <a:solidFill>
            <a:srgbClr val="B2B2B1">
              <a:alpha val="9999"/>
            </a:srgbClr>
          </a:solidFill>
        </p:spPr>
        <p:txBody>
          <a:bodyPr wrap="square" lIns="0" tIns="0" rIns="0" bIns="0" rtlCol="0"/>
          <a:lstStyle/>
          <a:p>
            <a:endParaRPr/>
          </a:p>
        </p:txBody>
      </p:sp>
      <p:sp>
        <p:nvSpPr>
          <p:cNvPr id="22" name="bg object 22"/>
          <p:cNvSpPr/>
          <p:nvPr/>
        </p:nvSpPr>
        <p:spPr>
          <a:xfrm>
            <a:off x="7251433" y="12"/>
            <a:ext cx="305435" cy="1447800"/>
          </a:xfrm>
          <a:custGeom>
            <a:avLst/>
            <a:gdLst/>
            <a:ahLst/>
            <a:cxnLst/>
            <a:rect l="l" t="t" r="r" b="b"/>
            <a:pathLst>
              <a:path w="305434" h="1447800">
                <a:moveTo>
                  <a:pt x="305346" y="965771"/>
                </a:moveTo>
                <a:lnTo>
                  <a:pt x="0" y="1206703"/>
                </a:lnTo>
                <a:lnTo>
                  <a:pt x="305346" y="1447622"/>
                </a:lnTo>
                <a:lnTo>
                  <a:pt x="305346" y="965771"/>
                </a:lnTo>
                <a:close/>
              </a:path>
              <a:path w="305434" h="1447800">
                <a:moveTo>
                  <a:pt x="305346" y="0"/>
                </a:moveTo>
                <a:lnTo>
                  <a:pt x="212077" y="0"/>
                </a:lnTo>
                <a:lnTo>
                  <a:pt x="0" y="167322"/>
                </a:lnTo>
                <a:lnTo>
                  <a:pt x="305346" y="408266"/>
                </a:lnTo>
                <a:lnTo>
                  <a:pt x="305346" y="0"/>
                </a:lnTo>
                <a:close/>
              </a:path>
            </a:pathLst>
          </a:custGeom>
          <a:solidFill>
            <a:srgbClr val="AEAEAE">
              <a:alpha val="9999"/>
            </a:srgbClr>
          </a:solidFill>
        </p:spPr>
        <p:txBody>
          <a:bodyPr wrap="square" lIns="0" tIns="0" rIns="0" bIns="0" rtlCol="0"/>
          <a:lstStyle/>
          <a:p>
            <a:endParaRPr/>
          </a:p>
        </p:txBody>
      </p:sp>
      <p:sp>
        <p:nvSpPr>
          <p:cNvPr id="23" name="bg object 23"/>
          <p:cNvSpPr/>
          <p:nvPr/>
        </p:nvSpPr>
        <p:spPr>
          <a:xfrm>
            <a:off x="7251444" y="2005134"/>
            <a:ext cx="305435" cy="481965"/>
          </a:xfrm>
          <a:custGeom>
            <a:avLst/>
            <a:gdLst/>
            <a:ahLst/>
            <a:cxnLst/>
            <a:rect l="l" t="t" r="r" b="b"/>
            <a:pathLst>
              <a:path w="305434" h="481964">
                <a:moveTo>
                  <a:pt x="305347" y="0"/>
                </a:moveTo>
                <a:lnTo>
                  <a:pt x="0" y="240985"/>
                </a:lnTo>
                <a:lnTo>
                  <a:pt x="305347" y="481893"/>
                </a:lnTo>
                <a:lnTo>
                  <a:pt x="305347" y="0"/>
                </a:lnTo>
                <a:close/>
              </a:path>
            </a:pathLst>
          </a:custGeom>
          <a:solidFill>
            <a:srgbClr val="1D1D1B">
              <a:alpha val="9999"/>
            </a:srgbClr>
          </a:solidFill>
        </p:spPr>
        <p:txBody>
          <a:bodyPr wrap="square" lIns="0" tIns="0" rIns="0" bIns="0" rtlCol="0"/>
          <a:lstStyle/>
          <a:p>
            <a:endParaRPr/>
          </a:p>
        </p:txBody>
      </p:sp>
      <p:sp>
        <p:nvSpPr>
          <p:cNvPr id="24" name="bg object 24"/>
          <p:cNvSpPr/>
          <p:nvPr/>
        </p:nvSpPr>
        <p:spPr>
          <a:xfrm>
            <a:off x="7251444" y="4083801"/>
            <a:ext cx="305435" cy="481965"/>
          </a:xfrm>
          <a:custGeom>
            <a:avLst/>
            <a:gdLst/>
            <a:ahLst/>
            <a:cxnLst/>
            <a:rect l="l" t="t" r="r" b="b"/>
            <a:pathLst>
              <a:path w="305434" h="481964">
                <a:moveTo>
                  <a:pt x="305347" y="0"/>
                </a:moveTo>
                <a:lnTo>
                  <a:pt x="0" y="240937"/>
                </a:lnTo>
                <a:lnTo>
                  <a:pt x="305347" y="481846"/>
                </a:lnTo>
                <a:lnTo>
                  <a:pt x="305347" y="0"/>
                </a:lnTo>
                <a:close/>
              </a:path>
            </a:pathLst>
          </a:custGeom>
          <a:solidFill>
            <a:srgbClr val="60605F">
              <a:alpha val="9999"/>
            </a:srgbClr>
          </a:solidFill>
        </p:spPr>
        <p:txBody>
          <a:bodyPr wrap="square" lIns="0" tIns="0" rIns="0" bIns="0" rtlCol="0"/>
          <a:lstStyle/>
          <a:p>
            <a:endParaRPr/>
          </a:p>
        </p:txBody>
      </p:sp>
      <p:sp>
        <p:nvSpPr>
          <p:cNvPr id="25" name="bg object 25"/>
          <p:cNvSpPr/>
          <p:nvPr/>
        </p:nvSpPr>
        <p:spPr>
          <a:xfrm>
            <a:off x="7251444" y="5123124"/>
            <a:ext cx="305435" cy="481965"/>
          </a:xfrm>
          <a:custGeom>
            <a:avLst/>
            <a:gdLst/>
            <a:ahLst/>
            <a:cxnLst/>
            <a:rect l="l" t="t" r="r" b="b"/>
            <a:pathLst>
              <a:path w="305434" h="481964">
                <a:moveTo>
                  <a:pt x="305347" y="0"/>
                </a:moveTo>
                <a:lnTo>
                  <a:pt x="0" y="240955"/>
                </a:lnTo>
                <a:lnTo>
                  <a:pt x="305347" y="481893"/>
                </a:lnTo>
                <a:lnTo>
                  <a:pt x="305347" y="0"/>
                </a:lnTo>
                <a:close/>
              </a:path>
            </a:pathLst>
          </a:custGeom>
          <a:solidFill>
            <a:srgbClr val="AEAEAE">
              <a:alpha val="9999"/>
            </a:srgbClr>
          </a:solidFill>
        </p:spPr>
        <p:txBody>
          <a:bodyPr wrap="square" lIns="0" tIns="0" rIns="0" bIns="0" rtlCol="0"/>
          <a:lstStyle/>
          <a:p>
            <a:endParaRPr/>
          </a:p>
        </p:txBody>
      </p:sp>
      <p:sp>
        <p:nvSpPr>
          <p:cNvPr id="26" name="bg object 26"/>
          <p:cNvSpPr/>
          <p:nvPr/>
        </p:nvSpPr>
        <p:spPr>
          <a:xfrm>
            <a:off x="7251444" y="6162522"/>
            <a:ext cx="305435" cy="481965"/>
          </a:xfrm>
          <a:custGeom>
            <a:avLst/>
            <a:gdLst/>
            <a:ahLst/>
            <a:cxnLst/>
            <a:rect l="l" t="t" r="r" b="b"/>
            <a:pathLst>
              <a:path w="305434" h="481965">
                <a:moveTo>
                  <a:pt x="305347" y="0"/>
                </a:moveTo>
                <a:lnTo>
                  <a:pt x="0" y="240949"/>
                </a:lnTo>
                <a:lnTo>
                  <a:pt x="305347" y="481846"/>
                </a:lnTo>
                <a:lnTo>
                  <a:pt x="305347" y="0"/>
                </a:lnTo>
                <a:close/>
              </a:path>
            </a:pathLst>
          </a:custGeom>
          <a:solidFill>
            <a:srgbClr val="1D1D1B">
              <a:alpha val="9999"/>
            </a:srgbClr>
          </a:solidFill>
        </p:spPr>
        <p:txBody>
          <a:bodyPr wrap="square" lIns="0" tIns="0" rIns="0" bIns="0" rtlCol="0"/>
          <a:lstStyle/>
          <a:p>
            <a:endParaRPr/>
          </a:p>
        </p:txBody>
      </p:sp>
      <p:sp>
        <p:nvSpPr>
          <p:cNvPr id="27" name="bg object 27"/>
          <p:cNvSpPr/>
          <p:nvPr/>
        </p:nvSpPr>
        <p:spPr>
          <a:xfrm>
            <a:off x="7251444" y="7201831"/>
            <a:ext cx="305435" cy="481965"/>
          </a:xfrm>
          <a:custGeom>
            <a:avLst/>
            <a:gdLst/>
            <a:ahLst/>
            <a:cxnLst/>
            <a:rect l="l" t="t" r="r" b="b"/>
            <a:pathLst>
              <a:path w="305434" h="481965">
                <a:moveTo>
                  <a:pt x="305347" y="0"/>
                </a:moveTo>
                <a:lnTo>
                  <a:pt x="0" y="240955"/>
                </a:lnTo>
                <a:lnTo>
                  <a:pt x="305347" y="481893"/>
                </a:lnTo>
                <a:lnTo>
                  <a:pt x="305347" y="0"/>
                </a:lnTo>
                <a:close/>
              </a:path>
            </a:pathLst>
          </a:custGeom>
          <a:solidFill>
            <a:srgbClr val="AEAEAE">
              <a:alpha val="9999"/>
            </a:srgbClr>
          </a:solidFill>
        </p:spPr>
        <p:txBody>
          <a:bodyPr wrap="square" lIns="0" tIns="0" rIns="0" bIns="0" rtlCol="0"/>
          <a:lstStyle/>
          <a:p>
            <a:endParaRPr/>
          </a:p>
        </p:txBody>
      </p:sp>
      <p:sp>
        <p:nvSpPr>
          <p:cNvPr id="28" name="bg object 28"/>
          <p:cNvSpPr/>
          <p:nvPr/>
        </p:nvSpPr>
        <p:spPr>
          <a:xfrm>
            <a:off x="7251444" y="8241187"/>
            <a:ext cx="305435" cy="481965"/>
          </a:xfrm>
          <a:custGeom>
            <a:avLst/>
            <a:gdLst/>
            <a:ahLst/>
            <a:cxnLst/>
            <a:rect l="l" t="t" r="r" b="b"/>
            <a:pathLst>
              <a:path w="305434" h="481965">
                <a:moveTo>
                  <a:pt x="305347" y="0"/>
                </a:moveTo>
                <a:lnTo>
                  <a:pt x="0" y="240914"/>
                </a:lnTo>
                <a:lnTo>
                  <a:pt x="305347" y="481864"/>
                </a:lnTo>
                <a:lnTo>
                  <a:pt x="305347" y="0"/>
                </a:lnTo>
                <a:close/>
              </a:path>
            </a:pathLst>
          </a:custGeom>
          <a:solidFill>
            <a:srgbClr val="1D1D1B">
              <a:alpha val="9999"/>
            </a:srgbClr>
          </a:solidFill>
        </p:spPr>
        <p:txBody>
          <a:bodyPr wrap="square" lIns="0" tIns="0" rIns="0" bIns="0" rtlCol="0"/>
          <a:lstStyle/>
          <a:p>
            <a:endParaRPr/>
          </a:p>
        </p:txBody>
      </p:sp>
      <p:sp>
        <p:nvSpPr>
          <p:cNvPr id="29" name="bg object 29"/>
          <p:cNvSpPr/>
          <p:nvPr userDrawn="1"/>
        </p:nvSpPr>
        <p:spPr>
          <a:xfrm>
            <a:off x="7251444" y="9280557"/>
            <a:ext cx="305435" cy="481965"/>
          </a:xfrm>
          <a:custGeom>
            <a:avLst/>
            <a:gdLst/>
            <a:ahLst/>
            <a:cxnLst/>
            <a:rect l="l" t="t" r="r" b="b"/>
            <a:pathLst>
              <a:path w="305434" h="481965">
                <a:moveTo>
                  <a:pt x="305347" y="0"/>
                </a:moveTo>
                <a:lnTo>
                  <a:pt x="0" y="240937"/>
                </a:lnTo>
                <a:lnTo>
                  <a:pt x="305347" y="481852"/>
                </a:lnTo>
                <a:lnTo>
                  <a:pt x="305347" y="0"/>
                </a:lnTo>
                <a:close/>
              </a:path>
            </a:pathLst>
          </a:custGeom>
          <a:solidFill>
            <a:srgbClr val="AEAEAE">
              <a:alpha val="9999"/>
            </a:srgbClr>
          </a:solidFill>
        </p:spPr>
        <p:txBody>
          <a:bodyPr wrap="square" lIns="0" tIns="0" rIns="0" bIns="0" rtlCol="0"/>
          <a:lstStyle/>
          <a:p>
            <a:endParaRPr/>
          </a:p>
        </p:txBody>
      </p:sp>
      <p:sp>
        <p:nvSpPr>
          <p:cNvPr id="30" name="bg object 30"/>
          <p:cNvSpPr/>
          <p:nvPr userDrawn="1"/>
        </p:nvSpPr>
        <p:spPr>
          <a:xfrm>
            <a:off x="7251444" y="10319830"/>
            <a:ext cx="305435" cy="372745"/>
          </a:xfrm>
          <a:custGeom>
            <a:avLst/>
            <a:gdLst/>
            <a:ahLst/>
            <a:cxnLst/>
            <a:rect l="l" t="t" r="r" b="b"/>
            <a:pathLst>
              <a:path w="305434" h="372745">
                <a:moveTo>
                  <a:pt x="305347" y="0"/>
                </a:moveTo>
                <a:lnTo>
                  <a:pt x="0" y="240902"/>
                </a:lnTo>
                <a:lnTo>
                  <a:pt x="166345" y="372185"/>
                </a:lnTo>
                <a:lnTo>
                  <a:pt x="305347" y="372185"/>
                </a:lnTo>
                <a:lnTo>
                  <a:pt x="305347" y="0"/>
                </a:lnTo>
                <a:close/>
              </a:path>
            </a:pathLst>
          </a:custGeom>
          <a:solidFill>
            <a:srgbClr val="1D1D1B">
              <a:alpha val="9999"/>
            </a:srgbClr>
          </a:solidFill>
        </p:spPr>
        <p:txBody>
          <a:bodyPr wrap="square" lIns="0" tIns="0" rIns="0" bIns="0" rtlCol="0"/>
          <a:lstStyle/>
          <a:p>
            <a:endParaRPr/>
          </a:p>
        </p:txBody>
      </p:sp>
      <p:sp>
        <p:nvSpPr>
          <p:cNvPr id="31" name="bg object 31"/>
          <p:cNvSpPr/>
          <p:nvPr/>
        </p:nvSpPr>
        <p:spPr>
          <a:xfrm>
            <a:off x="7251444" y="3044450"/>
            <a:ext cx="305435" cy="481965"/>
          </a:xfrm>
          <a:custGeom>
            <a:avLst/>
            <a:gdLst/>
            <a:ahLst/>
            <a:cxnLst/>
            <a:rect l="l" t="t" r="r" b="b"/>
            <a:pathLst>
              <a:path w="305434" h="481964">
                <a:moveTo>
                  <a:pt x="305347" y="0"/>
                </a:moveTo>
                <a:lnTo>
                  <a:pt x="0" y="240908"/>
                </a:lnTo>
                <a:lnTo>
                  <a:pt x="305347" y="481852"/>
                </a:lnTo>
                <a:lnTo>
                  <a:pt x="305347" y="0"/>
                </a:lnTo>
                <a:close/>
              </a:path>
            </a:pathLst>
          </a:custGeom>
          <a:solidFill>
            <a:srgbClr val="AEAEAE">
              <a:alpha val="9999"/>
            </a:srgbClr>
          </a:solidFill>
        </p:spPr>
        <p:txBody>
          <a:bodyPr wrap="square" lIns="0" tIns="0" rIns="0" bIns="0" rtlCol="0"/>
          <a:lstStyle/>
          <a:p>
            <a:endParaRPr/>
          </a:p>
        </p:txBody>
      </p:sp>
      <p:sp>
        <p:nvSpPr>
          <p:cNvPr id="32" name="bg object 32"/>
          <p:cNvSpPr/>
          <p:nvPr/>
        </p:nvSpPr>
        <p:spPr>
          <a:xfrm>
            <a:off x="6592924" y="687020"/>
            <a:ext cx="659130" cy="1039494"/>
          </a:xfrm>
          <a:custGeom>
            <a:avLst/>
            <a:gdLst/>
            <a:ahLst/>
            <a:cxnLst/>
            <a:rect l="l" t="t" r="r" b="b"/>
            <a:pathLst>
              <a:path w="659129" h="1039494">
                <a:moveTo>
                  <a:pt x="0" y="0"/>
                </a:moveTo>
                <a:lnTo>
                  <a:pt x="0" y="1039317"/>
                </a:lnTo>
                <a:lnTo>
                  <a:pt x="658558" y="519696"/>
                </a:lnTo>
                <a:lnTo>
                  <a:pt x="0" y="0"/>
                </a:lnTo>
                <a:close/>
              </a:path>
            </a:pathLst>
          </a:custGeom>
          <a:solidFill>
            <a:srgbClr val="60605F">
              <a:alpha val="9999"/>
            </a:srgbClr>
          </a:solidFill>
        </p:spPr>
        <p:txBody>
          <a:bodyPr wrap="square" lIns="0" tIns="0" rIns="0" bIns="0" rtlCol="0"/>
          <a:lstStyle/>
          <a:p>
            <a:endParaRPr/>
          </a:p>
        </p:txBody>
      </p:sp>
      <p:sp>
        <p:nvSpPr>
          <p:cNvPr id="33" name="bg object 33"/>
          <p:cNvSpPr/>
          <p:nvPr/>
        </p:nvSpPr>
        <p:spPr>
          <a:xfrm>
            <a:off x="6592919" y="2246118"/>
            <a:ext cx="659130" cy="1039494"/>
          </a:xfrm>
          <a:custGeom>
            <a:avLst/>
            <a:gdLst/>
            <a:ahLst/>
            <a:cxnLst/>
            <a:rect l="l" t="t" r="r" b="b"/>
            <a:pathLst>
              <a:path w="659129" h="1039495">
                <a:moveTo>
                  <a:pt x="658520" y="0"/>
                </a:moveTo>
                <a:lnTo>
                  <a:pt x="0" y="519620"/>
                </a:lnTo>
                <a:lnTo>
                  <a:pt x="658520" y="1039317"/>
                </a:lnTo>
                <a:lnTo>
                  <a:pt x="658520" y="0"/>
                </a:lnTo>
                <a:close/>
              </a:path>
            </a:pathLst>
          </a:custGeom>
          <a:solidFill>
            <a:srgbClr val="1D1D1B">
              <a:alpha val="9999"/>
            </a:srgbClr>
          </a:solidFill>
        </p:spPr>
        <p:txBody>
          <a:bodyPr wrap="square" lIns="0" tIns="0" rIns="0" bIns="0" rtlCol="0"/>
          <a:lstStyle/>
          <a:p>
            <a:endParaRPr/>
          </a:p>
        </p:txBody>
      </p:sp>
      <p:sp>
        <p:nvSpPr>
          <p:cNvPr id="34" name="bg object 34"/>
          <p:cNvSpPr/>
          <p:nvPr/>
        </p:nvSpPr>
        <p:spPr>
          <a:xfrm>
            <a:off x="6592924" y="1726336"/>
            <a:ext cx="659130" cy="1039494"/>
          </a:xfrm>
          <a:custGeom>
            <a:avLst/>
            <a:gdLst/>
            <a:ahLst/>
            <a:cxnLst/>
            <a:rect l="l" t="t" r="r" b="b"/>
            <a:pathLst>
              <a:path w="659129" h="1039494">
                <a:moveTo>
                  <a:pt x="0" y="0"/>
                </a:moveTo>
                <a:lnTo>
                  <a:pt x="0" y="1039406"/>
                </a:lnTo>
                <a:lnTo>
                  <a:pt x="658558" y="519785"/>
                </a:lnTo>
                <a:lnTo>
                  <a:pt x="0" y="0"/>
                </a:lnTo>
                <a:close/>
              </a:path>
            </a:pathLst>
          </a:custGeom>
          <a:solidFill>
            <a:srgbClr val="AEAEAE">
              <a:alpha val="9999"/>
            </a:srgbClr>
          </a:solidFill>
        </p:spPr>
        <p:txBody>
          <a:bodyPr wrap="square" lIns="0" tIns="0" rIns="0" bIns="0" rtlCol="0"/>
          <a:lstStyle/>
          <a:p>
            <a:endParaRPr/>
          </a:p>
        </p:txBody>
      </p:sp>
      <p:sp>
        <p:nvSpPr>
          <p:cNvPr id="35" name="bg object 35"/>
          <p:cNvSpPr/>
          <p:nvPr/>
        </p:nvSpPr>
        <p:spPr>
          <a:xfrm>
            <a:off x="6592919" y="3285357"/>
            <a:ext cx="659130" cy="1039494"/>
          </a:xfrm>
          <a:custGeom>
            <a:avLst/>
            <a:gdLst/>
            <a:ahLst/>
            <a:cxnLst/>
            <a:rect l="l" t="t" r="r" b="b"/>
            <a:pathLst>
              <a:path w="659129" h="1039495">
                <a:moveTo>
                  <a:pt x="658520" y="0"/>
                </a:moveTo>
                <a:lnTo>
                  <a:pt x="0" y="519696"/>
                </a:lnTo>
                <a:lnTo>
                  <a:pt x="658520" y="1039380"/>
                </a:lnTo>
                <a:lnTo>
                  <a:pt x="658520" y="0"/>
                </a:lnTo>
                <a:close/>
              </a:path>
            </a:pathLst>
          </a:custGeom>
          <a:solidFill>
            <a:srgbClr val="60605F">
              <a:alpha val="9999"/>
            </a:srgbClr>
          </a:solidFill>
        </p:spPr>
        <p:txBody>
          <a:bodyPr wrap="square" lIns="0" tIns="0" rIns="0" bIns="0" rtlCol="0"/>
          <a:lstStyle/>
          <a:p>
            <a:endParaRPr/>
          </a:p>
        </p:txBody>
      </p:sp>
      <p:sp>
        <p:nvSpPr>
          <p:cNvPr id="36" name="bg object 36"/>
          <p:cNvSpPr/>
          <p:nvPr/>
        </p:nvSpPr>
        <p:spPr>
          <a:xfrm>
            <a:off x="6592924" y="2765739"/>
            <a:ext cx="659130" cy="1039494"/>
          </a:xfrm>
          <a:custGeom>
            <a:avLst/>
            <a:gdLst/>
            <a:ahLst/>
            <a:cxnLst/>
            <a:rect l="l" t="t" r="r" b="b"/>
            <a:pathLst>
              <a:path w="659129" h="1039495">
                <a:moveTo>
                  <a:pt x="0" y="0"/>
                </a:moveTo>
                <a:lnTo>
                  <a:pt x="0" y="1039317"/>
                </a:lnTo>
                <a:lnTo>
                  <a:pt x="658558" y="519620"/>
                </a:lnTo>
                <a:lnTo>
                  <a:pt x="0" y="0"/>
                </a:lnTo>
                <a:close/>
              </a:path>
            </a:pathLst>
          </a:custGeom>
          <a:solidFill>
            <a:srgbClr val="E7E7E7">
              <a:alpha val="9999"/>
            </a:srgbClr>
          </a:solidFill>
        </p:spPr>
        <p:txBody>
          <a:bodyPr wrap="square" lIns="0" tIns="0" rIns="0" bIns="0" rtlCol="0"/>
          <a:lstStyle/>
          <a:p>
            <a:endParaRPr/>
          </a:p>
        </p:txBody>
      </p:sp>
      <p:sp>
        <p:nvSpPr>
          <p:cNvPr id="37" name="bg object 37"/>
          <p:cNvSpPr/>
          <p:nvPr/>
        </p:nvSpPr>
        <p:spPr>
          <a:xfrm>
            <a:off x="6592919" y="4324735"/>
            <a:ext cx="659130" cy="1039494"/>
          </a:xfrm>
          <a:custGeom>
            <a:avLst/>
            <a:gdLst/>
            <a:ahLst/>
            <a:cxnLst/>
            <a:rect l="l" t="t" r="r" b="b"/>
            <a:pathLst>
              <a:path w="659129" h="1039495">
                <a:moveTo>
                  <a:pt x="658520" y="0"/>
                </a:moveTo>
                <a:lnTo>
                  <a:pt x="0" y="519620"/>
                </a:lnTo>
                <a:lnTo>
                  <a:pt x="658520" y="1039393"/>
                </a:lnTo>
                <a:lnTo>
                  <a:pt x="658520" y="0"/>
                </a:lnTo>
                <a:close/>
              </a:path>
            </a:pathLst>
          </a:custGeom>
          <a:solidFill>
            <a:srgbClr val="60605F">
              <a:alpha val="9999"/>
            </a:srgbClr>
          </a:solidFill>
        </p:spPr>
        <p:txBody>
          <a:bodyPr wrap="square" lIns="0" tIns="0" rIns="0" bIns="0" rtlCol="0"/>
          <a:lstStyle/>
          <a:p>
            <a:endParaRPr/>
          </a:p>
        </p:txBody>
      </p:sp>
      <p:sp>
        <p:nvSpPr>
          <p:cNvPr id="38" name="bg object 38"/>
          <p:cNvSpPr/>
          <p:nvPr/>
        </p:nvSpPr>
        <p:spPr>
          <a:xfrm>
            <a:off x="6592924" y="3805055"/>
            <a:ext cx="659130" cy="1039494"/>
          </a:xfrm>
          <a:custGeom>
            <a:avLst/>
            <a:gdLst/>
            <a:ahLst/>
            <a:cxnLst/>
            <a:rect l="l" t="t" r="r" b="b"/>
            <a:pathLst>
              <a:path w="659129" h="1039495">
                <a:moveTo>
                  <a:pt x="0" y="0"/>
                </a:moveTo>
                <a:lnTo>
                  <a:pt x="0" y="1039304"/>
                </a:lnTo>
                <a:lnTo>
                  <a:pt x="658558" y="519684"/>
                </a:lnTo>
                <a:lnTo>
                  <a:pt x="0" y="0"/>
                </a:lnTo>
                <a:close/>
              </a:path>
            </a:pathLst>
          </a:custGeom>
          <a:solidFill>
            <a:srgbClr val="AEAEAE">
              <a:alpha val="9999"/>
            </a:srgbClr>
          </a:solidFill>
        </p:spPr>
        <p:txBody>
          <a:bodyPr wrap="square" lIns="0" tIns="0" rIns="0" bIns="0" rtlCol="0"/>
          <a:lstStyle/>
          <a:p>
            <a:endParaRPr/>
          </a:p>
        </p:txBody>
      </p:sp>
      <p:sp>
        <p:nvSpPr>
          <p:cNvPr id="39" name="bg object 39"/>
          <p:cNvSpPr/>
          <p:nvPr/>
        </p:nvSpPr>
        <p:spPr>
          <a:xfrm>
            <a:off x="6592919" y="5364077"/>
            <a:ext cx="659130" cy="1039494"/>
          </a:xfrm>
          <a:custGeom>
            <a:avLst/>
            <a:gdLst/>
            <a:ahLst/>
            <a:cxnLst/>
            <a:rect l="l" t="t" r="r" b="b"/>
            <a:pathLst>
              <a:path w="659129" h="1039495">
                <a:moveTo>
                  <a:pt x="658520" y="0"/>
                </a:moveTo>
                <a:lnTo>
                  <a:pt x="0" y="519683"/>
                </a:lnTo>
                <a:lnTo>
                  <a:pt x="658520" y="1039393"/>
                </a:lnTo>
                <a:lnTo>
                  <a:pt x="658520" y="0"/>
                </a:lnTo>
                <a:close/>
              </a:path>
            </a:pathLst>
          </a:custGeom>
          <a:solidFill>
            <a:srgbClr val="D6D6D5">
              <a:alpha val="9999"/>
            </a:srgbClr>
          </a:solidFill>
        </p:spPr>
        <p:txBody>
          <a:bodyPr wrap="square" lIns="0" tIns="0" rIns="0" bIns="0" rtlCol="0"/>
          <a:lstStyle/>
          <a:p>
            <a:endParaRPr/>
          </a:p>
        </p:txBody>
      </p:sp>
      <p:sp>
        <p:nvSpPr>
          <p:cNvPr id="40" name="bg object 40"/>
          <p:cNvSpPr/>
          <p:nvPr/>
        </p:nvSpPr>
        <p:spPr>
          <a:xfrm>
            <a:off x="6592924" y="4844360"/>
            <a:ext cx="659130" cy="1039494"/>
          </a:xfrm>
          <a:custGeom>
            <a:avLst/>
            <a:gdLst/>
            <a:ahLst/>
            <a:cxnLst/>
            <a:rect l="l" t="t" r="r" b="b"/>
            <a:pathLst>
              <a:path w="659129" h="1039495">
                <a:moveTo>
                  <a:pt x="0" y="0"/>
                </a:moveTo>
                <a:lnTo>
                  <a:pt x="0" y="1039406"/>
                </a:lnTo>
                <a:lnTo>
                  <a:pt x="658558" y="519722"/>
                </a:lnTo>
                <a:lnTo>
                  <a:pt x="0" y="0"/>
                </a:lnTo>
                <a:close/>
              </a:path>
            </a:pathLst>
          </a:custGeom>
          <a:solidFill>
            <a:srgbClr val="1D1D1B">
              <a:alpha val="9999"/>
            </a:srgbClr>
          </a:solidFill>
        </p:spPr>
        <p:txBody>
          <a:bodyPr wrap="square" lIns="0" tIns="0" rIns="0" bIns="0" rtlCol="0"/>
          <a:lstStyle/>
          <a:p>
            <a:endParaRPr/>
          </a:p>
        </p:txBody>
      </p:sp>
      <p:sp>
        <p:nvSpPr>
          <p:cNvPr id="41" name="bg object 41"/>
          <p:cNvSpPr/>
          <p:nvPr/>
        </p:nvSpPr>
        <p:spPr>
          <a:xfrm>
            <a:off x="6592919" y="6403468"/>
            <a:ext cx="659130" cy="1039494"/>
          </a:xfrm>
          <a:custGeom>
            <a:avLst/>
            <a:gdLst/>
            <a:ahLst/>
            <a:cxnLst/>
            <a:rect l="l" t="t" r="r" b="b"/>
            <a:pathLst>
              <a:path w="659129" h="1039495">
                <a:moveTo>
                  <a:pt x="658520" y="0"/>
                </a:moveTo>
                <a:lnTo>
                  <a:pt x="0" y="519595"/>
                </a:lnTo>
                <a:lnTo>
                  <a:pt x="658520" y="1039393"/>
                </a:lnTo>
                <a:lnTo>
                  <a:pt x="658520" y="0"/>
                </a:lnTo>
                <a:close/>
              </a:path>
            </a:pathLst>
          </a:custGeom>
          <a:solidFill>
            <a:srgbClr val="D6D6D5">
              <a:alpha val="9999"/>
            </a:srgbClr>
          </a:solidFill>
        </p:spPr>
        <p:txBody>
          <a:bodyPr wrap="square" lIns="0" tIns="0" rIns="0" bIns="0" rtlCol="0"/>
          <a:lstStyle/>
          <a:p>
            <a:endParaRPr/>
          </a:p>
        </p:txBody>
      </p:sp>
      <p:sp>
        <p:nvSpPr>
          <p:cNvPr id="42" name="bg object 42"/>
          <p:cNvSpPr/>
          <p:nvPr/>
        </p:nvSpPr>
        <p:spPr>
          <a:xfrm>
            <a:off x="6592924" y="5883764"/>
            <a:ext cx="659130" cy="1039494"/>
          </a:xfrm>
          <a:custGeom>
            <a:avLst/>
            <a:gdLst/>
            <a:ahLst/>
            <a:cxnLst/>
            <a:rect l="l" t="t" r="r" b="b"/>
            <a:pathLst>
              <a:path w="659129" h="1039495">
                <a:moveTo>
                  <a:pt x="0" y="0"/>
                </a:moveTo>
                <a:lnTo>
                  <a:pt x="0" y="1039304"/>
                </a:lnTo>
                <a:lnTo>
                  <a:pt x="658558" y="519709"/>
                </a:lnTo>
                <a:lnTo>
                  <a:pt x="0" y="0"/>
                </a:lnTo>
                <a:close/>
              </a:path>
            </a:pathLst>
          </a:custGeom>
          <a:solidFill>
            <a:srgbClr val="60605F">
              <a:alpha val="9999"/>
            </a:srgbClr>
          </a:solidFill>
        </p:spPr>
        <p:txBody>
          <a:bodyPr wrap="square" lIns="0" tIns="0" rIns="0" bIns="0" rtlCol="0"/>
          <a:lstStyle/>
          <a:p>
            <a:endParaRPr/>
          </a:p>
        </p:txBody>
      </p:sp>
      <p:sp>
        <p:nvSpPr>
          <p:cNvPr id="43" name="bg object 43"/>
          <p:cNvSpPr/>
          <p:nvPr/>
        </p:nvSpPr>
        <p:spPr>
          <a:xfrm>
            <a:off x="6592919" y="7442786"/>
            <a:ext cx="659130" cy="1039494"/>
          </a:xfrm>
          <a:custGeom>
            <a:avLst/>
            <a:gdLst/>
            <a:ahLst/>
            <a:cxnLst/>
            <a:rect l="l" t="t" r="r" b="b"/>
            <a:pathLst>
              <a:path w="659129" h="1039495">
                <a:moveTo>
                  <a:pt x="658520" y="0"/>
                </a:moveTo>
                <a:lnTo>
                  <a:pt x="0" y="519684"/>
                </a:lnTo>
                <a:lnTo>
                  <a:pt x="658520" y="1039317"/>
                </a:lnTo>
                <a:lnTo>
                  <a:pt x="658520" y="0"/>
                </a:lnTo>
                <a:close/>
              </a:path>
            </a:pathLst>
          </a:custGeom>
          <a:solidFill>
            <a:srgbClr val="D6D6D5">
              <a:alpha val="9999"/>
            </a:srgbClr>
          </a:solidFill>
        </p:spPr>
        <p:txBody>
          <a:bodyPr wrap="square" lIns="0" tIns="0" rIns="0" bIns="0" rtlCol="0"/>
          <a:lstStyle/>
          <a:p>
            <a:endParaRPr/>
          </a:p>
        </p:txBody>
      </p:sp>
      <p:sp>
        <p:nvSpPr>
          <p:cNvPr id="44" name="bg object 44"/>
          <p:cNvSpPr/>
          <p:nvPr/>
        </p:nvSpPr>
        <p:spPr>
          <a:xfrm>
            <a:off x="6592924" y="6923066"/>
            <a:ext cx="659130" cy="1039494"/>
          </a:xfrm>
          <a:custGeom>
            <a:avLst/>
            <a:gdLst/>
            <a:ahLst/>
            <a:cxnLst/>
            <a:rect l="l" t="t" r="r" b="b"/>
            <a:pathLst>
              <a:path w="659129" h="1039495">
                <a:moveTo>
                  <a:pt x="0" y="0"/>
                </a:moveTo>
                <a:lnTo>
                  <a:pt x="0" y="1039406"/>
                </a:lnTo>
                <a:lnTo>
                  <a:pt x="658558" y="519722"/>
                </a:lnTo>
                <a:lnTo>
                  <a:pt x="0" y="0"/>
                </a:lnTo>
                <a:close/>
              </a:path>
            </a:pathLst>
          </a:custGeom>
          <a:solidFill>
            <a:srgbClr val="1D1D1B">
              <a:alpha val="9999"/>
            </a:srgbClr>
          </a:solidFill>
        </p:spPr>
        <p:txBody>
          <a:bodyPr wrap="square" lIns="0" tIns="0" rIns="0" bIns="0" rtlCol="0"/>
          <a:lstStyle/>
          <a:p>
            <a:endParaRPr/>
          </a:p>
        </p:txBody>
      </p:sp>
      <p:sp>
        <p:nvSpPr>
          <p:cNvPr id="45" name="bg object 45"/>
          <p:cNvSpPr/>
          <p:nvPr/>
        </p:nvSpPr>
        <p:spPr>
          <a:xfrm>
            <a:off x="6592919" y="8482101"/>
            <a:ext cx="659130" cy="1039494"/>
          </a:xfrm>
          <a:custGeom>
            <a:avLst/>
            <a:gdLst/>
            <a:ahLst/>
            <a:cxnLst/>
            <a:rect l="l" t="t" r="r" b="b"/>
            <a:pathLst>
              <a:path w="659129" h="1039495">
                <a:moveTo>
                  <a:pt x="658520" y="0"/>
                </a:moveTo>
                <a:lnTo>
                  <a:pt x="0" y="519709"/>
                </a:lnTo>
                <a:lnTo>
                  <a:pt x="658520" y="1039393"/>
                </a:lnTo>
                <a:lnTo>
                  <a:pt x="658520" y="0"/>
                </a:lnTo>
                <a:close/>
              </a:path>
            </a:pathLst>
          </a:custGeom>
          <a:solidFill>
            <a:srgbClr val="AEAEAE">
              <a:alpha val="9999"/>
            </a:srgbClr>
          </a:solidFill>
        </p:spPr>
        <p:txBody>
          <a:bodyPr wrap="square" lIns="0" tIns="0" rIns="0" bIns="0" rtlCol="0"/>
          <a:lstStyle/>
          <a:p>
            <a:endParaRPr/>
          </a:p>
        </p:txBody>
      </p:sp>
      <p:sp>
        <p:nvSpPr>
          <p:cNvPr id="46" name="bg object 46"/>
          <p:cNvSpPr/>
          <p:nvPr/>
        </p:nvSpPr>
        <p:spPr>
          <a:xfrm>
            <a:off x="6592924" y="7962470"/>
            <a:ext cx="659130" cy="1039494"/>
          </a:xfrm>
          <a:custGeom>
            <a:avLst/>
            <a:gdLst/>
            <a:ahLst/>
            <a:cxnLst/>
            <a:rect l="l" t="t" r="r" b="b"/>
            <a:pathLst>
              <a:path w="659129" h="1039495">
                <a:moveTo>
                  <a:pt x="0" y="0"/>
                </a:moveTo>
                <a:lnTo>
                  <a:pt x="0" y="1039342"/>
                </a:lnTo>
                <a:lnTo>
                  <a:pt x="658558" y="519633"/>
                </a:lnTo>
                <a:lnTo>
                  <a:pt x="0" y="0"/>
                </a:lnTo>
                <a:close/>
              </a:path>
            </a:pathLst>
          </a:custGeom>
          <a:solidFill>
            <a:srgbClr val="60605F">
              <a:alpha val="9999"/>
            </a:srgbClr>
          </a:solidFill>
        </p:spPr>
        <p:txBody>
          <a:bodyPr wrap="square" lIns="0" tIns="0" rIns="0" bIns="0" rtlCol="0"/>
          <a:lstStyle/>
          <a:p>
            <a:endParaRPr/>
          </a:p>
        </p:txBody>
      </p:sp>
      <p:sp>
        <p:nvSpPr>
          <p:cNvPr id="47" name="bg object 47"/>
          <p:cNvSpPr/>
          <p:nvPr userDrawn="1"/>
        </p:nvSpPr>
        <p:spPr>
          <a:xfrm>
            <a:off x="6592919" y="9521495"/>
            <a:ext cx="659130" cy="1039494"/>
          </a:xfrm>
          <a:custGeom>
            <a:avLst/>
            <a:gdLst/>
            <a:ahLst/>
            <a:cxnLst/>
            <a:rect l="l" t="t" r="r" b="b"/>
            <a:pathLst>
              <a:path w="659129" h="1039495">
                <a:moveTo>
                  <a:pt x="658520" y="0"/>
                </a:moveTo>
                <a:lnTo>
                  <a:pt x="0" y="519633"/>
                </a:lnTo>
                <a:lnTo>
                  <a:pt x="658520" y="1039291"/>
                </a:lnTo>
                <a:lnTo>
                  <a:pt x="658520" y="0"/>
                </a:lnTo>
                <a:close/>
              </a:path>
            </a:pathLst>
          </a:custGeom>
          <a:solidFill>
            <a:srgbClr val="D6D6D5">
              <a:alpha val="9999"/>
            </a:srgbClr>
          </a:solidFill>
        </p:spPr>
        <p:txBody>
          <a:bodyPr wrap="square" lIns="0" tIns="0" rIns="0" bIns="0" rtlCol="0"/>
          <a:lstStyle/>
          <a:p>
            <a:endParaRPr/>
          </a:p>
        </p:txBody>
      </p:sp>
      <p:sp>
        <p:nvSpPr>
          <p:cNvPr id="48" name="bg object 48"/>
          <p:cNvSpPr/>
          <p:nvPr userDrawn="1"/>
        </p:nvSpPr>
        <p:spPr>
          <a:xfrm>
            <a:off x="6592924" y="9001812"/>
            <a:ext cx="659130" cy="1039494"/>
          </a:xfrm>
          <a:custGeom>
            <a:avLst/>
            <a:gdLst/>
            <a:ahLst/>
            <a:cxnLst/>
            <a:rect l="l" t="t" r="r" b="b"/>
            <a:pathLst>
              <a:path w="659129" h="1039495">
                <a:moveTo>
                  <a:pt x="0" y="0"/>
                </a:moveTo>
                <a:lnTo>
                  <a:pt x="0" y="1039317"/>
                </a:lnTo>
                <a:lnTo>
                  <a:pt x="658558" y="519684"/>
                </a:lnTo>
                <a:lnTo>
                  <a:pt x="0" y="0"/>
                </a:lnTo>
                <a:close/>
              </a:path>
            </a:pathLst>
          </a:custGeom>
          <a:solidFill>
            <a:srgbClr val="1D1D1B">
              <a:alpha val="9999"/>
            </a:srgbClr>
          </a:solidFill>
        </p:spPr>
        <p:txBody>
          <a:bodyPr wrap="square" lIns="0" tIns="0" rIns="0" bIns="0" rtlCol="0"/>
          <a:lstStyle/>
          <a:p>
            <a:endParaRPr/>
          </a:p>
        </p:txBody>
      </p:sp>
      <p:sp>
        <p:nvSpPr>
          <p:cNvPr id="49" name="bg object 49"/>
          <p:cNvSpPr/>
          <p:nvPr/>
        </p:nvSpPr>
        <p:spPr>
          <a:xfrm>
            <a:off x="5934290" y="1726333"/>
            <a:ext cx="659130" cy="1039494"/>
          </a:xfrm>
          <a:custGeom>
            <a:avLst/>
            <a:gdLst/>
            <a:ahLst/>
            <a:cxnLst/>
            <a:rect l="l" t="t" r="r" b="b"/>
            <a:pathLst>
              <a:path w="659129" h="1039494">
                <a:moveTo>
                  <a:pt x="658583" y="0"/>
                </a:moveTo>
                <a:lnTo>
                  <a:pt x="0" y="519785"/>
                </a:lnTo>
                <a:lnTo>
                  <a:pt x="658583" y="1039406"/>
                </a:lnTo>
                <a:lnTo>
                  <a:pt x="658583" y="0"/>
                </a:lnTo>
                <a:close/>
              </a:path>
            </a:pathLst>
          </a:custGeom>
          <a:solidFill>
            <a:srgbClr val="D6D6D5">
              <a:alpha val="9999"/>
            </a:srgbClr>
          </a:solidFill>
        </p:spPr>
        <p:txBody>
          <a:bodyPr wrap="square" lIns="0" tIns="0" rIns="0" bIns="0" rtlCol="0"/>
          <a:lstStyle/>
          <a:p>
            <a:endParaRPr/>
          </a:p>
        </p:txBody>
      </p:sp>
      <p:sp>
        <p:nvSpPr>
          <p:cNvPr id="50" name="bg object 50"/>
          <p:cNvSpPr/>
          <p:nvPr/>
        </p:nvSpPr>
        <p:spPr>
          <a:xfrm>
            <a:off x="5934290" y="687019"/>
            <a:ext cx="659130" cy="1039494"/>
          </a:xfrm>
          <a:custGeom>
            <a:avLst/>
            <a:gdLst/>
            <a:ahLst/>
            <a:cxnLst/>
            <a:rect l="l" t="t" r="r" b="b"/>
            <a:pathLst>
              <a:path w="659129" h="1039494">
                <a:moveTo>
                  <a:pt x="658583" y="0"/>
                </a:moveTo>
                <a:lnTo>
                  <a:pt x="0" y="519696"/>
                </a:lnTo>
                <a:lnTo>
                  <a:pt x="658583" y="1039317"/>
                </a:lnTo>
                <a:lnTo>
                  <a:pt x="658583" y="0"/>
                </a:lnTo>
                <a:close/>
              </a:path>
            </a:pathLst>
          </a:custGeom>
          <a:solidFill>
            <a:srgbClr val="AEAEAE">
              <a:alpha val="9999"/>
            </a:srgbClr>
          </a:solidFill>
        </p:spPr>
        <p:txBody>
          <a:bodyPr wrap="square" lIns="0" tIns="0" rIns="0" bIns="0" rtlCol="0"/>
          <a:lstStyle/>
          <a:p>
            <a:endParaRPr/>
          </a:p>
        </p:txBody>
      </p:sp>
      <p:sp>
        <p:nvSpPr>
          <p:cNvPr id="51" name="bg object 51"/>
          <p:cNvSpPr/>
          <p:nvPr/>
        </p:nvSpPr>
        <p:spPr>
          <a:xfrm>
            <a:off x="5934285" y="1206715"/>
            <a:ext cx="659130" cy="1039494"/>
          </a:xfrm>
          <a:custGeom>
            <a:avLst/>
            <a:gdLst/>
            <a:ahLst/>
            <a:cxnLst/>
            <a:rect l="l" t="t" r="r" b="b"/>
            <a:pathLst>
              <a:path w="659129" h="1039494">
                <a:moveTo>
                  <a:pt x="0" y="0"/>
                </a:moveTo>
                <a:lnTo>
                  <a:pt x="0" y="1039406"/>
                </a:lnTo>
                <a:lnTo>
                  <a:pt x="658634" y="519620"/>
                </a:lnTo>
                <a:lnTo>
                  <a:pt x="0" y="0"/>
                </a:lnTo>
                <a:close/>
              </a:path>
            </a:pathLst>
          </a:custGeom>
          <a:solidFill>
            <a:srgbClr val="E7E7E7">
              <a:alpha val="9999"/>
            </a:srgbClr>
          </a:solidFill>
        </p:spPr>
        <p:txBody>
          <a:bodyPr wrap="square" lIns="0" tIns="0" rIns="0" bIns="0" rtlCol="0"/>
          <a:lstStyle/>
          <a:p>
            <a:endParaRPr/>
          </a:p>
        </p:txBody>
      </p:sp>
      <p:sp>
        <p:nvSpPr>
          <p:cNvPr id="52" name="bg object 52"/>
          <p:cNvSpPr/>
          <p:nvPr/>
        </p:nvSpPr>
        <p:spPr>
          <a:xfrm>
            <a:off x="5934291" y="2765737"/>
            <a:ext cx="659130" cy="1039494"/>
          </a:xfrm>
          <a:custGeom>
            <a:avLst/>
            <a:gdLst/>
            <a:ahLst/>
            <a:cxnLst/>
            <a:rect l="l" t="t" r="r" b="b"/>
            <a:pathLst>
              <a:path w="659129" h="1039495">
                <a:moveTo>
                  <a:pt x="658583" y="0"/>
                </a:moveTo>
                <a:lnTo>
                  <a:pt x="0" y="519696"/>
                </a:lnTo>
                <a:lnTo>
                  <a:pt x="658583" y="1039393"/>
                </a:lnTo>
                <a:lnTo>
                  <a:pt x="658583" y="0"/>
                </a:lnTo>
                <a:close/>
              </a:path>
            </a:pathLst>
          </a:custGeom>
          <a:solidFill>
            <a:srgbClr val="60605F">
              <a:alpha val="9999"/>
            </a:srgbClr>
          </a:solidFill>
        </p:spPr>
        <p:txBody>
          <a:bodyPr wrap="square" lIns="0" tIns="0" rIns="0" bIns="0" rtlCol="0"/>
          <a:lstStyle/>
          <a:p>
            <a:endParaRPr/>
          </a:p>
        </p:txBody>
      </p:sp>
      <p:sp>
        <p:nvSpPr>
          <p:cNvPr id="53" name="bg object 53"/>
          <p:cNvSpPr/>
          <p:nvPr/>
        </p:nvSpPr>
        <p:spPr>
          <a:xfrm>
            <a:off x="5934285" y="2246118"/>
            <a:ext cx="659130" cy="1039494"/>
          </a:xfrm>
          <a:custGeom>
            <a:avLst/>
            <a:gdLst/>
            <a:ahLst/>
            <a:cxnLst/>
            <a:rect l="l" t="t" r="r" b="b"/>
            <a:pathLst>
              <a:path w="659129" h="1039495">
                <a:moveTo>
                  <a:pt x="0" y="0"/>
                </a:moveTo>
                <a:lnTo>
                  <a:pt x="0" y="1039317"/>
                </a:lnTo>
                <a:lnTo>
                  <a:pt x="658634" y="519620"/>
                </a:lnTo>
                <a:lnTo>
                  <a:pt x="0" y="0"/>
                </a:lnTo>
                <a:close/>
              </a:path>
            </a:pathLst>
          </a:custGeom>
          <a:solidFill>
            <a:srgbClr val="AEAEAE">
              <a:alpha val="9999"/>
            </a:srgbClr>
          </a:solidFill>
        </p:spPr>
        <p:txBody>
          <a:bodyPr wrap="square" lIns="0" tIns="0" rIns="0" bIns="0" rtlCol="0"/>
          <a:lstStyle/>
          <a:p>
            <a:endParaRPr/>
          </a:p>
        </p:txBody>
      </p:sp>
      <p:sp>
        <p:nvSpPr>
          <p:cNvPr id="54" name="bg object 54"/>
          <p:cNvSpPr/>
          <p:nvPr/>
        </p:nvSpPr>
        <p:spPr>
          <a:xfrm>
            <a:off x="5934291" y="3805129"/>
            <a:ext cx="659130" cy="1039494"/>
          </a:xfrm>
          <a:custGeom>
            <a:avLst/>
            <a:gdLst/>
            <a:ahLst/>
            <a:cxnLst/>
            <a:rect l="l" t="t" r="r" b="b"/>
            <a:pathLst>
              <a:path w="659129" h="1039495">
                <a:moveTo>
                  <a:pt x="658583" y="0"/>
                </a:moveTo>
                <a:lnTo>
                  <a:pt x="0" y="519607"/>
                </a:lnTo>
                <a:lnTo>
                  <a:pt x="658583" y="1039304"/>
                </a:lnTo>
                <a:lnTo>
                  <a:pt x="658583" y="0"/>
                </a:lnTo>
                <a:close/>
              </a:path>
            </a:pathLst>
          </a:custGeom>
          <a:solidFill>
            <a:srgbClr val="60605F">
              <a:alpha val="9999"/>
            </a:srgbClr>
          </a:solidFill>
        </p:spPr>
        <p:txBody>
          <a:bodyPr wrap="square" lIns="0" tIns="0" rIns="0" bIns="0" rtlCol="0"/>
          <a:lstStyle/>
          <a:p>
            <a:endParaRPr/>
          </a:p>
        </p:txBody>
      </p:sp>
      <p:sp>
        <p:nvSpPr>
          <p:cNvPr id="55" name="bg object 55"/>
          <p:cNvSpPr/>
          <p:nvPr/>
        </p:nvSpPr>
        <p:spPr>
          <a:xfrm>
            <a:off x="5934285" y="3285435"/>
            <a:ext cx="659130" cy="1039494"/>
          </a:xfrm>
          <a:custGeom>
            <a:avLst/>
            <a:gdLst/>
            <a:ahLst/>
            <a:cxnLst/>
            <a:rect l="l" t="t" r="r" b="b"/>
            <a:pathLst>
              <a:path w="659129" h="1039495">
                <a:moveTo>
                  <a:pt x="0" y="0"/>
                </a:moveTo>
                <a:lnTo>
                  <a:pt x="0" y="1039304"/>
                </a:lnTo>
                <a:lnTo>
                  <a:pt x="658634" y="519696"/>
                </a:lnTo>
                <a:lnTo>
                  <a:pt x="0" y="0"/>
                </a:lnTo>
                <a:close/>
              </a:path>
            </a:pathLst>
          </a:custGeom>
          <a:solidFill>
            <a:srgbClr val="E7E7E7">
              <a:alpha val="9999"/>
            </a:srgbClr>
          </a:solidFill>
        </p:spPr>
        <p:txBody>
          <a:bodyPr wrap="square" lIns="0" tIns="0" rIns="0" bIns="0" rtlCol="0"/>
          <a:lstStyle/>
          <a:p>
            <a:endParaRPr/>
          </a:p>
        </p:txBody>
      </p:sp>
      <p:sp>
        <p:nvSpPr>
          <p:cNvPr id="56" name="bg object 56"/>
          <p:cNvSpPr/>
          <p:nvPr/>
        </p:nvSpPr>
        <p:spPr>
          <a:xfrm>
            <a:off x="5934291" y="4844434"/>
            <a:ext cx="659130" cy="1039494"/>
          </a:xfrm>
          <a:custGeom>
            <a:avLst/>
            <a:gdLst/>
            <a:ahLst/>
            <a:cxnLst/>
            <a:rect l="l" t="t" r="r" b="b"/>
            <a:pathLst>
              <a:path w="659129" h="1039495">
                <a:moveTo>
                  <a:pt x="658583" y="0"/>
                </a:moveTo>
                <a:lnTo>
                  <a:pt x="0" y="519696"/>
                </a:lnTo>
                <a:lnTo>
                  <a:pt x="658583" y="1039329"/>
                </a:lnTo>
                <a:lnTo>
                  <a:pt x="658583" y="0"/>
                </a:lnTo>
                <a:close/>
              </a:path>
            </a:pathLst>
          </a:custGeom>
          <a:solidFill>
            <a:srgbClr val="60605F">
              <a:alpha val="9999"/>
            </a:srgbClr>
          </a:solidFill>
        </p:spPr>
        <p:txBody>
          <a:bodyPr wrap="square" lIns="0" tIns="0" rIns="0" bIns="0" rtlCol="0"/>
          <a:lstStyle/>
          <a:p>
            <a:endParaRPr/>
          </a:p>
        </p:txBody>
      </p:sp>
      <p:sp>
        <p:nvSpPr>
          <p:cNvPr id="57" name="bg object 57"/>
          <p:cNvSpPr/>
          <p:nvPr/>
        </p:nvSpPr>
        <p:spPr>
          <a:xfrm>
            <a:off x="5934285" y="4324738"/>
            <a:ext cx="659130" cy="1039494"/>
          </a:xfrm>
          <a:custGeom>
            <a:avLst/>
            <a:gdLst/>
            <a:ahLst/>
            <a:cxnLst/>
            <a:rect l="l" t="t" r="r" b="b"/>
            <a:pathLst>
              <a:path w="659129" h="1039495">
                <a:moveTo>
                  <a:pt x="0" y="0"/>
                </a:moveTo>
                <a:lnTo>
                  <a:pt x="0" y="1039393"/>
                </a:lnTo>
                <a:lnTo>
                  <a:pt x="658634" y="519696"/>
                </a:lnTo>
                <a:lnTo>
                  <a:pt x="0" y="0"/>
                </a:lnTo>
                <a:close/>
              </a:path>
            </a:pathLst>
          </a:custGeom>
          <a:solidFill>
            <a:srgbClr val="AEAEAE">
              <a:alpha val="9999"/>
            </a:srgbClr>
          </a:solidFill>
        </p:spPr>
        <p:txBody>
          <a:bodyPr wrap="square" lIns="0" tIns="0" rIns="0" bIns="0" rtlCol="0"/>
          <a:lstStyle/>
          <a:p>
            <a:endParaRPr/>
          </a:p>
        </p:txBody>
      </p:sp>
      <p:sp>
        <p:nvSpPr>
          <p:cNvPr id="58" name="bg object 58"/>
          <p:cNvSpPr/>
          <p:nvPr/>
        </p:nvSpPr>
        <p:spPr>
          <a:xfrm>
            <a:off x="5934291" y="5883761"/>
            <a:ext cx="659130" cy="1039494"/>
          </a:xfrm>
          <a:custGeom>
            <a:avLst/>
            <a:gdLst/>
            <a:ahLst/>
            <a:cxnLst/>
            <a:rect l="l" t="t" r="r" b="b"/>
            <a:pathLst>
              <a:path w="659129" h="1039495">
                <a:moveTo>
                  <a:pt x="658583" y="0"/>
                </a:moveTo>
                <a:lnTo>
                  <a:pt x="0" y="519709"/>
                </a:lnTo>
                <a:lnTo>
                  <a:pt x="658583" y="1039380"/>
                </a:lnTo>
                <a:lnTo>
                  <a:pt x="658583" y="0"/>
                </a:lnTo>
                <a:close/>
              </a:path>
            </a:pathLst>
          </a:custGeom>
          <a:solidFill>
            <a:srgbClr val="D6D6D5">
              <a:alpha val="9999"/>
            </a:srgbClr>
          </a:solidFill>
        </p:spPr>
        <p:txBody>
          <a:bodyPr wrap="square" lIns="0" tIns="0" rIns="0" bIns="0" rtlCol="0"/>
          <a:lstStyle/>
          <a:p>
            <a:endParaRPr/>
          </a:p>
        </p:txBody>
      </p:sp>
      <p:sp>
        <p:nvSpPr>
          <p:cNvPr id="59" name="bg object 59"/>
          <p:cNvSpPr/>
          <p:nvPr/>
        </p:nvSpPr>
        <p:spPr>
          <a:xfrm>
            <a:off x="5934285" y="5364129"/>
            <a:ext cx="659130" cy="1039494"/>
          </a:xfrm>
          <a:custGeom>
            <a:avLst/>
            <a:gdLst/>
            <a:ahLst/>
            <a:cxnLst/>
            <a:rect l="l" t="t" r="r" b="b"/>
            <a:pathLst>
              <a:path w="659129" h="1039495">
                <a:moveTo>
                  <a:pt x="0" y="0"/>
                </a:moveTo>
                <a:lnTo>
                  <a:pt x="0" y="1039342"/>
                </a:lnTo>
                <a:lnTo>
                  <a:pt x="658634" y="519633"/>
                </a:lnTo>
                <a:lnTo>
                  <a:pt x="0" y="0"/>
                </a:lnTo>
                <a:close/>
              </a:path>
            </a:pathLst>
          </a:custGeom>
          <a:solidFill>
            <a:srgbClr val="AEAEAE">
              <a:alpha val="9999"/>
            </a:srgbClr>
          </a:solidFill>
        </p:spPr>
        <p:txBody>
          <a:bodyPr wrap="square" lIns="0" tIns="0" rIns="0" bIns="0" rtlCol="0"/>
          <a:lstStyle/>
          <a:p>
            <a:endParaRPr/>
          </a:p>
        </p:txBody>
      </p:sp>
      <p:sp>
        <p:nvSpPr>
          <p:cNvPr id="60" name="bg object 60"/>
          <p:cNvSpPr/>
          <p:nvPr/>
        </p:nvSpPr>
        <p:spPr>
          <a:xfrm>
            <a:off x="5934291" y="6923064"/>
            <a:ext cx="659130" cy="1039494"/>
          </a:xfrm>
          <a:custGeom>
            <a:avLst/>
            <a:gdLst/>
            <a:ahLst/>
            <a:cxnLst/>
            <a:rect l="l" t="t" r="r" b="b"/>
            <a:pathLst>
              <a:path w="659129" h="1039495">
                <a:moveTo>
                  <a:pt x="658583" y="0"/>
                </a:moveTo>
                <a:lnTo>
                  <a:pt x="0" y="519798"/>
                </a:lnTo>
                <a:lnTo>
                  <a:pt x="658583" y="1039406"/>
                </a:lnTo>
                <a:lnTo>
                  <a:pt x="658583" y="0"/>
                </a:lnTo>
                <a:close/>
              </a:path>
            </a:pathLst>
          </a:custGeom>
          <a:solidFill>
            <a:srgbClr val="D6D6D5">
              <a:alpha val="9999"/>
            </a:srgbClr>
          </a:solidFill>
        </p:spPr>
        <p:txBody>
          <a:bodyPr wrap="square" lIns="0" tIns="0" rIns="0" bIns="0" rtlCol="0"/>
          <a:lstStyle/>
          <a:p>
            <a:endParaRPr/>
          </a:p>
        </p:txBody>
      </p:sp>
      <p:sp>
        <p:nvSpPr>
          <p:cNvPr id="61" name="bg object 61"/>
          <p:cNvSpPr/>
          <p:nvPr/>
        </p:nvSpPr>
        <p:spPr>
          <a:xfrm>
            <a:off x="5934285" y="6403470"/>
            <a:ext cx="659130" cy="1039494"/>
          </a:xfrm>
          <a:custGeom>
            <a:avLst/>
            <a:gdLst/>
            <a:ahLst/>
            <a:cxnLst/>
            <a:rect l="l" t="t" r="r" b="b"/>
            <a:pathLst>
              <a:path w="659129" h="1039495">
                <a:moveTo>
                  <a:pt x="0" y="0"/>
                </a:moveTo>
                <a:lnTo>
                  <a:pt x="0" y="1039393"/>
                </a:lnTo>
                <a:lnTo>
                  <a:pt x="658634" y="519595"/>
                </a:lnTo>
                <a:lnTo>
                  <a:pt x="0" y="0"/>
                </a:lnTo>
                <a:close/>
              </a:path>
            </a:pathLst>
          </a:custGeom>
          <a:solidFill>
            <a:srgbClr val="60605F">
              <a:alpha val="9999"/>
            </a:srgbClr>
          </a:solidFill>
        </p:spPr>
        <p:txBody>
          <a:bodyPr wrap="square" lIns="0" tIns="0" rIns="0" bIns="0" rtlCol="0"/>
          <a:lstStyle/>
          <a:p>
            <a:endParaRPr/>
          </a:p>
        </p:txBody>
      </p:sp>
      <p:sp>
        <p:nvSpPr>
          <p:cNvPr id="62" name="bg object 62"/>
          <p:cNvSpPr/>
          <p:nvPr/>
        </p:nvSpPr>
        <p:spPr>
          <a:xfrm>
            <a:off x="5934291" y="7962469"/>
            <a:ext cx="659130" cy="1039494"/>
          </a:xfrm>
          <a:custGeom>
            <a:avLst/>
            <a:gdLst/>
            <a:ahLst/>
            <a:cxnLst/>
            <a:rect l="l" t="t" r="r" b="b"/>
            <a:pathLst>
              <a:path w="659129" h="1039495">
                <a:moveTo>
                  <a:pt x="658583" y="0"/>
                </a:moveTo>
                <a:lnTo>
                  <a:pt x="0" y="519633"/>
                </a:lnTo>
                <a:lnTo>
                  <a:pt x="658583" y="1039342"/>
                </a:lnTo>
                <a:lnTo>
                  <a:pt x="658583" y="0"/>
                </a:lnTo>
                <a:close/>
              </a:path>
            </a:pathLst>
          </a:custGeom>
          <a:solidFill>
            <a:srgbClr val="D6D6D5">
              <a:alpha val="9999"/>
            </a:srgbClr>
          </a:solidFill>
        </p:spPr>
        <p:txBody>
          <a:bodyPr wrap="square" lIns="0" tIns="0" rIns="0" bIns="0" rtlCol="0"/>
          <a:lstStyle/>
          <a:p>
            <a:endParaRPr/>
          </a:p>
        </p:txBody>
      </p:sp>
      <p:sp>
        <p:nvSpPr>
          <p:cNvPr id="63" name="bg object 63"/>
          <p:cNvSpPr/>
          <p:nvPr/>
        </p:nvSpPr>
        <p:spPr>
          <a:xfrm>
            <a:off x="5934285" y="7442861"/>
            <a:ext cx="659130" cy="1039494"/>
          </a:xfrm>
          <a:custGeom>
            <a:avLst/>
            <a:gdLst/>
            <a:ahLst/>
            <a:cxnLst/>
            <a:rect l="l" t="t" r="r" b="b"/>
            <a:pathLst>
              <a:path w="659129" h="1039495">
                <a:moveTo>
                  <a:pt x="0" y="0"/>
                </a:moveTo>
                <a:lnTo>
                  <a:pt x="0" y="1039240"/>
                </a:lnTo>
                <a:lnTo>
                  <a:pt x="658634" y="519607"/>
                </a:lnTo>
                <a:lnTo>
                  <a:pt x="0" y="0"/>
                </a:lnTo>
                <a:close/>
              </a:path>
            </a:pathLst>
          </a:custGeom>
          <a:solidFill>
            <a:srgbClr val="AEAEAE">
              <a:alpha val="9999"/>
            </a:srgbClr>
          </a:solidFill>
        </p:spPr>
        <p:txBody>
          <a:bodyPr wrap="square" lIns="0" tIns="0" rIns="0" bIns="0" rtlCol="0"/>
          <a:lstStyle/>
          <a:p>
            <a:endParaRPr/>
          </a:p>
        </p:txBody>
      </p:sp>
      <p:sp>
        <p:nvSpPr>
          <p:cNvPr id="64" name="bg object 64"/>
          <p:cNvSpPr/>
          <p:nvPr/>
        </p:nvSpPr>
        <p:spPr>
          <a:xfrm>
            <a:off x="5934285" y="8482103"/>
            <a:ext cx="659130" cy="1039494"/>
          </a:xfrm>
          <a:custGeom>
            <a:avLst/>
            <a:gdLst/>
            <a:ahLst/>
            <a:cxnLst/>
            <a:rect l="l" t="t" r="r" b="b"/>
            <a:pathLst>
              <a:path w="659129" h="1039495">
                <a:moveTo>
                  <a:pt x="0" y="0"/>
                </a:moveTo>
                <a:lnTo>
                  <a:pt x="0" y="1039393"/>
                </a:lnTo>
                <a:lnTo>
                  <a:pt x="658634" y="519709"/>
                </a:lnTo>
                <a:lnTo>
                  <a:pt x="0" y="0"/>
                </a:lnTo>
                <a:close/>
              </a:path>
            </a:pathLst>
          </a:custGeom>
          <a:solidFill>
            <a:srgbClr val="E7E7E7">
              <a:alpha val="9999"/>
            </a:srgbClr>
          </a:solidFill>
        </p:spPr>
        <p:txBody>
          <a:bodyPr wrap="square" lIns="0" tIns="0" rIns="0" bIns="0" rtlCol="0"/>
          <a:lstStyle/>
          <a:p>
            <a:endParaRPr/>
          </a:p>
        </p:txBody>
      </p:sp>
      <p:sp>
        <p:nvSpPr>
          <p:cNvPr id="65" name="bg object 65"/>
          <p:cNvSpPr/>
          <p:nvPr/>
        </p:nvSpPr>
        <p:spPr>
          <a:xfrm>
            <a:off x="5275702" y="2246118"/>
            <a:ext cx="659130" cy="1039494"/>
          </a:xfrm>
          <a:custGeom>
            <a:avLst/>
            <a:gdLst/>
            <a:ahLst/>
            <a:cxnLst/>
            <a:rect l="l" t="t" r="r" b="b"/>
            <a:pathLst>
              <a:path w="659129" h="1039495">
                <a:moveTo>
                  <a:pt x="658583" y="0"/>
                </a:moveTo>
                <a:lnTo>
                  <a:pt x="0" y="519620"/>
                </a:lnTo>
                <a:lnTo>
                  <a:pt x="658583" y="1039317"/>
                </a:lnTo>
                <a:lnTo>
                  <a:pt x="658583" y="0"/>
                </a:lnTo>
                <a:close/>
              </a:path>
            </a:pathLst>
          </a:custGeom>
          <a:solidFill>
            <a:srgbClr val="D6D6D5">
              <a:alpha val="9999"/>
            </a:srgbClr>
          </a:solidFill>
        </p:spPr>
        <p:txBody>
          <a:bodyPr wrap="square" lIns="0" tIns="0" rIns="0" bIns="0" rtlCol="0"/>
          <a:lstStyle/>
          <a:p>
            <a:endParaRPr/>
          </a:p>
        </p:txBody>
      </p:sp>
      <p:grpSp>
        <p:nvGrpSpPr>
          <p:cNvPr id="66" name="object 2">
            <a:extLst>
              <a:ext uri="{FF2B5EF4-FFF2-40B4-BE49-F238E27FC236}">
                <a16:creationId xmlns:a16="http://schemas.microsoft.com/office/drawing/2014/main" id="{6428D1DD-7349-4F0A-B8A4-7D3B5AA4B2C6}"/>
              </a:ext>
            </a:extLst>
          </p:cNvPr>
          <p:cNvGrpSpPr/>
          <p:nvPr userDrawn="1"/>
        </p:nvGrpSpPr>
        <p:grpSpPr>
          <a:xfrm>
            <a:off x="3300059" y="0"/>
            <a:ext cx="4257040" cy="10692130"/>
            <a:chOff x="3300059" y="0"/>
            <a:chExt cx="4257040" cy="10692130"/>
          </a:xfrm>
        </p:grpSpPr>
        <p:sp>
          <p:nvSpPr>
            <p:cNvPr id="67" name="object 3">
              <a:extLst>
                <a:ext uri="{FF2B5EF4-FFF2-40B4-BE49-F238E27FC236}">
                  <a16:creationId xmlns:a16="http://schemas.microsoft.com/office/drawing/2014/main" id="{B382C951-E5BC-43FC-8120-7A367429358B}"/>
                </a:ext>
              </a:extLst>
            </p:cNvPr>
            <p:cNvSpPr/>
            <p:nvPr/>
          </p:nvSpPr>
          <p:spPr>
            <a:xfrm>
              <a:off x="5275707" y="1726412"/>
              <a:ext cx="659130" cy="2598420"/>
            </a:xfrm>
            <a:custGeom>
              <a:avLst/>
              <a:gdLst/>
              <a:ahLst/>
              <a:cxnLst/>
              <a:rect l="l" t="t" r="r" b="b"/>
              <a:pathLst>
                <a:path w="659129" h="2598420">
                  <a:moveTo>
                    <a:pt x="658583" y="1559013"/>
                  </a:moveTo>
                  <a:lnTo>
                    <a:pt x="0" y="2078710"/>
                  </a:lnTo>
                  <a:lnTo>
                    <a:pt x="658583" y="2598318"/>
                  </a:lnTo>
                  <a:lnTo>
                    <a:pt x="658583" y="1559013"/>
                  </a:lnTo>
                  <a:close/>
                </a:path>
                <a:path w="659129" h="2598420">
                  <a:moveTo>
                    <a:pt x="658583" y="519696"/>
                  </a:moveTo>
                  <a:lnTo>
                    <a:pt x="0" y="0"/>
                  </a:lnTo>
                  <a:lnTo>
                    <a:pt x="0" y="1039317"/>
                  </a:lnTo>
                  <a:lnTo>
                    <a:pt x="658583" y="519696"/>
                  </a:lnTo>
                  <a:close/>
                </a:path>
              </a:pathLst>
            </a:custGeom>
            <a:solidFill>
              <a:srgbClr val="60605F">
                <a:alpha val="9999"/>
              </a:srgbClr>
            </a:solidFill>
          </p:spPr>
          <p:txBody>
            <a:bodyPr wrap="square" lIns="0" tIns="0" rIns="0" bIns="0" rtlCol="0"/>
            <a:lstStyle/>
            <a:p>
              <a:endParaRPr/>
            </a:p>
          </p:txBody>
        </p:sp>
        <p:sp>
          <p:nvSpPr>
            <p:cNvPr id="68" name="object 4">
              <a:extLst>
                <a:ext uri="{FF2B5EF4-FFF2-40B4-BE49-F238E27FC236}">
                  <a16:creationId xmlns:a16="http://schemas.microsoft.com/office/drawing/2014/main" id="{76E36B6E-E9D9-4A22-ACB4-A3B12EC590FB}"/>
                </a:ext>
              </a:extLst>
            </p:cNvPr>
            <p:cNvSpPr/>
            <p:nvPr/>
          </p:nvSpPr>
          <p:spPr>
            <a:xfrm>
              <a:off x="5275709" y="2765727"/>
              <a:ext cx="659130" cy="1039494"/>
            </a:xfrm>
            <a:custGeom>
              <a:avLst/>
              <a:gdLst/>
              <a:ahLst/>
              <a:cxnLst/>
              <a:rect l="l" t="t" r="r" b="b"/>
              <a:pathLst>
                <a:path w="659129" h="1039495">
                  <a:moveTo>
                    <a:pt x="0" y="0"/>
                  </a:moveTo>
                  <a:lnTo>
                    <a:pt x="0" y="1039393"/>
                  </a:lnTo>
                  <a:lnTo>
                    <a:pt x="658583" y="519696"/>
                  </a:lnTo>
                  <a:lnTo>
                    <a:pt x="0" y="0"/>
                  </a:lnTo>
                  <a:close/>
                </a:path>
              </a:pathLst>
            </a:custGeom>
            <a:solidFill>
              <a:srgbClr val="E7E7E7">
                <a:alpha val="9999"/>
              </a:srgbClr>
            </a:solidFill>
          </p:spPr>
          <p:txBody>
            <a:bodyPr wrap="square" lIns="0" tIns="0" rIns="0" bIns="0" rtlCol="0"/>
            <a:lstStyle/>
            <a:p>
              <a:endParaRPr/>
            </a:p>
          </p:txBody>
        </p:sp>
        <p:sp>
          <p:nvSpPr>
            <p:cNvPr id="69" name="object 5">
              <a:extLst>
                <a:ext uri="{FF2B5EF4-FFF2-40B4-BE49-F238E27FC236}">
                  <a16:creationId xmlns:a16="http://schemas.microsoft.com/office/drawing/2014/main" id="{8C6B99AD-DA6F-425E-B312-5E5A52B8D441}"/>
                </a:ext>
              </a:extLst>
            </p:cNvPr>
            <p:cNvSpPr/>
            <p:nvPr/>
          </p:nvSpPr>
          <p:spPr>
            <a:xfrm>
              <a:off x="5275714" y="4324723"/>
              <a:ext cx="659130" cy="1039494"/>
            </a:xfrm>
            <a:custGeom>
              <a:avLst/>
              <a:gdLst/>
              <a:ahLst/>
              <a:cxnLst/>
              <a:rect l="l" t="t" r="r" b="b"/>
              <a:pathLst>
                <a:path w="659129" h="1039495">
                  <a:moveTo>
                    <a:pt x="658583" y="0"/>
                  </a:moveTo>
                  <a:lnTo>
                    <a:pt x="0" y="519696"/>
                  </a:lnTo>
                  <a:lnTo>
                    <a:pt x="658583" y="1039393"/>
                  </a:lnTo>
                  <a:lnTo>
                    <a:pt x="658583" y="0"/>
                  </a:lnTo>
                  <a:close/>
                </a:path>
              </a:pathLst>
            </a:custGeom>
            <a:solidFill>
              <a:srgbClr val="B2B2B1">
                <a:alpha val="9999"/>
              </a:srgbClr>
            </a:solidFill>
          </p:spPr>
          <p:txBody>
            <a:bodyPr wrap="square" lIns="0" tIns="0" rIns="0" bIns="0" rtlCol="0"/>
            <a:lstStyle/>
            <a:p>
              <a:endParaRPr/>
            </a:p>
          </p:txBody>
        </p:sp>
        <p:sp>
          <p:nvSpPr>
            <p:cNvPr id="70" name="object 6">
              <a:extLst>
                <a:ext uri="{FF2B5EF4-FFF2-40B4-BE49-F238E27FC236}">
                  <a16:creationId xmlns:a16="http://schemas.microsoft.com/office/drawing/2014/main" id="{2F7BCDE2-C03E-468B-8E16-A0E6FB27110E}"/>
                </a:ext>
              </a:extLst>
            </p:cNvPr>
            <p:cNvSpPr/>
            <p:nvPr/>
          </p:nvSpPr>
          <p:spPr>
            <a:xfrm>
              <a:off x="5275709" y="3805118"/>
              <a:ext cx="659130" cy="1039494"/>
            </a:xfrm>
            <a:custGeom>
              <a:avLst/>
              <a:gdLst/>
              <a:ahLst/>
              <a:cxnLst/>
              <a:rect l="l" t="t" r="r" b="b"/>
              <a:pathLst>
                <a:path w="659129" h="1039495">
                  <a:moveTo>
                    <a:pt x="0" y="0"/>
                  </a:moveTo>
                  <a:lnTo>
                    <a:pt x="0" y="1039304"/>
                  </a:lnTo>
                  <a:lnTo>
                    <a:pt x="658583" y="519607"/>
                  </a:lnTo>
                  <a:lnTo>
                    <a:pt x="0" y="0"/>
                  </a:lnTo>
                  <a:close/>
                </a:path>
              </a:pathLst>
            </a:custGeom>
            <a:solidFill>
              <a:srgbClr val="D6D6D5">
                <a:alpha val="9999"/>
              </a:srgbClr>
            </a:solidFill>
          </p:spPr>
          <p:txBody>
            <a:bodyPr wrap="square" lIns="0" tIns="0" rIns="0" bIns="0" rtlCol="0"/>
            <a:lstStyle/>
            <a:p>
              <a:endParaRPr dirty="0"/>
            </a:p>
          </p:txBody>
        </p:sp>
        <p:sp>
          <p:nvSpPr>
            <p:cNvPr id="71" name="object 7">
              <a:extLst>
                <a:ext uri="{FF2B5EF4-FFF2-40B4-BE49-F238E27FC236}">
                  <a16:creationId xmlns:a16="http://schemas.microsoft.com/office/drawing/2014/main" id="{5F663463-E3E1-4940-88F5-8E21A0B1D8A5}"/>
                </a:ext>
              </a:extLst>
            </p:cNvPr>
            <p:cNvSpPr/>
            <p:nvPr/>
          </p:nvSpPr>
          <p:spPr>
            <a:xfrm>
              <a:off x="5275709" y="9001786"/>
              <a:ext cx="659130" cy="1039494"/>
            </a:xfrm>
            <a:custGeom>
              <a:avLst/>
              <a:gdLst/>
              <a:ahLst/>
              <a:cxnLst/>
              <a:rect l="l" t="t" r="r" b="b"/>
              <a:pathLst>
                <a:path w="659129" h="1039495">
                  <a:moveTo>
                    <a:pt x="0" y="0"/>
                  </a:moveTo>
                  <a:lnTo>
                    <a:pt x="0" y="1039368"/>
                  </a:lnTo>
                  <a:lnTo>
                    <a:pt x="658583" y="519684"/>
                  </a:lnTo>
                  <a:lnTo>
                    <a:pt x="0" y="0"/>
                  </a:lnTo>
                  <a:close/>
                </a:path>
              </a:pathLst>
            </a:custGeom>
            <a:solidFill>
              <a:srgbClr val="AEAEAE">
                <a:alpha val="9999"/>
              </a:srgbClr>
            </a:solidFill>
          </p:spPr>
          <p:txBody>
            <a:bodyPr wrap="square" lIns="0" tIns="0" rIns="0" bIns="0" rtlCol="0"/>
            <a:lstStyle/>
            <a:p>
              <a:endParaRPr/>
            </a:p>
          </p:txBody>
        </p:sp>
        <p:sp>
          <p:nvSpPr>
            <p:cNvPr id="72" name="object 8">
              <a:extLst>
                <a:ext uri="{FF2B5EF4-FFF2-40B4-BE49-F238E27FC236}">
                  <a16:creationId xmlns:a16="http://schemas.microsoft.com/office/drawing/2014/main" id="{0EA74910-6695-44E9-8EC6-670312827DAD}"/>
                </a:ext>
              </a:extLst>
            </p:cNvPr>
            <p:cNvSpPr/>
            <p:nvPr/>
          </p:nvSpPr>
          <p:spPr>
            <a:xfrm>
              <a:off x="5275707" y="687082"/>
              <a:ext cx="659130" cy="5716905"/>
            </a:xfrm>
            <a:custGeom>
              <a:avLst/>
              <a:gdLst/>
              <a:ahLst/>
              <a:cxnLst/>
              <a:rect l="l" t="t" r="r" b="b"/>
              <a:pathLst>
                <a:path w="659129" h="5716905">
                  <a:moveTo>
                    <a:pt x="658583" y="4677041"/>
                  </a:moveTo>
                  <a:lnTo>
                    <a:pt x="0" y="5196675"/>
                  </a:lnTo>
                  <a:lnTo>
                    <a:pt x="658583" y="5716384"/>
                  </a:lnTo>
                  <a:lnTo>
                    <a:pt x="658583" y="4677041"/>
                  </a:lnTo>
                  <a:close/>
                </a:path>
                <a:path w="659129" h="5716905">
                  <a:moveTo>
                    <a:pt x="658583" y="519620"/>
                  </a:moveTo>
                  <a:lnTo>
                    <a:pt x="0" y="0"/>
                  </a:lnTo>
                  <a:lnTo>
                    <a:pt x="0" y="1039241"/>
                  </a:lnTo>
                  <a:lnTo>
                    <a:pt x="658583" y="519620"/>
                  </a:lnTo>
                  <a:close/>
                </a:path>
              </a:pathLst>
            </a:custGeom>
            <a:solidFill>
              <a:srgbClr val="D6D6D5">
                <a:alpha val="9999"/>
              </a:srgbClr>
            </a:solidFill>
          </p:spPr>
          <p:txBody>
            <a:bodyPr wrap="square" lIns="0" tIns="0" rIns="0" bIns="0" rtlCol="0"/>
            <a:lstStyle/>
            <a:p>
              <a:endParaRPr/>
            </a:p>
          </p:txBody>
        </p:sp>
        <p:sp>
          <p:nvSpPr>
            <p:cNvPr id="73" name="object 9">
              <a:extLst>
                <a:ext uri="{FF2B5EF4-FFF2-40B4-BE49-F238E27FC236}">
                  <a16:creationId xmlns:a16="http://schemas.microsoft.com/office/drawing/2014/main" id="{D532AF07-0EDA-4678-A7FB-CA14A01442D4}"/>
                </a:ext>
              </a:extLst>
            </p:cNvPr>
            <p:cNvSpPr/>
            <p:nvPr/>
          </p:nvSpPr>
          <p:spPr>
            <a:xfrm>
              <a:off x="5275709" y="4844421"/>
              <a:ext cx="659130" cy="1039494"/>
            </a:xfrm>
            <a:custGeom>
              <a:avLst/>
              <a:gdLst/>
              <a:ahLst/>
              <a:cxnLst/>
              <a:rect l="l" t="t" r="r" b="b"/>
              <a:pathLst>
                <a:path w="659129" h="1039495">
                  <a:moveTo>
                    <a:pt x="0" y="0"/>
                  </a:moveTo>
                  <a:lnTo>
                    <a:pt x="0" y="1039329"/>
                  </a:lnTo>
                  <a:lnTo>
                    <a:pt x="658583" y="519696"/>
                  </a:lnTo>
                  <a:lnTo>
                    <a:pt x="0" y="0"/>
                  </a:lnTo>
                  <a:close/>
                </a:path>
              </a:pathLst>
            </a:custGeom>
            <a:solidFill>
              <a:srgbClr val="E7E7E7">
                <a:alpha val="9999"/>
              </a:srgbClr>
            </a:solidFill>
          </p:spPr>
          <p:txBody>
            <a:bodyPr wrap="square" lIns="0" tIns="0" rIns="0" bIns="0" rtlCol="0"/>
            <a:lstStyle/>
            <a:p>
              <a:endParaRPr/>
            </a:p>
          </p:txBody>
        </p:sp>
        <p:sp>
          <p:nvSpPr>
            <p:cNvPr id="74" name="object 10">
              <a:extLst>
                <a:ext uri="{FF2B5EF4-FFF2-40B4-BE49-F238E27FC236}">
                  <a16:creationId xmlns:a16="http://schemas.microsoft.com/office/drawing/2014/main" id="{E32F8EF5-069E-47EA-8BDF-B86F29AC1585}"/>
                </a:ext>
              </a:extLst>
            </p:cNvPr>
            <p:cNvSpPr/>
            <p:nvPr/>
          </p:nvSpPr>
          <p:spPr>
            <a:xfrm>
              <a:off x="5275714" y="6403456"/>
              <a:ext cx="659130" cy="1039494"/>
            </a:xfrm>
            <a:custGeom>
              <a:avLst/>
              <a:gdLst/>
              <a:ahLst/>
              <a:cxnLst/>
              <a:rect l="l" t="t" r="r" b="b"/>
              <a:pathLst>
                <a:path w="659129" h="1039495">
                  <a:moveTo>
                    <a:pt x="658583" y="0"/>
                  </a:moveTo>
                  <a:lnTo>
                    <a:pt x="0" y="519683"/>
                  </a:lnTo>
                  <a:lnTo>
                    <a:pt x="658583" y="1039380"/>
                  </a:lnTo>
                  <a:lnTo>
                    <a:pt x="658583" y="0"/>
                  </a:lnTo>
                  <a:close/>
                </a:path>
              </a:pathLst>
            </a:custGeom>
            <a:solidFill>
              <a:srgbClr val="D6D6D5">
                <a:alpha val="9999"/>
              </a:srgbClr>
            </a:solidFill>
          </p:spPr>
          <p:txBody>
            <a:bodyPr wrap="square" lIns="0" tIns="0" rIns="0" bIns="0" rtlCol="0"/>
            <a:lstStyle/>
            <a:p>
              <a:endParaRPr/>
            </a:p>
          </p:txBody>
        </p:sp>
        <p:sp>
          <p:nvSpPr>
            <p:cNvPr id="75" name="object 11">
              <a:extLst>
                <a:ext uri="{FF2B5EF4-FFF2-40B4-BE49-F238E27FC236}">
                  <a16:creationId xmlns:a16="http://schemas.microsoft.com/office/drawing/2014/main" id="{7B2789B5-B03A-418D-8E3D-9D63C180DAD9}"/>
                </a:ext>
              </a:extLst>
            </p:cNvPr>
            <p:cNvSpPr/>
            <p:nvPr/>
          </p:nvSpPr>
          <p:spPr>
            <a:xfrm>
              <a:off x="5275707" y="5883757"/>
              <a:ext cx="659130" cy="2598420"/>
            </a:xfrm>
            <a:custGeom>
              <a:avLst/>
              <a:gdLst/>
              <a:ahLst/>
              <a:cxnLst/>
              <a:rect l="l" t="t" r="r" b="b"/>
              <a:pathLst>
                <a:path w="659129" h="2598420">
                  <a:moveTo>
                    <a:pt x="658583" y="1559090"/>
                  </a:moveTo>
                  <a:lnTo>
                    <a:pt x="0" y="2078697"/>
                  </a:lnTo>
                  <a:lnTo>
                    <a:pt x="658583" y="2598407"/>
                  </a:lnTo>
                  <a:lnTo>
                    <a:pt x="658583" y="1559090"/>
                  </a:lnTo>
                  <a:close/>
                </a:path>
                <a:path w="659129" h="2598420">
                  <a:moveTo>
                    <a:pt x="658583" y="519709"/>
                  </a:moveTo>
                  <a:lnTo>
                    <a:pt x="0" y="0"/>
                  </a:lnTo>
                  <a:lnTo>
                    <a:pt x="0" y="1039393"/>
                  </a:lnTo>
                  <a:lnTo>
                    <a:pt x="658583" y="519709"/>
                  </a:lnTo>
                  <a:close/>
                </a:path>
              </a:pathLst>
            </a:custGeom>
            <a:solidFill>
              <a:srgbClr val="60605F">
                <a:alpha val="9999"/>
              </a:srgbClr>
            </a:solidFill>
          </p:spPr>
          <p:txBody>
            <a:bodyPr wrap="square" lIns="0" tIns="0" rIns="0" bIns="0" rtlCol="0"/>
            <a:lstStyle/>
            <a:p>
              <a:endParaRPr/>
            </a:p>
          </p:txBody>
        </p:sp>
        <p:sp>
          <p:nvSpPr>
            <p:cNvPr id="76" name="object 12">
              <a:extLst>
                <a:ext uri="{FF2B5EF4-FFF2-40B4-BE49-F238E27FC236}">
                  <a16:creationId xmlns:a16="http://schemas.microsoft.com/office/drawing/2014/main" id="{EDED81E0-C171-442D-9A5C-4F19D603B5E7}"/>
                </a:ext>
              </a:extLst>
            </p:cNvPr>
            <p:cNvSpPr/>
            <p:nvPr/>
          </p:nvSpPr>
          <p:spPr>
            <a:xfrm>
              <a:off x="5275709" y="6923142"/>
              <a:ext cx="659130" cy="1039494"/>
            </a:xfrm>
            <a:custGeom>
              <a:avLst/>
              <a:gdLst/>
              <a:ahLst/>
              <a:cxnLst/>
              <a:rect l="l" t="t" r="r" b="b"/>
              <a:pathLst>
                <a:path w="659129" h="1039495">
                  <a:moveTo>
                    <a:pt x="0" y="0"/>
                  </a:moveTo>
                  <a:lnTo>
                    <a:pt x="0" y="1039304"/>
                  </a:lnTo>
                  <a:lnTo>
                    <a:pt x="658583" y="519696"/>
                  </a:lnTo>
                  <a:lnTo>
                    <a:pt x="0" y="0"/>
                  </a:lnTo>
                  <a:close/>
                </a:path>
              </a:pathLst>
            </a:custGeom>
            <a:solidFill>
              <a:srgbClr val="E7E7E7">
                <a:alpha val="9999"/>
              </a:srgbClr>
            </a:solidFill>
          </p:spPr>
          <p:txBody>
            <a:bodyPr wrap="square" lIns="0" tIns="0" rIns="0" bIns="0" rtlCol="0"/>
            <a:lstStyle/>
            <a:p>
              <a:endParaRPr/>
            </a:p>
          </p:txBody>
        </p:sp>
        <p:sp>
          <p:nvSpPr>
            <p:cNvPr id="77" name="object 13">
              <a:extLst>
                <a:ext uri="{FF2B5EF4-FFF2-40B4-BE49-F238E27FC236}">
                  <a16:creationId xmlns:a16="http://schemas.microsoft.com/office/drawing/2014/main" id="{54A932B9-F9F3-45D7-9FFC-281DB8F7D7B5}"/>
                </a:ext>
              </a:extLst>
            </p:cNvPr>
            <p:cNvSpPr/>
            <p:nvPr/>
          </p:nvSpPr>
          <p:spPr>
            <a:xfrm>
              <a:off x="5275714" y="8482152"/>
              <a:ext cx="659130" cy="1039494"/>
            </a:xfrm>
            <a:custGeom>
              <a:avLst/>
              <a:gdLst/>
              <a:ahLst/>
              <a:cxnLst/>
              <a:rect l="l" t="t" r="r" b="b"/>
              <a:pathLst>
                <a:path w="659129" h="1039495">
                  <a:moveTo>
                    <a:pt x="658583" y="0"/>
                  </a:moveTo>
                  <a:lnTo>
                    <a:pt x="0" y="519633"/>
                  </a:lnTo>
                  <a:lnTo>
                    <a:pt x="658583" y="1039317"/>
                  </a:lnTo>
                  <a:lnTo>
                    <a:pt x="658583" y="0"/>
                  </a:lnTo>
                  <a:close/>
                </a:path>
              </a:pathLst>
            </a:custGeom>
            <a:solidFill>
              <a:srgbClr val="D6D6D5">
                <a:alpha val="9999"/>
              </a:srgbClr>
            </a:solidFill>
          </p:spPr>
          <p:txBody>
            <a:bodyPr wrap="square" lIns="0" tIns="0" rIns="0" bIns="0" rtlCol="0"/>
            <a:lstStyle/>
            <a:p>
              <a:endParaRPr/>
            </a:p>
          </p:txBody>
        </p:sp>
        <p:sp>
          <p:nvSpPr>
            <p:cNvPr id="78" name="object 14">
              <a:extLst>
                <a:ext uri="{FF2B5EF4-FFF2-40B4-BE49-F238E27FC236}">
                  <a16:creationId xmlns:a16="http://schemas.microsoft.com/office/drawing/2014/main" id="{A67A5EFF-6ADE-4C18-B075-A5C0990A6635}"/>
                </a:ext>
              </a:extLst>
            </p:cNvPr>
            <p:cNvSpPr/>
            <p:nvPr/>
          </p:nvSpPr>
          <p:spPr>
            <a:xfrm>
              <a:off x="5275709" y="7962445"/>
              <a:ext cx="659130" cy="1039494"/>
            </a:xfrm>
            <a:custGeom>
              <a:avLst/>
              <a:gdLst/>
              <a:ahLst/>
              <a:cxnLst/>
              <a:rect l="l" t="t" r="r" b="b"/>
              <a:pathLst>
                <a:path w="659129" h="1039495">
                  <a:moveTo>
                    <a:pt x="0" y="0"/>
                  </a:moveTo>
                  <a:lnTo>
                    <a:pt x="0" y="1039342"/>
                  </a:lnTo>
                  <a:lnTo>
                    <a:pt x="658583" y="519709"/>
                  </a:lnTo>
                  <a:lnTo>
                    <a:pt x="0" y="0"/>
                  </a:lnTo>
                  <a:close/>
                </a:path>
              </a:pathLst>
            </a:custGeom>
            <a:solidFill>
              <a:srgbClr val="E7E7E7">
                <a:alpha val="9999"/>
              </a:srgbClr>
            </a:solidFill>
          </p:spPr>
          <p:txBody>
            <a:bodyPr wrap="square" lIns="0" tIns="0" rIns="0" bIns="0" rtlCol="0"/>
            <a:lstStyle/>
            <a:p>
              <a:endParaRPr/>
            </a:p>
          </p:txBody>
        </p:sp>
        <p:sp>
          <p:nvSpPr>
            <p:cNvPr id="79" name="object 15">
              <a:extLst>
                <a:ext uri="{FF2B5EF4-FFF2-40B4-BE49-F238E27FC236}">
                  <a16:creationId xmlns:a16="http://schemas.microsoft.com/office/drawing/2014/main" id="{3B5EEC6F-63E8-42C6-AD2A-BB04936ABBCD}"/>
                </a:ext>
              </a:extLst>
            </p:cNvPr>
            <p:cNvSpPr/>
            <p:nvPr/>
          </p:nvSpPr>
          <p:spPr>
            <a:xfrm>
              <a:off x="4617151" y="2765724"/>
              <a:ext cx="659130" cy="1039494"/>
            </a:xfrm>
            <a:custGeom>
              <a:avLst/>
              <a:gdLst/>
              <a:ahLst/>
              <a:cxnLst/>
              <a:rect l="l" t="t" r="r" b="b"/>
              <a:pathLst>
                <a:path w="659129" h="1039495">
                  <a:moveTo>
                    <a:pt x="658558" y="0"/>
                  </a:moveTo>
                  <a:lnTo>
                    <a:pt x="0" y="519696"/>
                  </a:lnTo>
                  <a:lnTo>
                    <a:pt x="658558" y="1039393"/>
                  </a:lnTo>
                  <a:lnTo>
                    <a:pt x="658558" y="0"/>
                  </a:lnTo>
                  <a:close/>
                </a:path>
              </a:pathLst>
            </a:custGeom>
            <a:solidFill>
              <a:srgbClr val="D6D6D5">
                <a:alpha val="9999"/>
              </a:srgbClr>
            </a:solidFill>
          </p:spPr>
          <p:txBody>
            <a:bodyPr wrap="square" lIns="0" tIns="0" rIns="0" bIns="0" rtlCol="0"/>
            <a:lstStyle/>
            <a:p>
              <a:endParaRPr/>
            </a:p>
          </p:txBody>
        </p:sp>
        <p:sp>
          <p:nvSpPr>
            <p:cNvPr id="80" name="object 16">
              <a:extLst>
                <a:ext uri="{FF2B5EF4-FFF2-40B4-BE49-F238E27FC236}">
                  <a16:creationId xmlns:a16="http://schemas.microsoft.com/office/drawing/2014/main" id="{4FFE919D-C083-43F8-8080-AF9C800622B3}"/>
                </a:ext>
              </a:extLst>
            </p:cNvPr>
            <p:cNvSpPr/>
            <p:nvPr/>
          </p:nvSpPr>
          <p:spPr>
            <a:xfrm>
              <a:off x="4617151" y="1726410"/>
              <a:ext cx="659130" cy="1039494"/>
            </a:xfrm>
            <a:custGeom>
              <a:avLst/>
              <a:gdLst/>
              <a:ahLst/>
              <a:cxnLst/>
              <a:rect l="l" t="t" r="r" b="b"/>
              <a:pathLst>
                <a:path w="659129" h="1039494">
                  <a:moveTo>
                    <a:pt x="658558" y="0"/>
                  </a:moveTo>
                  <a:lnTo>
                    <a:pt x="0" y="519696"/>
                  </a:lnTo>
                  <a:lnTo>
                    <a:pt x="658558" y="1039317"/>
                  </a:lnTo>
                  <a:lnTo>
                    <a:pt x="658558" y="0"/>
                  </a:lnTo>
                  <a:close/>
                </a:path>
              </a:pathLst>
            </a:custGeom>
            <a:solidFill>
              <a:srgbClr val="E1E1E1">
                <a:alpha val="9999"/>
              </a:srgbClr>
            </a:solidFill>
          </p:spPr>
          <p:txBody>
            <a:bodyPr wrap="square" lIns="0" tIns="0" rIns="0" bIns="0" rtlCol="0"/>
            <a:lstStyle/>
            <a:p>
              <a:endParaRPr/>
            </a:p>
          </p:txBody>
        </p:sp>
        <p:sp>
          <p:nvSpPr>
            <p:cNvPr id="81" name="object 17">
              <a:extLst>
                <a:ext uri="{FF2B5EF4-FFF2-40B4-BE49-F238E27FC236}">
                  <a16:creationId xmlns:a16="http://schemas.microsoft.com/office/drawing/2014/main" id="{3F070AF7-087F-4FC4-B9A7-1D7B5132E387}"/>
                </a:ext>
              </a:extLst>
            </p:cNvPr>
            <p:cNvSpPr/>
            <p:nvPr/>
          </p:nvSpPr>
          <p:spPr>
            <a:xfrm>
              <a:off x="4617144" y="2246105"/>
              <a:ext cx="659130" cy="1039494"/>
            </a:xfrm>
            <a:custGeom>
              <a:avLst/>
              <a:gdLst/>
              <a:ahLst/>
              <a:cxnLst/>
              <a:rect l="l" t="t" r="r" b="b"/>
              <a:pathLst>
                <a:path w="659129" h="1039495">
                  <a:moveTo>
                    <a:pt x="0" y="0"/>
                  </a:moveTo>
                  <a:lnTo>
                    <a:pt x="0" y="1039317"/>
                  </a:lnTo>
                  <a:lnTo>
                    <a:pt x="658634" y="519620"/>
                  </a:lnTo>
                  <a:lnTo>
                    <a:pt x="0" y="0"/>
                  </a:lnTo>
                  <a:close/>
                </a:path>
              </a:pathLst>
            </a:custGeom>
            <a:solidFill>
              <a:srgbClr val="E7E7E7">
                <a:alpha val="9999"/>
              </a:srgbClr>
            </a:solidFill>
          </p:spPr>
          <p:txBody>
            <a:bodyPr wrap="square" lIns="0" tIns="0" rIns="0" bIns="0" rtlCol="0"/>
            <a:lstStyle/>
            <a:p>
              <a:endParaRPr/>
            </a:p>
          </p:txBody>
        </p:sp>
        <p:sp>
          <p:nvSpPr>
            <p:cNvPr id="82" name="object 18">
              <a:extLst>
                <a:ext uri="{FF2B5EF4-FFF2-40B4-BE49-F238E27FC236}">
                  <a16:creationId xmlns:a16="http://schemas.microsoft.com/office/drawing/2014/main" id="{BF2861CB-EFE0-4558-B54B-8705AC1984CF}"/>
                </a:ext>
              </a:extLst>
            </p:cNvPr>
            <p:cNvSpPr/>
            <p:nvPr/>
          </p:nvSpPr>
          <p:spPr>
            <a:xfrm>
              <a:off x="4617151" y="3805117"/>
              <a:ext cx="659130" cy="1039494"/>
            </a:xfrm>
            <a:custGeom>
              <a:avLst/>
              <a:gdLst/>
              <a:ahLst/>
              <a:cxnLst/>
              <a:rect l="l" t="t" r="r" b="b"/>
              <a:pathLst>
                <a:path w="659129" h="1039495">
                  <a:moveTo>
                    <a:pt x="658558" y="0"/>
                  </a:moveTo>
                  <a:lnTo>
                    <a:pt x="0" y="519607"/>
                  </a:lnTo>
                  <a:lnTo>
                    <a:pt x="658558" y="1039304"/>
                  </a:lnTo>
                  <a:lnTo>
                    <a:pt x="658558" y="0"/>
                  </a:lnTo>
                  <a:close/>
                </a:path>
              </a:pathLst>
            </a:custGeom>
            <a:solidFill>
              <a:srgbClr val="B2B2B1">
                <a:alpha val="9999"/>
              </a:srgbClr>
            </a:solidFill>
          </p:spPr>
          <p:txBody>
            <a:bodyPr wrap="square" lIns="0" tIns="0" rIns="0" bIns="0" rtlCol="0"/>
            <a:lstStyle/>
            <a:p>
              <a:endParaRPr/>
            </a:p>
          </p:txBody>
        </p:sp>
        <p:sp>
          <p:nvSpPr>
            <p:cNvPr id="83" name="object 19">
              <a:extLst>
                <a:ext uri="{FF2B5EF4-FFF2-40B4-BE49-F238E27FC236}">
                  <a16:creationId xmlns:a16="http://schemas.microsoft.com/office/drawing/2014/main" id="{0CBA2081-E902-4C29-810D-4B1F03835480}"/>
                </a:ext>
              </a:extLst>
            </p:cNvPr>
            <p:cNvSpPr/>
            <p:nvPr/>
          </p:nvSpPr>
          <p:spPr>
            <a:xfrm>
              <a:off x="4617136" y="3285426"/>
              <a:ext cx="659130" cy="2598420"/>
            </a:xfrm>
            <a:custGeom>
              <a:avLst/>
              <a:gdLst/>
              <a:ahLst/>
              <a:cxnLst/>
              <a:rect l="l" t="t" r="r" b="b"/>
              <a:pathLst>
                <a:path w="659129" h="2598420">
                  <a:moveTo>
                    <a:pt x="658571" y="1559001"/>
                  </a:moveTo>
                  <a:lnTo>
                    <a:pt x="12" y="2078697"/>
                  </a:lnTo>
                  <a:lnTo>
                    <a:pt x="658571" y="2598331"/>
                  </a:lnTo>
                  <a:lnTo>
                    <a:pt x="658571" y="1559001"/>
                  </a:lnTo>
                  <a:close/>
                </a:path>
                <a:path w="659129" h="2598420">
                  <a:moveTo>
                    <a:pt x="658634" y="519696"/>
                  </a:moveTo>
                  <a:lnTo>
                    <a:pt x="0" y="0"/>
                  </a:lnTo>
                  <a:lnTo>
                    <a:pt x="0" y="1039304"/>
                  </a:lnTo>
                  <a:lnTo>
                    <a:pt x="658634" y="519696"/>
                  </a:lnTo>
                  <a:close/>
                </a:path>
              </a:pathLst>
            </a:custGeom>
            <a:solidFill>
              <a:srgbClr val="60605F">
                <a:alpha val="9999"/>
              </a:srgbClr>
            </a:solidFill>
          </p:spPr>
          <p:txBody>
            <a:bodyPr wrap="square" lIns="0" tIns="0" rIns="0" bIns="0" rtlCol="0"/>
            <a:lstStyle/>
            <a:p>
              <a:endParaRPr/>
            </a:p>
          </p:txBody>
        </p:sp>
        <p:sp>
          <p:nvSpPr>
            <p:cNvPr id="84" name="object 20">
              <a:extLst>
                <a:ext uri="{FF2B5EF4-FFF2-40B4-BE49-F238E27FC236}">
                  <a16:creationId xmlns:a16="http://schemas.microsoft.com/office/drawing/2014/main" id="{8FBF0ED2-294E-4DD3-AE64-2D262A159024}"/>
                </a:ext>
              </a:extLst>
            </p:cNvPr>
            <p:cNvSpPr/>
            <p:nvPr/>
          </p:nvSpPr>
          <p:spPr>
            <a:xfrm>
              <a:off x="4617151" y="5883749"/>
              <a:ext cx="659130" cy="1039494"/>
            </a:xfrm>
            <a:custGeom>
              <a:avLst/>
              <a:gdLst/>
              <a:ahLst/>
              <a:cxnLst/>
              <a:rect l="l" t="t" r="r" b="b"/>
              <a:pathLst>
                <a:path w="659129" h="1039495">
                  <a:moveTo>
                    <a:pt x="658558" y="0"/>
                  </a:moveTo>
                  <a:lnTo>
                    <a:pt x="0" y="519709"/>
                  </a:lnTo>
                  <a:lnTo>
                    <a:pt x="658558" y="1039393"/>
                  </a:lnTo>
                  <a:lnTo>
                    <a:pt x="658558" y="0"/>
                  </a:lnTo>
                  <a:close/>
                </a:path>
              </a:pathLst>
            </a:custGeom>
            <a:solidFill>
              <a:srgbClr val="D6D6D5">
                <a:alpha val="9999"/>
              </a:srgbClr>
            </a:solidFill>
          </p:spPr>
          <p:txBody>
            <a:bodyPr wrap="square" lIns="0" tIns="0" rIns="0" bIns="0" rtlCol="0"/>
            <a:lstStyle/>
            <a:p>
              <a:endParaRPr/>
            </a:p>
          </p:txBody>
        </p:sp>
        <p:sp>
          <p:nvSpPr>
            <p:cNvPr id="85" name="object 21">
              <a:extLst>
                <a:ext uri="{FF2B5EF4-FFF2-40B4-BE49-F238E27FC236}">
                  <a16:creationId xmlns:a16="http://schemas.microsoft.com/office/drawing/2014/main" id="{24D30A51-15C9-4A42-9DBE-67D732EBCBEA}"/>
                </a:ext>
              </a:extLst>
            </p:cNvPr>
            <p:cNvSpPr/>
            <p:nvPr/>
          </p:nvSpPr>
          <p:spPr>
            <a:xfrm>
              <a:off x="4617144" y="5364116"/>
              <a:ext cx="659130" cy="1039494"/>
            </a:xfrm>
            <a:custGeom>
              <a:avLst/>
              <a:gdLst/>
              <a:ahLst/>
              <a:cxnLst/>
              <a:rect l="l" t="t" r="r" b="b"/>
              <a:pathLst>
                <a:path w="659129" h="1039495">
                  <a:moveTo>
                    <a:pt x="0" y="0"/>
                  </a:moveTo>
                  <a:lnTo>
                    <a:pt x="0" y="1039342"/>
                  </a:lnTo>
                  <a:lnTo>
                    <a:pt x="658634" y="519633"/>
                  </a:lnTo>
                  <a:lnTo>
                    <a:pt x="0" y="0"/>
                  </a:lnTo>
                  <a:close/>
                </a:path>
              </a:pathLst>
            </a:custGeom>
            <a:solidFill>
              <a:srgbClr val="B2B2B1">
                <a:alpha val="9999"/>
              </a:srgbClr>
            </a:solidFill>
          </p:spPr>
          <p:txBody>
            <a:bodyPr wrap="square" lIns="0" tIns="0" rIns="0" bIns="0" rtlCol="0"/>
            <a:lstStyle/>
            <a:p>
              <a:endParaRPr/>
            </a:p>
          </p:txBody>
        </p:sp>
        <p:sp>
          <p:nvSpPr>
            <p:cNvPr id="86" name="object 22">
              <a:extLst>
                <a:ext uri="{FF2B5EF4-FFF2-40B4-BE49-F238E27FC236}">
                  <a16:creationId xmlns:a16="http://schemas.microsoft.com/office/drawing/2014/main" id="{14679901-7FD7-4381-A92E-8339ABD2B325}"/>
                </a:ext>
              </a:extLst>
            </p:cNvPr>
            <p:cNvSpPr/>
            <p:nvPr/>
          </p:nvSpPr>
          <p:spPr>
            <a:xfrm>
              <a:off x="4617151" y="6923139"/>
              <a:ext cx="659130" cy="1039494"/>
            </a:xfrm>
            <a:custGeom>
              <a:avLst/>
              <a:gdLst/>
              <a:ahLst/>
              <a:cxnLst/>
              <a:rect l="l" t="t" r="r" b="b"/>
              <a:pathLst>
                <a:path w="659129" h="1039495">
                  <a:moveTo>
                    <a:pt x="658558" y="0"/>
                  </a:moveTo>
                  <a:lnTo>
                    <a:pt x="0" y="519696"/>
                  </a:lnTo>
                  <a:lnTo>
                    <a:pt x="658558" y="1039380"/>
                  </a:lnTo>
                  <a:lnTo>
                    <a:pt x="658558" y="0"/>
                  </a:lnTo>
                  <a:close/>
                </a:path>
              </a:pathLst>
            </a:custGeom>
            <a:solidFill>
              <a:srgbClr val="60605F">
                <a:alpha val="9999"/>
              </a:srgbClr>
            </a:solidFill>
          </p:spPr>
          <p:txBody>
            <a:bodyPr wrap="square" lIns="0" tIns="0" rIns="0" bIns="0" rtlCol="0"/>
            <a:lstStyle/>
            <a:p>
              <a:endParaRPr/>
            </a:p>
          </p:txBody>
        </p:sp>
        <p:sp>
          <p:nvSpPr>
            <p:cNvPr id="87" name="object 23">
              <a:extLst>
                <a:ext uri="{FF2B5EF4-FFF2-40B4-BE49-F238E27FC236}">
                  <a16:creationId xmlns:a16="http://schemas.microsoft.com/office/drawing/2014/main" id="{53E5169C-85B5-4382-AEE3-A4A00DC213E4}"/>
                </a:ext>
              </a:extLst>
            </p:cNvPr>
            <p:cNvSpPr/>
            <p:nvPr/>
          </p:nvSpPr>
          <p:spPr>
            <a:xfrm>
              <a:off x="4617144" y="6403458"/>
              <a:ext cx="659130" cy="1039494"/>
            </a:xfrm>
            <a:custGeom>
              <a:avLst/>
              <a:gdLst/>
              <a:ahLst/>
              <a:cxnLst/>
              <a:rect l="l" t="t" r="r" b="b"/>
              <a:pathLst>
                <a:path w="659129" h="1039495">
                  <a:moveTo>
                    <a:pt x="0" y="0"/>
                  </a:moveTo>
                  <a:lnTo>
                    <a:pt x="0" y="1039380"/>
                  </a:lnTo>
                  <a:lnTo>
                    <a:pt x="658634" y="519684"/>
                  </a:lnTo>
                  <a:lnTo>
                    <a:pt x="0" y="0"/>
                  </a:lnTo>
                  <a:close/>
                </a:path>
              </a:pathLst>
            </a:custGeom>
            <a:solidFill>
              <a:srgbClr val="E7E7E7">
                <a:alpha val="9999"/>
              </a:srgbClr>
            </a:solidFill>
          </p:spPr>
          <p:txBody>
            <a:bodyPr wrap="square" lIns="0" tIns="0" rIns="0" bIns="0" rtlCol="0"/>
            <a:lstStyle/>
            <a:p>
              <a:endParaRPr/>
            </a:p>
          </p:txBody>
        </p:sp>
        <p:sp>
          <p:nvSpPr>
            <p:cNvPr id="88" name="object 24">
              <a:extLst>
                <a:ext uri="{FF2B5EF4-FFF2-40B4-BE49-F238E27FC236}">
                  <a16:creationId xmlns:a16="http://schemas.microsoft.com/office/drawing/2014/main" id="{E5E95954-F364-4771-AD37-0EF621A1272B}"/>
                </a:ext>
              </a:extLst>
            </p:cNvPr>
            <p:cNvSpPr/>
            <p:nvPr/>
          </p:nvSpPr>
          <p:spPr>
            <a:xfrm>
              <a:off x="4617151" y="7962443"/>
              <a:ext cx="659130" cy="1039494"/>
            </a:xfrm>
            <a:custGeom>
              <a:avLst/>
              <a:gdLst/>
              <a:ahLst/>
              <a:cxnLst/>
              <a:rect l="l" t="t" r="r" b="b"/>
              <a:pathLst>
                <a:path w="659129" h="1039495">
                  <a:moveTo>
                    <a:pt x="658558" y="0"/>
                  </a:moveTo>
                  <a:lnTo>
                    <a:pt x="0" y="519709"/>
                  </a:lnTo>
                  <a:lnTo>
                    <a:pt x="658558" y="1039393"/>
                  </a:lnTo>
                  <a:lnTo>
                    <a:pt x="658558" y="0"/>
                  </a:lnTo>
                  <a:close/>
                </a:path>
              </a:pathLst>
            </a:custGeom>
            <a:solidFill>
              <a:srgbClr val="60605F">
                <a:alpha val="9999"/>
              </a:srgbClr>
            </a:solidFill>
          </p:spPr>
          <p:txBody>
            <a:bodyPr wrap="square" lIns="0" tIns="0" rIns="0" bIns="0" rtlCol="0"/>
            <a:lstStyle/>
            <a:p>
              <a:endParaRPr/>
            </a:p>
          </p:txBody>
        </p:sp>
        <p:sp>
          <p:nvSpPr>
            <p:cNvPr id="89" name="object 25">
              <a:extLst>
                <a:ext uri="{FF2B5EF4-FFF2-40B4-BE49-F238E27FC236}">
                  <a16:creationId xmlns:a16="http://schemas.microsoft.com/office/drawing/2014/main" id="{C70AA654-8B47-4FAF-A4E7-E3789CB2C231}"/>
                </a:ext>
              </a:extLst>
            </p:cNvPr>
            <p:cNvSpPr/>
            <p:nvPr/>
          </p:nvSpPr>
          <p:spPr>
            <a:xfrm>
              <a:off x="4617144" y="7442837"/>
              <a:ext cx="659130" cy="1039494"/>
            </a:xfrm>
            <a:custGeom>
              <a:avLst/>
              <a:gdLst/>
              <a:ahLst/>
              <a:cxnLst/>
              <a:rect l="l" t="t" r="r" b="b"/>
              <a:pathLst>
                <a:path w="659129" h="1039495">
                  <a:moveTo>
                    <a:pt x="0" y="0"/>
                  </a:moveTo>
                  <a:lnTo>
                    <a:pt x="0" y="1039317"/>
                  </a:lnTo>
                  <a:lnTo>
                    <a:pt x="658634" y="519607"/>
                  </a:lnTo>
                  <a:lnTo>
                    <a:pt x="0" y="0"/>
                  </a:lnTo>
                  <a:close/>
                </a:path>
              </a:pathLst>
            </a:custGeom>
            <a:solidFill>
              <a:srgbClr val="E7E7E7">
                <a:alpha val="9999"/>
              </a:srgbClr>
            </a:solidFill>
          </p:spPr>
          <p:txBody>
            <a:bodyPr wrap="square" lIns="0" tIns="0" rIns="0" bIns="0" rtlCol="0"/>
            <a:lstStyle/>
            <a:p>
              <a:endParaRPr/>
            </a:p>
          </p:txBody>
        </p:sp>
        <p:sp>
          <p:nvSpPr>
            <p:cNvPr id="90" name="object 26">
              <a:extLst>
                <a:ext uri="{FF2B5EF4-FFF2-40B4-BE49-F238E27FC236}">
                  <a16:creationId xmlns:a16="http://schemas.microsoft.com/office/drawing/2014/main" id="{BD868C95-A05C-4F05-8F82-3DFF53B0F466}"/>
                </a:ext>
              </a:extLst>
            </p:cNvPr>
            <p:cNvSpPr/>
            <p:nvPr/>
          </p:nvSpPr>
          <p:spPr>
            <a:xfrm>
              <a:off x="3958586" y="3285421"/>
              <a:ext cx="659130" cy="1039494"/>
            </a:xfrm>
            <a:custGeom>
              <a:avLst/>
              <a:gdLst/>
              <a:ahLst/>
              <a:cxnLst/>
              <a:rect l="l" t="t" r="r" b="b"/>
              <a:pathLst>
                <a:path w="659129" h="1039495">
                  <a:moveTo>
                    <a:pt x="658558" y="0"/>
                  </a:moveTo>
                  <a:lnTo>
                    <a:pt x="0" y="519696"/>
                  </a:lnTo>
                  <a:lnTo>
                    <a:pt x="658558" y="1039304"/>
                  </a:lnTo>
                  <a:lnTo>
                    <a:pt x="658558" y="0"/>
                  </a:lnTo>
                  <a:close/>
                </a:path>
              </a:pathLst>
            </a:custGeom>
            <a:solidFill>
              <a:srgbClr val="D6D6D5">
                <a:alpha val="9999"/>
              </a:srgbClr>
            </a:solidFill>
          </p:spPr>
          <p:txBody>
            <a:bodyPr wrap="square" lIns="0" tIns="0" rIns="0" bIns="0" rtlCol="0"/>
            <a:lstStyle/>
            <a:p>
              <a:endParaRPr/>
            </a:p>
          </p:txBody>
        </p:sp>
        <p:sp>
          <p:nvSpPr>
            <p:cNvPr id="91" name="object 27">
              <a:extLst>
                <a:ext uri="{FF2B5EF4-FFF2-40B4-BE49-F238E27FC236}">
                  <a16:creationId xmlns:a16="http://schemas.microsoft.com/office/drawing/2014/main" id="{1240989B-3D20-4D70-9C42-90391C5CAADE}"/>
                </a:ext>
              </a:extLst>
            </p:cNvPr>
            <p:cNvSpPr/>
            <p:nvPr/>
          </p:nvSpPr>
          <p:spPr>
            <a:xfrm>
              <a:off x="3958526" y="1726412"/>
              <a:ext cx="659130" cy="2078989"/>
            </a:xfrm>
            <a:custGeom>
              <a:avLst/>
              <a:gdLst/>
              <a:ahLst/>
              <a:cxnLst/>
              <a:rect l="l" t="t" r="r" b="b"/>
              <a:pathLst>
                <a:path w="659129" h="2078989">
                  <a:moveTo>
                    <a:pt x="658609" y="519696"/>
                  </a:moveTo>
                  <a:lnTo>
                    <a:pt x="0" y="0"/>
                  </a:lnTo>
                  <a:lnTo>
                    <a:pt x="0" y="1039317"/>
                  </a:lnTo>
                  <a:lnTo>
                    <a:pt x="658609" y="519696"/>
                  </a:lnTo>
                  <a:close/>
                </a:path>
                <a:path w="659129" h="2078989">
                  <a:moveTo>
                    <a:pt x="658685" y="1559013"/>
                  </a:moveTo>
                  <a:lnTo>
                    <a:pt x="50" y="1039380"/>
                  </a:lnTo>
                  <a:lnTo>
                    <a:pt x="50" y="2078710"/>
                  </a:lnTo>
                  <a:lnTo>
                    <a:pt x="658685" y="1559013"/>
                  </a:lnTo>
                  <a:close/>
                </a:path>
              </a:pathLst>
            </a:custGeom>
            <a:solidFill>
              <a:srgbClr val="E7E7E7">
                <a:alpha val="9999"/>
              </a:srgbClr>
            </a:solidFill>
          </p:spPr>
          <p:txBody>
            <a:bodyPr wrap="square" lIns="0" tIns="0" rIns="0" bIns="0" rtlCol="0"/>
            <a:lstStyle/>
            <a:p>
              <a:endParaRPr/>
            </a:p>
          </p:txBody>
        </p:sp>
        <p:sp>
          <p:nvSpPr>
            <p:cNvPr id="92" name="object 28">
              <a:extLst>
                <a:ext uri="{FF2B5EF4-FFF2-40B4-BE49-F238E27FC236}">
                  <a16:creationId xmlns:a16="http://schemas.microsoft.com/office/drawing/2014/main" id="{13FDE1E6-9C9D-4EA2-B079-34CAEE96C30B}"/>
                </a:ext>
              </a:extLst>
            </p:cNvPr>
            <p:cNvSpPr/>
            <p:nvPr/>
          </p:nvSpPr>
          <p:spPr>
            <a:xfrm>
              <a:off x="3958586" y="4324723"/>
              <a:ext cx="659130" cy="1039494"/>
            </a:xfrm>
            <a:custGeom>
              <a:avLst/>
              <a:gdLst/>
              <a:ahLst/>
              <a:cxnLst/>
              <a:rect l="l" t="t" r="r" b="b"/>
              <a:pathLst>
                <a:path w="659129" h="1039495">
                  <a:moveTo>
                    <a:pt x="658558" y="0"/>
                  </a:moveTo>
                  <a:lnTo>
                    <a:pt x="0" y="519696"/>
                  </a:lnTo>
                  <a:lnTo>
                    <a:pt x="658558" y="1039393"/>
                  </a:lnTo>
                  <a:lnTo>
                    <a:pt x="658558" y="0"/>
                  </a:lnTo>
                  <a:close/>
                </a:path>
              </a:pathLst>
            </a:custGeom>
            <a:solidFill>
              <a:srgbClr val="B2B2B1">
                <a:alpha val="9999"/>
              </a:srgbClr>
            </a:solidFill>
          </p:spPr>
          <p:txBody>
            <a:bodyPr wrap="square" lIns="0" tIns="0" rIns="0" bIns="0" rtlCol="0"/>
            <a:lstStyle/>
            <a:p>
              <a:endParaRPr/>
            </a:p>
          </p:txBody>
        </p:sp>
        <p:sp>
          <p:nvSpPr>
            <p:cNvPr id="93" name="object 29">
              <a:extLst>
                <a:ext uri="{FF2B5EF4-FFF2-40B4-BE49-F238E27FC236}">
                  <a16:creationId xmlns:a16="http://schemas.microsoft.com/office/drawing/2014/main" id="{76AD13B0-D49A-4337-8D11-31168576E948}"/>
                </a:ext>
              </a:extLst>
            </p:cNvPr>
            <p:cNvSpPr/>
            <p:nvPr/>
          </p:nvSpPr>
          <p:spPr>
            <a:xfrm>
              <a:off x="3958579" y="3805118"/>
              <a:ext cx="659130" cy="1039494"/>
            </a:xfrm>
            <a:custGeom>
              <a:avLst/>
              <a:gdLst/>
              <a:ahLst/>
              <a:cxnLst/>
              <a:rect l="l" t="t" r="r" b="b"/>
              <a:pathLst>
                <a:path w="659129" h="1039495">
                  <a:moveTo>
                    <a:pt x="0" y="0"/>
                  </a:moveTo>
                  <a:lnTo>
                    <a:pt x="0" y="1039304"/>
                  </a:lnTo>
                  <a:lnTo>
                    <a:pt x="658634" y="519607"/>
                  </a:lnTo>
                  <a:lnTo>
                    <a:pt x="0" y="0"/>
                  </a:lnTo>
                  <a:close/>
                </a:path>
              </a:pathLst>
            </a:custGeom>
            <a:solidFill>
              <a:srgbClr val="E7E7E7">
                <a:alpha val="9999"/>
              </a:srgbClr>
            </a:solidFill>
          </p:spPr>
          <p:txBody>
            <a:bodyPr wrap="square" lIns="0" tIns="0" rIns="0" bIns="0" rtlCol="0"/>
            <a:lstStyle/>
            <a:p>
              <a:endParaRPr/>
            </a:p>
          </p:txBody>
        </p:sp>
        <p:sp>
          <p:nvSpPr>
            <p:cNvPr id="94" name="object 30">
              <a:extLst>
                <a:ext uri="{FF2B5EF4-FFF2-40B4-BE49-F238E27FC236}">
                  <a16:creationId xmlns:a16="http://schemas.microsoft.com/office/drawing/2014/main" id="{7C0292FC-A3C5-4809-8A56-46ABB0E8B953}"/>
                </a:ext>
              </a:extLst>
            </p:cNvPr>
            <p:cNvSpPr/>
            <p:nvPr/>
          </p:nvSpPr>
          <p:spPr>
            <a:xfrm>
              <a:off x="3958586" y="5364115"/>
              <a:ext cx="659130" cy="1039494"/>
            </a:xfrm>
            <a:custGeom>
              <a:avLst/>
              <a:gdLst/>
              <a:ahLst/>
              <a:cxnLst/>
              <a:rect l="l" t="t" r="r" b="b"/>
              <a:pathLst>
                <a:path w="659129" h="1039495">
                  <a:moveTo>
                    <a:pt x="658558" y="0"/>
                  </a:moveTo>
                  <a:lnTo>
                    <a:pt x="0" y="519633"/>
                  </a:lnTo>
                  <a:lnTo>
                    <a:pt x="658558" y="1039342"/>
                  </a:lnTo>
                  <a:lnTo>
                    <a:pt x="658558" y="0"/>
                  </a:lnTo>
                  <a:close/>
                </a:path>
              </a:pathLst>
            </a:custGeom>
            <a:solidFill>
              <a:srgbClr val="E1E1E1">
                <a:alpha val="9999"/>
              </a:srgbClr>
            </a:solidFill>
          </p:spPr>
          <p:txBody>
            <a:bodyPr wrap="square" lIns="0" tIns="0" rIns="0" bIns="0" rtlCol="0"/>
            <a:lstStyle/>
            <a:p>
              <a:endParaRPr/>
            </a:p>
          </p:txBody>
        </p:sp>
        <p:sp>
          <p:nvSpPr>
            <p:cNvPr id="95" name="object 31">
              <a:extLst>
                <a:ext uri="{FF2B5EF4-FFF2-40B4-BE49-F238E27FC236}">
                  <a16:creationId xmlns:a16="http://schemas.microsoft.com/office/drawing/2014/main" id="{599011AB-BCCE-4746-B710-7A9549629A3B}"/>
                </a:ext>
              </a:extLst>
            </p:cNvPr>
            <p:cNvSpPr/>
            <p:nvPr/>
          </p:nvSpPr>
          <p:spPr>
            <a:xfrm>
              <a:off x="3958577" y="4844427"/>
              <a:ext cx="659130" cy="2598420"/>
            </a:xfrm>
            <a:custGeom>
              <a:avLst/>
              <a:gdLst/>
              <a:ahLst/>
              <a:cxnLst/>
              <a:rect l="l" t="t" r="r" b="b"/>
              <a:pathLst>
                <a:path w="659129" h="2598420">
                  <a:moveTo>
                    <a:pt x="658558" y="1559039"/>
                  </a:moveTo>
                  <a:lnTo>
                    <a:pt x="0" y="2078723"/>
                  </a:lnTo>
                  <a:lnTo>
                    <a:pt x="658558" y="2598420"/>
                  </a:lnTo>
                  <a:lnTo>
                    <a:pt x="658558" y="1559039"/>
                  </a:lnTo>
                  <a:close/>
                </a:path>
                <a:path w="659129" h="2598420">
                  <a:moveTo>
                    <a:pt x="658634" y="519696"/>
                  </a:moveTo>
                  <a:lnTo>
                    <a:pt x="0" y="0"/>
                  </a:lnTo>
                  <a:lnTo>
                    <a:pt x="0" y="1039329"/>
                  </a:lnTo>
                  <a:lnTo>
                    <a:pt x="658634" y="519696"/>
                  </a:lnTo>
                  <a:close/>
                </a:path>
              </a:pathLst>
            </a:custGeom>
            <a:solidFill>
              <a:srgbClr val="D6D6D5">
                <a:alpha val="9999"/>
              </a:srgbClr>
            </a:solidFill>
          </p:spPr>
          <p:txBody>
            <a:bodyPr wrap="square" lIns="0" tIns="0" rIns="0" bIns="0" rtlCol="0"/>
            <a:lstStyle/>
            <a:p>
              <a:endParaRPr/>
            </a:p>
          </p:txBody>
        </p:sp>
        <p:sp>
          <p:nvSpPr>
            <p:cNvPr id="96" name="object 32">
              <a:extLst>
                <a:ext uri="{FF2B5EF4-FFF2-40B4-BE49-F238E27FC236}">
                  <a16:creationId xmlns:a16="http://schemas.microsoft.com/office/drawing/2014/main" id="{9D029A7E-2715-4E15-A695-B7CE2A686A1E}"/>
                </a:ext>
              </a:extLst>
            </p:cNvPr>
            <p:cNvSpPr/>
            <p:nvPr/>
          </p:nvSpPr>
          <p:spPr>
            <a:xfrm>
              <a:off x="3958579" y="5883751"/>
              <a:ext cx="659130" cy="1039494"/>
            </a:xfrm>
            <a:custGeom>
              <a:avLst/>
              <a:gdLst/>
              <a:ahLst/>
              <a:cxnLst/>
              <a:rect l="l" t="t" r="r" b="b"/>
              <a:pathLst>
                <a:path w="659129" h="1039495">
                  <a:moveTo>
                    <a:pt x="0" y="0"/>
                  </a:moveTo>
                  <a:lnTo>
                    <a:pt x="0" y="1039393"/>
                  </a:lnTo>
                  <a:lnTo>
                    <a:pt x="658634" y="519709"/>
                  </a:lnTo>
                  <a:lnTo>
                    <a:pt x="0" y="0"/>
                  </a:lnTo>
                  <a:close/>
                </a:path>
              </a:pathLst>
            </a:custGeom>
            <a:solidFill>
              <a:srgbClr val="B2B2B1">
                <a:alpha val="9999"/>
              </a:srgbClr>
            </a:solidFill>
          </p:spPr>
          <p:txBody>
            <a:bodyPr wrap="square" lIns="0" tIns="0" rIns="0" bIns="0" rtlCol="0"/>
            <a:lstStyle/>
            <a:p>
              <a:endParaRPr/>
            </a:p>
          </p:txBody>
        </p:sp>
        <p:sp>
          <p:nvSpPr>
            <p:cNvPr id="97" name="object 33">
              <a:extLst>
                <a:ext uri="{FF2B5EF4-FFF2-40B4-BE49-F238E27FC236}">
                  <a16:creationId xmlns:a16="http://schemas.microsoft.com/office/drawing/2014/main" id="{1607B8A2-2640-48AB-8327-F2D036B69CA0}"/>
                </a:ext>
              </a:extLst>
            </p:cNvPr>
            <p:cNvSpPr/>
            <p:nvPr/>
          </p:nvSpPr>
          <p:spPr>
            <a:xfrm>
              <a:off x="3958579" y="6923142"/>
              <a:ext cx="659130" cy="1039494"/>
            </a:xfrm>
            <a:custGeom>
              <a:avLst/>
              <a:gdLst/>
              <a:ahLst/>
              <a:cxnLst/>
              <a:rect l="l" t="t" r="r" b="b"/>
              <a:pathLst>
                <a:path w="659129" h="1039495">
                  <a:moveTo>
                    <a:pt x="0" y="0"/>
                  </a:moveTo>
                  <a:lnTo>
                    <a:pt x="0" y="1039380"/>
                  </a:lnTo>
                  <a:lnTo>
                    <a:pt x="658634" y="519696"/>
                  </a:lnTo>
                  <a:lnTo>
                    <a:pt x="0" y="0"/>
                  </a:lnTo>
                  <a:close/>
                </a:path>
              </a:pathLst>
            </a:custGeom>
            <a:solidFill>
              <a:srgbClr val="E7E7E7">
                <a:alpha val="9999"/>
              </a:srgbClr>
            </a:solidFill>
          </p:spPr>
          <p:txBody>
            <a:bodyPr wrap="square" lIns="0" tIns="0" rIns="0" bIns="0" rtlCol="0"/>
            <a:lstStyle/>
            <a:p>
              <a:endParaRPr/>
            </a:p>
          </p:txBody>
        </p:sp>
        <p:sp>
          <p:nvSpPr>
            <p:cNvPr id="98" name="object 34">
              <a:extLst>
                <a:ext uri="{FF2B5EF4-FFF2-40B4-BE49-F238E27FC236}">
                  <a16:creationId xmlns:a16="http://schemas.microsoft.com/office/drawing/2014/main" id="{1DC93D43-CD96-4337-9FEE-804A8F74B453}"/>
                </a:ext>
              </a:extLst>
            </p:cNvPr>
            <p:cNvSpPr/>
            <p:nvPr/>
          </p:nvSpPr>
          <p:spPr>
            <a:xfrm>
              <a:off x="3300059" y="3805115"/>
              <a:ext cx="659130" cy="1039494"/>
            </a:xfrm>
            <a:custGeom>
              <a:avLst/>
              <a:gdLst/>
              <a:ahLst/>
              <a:cxnLst/>
              <a:rect l="l" t="t" r="r" b="b"/>
              <a:pathLst>
                <a:path w="659129" h="1039495">
                  <a:moveTo>
                    <a:pt x="658520" y="0"/>
                  </a:moveTo>
                  <a:lnTo>
                    <a:pt x="0" y="519607"/>
                  </a:lnTo>
                  <a:lnTo>
                    <a:pt x="658520" y="1039406"/>
                  </a:lnTo>
                  <a:lnTo>
                    <a:pt x="658520" y="0"/>
                  </a:lnTo>
                  <a:close/>
                </a:path>
              </a:pathLst>
            </a:custGeom>
            <a:solidFill>
              <a:srgbClr val="D6D6D5">
                <a:alpha val="9999"/>
              </a:srgbClr>
            </a:solidFill>
          </p:spPr>
          <p:txBody>
            <a:bodyPr wrap="square" lIns="0" tIns="0" rIns="0" bIns="0" rtlCol="0"/>
            <a:lstStyle/>
            <a:p>
              <a:endParaRPr/>
            </a:p>
          </p:txBody>
        </p:sp>
        <p:sp>
          <p:nvSpPr>
            <p:cNvPr id="99" name="object 35">
              <a:extLst>
                <a:ext uri="{FF2B5EF4-FFF2-40B4-BE49-F238E27FC236}">
                  <a16:creationId xmlns:a16="http://schemas.microsoft.com/office/drawing/2014/main" id="{BFD899DC-14FD-4C0A-B5BA-9D411E2991E4}"/>
                </a:ext>
              </a:extLst>
            </p:cNvPr>
            <p:cNvSpPr/>
            <p:nvPr/>
          </p:nvSpPr>
          <p:spPr>
            <a:xfrm>
              <a:off x="3300059" y="2765788"/>
              <a:ext cx="659130" cy="1039494"/>
            </a:xfrm>
            <a:custGeom>
              <a:avLst/>
              <a:gdLst/>
              <a:ahLst/>
              <a:cxnLst/>
              <a:rect l="l" t="t" r="r" b="b"/>
              <a:pathLst>
                <a:path w="659129" h="1039495">
                  <a:moveTo>
                    <a:pt x="658520" y="0"/>
                  </a:moveTo>
                  <a:lnTo>
                    <a:pt x="0" y="519709"/>
                  </a:lnTo>
                  <a:lnTo>
                    <a:pt x="658520" y="1039329"/>
                  </a:lnTo>
                  <a:lnTo>
                    <a:pt x="658520" y="0"/>
                  </a:lnTo>
                  <a:close/>
                </a:path>
              </a:pathLst>
            </a:custGeom>
            <a:solidFill>
              <a:srgbClr val="B2B2B1">
                <a:alpha val="9999"/>
              </a:srgbClr>
            </a:solidFill>
          </p:spPr>
          <p:txBody>
            <a:bodyPr wrap="square" lIns="0" tIns="0" rIns="0" bIns="0" rtlCol="0"/>
            <a:lstStyle/>
            <a:p>
              <a:endParaRPr/>
            </a:p>
          </p:txBody>
        </p:sp>
        <p:sp>
          <p:nvSpPr>
            <p:cNvPr id="100" name="object 36">
              <a:extLst>
                <a:ext uri="{FF2B5EF4-FFF2-40B4-BE49-F238E27FC236}">
                  <a16:creationId xmlns:a16="http://schemas.microsoft.com/office/drawing/2014/main" id="{C46A66E3-4C6F-4569-900E-8EAF341E0BD7}"/>
                </a:ext>
              </a:extLst>
            </p:cNvPr>
            <p:cNvSpPr/>
            <p:nvPr/>
          </p:nvSpPr>
          <p:spPr>
            <a:xfrm>
              <a:off x="3300057" y="2246109"/>
              <a:ext cx="659130" cy="3118485"/>
            </a:xfrm>
            <a:custGeom>
              <a:avLst/>
              <a:gdLst/>
              <a:ahLst/>
              <a:cxnLst/>
              <a:rect l="l" t="t" r="r" b="b"/>
              <a:pathLst>
                <a:path w="659129" h="3118485">
                  <a:moveTo>
                    <a:pt x="658558" y="2598318"/>
                  </a:moveTo>
                  <a:lnTo>
                    <a:pt x="0" y="2078621"/>
                  </a:lnTo>
                  <a:lnTo>
                    <a:pt x="0" y="3118015"/>
                  </a:lnTo>
                  <a:lnTo>
                    <a:pt x="658558" y="2598318"/>
                  </a:lnTo>
                  <a:close/>
                </a:path>
                <a:path w="659129" h="3118485">
                  <a:moveTo>
                    <a:pt x="658558" y="519684"/>
                  </a:moveTo>
                  <a:lnTo>
                    <a:pt x="0" y="0"/>
                  </a:lnTo>
                  <a:lnTo>
                    <a:pt x="0" y="1039393"/>
                  </a:lnTo>
                  <a:lnTo>
                    <a:pt x="658558" y="519684"/>
                  </a:lnTo>
                  <a:close/>
                </a:path>
              </a:pathLst>
            </a:custGeom>
            <a:solidFill>
              <a:srgbClr val="F0F0F0">
                <a:alpha val="9999"/>
              </a:srgbClr>
            </a:solidFill>
          </p:spPr>
          <p:txBody>
            <a:bodyPr wrap="square" lIns="0" tIns="0" rIns="0" bIns="0" rtlCol="0"/>
            <a:lstStyle/>
            <a:p>
              <a:endParaRPr/>
            </a:p>
          </p:txBody>
        </p:sp>
        <p:sp>
          <p:nvSpPr>
            <p:cNvPr id="101" name="object 37">
              <a:extLst>
                <a:ext uri="{FF2B5EF4-FFF2-40B4-BE49-F238E27FC236}">
                  <a16:creationId xmlns:a16="http://schemas.microsoft.com/office/drawing/2014/main" id="{9F1FB10C-D19A-4D92-B13F-56E6031D6F3B}"/>
                </a:ext>
              </a:extLst>
            </p:cNvPr>
            <p:cNvSpPr/>
            <p:nvPr/>
          </p:nvSpPr>
          <p:spPr>
            <a:xfrm>
              <a:off x="3300059" y="5883835"/>
              <a:ext cx="659130" cy="1039494"/>
            </a:xfrm>
            <a:custGeom>
              <a:avLst/>
              <a:gdLst/>
              <a:ahLst/>
              <a:cxnLst/>
              <a:rect l="l" t="t" r="r" b="b"/>
              <a:pathLst>
                <a:path w="659129" h="1039495">
                  <a:moveTo>
                    <a:pt x="658520" y="0"/>
                  </a:moveTo>
                  <a:lnTo>
                    <a:pt x="0" y="519620"/>
                  </a:lnTo>
                  <a:lnTo>
                    <a:pt x="658520" y="1039393"/>
                  </a:lnTo>
                  <a:lnTo>
                    <a:pt x="658520" y="0"/>
                  </a:lnTo>
                  <a:close/>
                </a:path>
              </a:pathLst>
            </a:custGeom>
            <a:solidFill>
              <a:srgbClr val="D6D6D5">
                <a:alpha val="9999"/>
              </a:srgbClr>
            </a:solidFill>
          </p:spPr>
          <p:txBody>
            <a:bodyPr wrap="square" lIns="0" tIns="0" rIns="0" bIns="0" rtlCol="0"/>
            <a:lstStyle/>
            <a:p>
              <a:endParaRPr/>
            </a:p>
          </p:txBody>
        </p:sp>
        <p:sp>
          <p:nvSpPr>
            <p:cNvPr id="102" name="object 38">
              <a:extLst>
                <a:ext uri="{FF2B5EF4-FFF2-40B4-BE49-F238E27FC236}">
                  <a16:creationId xmlns:a16="http://schemas.microsoft.com/office/drawing/2014/main" id="{DD362345-93B1-474F-93A2-CCE2156D3E95}"/>
                </a:ext>
              </a:extLst>
            </p:cNvPr>
            <p:cNvSpPr/>
            <p:nvPr/>
          </p:nvSpPr>
          <p:spPr>
            <a:xfrm>
              <a:off x="3300065" y="5364116"/>
              <a:ext cx="659130" cy="1039494"/>
            </a:xfrm>
            <a:custGeom>
              <a:avLst/>
              <a:gdLst/>
              <a:ahLst/>
              <a:cxnLst/>
              <a:rect l="l" t="t" r="r" b="b"/>
              <a:pathLst>
                <a:path w="659129" h="1039495">
                  <a:moveTo>
                    <a:pt x="0" y="0"/>
                  </a:moveTo>
                  <a:lnTo>
                    <a:pt x="0" y="1039342"/>
                  </a:lnTo>
                  <a:lnTo>
                    <a:pt x="658558" y="519722"/>
                  </a:lnTo>
                  <a:lnTo>
                    <a:pt x="0" y="0"/>
                  </a:lnTo>
                  <a:close/>
                </a:path>
              </a:pathLst>
            </a:custGeom>
            <a:solidFill>
              <a:srgbClr val="E7E7E7">
                <a:alpha val="9999"/>
              </a:srgbClr>
            </a:solidFill>
          </p:spPr>
          <p:txBody>
            <a:bodyPr wrap="square" lIns="0" tIns="0" rIns="0" bIns="0" rtlCol="0"/>
            <a:lstStyle/>
            <a:p>
              <a:endParaRPr/>
            </a:p>
          </p:txBody>
        </p:sp>
        <p:sp>
          <p:nvSpPr>
            <p:cNvPr id="103" name="object 39">
              <a:extLst>
                <a:ext uri="{FF2B5EF4-FFF2-40B4-BE49-F238E27FC236}">
                  <a16:creationId xmlns:a16="http://schemas.microsoft.com/office/drawing/2014/main" id="{760E6C20-BA05-45F0-BB93-FAFFA3CED34F}"/>
                </a:ext>
              </a:extLst>
            </p:cNvPr>
            <p:cNvSpPr/>
            <p:nvPr/>
          </p:nvSpPr>
          <p:spPr>
            <a:xfrm>
              <a:off x="3300059" y="6923139"/>
              <a:ext cx="659130" cy="1039494"/>
            </a:xfrm>
            <a:custGeom>
              <a:avLst/>
              <a:gdLst/>
              <a:ahLst/>
              <a:cxnLst/>
              <a:rect l="l" t="t" r="r" b="b"/>
              <a:pathLst>
                <a:path w="659129" h="1039495">
                  <a:moveTo>
                    <a:pt x="658520" y="0"/>
                  </a:moveTo>
                  <a:lnTo>
                    <a:pt x="0" y="519696"/>
                  </a:lnTo>
                  <a:lnTo>
                    <a:pt x="658520" y="1039380"/>
                  </a:lnTo>
                  <a:lnTo>
                    <a:pt x="658520" y="0"/>
                  </a:lnTo>
                  <a:close/>
                </a:path>
              </a:pathLst>
            </a:custGeom>
            <a:solidFill>
              <a:srgbClr val="B2B2B1">
                <a:alpha val="9999"/>
              </a:srgbClr>
            </a:solidFill>
          </p:spPr>
          <p:txBody>
            <a:bodyPr wrap="square" lIns="0" tIns="0" rIns="0" bIns="0" rtlCol="0"/>
            <a:lstStyle/>
            <a:p>
              <a:endParaRPr/>
            </a:p>
          </p:txBody>
        </p:sp>
        <p:sp>
          <p:nvSpPr>
            <p:cNvPr id="104" name="object 40">
              <a:extLst>
                <a:ext uri="{FF2B5EF4-FFF2-40B4-BE49-F238E27FC236}">
                  <a16:creationId xmlns:a16="http://schemas.microsoft.com/office/drawing/2014/main" id="{3CA4847C-D938-4B96-AC35-33F25526EC44}"/>
                </a:ext>
              </a:extLst>
            </p:cNvPr>
            <p:cNvSpPr/>
            <p:nvPr/>
          </p:nvSpPr>
          <p:spPr>
            <a:xfrm>
              <a:off x="3300065" y="6403458"/>
              <a:ext cx="659130" cy="1039494"/>
            </a:xfrm>
            <a:custGeom>
              <a:avLst/>
              <a:gdLst/>
              <a:ahLst/>
              <a:cxnLst/>
              <a:rect l="l" t="t" r="r" b="b"/>
              <a:pathLst>
                <a:path w="659129" h="1039495">
                  <a:moveTo>
                    <a:pt x="0" y="0"/>
                  </a:moveTo>
                  <a:lnTo>
                    <a:pt x="0" y="1039380"/>
                  </a:lnTo>
                  <a:lnTo>
                    <a:pt x="658558" y="519684"/>
                  </a:lnTo>
                  <a:lnTo>
                    <a:pt x="0" y="0"/>
                  </a:lnTo>
                  <a:close/>
                </a:path>
              </a:pathLst>
            </a:custGeom>
            <a:solidFill>
              <a:srgbClr val="E7E7E7">
                <a:alpha val="9999"/>
              </a:srgbClr>
            </a:solidFill>
          </p:spPr>
          <p:txBody>
            <a:bodyPr wrap="square" lIns="0" tIns="0" rIns="0" bIns="0" rtlCol="0"/>
            <a:lstStyle/>
            <a:p>
              <a:endParaRPr/>
            </a:p>
          </p:txBody>
        </p:sp>
      </p:grpSp>
      <p:grpSp>
        <p:nvGrpSpPr>
          <p:cNvPr id="105" name="object 70">
            <a:extLst>
              <a:ext uri="{FF2B5EF4-FFF2-40B4-BE49-F238E27FC236}">
                <a16:creationId xmlns:a16="http://schemas.microsoft.com/office/drawing/2014/main" id="{723B94BE-8C9F-4E88-9963-38630D8BAA88}"/>
              </a:ext>
            </a:extLst>
          </p:cNvPr>
          <p:cNvGrpSpPr/>
          <p:nvPr userDrawn="1"/>
        </p:nvGrpSpPr>
        <p:grpSpPr>
          <a:xfrm>
            <a:off x="0" y="420"/>
            <a:ext cx="2555913" cy="1721988"/>
            <a:chOff x="0" y="352013"/>
            <a:chExt cx="3298190" cy="2222080"/>
          </a:xfrm>
        </p:grpSpPr>
        <p:sp>
          <p:nvSpPr>
            <p:cNvPr id="106" name="object 75">
              <a:extLst>
                <a:ext uri="{FF2B5EF4-FFF2-40B4-BE49-F238E27FC236}">
                  <a16:creationId xmlns:a16="http://schemas.microsoft.com/office/drawing/2014/main" id="{CF23B362-EA20-4E68-8615-8AA0B493ADBF}"/>
                </a:ext>
              </a:extLst>
            </p:cNvPr>
            <p:cNvSpPr/>
            <p:nvPr/>
          </p:nvSpPr>
          <p:spPr>
            <a:xfrm>
              <a:off x="0" y="1634293"/>
              <a:ext cx="2299335" cy="939800"/>
            </a:xfrm>
            <a:custGeom>
              <a:avLst/>
              <a:gdLst/>
              <a:ahLst/>
              <a:cxnLst/>
              <a:rect l="l" t="t" r="r" b="b"/>
              <a:pathLst>
                <a:path w="2299335" h="939800">
                  <a:moveTo>
                    <a:pt x="793508" y="0"/>
                  </a:moveTo>
                  <a:lnTo>
                    <a:pt x="0" y="378688"/>
                  </a:lnTo>
                  <a:lnTo>
                    <a:pt x="0" y="380212"/>
                  </a:lnTo>
                  <a:lnTo>
                    <a:pt x="1530819" y="939520"/>
                  </a:lnTo>
                  <a:lnTo>
                    <a:pt x="2299042" y="150507"/>
                  </a:lnTo>
                  <a:lnTo>
                    <a:pt x="793508" y="0"/>
                  </a:lnTo>
                  <a:close/>
                </a:path>
              </a:pathLst>
            </a:custGeom>
            <a:solidFill>
              <a:srgbClr val="36A9E1"/>
            </a:solidFill>
          </p:spPr>
          <p:txBody>
            <a:bodyPr wrap="square" lIns="0" tIns="0" rIns="0" bIns="0" rtlCol="0"/>
            <a:lstStyle/>
            <a:p>
              <a:endParaRPr/>
            </a:p>
          </p:txBody>
        </p:sp>
        <p:sp>
          <p:nvSpPr>
            <p:cNvPr id="107" name="object 77">
              <a:extLst>
                <a:ext uri="{FF2B5EF4-FFF2-40B4-BE49-F238E27FC236}">
                  <a16:creationId xmlns:a16="http://schemas.microsoft.com/office/drawing/2014/main" id="{3642919E-0655-4ABA-9DB5-94BF9EF09583}"/>
                </a:ext>
              </a:extLst>
            </p:cNvPr>
            <p:cNvSpPr/>
            <p:nvPr/>
          </p:nvSpPr>
          <p:spPr>
            <a:xfrm>
              <a:off x="0" y="352013"/>
              <a:ext cx="3298190" cy="1662430"/>
            </a:xfrm>
            <a:custGeom>
              <a:avLst/>
              <a:gdLst/>
              <a:ahLst/>
              <a:cxnLst/>
              <a:rect l="l" t="t" r="r" b="b"/>
              <a:pathLst>
                <a:path w="3298190" h="1662430">
                  <a:moveTo>
                    <a:pt x="2789707" y="0"/>
                  </a:moveTo>
                  <a:lnTo>
                    <a:pt x="0" y="0"/>
                  </a:lnTo>
                  <a:lnTo>
                    <a:pt x="0" y="1661833"/>
                  </a:lnTo>
                  <a:lnTo>
                    <a:pt x="2789707" y="1661833"/>
                  </a:lnTo>
                  <a:lnTo>
                    <a:pt x="3297707" y="788060"/>
                  </a:lnTo>
                  <a:lnTo>
                    <a:pt x="2789707" y="0"/>
                  </a:lnTo>
                  <a:close/>
                </a:path>
              </a:pathLst>
            </a:custGeom>
            <a:solidFill>
              <a:srgbClr val="1C5B77"/>
            </a:solidFill>
          </p:spPr>
          <p:txBody>
            <a:bodyPr wrap="square" lIns="0" tIns="0" rIns="0" bIns="0" rtlCol="0"/>
            <a:lstStyle/>
            <a:p>
              <a:endParaRPr/>
            </a:p>
          </p:txBody>
        </p:sp>
      </p:grpSp>
      <p:sp>
        <p:nvSpPr>
          <p:cNvPr id="108" name="object 191">
            <a:extLst>
              <a:ext uri="{FF2B5EF4-FFF2-40B4-BE49-F238E27FC236}">
                <a16:creationId xmlns:a16="http://schemas.microsoft.com/office/drawing/2014/main" id="{E416EFA2-AEEB-448F-9F29-95398D4B807C}"/>
              </a:ext>
            </a:extLst>
          </p:cNvPr>
          <p:cNvSpPr/>
          <p:nvPr userDrawn="1"/>
        </p:nvSpPr>
        <p:spPr>
          <a:xfrm>
            <a:off x="0" y="0"/>
            <a:ext cx="7557134" cy="352425"/>
          </a:xfrm>
          <a:custGeom>
            <a:avLst/>
            <a:gdLst/>
            <a:ahLst/>
            <a:cxnLst/>
            <a:rect l="l" t="t" r="r" b="b"/>
            <a:pathLst>
              <a:path w="7557134" h="352425">
                <a:moveTo>
                  <a:pt x="7556792" y="352005"/>
                </a:moveTo>
                <a:lnTo>
                  <a:pt x="0" y="352005"/>
                </a:lnTo>
                <a:lnTo>
                  <a:pt x="0" y="0"/>
                </a:lnTo>
                <a:lnTo>
                  <a:pt x="7556792" y="0"/>
                </a:lnTo>
                <a:lnTo>
                  <a:pt x="7556792" y="352005"/>
                </a:lnTo>
                <a:close/>
              </a:path>
            </a:pathLst>
          </a:custGeom>
          <a:solidFill>
            <a:srgbClr val="1C5B77"/>
          </a:solidFill>
        </p:spPr>
        <p:txBody>
          <a:bodyPr wrap="square" lIns="0" tIns="0" rIns="0" bIns="0" rtlCol="0"/>
          <a:lstStyle/>
          <a:p>
            <a:endParaRPr dirty="0"/>
          </a:p>
        </p:txBody>
      </p:sp>
      <p:sp>
        <p:nvSpPr>
          <p:cNvPr id="109" name="object 191">
            <a:extLst>
              <a:ext uri="{FF2B5EF4-FFF2-40B4-BE49-F238E27FC236}">
                <a16:creationId xmlns:a16="http://schemas.microsoft.com/office/drawing/2014/main" id="{4DEBDD86-E81F-4D0E-A38E-11E50922C398}"/>
              </a:ext>
            </a:extLst>
          </p:cNvPr>
          <p:cNvSpPr/>
          <p:nvPr userDrawn="1"/>
        </p:nvSpPr>
        <p:spPr>
          <a:xfrm>
            <a:off x="-3051" y="10061627"/>
            <a:ext cx="7557134" cy="352425"/>
          </a:xfrm>
          <a:custGeom>
            <a:avLst/>
            <a:gdLst/>
            <a:ahLst/>
            <a:cxnLst/>
            <a:rect l="l" t="t" r="r" b="b"/>
            <a:pathLst>
              <a:path w="7557134" h="352425">
                <a:moveTo>
                  <a:pt x="7556792" y="352005"/>
                </a:moveTo>
                <a:lnTo>
                  <a:pt x="0" y="352005"/>
                </a:lnTo>
                <a:lnTo>
                  <a:pt x="0" y="0"/>
                </a:lnTo>
                <a:lnTo>
                  <a:pt x="7556792" y="0"/>
                </a:lnTo>
                <a:lnTo>
                  <a:pt x="7556792" y="352005"/>
                </a:lnTo>
                <a:close/>
              </a:path>
            </a:pathLst>
          </a:custGeom>
          <a:solidFill>
            <a:srgbClr val="1C5B77"/>
          </a:solidFill>
        </p:spPr>
        <p:txBody>
          <a:bodyPr wrap="square" lIns="0" tIns="0" rIns="0" bIns="0" rtlCol="0"/>
          <a:lstStyle/>
          <a:p>
            <a:endParaRPr dirty="0"/>
          </a:p>
        </p:txBody>
      </p:sp>
    </p:spTree>
    <p:extLst>
      <p:ext uri="{BB962C8B-B14F-4D97-AF65-F5344CB8AC3E}">
        <p14:creationId xmlns:p14="http://schemas.microsoft.com/office/powerpoint/2010/main" val="1030635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7251433" y="1206715"/>
            <a:ext cx="305435" cy="2078989"/>
          </a:xfrm>
          <a:custGeom>
            <a:avLst/>
            <a:gdLst/>
            <a:ahLst/>
            <a:cxnLst/>
            <a:rect l="l" t="t" r="r" b="b"/>
            <a:pathLst>
              <a:path w="305434" h="2078989">
                <a:moveTo>
                  <a:pt x="305358" y="240919"/>
                </a:moveTo>
                <a:lnTo>
                  <a:pt x="0" y="0"/>
                </a:lnTo>
                <a:lnTo>
                  <a:pt x="0" y="1039317"/>
                </a:lnTo>
                <a:lnTo>
                  <a:pt x="0" y="2078647"/>
                </a:lnTo>
                <a:lnTo>
                  <a:pt x="305358" y="1837740"/>
                </a:lnTo>
                <a:lnTo>
                  <a:pt x="305358" y="1280274"/>
                </a:lnTo>
                <a:lnTo>
                  <a:pt x="50" y="1039368"/>
                </a:lnTo>
                <a:lnTo>
                  <a:pt x="305358" y="798423"/>
                </a:lnTo>
                <a:lnTo>
                  <a:pt x="305358" y="240919"/>
                </a:lnTo>
                <a:close/>
              </a:path>
            </a:pathLst>
          </a:custGeom>
          <a:solidFill>
            <a:srgbClr val="60605F">
              <a:alpha val="9999"/>
            </a:srgbClr>
          </a:solidFill>
        </p:spPr>
        <p:txBody>
          <a:bodyPr wrap="square" lIns="0" tIns="0" rIns="0" bIns="0" rtlCol="0"/>
          <a:lstStyle/>
          <a:p>
            <a:endParaRPr/>
          </a:p>
        </p:txBody>
      </p:sp>
      <p:sp>
        <p:nvSpPr>
          <p:cNvPr id="17" name="bg object 17"/>
          <p:cNvSpPr/>
          <p:nvPr/>
        </p:nvSpPr>
        <p:spPr>
          <a:xfrm>
            <a:off x="7251439" y="3285360"/>
            <a:ext cx="305435" cy="1039494"/>
          </a:xfrm>
          <a:custGeom>
            <a:avLst/>
            <a:gdLst/>
            <a:ahLst/>
            <a:cxnLst/>
            <a:rect l="l" t="t" r="r" b="b"/>
            <a:pathLst>
              <a:path w="305434" h="1039495">
                <a:moveTo>
                  <a:pt x="0" y="0"/>
                </a:moveTo>
                <a:lnTo>
                  <a:pt x="0" y="1039380"/>
                </a:lnTo>
                <a:lnTo>
                  <a:pt x="305352" y="798391"/>
                </a:lnTo>
                <a:lnTo>
                  <a:pt x="305352" y="240901"/>
                </a:lnTo>
                <a:lnTo>
                  <a:pt x="0" y="0"/>
                </a:lnTo>
                <a:close/>
              </a:path>
            </a:pathLst>
          </a:custGeom>
          <a:solidFill>
            <a:srgbClr val="B2B2B1">
              <a:alpha val="9999"/>
            </a:srgbClr>
          </a:solidFill>
        </p:spPr>
        <p:txBody>
          <a:bodyPr wrap="square" lIns="0" tIns="0" rIns="0" bIns="0" rtlCol="0"/>
          <a:lstStyle/>
          <a:p>
            <a:endParaRPr/>
          </a:p>
        </p:txBody>
      </p:sp>
      <p:sp>
        <p:nvSpPr>
          <p:cNvPr id="18" name="bg object 18"/>
          <p:cNvSpPr/>
          <p:nvPr/>
        </p:nvSpPr>
        <p:spPr>
          <a:xfrm>
            <a:off x="7251439" y="4324589"/>
            <a:ext cx="305435" cy="1039494"/>
          </a:xfrm>
          <a:custGeom>
            <a:avLst/>
            <a:gdLst/>
            <a:ahLst/>
            <a:cxnLst/>
            <a:rect l="l" t="t" r="r" b="b"/>
            <a:pathLst>
              <a:path w="305434" h="1039495">
                <a:moveTo>
                  <a:pt x="0" y="0"/>
                </a:moveTo>
                <a:lnTo>
                  <a:pt x="0" y="1039406"/>
                </a:lnTo>
                <a:lnTo>
                  <a:pt x="305352" y="798487"/>
                </a:lnTo>
                <a:lnTo>
                  <a:pt x="305352" y="240983"/>
                </a:lnTo>
                <a:lnTo>
                  <a:pt x="0" y="0"/>
                </a:lnTo>
                <a:close/>
              </a:path>
            </a:pathLst>
          </a:custGeom>
          <a:solidFill>
            <a:srgbClr val="1D1D1B">
              <a:alpha val="9999"/>
            </a:srgbClr>
          </a:solidFill>
        </p:spPr>
        <p:txBody>
          <a:bodyPr wrap="square" lIns="0" tIns="0" rIns="0" bIns="0" rtlCol="0"/>
          <a:lstStyle/>
          <a:p>
            <a:endParaRPr/>
          </a:p>
        </p:txBody>
      </p:sp>
      <p:sp>
        <p:nvSpPr>
          <p:cNvPr id="19" name="bg object 19"/>
          <p:cNvSpPr/>
          <p:nvPr/>
        </p:nvSpPr>
        <p:spPr>
          <a:xfrm>
            <a:off x="7251433" y="5363996"/>
            <a:ext cx="305435" cy="5196840"/>
          </a:xfrm>
          <a:custGeom>
            <a:avLst/>
            <a:gdLst/>
            <a:ahLst/>
            <a:cxnLst/>
            <a:rect l="l" t="t" r="r" b="b"/>
            <a:pathLst>
              <a:path w="305434" h="5196840">
                <a:moveTo>
                  <a:pt x="305358" y="240957"/>
                </a:moveTo>
                <a:lnTo>
                  <a:pt x="0" y="0"/>
                </a:lnTo>
                <a:lnTo>
                  <a:pt x="0" y="1039304"/>
                </a:lnTo>
                <a:lnTo>
                  <a:pt x="0" y="1039406"/>
                </a:lnTo>
                <a:lnTo>
                  <a:pt x="0" y="5196649"/>
                </a:lnTo>
                <a:lnTo>
                  <a:pt x="305358" y="4955705"/>
                </a:lnTo>
                <a:lnTo>
                  <a:pt x="305358" y="4398213"/>
                </a:lnTo>
                <a:lnTo>
                  <a:pt x="63" y="4157307"/>
                </a:lnTo>
                <a:lnTo>
                  <a:pt x="305358" y="3916400"/>
                </a:lnTo>
                <a:lnTo>
                  <a:pt x="305358" y="3358896"/>
                </a:lnTo>
                <a:lnTo>
                  <a:pt x="38" y="3117989"/>
                </a:lnTo>
                <a:lnTo>
                  <a:pt x="305358" y="2877070"/>
                </a:lnTo>
                <a:lnTo>
                  <a:pt x="305358" y="2319578"/>
                </a:lnTo>
                <a:lnTo>
                  <a:pt x="38" y="2078672"/>
                </a:lnTo>
                <a:lnTo>
                  <a:pt x="305358" y="1837753"/>
                </a:lnTo>
                <a:lnTo>
                  <a:pt x="305358" y="1280248"/>
                </a:lnTo>
                <a:lnTo>
                  <a:pt x="63" y="1039355"/>
                </a:lnTo>
                <a:lnTo>
                  <a:pt x="305358" y="798461"/>
                </a:lnTo>
                <a:lnTo>
                  <a:pt x="305358" y="240957"/>
                </a:lnTo>
                <a:close/>
              </a:path>
            </a:pathLst>
          </a:custGeom>
          <a:solidFill>
            <a:srgbClr val="60605F">
              <a:alpha val="9999"/>
            </a:srgbClr>
          </a:solidFill>
        </p:spPr>
        <p:txBody>
          <a:bodyPr wrap="square" lIns="0" tIns="0" rIns="0" bIns="0" rtlCol="0"/>
          <a:lstStyle/>
          <a:p>
            <a:endParaRPr/>
          </a:p>
        </p:txBody>
      </p:sp>
      <p:sp>
        <p:nvSpPr>
          <p:cNvPr id="20" name="bg object 20"/>
          <p:cNvSpPr/>
          <p:nvPr/>
        </p:nvSpPr>
        <p:spPr>
          <a:xfrm>
            <a:off x="6592919" y="1206711"/>
            <a:ext cx="659130" cy="1039494"/>
          </a:xfrm>
          <a:custGeom>
            <a:avLst/>
            <a:gdLst/>
            <a:ahLst/>
            <a:cxnLst/>
            <a:rect l="l" t="t" r="r" b="b"/>
            <a:pathLst>
              <a:path w="659129" h="1039494">
                <a:moveTo>
                  <a:pt x="658520" y="0"/>
                </a:moveTo>
                <a:lnTo>
                  <a:pt x="0" y="519620"/>
                </a:lnTo>
                <a:lnTo>
                  <a:pt x="658520" y="1039406"/>
                </a:lnTo>
                <a:lnTo>
                  <a:pt x="658520" y="0"/>
                </a:lnTo>
                <a:close/>
              </a:path>
            </a:pathLst>
          </a:custGeom>
          <a:solidFill>
            <a:srgbClr val="1D1D1B">
              <a:alpha val="9999"/>
            </a:srgbClr>
          </a:solidFill>
        </p:spPr>
        <p:txBody>
          <a:bodyPr wrap="square" lIns="0" tIns="0" rIns="0" bIns="0" rtlCol="0"/>
          <a:lstStyle/>
          <a:p>
            <a:endParaRPr/>
          </a:p>
        </p:txBody>
      </p:sp>
      <p:sp>
        <p:nvSpPr>
          <p:cNvPr id="21" name="bg object 21"/>
          <p:cNvSpPr/>
          <p:nvPr/>
        </p:nvSpPr>
        <p:spPr>
          <a:xfrm>
            <a:off x="7251439" y="167324"/>
            <a:ext cx="305435" cy="1039494"/>
          </a:xfrm>
          <a:custGeom>
            <a:avLst/>
            <a:gdLst/>
            <a:ahLst/>
            <a:cxnLst/>
            <a:rect l="l" t="t" r="r" b="b"/>
            <a:pathLst>
              <a:path w="305434" h="1039494">
                <a:moveTo>
                  <a:pt x="0" y="0"/>
                </a:moveTo>
                <a:lnTo>
                  <a:pt x="0" y="1039393"/>
                </a:lnTo>
                <a:lnTo>
                  <a:pt x="305352" y="798445"/>
                </a:lnTo>
                <a:lnTo>
                  <a:pt x="305352" y="240948"/>
                </a:lnTo>
                <a:lnTo>
                  <a:pt x="0" y="0"/>
                </a:lnTo>
                <a:close/>
              </a:path>
            </a:pathLst>
          </a:custGeom>
          <a:solidFill>
            <a:srgbClr val="B2B2B1">
              <a:alpha val="9999"/>
            </a:srgbClr>
          </a:solidFill>
        </p:spPr>
        <p:txBody>
          <a:bodyPr wrap="square" lIns="0" tIns="0" rIns="0" bIns="0" rtlCol="0"/>
          <a:lstStyle/>
          <a:p>
            <a:endParaRPr/>
          </a:p>
        </p:txBody>
      </p:sp>
      <p:sp>
        <p:nvSpPr>
          <p:cNvPr id="22" name="bg object 22"/>
          <p:cNvSpPr/>
          <p:nvPr/>
        </p:nvSpPr>
        <p:spPr>
          <a:xfrm>
            <a:off x="7251433" y="12"/>
            <a:ext cx="305435" cy="1447800"/>
          </a:xfrm>
          <a:custGeom>
            <a:avLst/>
            <a:gdLst/>
            <a:ahLst/>
            <a:cxnLst/>
            <a:rect l="l" t="t" r="r" b="b"/>
            <a:pathLst>
              <a:path w="305434" h="1447800">
                <a:moveTo>
                  <a:pt x="305346" y="965771"/>
                </a:moveTo>
                <a:lnTo>
                  <a:pt x="0" y="1206703"/>
                </a:lnTo>
                <a:lnTo>
                  <a:pt x="305346" y="1447622"/>
                </a:lnTo>
                <a:lnTo>
                  <a:pt x="305346" y="965771"/>
                </a:lnTo>
                <a:close/>
              </a:path>
              <a:path w="305434" h="1447800">
                <a:moveTo>
                  <a:pt x="305346" y="0"/>
                </a:moveTo>
                <a:lnTo>
                  <a:pt x="212077" y="0"/>
                </a:lnTo>
                <a:lnTo>
                  <a:pt x="0" y="167322"/>
                </a:lnTo>
                <a:lnTo>
                  <a:pt x="305346" y="408266"/>
                </a:lnTo>
                <a:lnTo>
                  <a:pt x="305346" y="0"/>
                </a:lnTo>
                <a:close/>
              </a:path>
            </a:pathLst>
          </a:custGeom>
          <a:solidFill>
            <a:srgbClr val="AEAEAE">
              <a:alpha val="9999"/>
            </a:srgbClr>
          </a:solidFill>
        </p:spPr>
        <p:txBody>
          <a:bodyPr wrap="square" lIns="0" tIns="0" rIns="0" bIns="0" rtlCol="0"/>
          <a:lstStyle/>
          <a:p>
            <a:endParaRPr/>
          </a:p>
        </p:txBody>
      </p:sp>
      <p:sp>
        <p:nvSpPr>
          <p:cNvPr id="23" name="bg object 23"/>
          <p:cNvSpPr/>
          <p:nvPr/>
        </p:nvSpPr>
        <p:spPr>
          <a:xfrm>
            <a:off x="7251444" y="2005134"/>
            <a:ext cx="305435" cy="481965"/>
          </a:xfrm>
          <a:custGeom>
            <a:avLst/>
            <a:gdLst/>
            <a:ahLst/>
            <a:cxnLst/>
            <a:rect l="l" t="t" r="r" b="b"/>
            <a:pathLst>
              <a:path w="305434" h="481964">
                <a:moveTo>
                  <a:pt x="305347" y="0"/>
                </a:moveTo>
                <a:lnTo>
                  <a:pt x="0" y="240985"/>
                </a:lnTo>
                <a:lnTo>
                  <a:pt x="305347" y="481893"/>
                </a:lnTo>
                <a:lnTo>
                  <a:pt x="305347" y="0"/>
                </a:lnTo>
                <a:close/>
              </a:path>
            </a:pathLst>
          </a:custGeom>
          <a:solidFill>
            <a:srgbClr val="1D1D1B">
              <a:alpha val="9999"/>
            </a:srgbClr>
          </a:solidFill>
        </p:spPr>
        <p:txBody>
          <a:bodyPr wrap="square" lIns="0" tIns="0" rIns="0" bIns="0" rtlCol="0"/>
          <a:lstStyle/>
          <a:p>
            <a:endParaRPr/>
          </a:p>
        </p:txBody>
      </p:sp>
      <p:sp>
        <p:nvSpPr>
          <p:cNvPr id="24" name="bg object 24"/>
          <p:cNvSpPr/>
          <p:nvPr/>
        </p:nvSpPr>
        <p:spPr>
          <a:xfrm>
            <a:off x="7251444" y="4083801"/>
            <a:ext cx="305435" cy="481965"/>
          </a:xfrm>
          <a:custGeom>
            <a:avLst/>
            <a:gdLst/>
            <a:ahLst/>
            <a:cxnLst/>
            <a:rect l="l" t="t" r="r" b="b"/>
            <a:pathLst>
              <a:path w="305434" h="481964">
                <a:moveTo>
                  <a:pt x="305347" y="0"/>
                </a:moveTo>
                <a:lnTo>
                  <a:pt x="0" y="240937"/>
                </a:lnTo>
                <a:lnTo>
                  <a:pt x="305347" y="481846"/>
                </a:lnTo>
                <a:lnTo>
                  <a:pt x="305347" y="0"/>
                </a:lnTo>
                <a:close/>
              </a:path>
            </a:pathLst>
          </a:custGeom>
          <a:solidFill>
            <a:srgbClr val="60605F">
              <a:alpha val="9999"/>
            </a:srgbClr>
          </a:solidFill>
        </p:spPr>
        <p:txBody>
          <a:bodyPr wrap="square" lIns="0" tIns="0" rIns="0" bIns="0" rtlCol="0"/>
          <a:lstStyle/>
          <a:p>
            <a:endParaRPr/>
          </a:p>
        </p:txBody>
      </p:sp>
      <p:sp>
        <p:nvSpPr>
          <p:cNvPr id="25" name="bg object 25"/>
          <p:cNvSpPr/>
          <p:nvPr/>
        </p:nvSpPr>
        <p:spPr>
          <a:xfrm>
            <a:off x="7251444" y="5123124"/>
            <a:ext cx="305435" cy="481965"/>
          </a:xfrm>
          <a:custGeom>
            <a:avLst/>
            <a:gdLst/>
            <a:ahLst/>
            <a:cxnLst/>
            <a:rect l="l" t="t" r="r" b="b"/>
            <a:pathLst>
              <a:path w="305434" h="481964">
                <a:moveTo>
                  <a:pt x="305347" y="0"/>
                </a:moveTo>
                <a:lnTo>
                  <a:pt x="0" y="240955"/>
                </a:lnTo>
                <a:lnTo>
                  <a:pt x="305347" y="481893"/>
                </a:lnTo>
                <a:lnTo>
                  <a:pt x="305347" y="0"/>
                </a:lnTo>
                <a:close/>
              </a:path>
            </a:pathLst>
          </a:custGeom>
          <a:solidFill>
            <a:srgbClr val="AEAEAE">
              <a:alpha val="9999"/>
            </a:srgbClr>
          </a:solidFill>
        </p:spPr>
        <p:txBody>
          <a:bodyPr wrap="square" lIns="0" tIns="0" rIns="0" bIns="0" rtlCol="0"/>
          <a:lstStyle/>
          <a:p>
            <a:endParaRPr/>
          </a:p>
        </p:txBody>
      </p:sp>
      <p:sp>
        <p:nvSpPr>
          <p:cNvPr id="26" name="bg object 26"/>
          <p:cNvSpPr/>
          <p:nvPr/>
        </p:nvSpPr>
        <p:spPr>
          <a:xfrm>
            <a:off x="7251444" y="6162522"/>
            <a:ext cx="305435" cy="481965"/>
          </a:xfrm>
          <a:custGeom>
            <a:avLst/>
            <a:gdLst/>
            <a:ahLst/>
            <a:cxnLst/>
            <a:rect l="l" t="t" r="r" b="b"/>
            <a:pathLst>
              <a:path w="305434" h="481965">
                <a:moveTo>
                  <a:pt x="305347" y="0"/>
                </a:moveTo>
                <a:lnTo>
                  <a:pt x="0" y="240949"/>
                </a:lnTo>
                <a:lnTo>
                  <a:pt x="305347" y="481846"/>
                </a:lnTo>
                <a:lnTo>
                  <a:pt x="305347" y="0"/>
                </a:lnTo>
                <a:close/>
              </a:path>
            </a:pathLst>
          </a:custGeom>
          <a:solidFill>
            <a:srgbClr val="1D1D1B">
              <a:alpha val="9999"/>
            </a:srgbClr>
          </a:solidFill>
        </p:spPr>
        <p:txBody>
          <a:bodyPr wrap="square" lIns="0" tIns="0" rIns="0" bIns="0" rtlCol="0"/>
          <a:lstStyle/>
          <a:p>
            <a:endParaRPr/>
          </a:p>
        </p:txBody>
      </p:sp>
      <p:sp>
        <p:nvSpPr>
          <p:cNvPr id="27" name="bg object 27"/>
          <p:cNvSpPr/>
          <p:nvPr/>
        </p:nvSpPr>
        <p:spPr>
          <a:xfrm>
            <a:off x="7251444" y="7201831"/>
            <a:ext cx="305435" cy="481965"/>
          </a:xfrm>
          <a:custGeom>
            <a:avLst/>
            <a:gdLst/>
            <a:ahLst/>
            <a:cxnLst/>
            <a:rect l="l" t="t" r="r" b="b"/>
            <a:pathLst>
              <a:path w="305434" h="481965">
                <a:moveTo>
                  <a:pt x="305347" y="0"/>
                </a:moveTo>
                <a:lnTo>
                  <a:pt x="0" y="240955"/>
                </a:lnTo>
                <a:lnTo>
                  <a:pt x="305347" y="481893"/>
                </a:lnTo>
                <a:lnTo>
                  <a:pt x="305347" y="0"/>
                </a:lnTo>
                <a:close/>
              </a:path>
            </a:pathLst>
          </a:custGeom>
          <a:solidFill>
            <a:srgbClr val="AEAEAE">
              <a:alpha val="9999"/>
            </a:srgbClr>
          </a:solidFill>
        </p:spPr>
        <p:txBody>
          <a:bodyPr wrap="square" lIns="0" tIns="0" rIns="0" bIns="0" rtlCol="0"/>
          <a:lstStyle/>
          <a:p>
            <a:endParaRPr/>
          </a:p>
        </p:txBody>
      </p:sp>
      <p:sp>
        <p:nvSpPr>
          <p:cNvPr id="28" name="bg object 28"/>
          <p:cNvSpPr/>
          <p:nvPr/>
        </p:nvSpPr>
        <p:spPr>
          <a:xfrm>
            <a:off x="7251444" y="8241187"/>
            <a:ext cx="305435" cy="481965"/>
          </a:xfrm>
          <a:custGeom>
            <a:avLst/>
            <a:gdLst/>
            <a:ahLst/>
            <a:cxnLst/>
            <a:rect l="l" t="t" r="r" b="b"/>
            <a:pathLst>
              <a:path w="305434" h="481965">
                <a:moveTo>
                  <a:pt x="305347" y="0"/>
                </a:moveTo>
                <a:lnTo>
                  <a:pt x="0" y="240914"/>
                </a:lnTo>
                <a:lnTo>
                  <a:pt x="305347" y="481864"/>
                </a:lnTo>
                <a:lnTo>
                  <a:pt x="305347" y="0"/>
                </a:lnTo>
                <a:close/>
              </a:path>
            </a:pathLst>
          </a:custGeom>
          <a:solidFill>
            <a:srgbClr val="1D1D1B">
              <a:alpha val="9999"/>
            </a:srgbClr>
          </a:solidFill>
        </p:spPr>
        <p:txBody>
          <a:bodyPr wrap="square" lIns="0" tIns="0" rIns="0" bIns="0" rtlCol="0"/>
          <a:lstStyle/>
          <a:p>
            <a:endParaRPr/>
          </a:p>
        </p:txBody>
      </p:sp>
      <p:sp>
        <p:nvSpPr>
          <p:cNvPr id="29" name="bg object 29"/>
          <p:cNvSpPr/>
          <p:nvPr userDrawn="1"/>
        </p:nvSpPr>
        <p:spPr>
          <a:xfrm>
            <a:off x="7251444" y="9280557"/>
            <a:ext cx="305435" cy="481965"/>
          </a:xfrm>
          <a:custGeom>
            <a:avLst/>
            <a:gdLst/>
            <a:ahLst/>
            <a:cxnLst/>
            <a:rect l="l" t="t" r="r" b="b"/>
            <a:pathLst>
              <a:path w="305434" h="481965">
                <a:moveTo>
                  <a:pt x="305347" y="0"/>
                </a:moveTo>
                <a:lnTo>
                  <a:pt x="0" y="240937"/>
                </a:lnTo>
                <a:lnTo>
                  <a:pt x="305347" y="481852"/>
                </a:lnTo>
                <a:lnTo>
                  <a:pt x="305347" y="0"/>
                </a:lnTo>
                <a:close/>
              </a:path>
            </a:pathLst>
          </a:custGeom>
          <a:solidFill>
            <a:srgbClr val="AEAEAE">
              <a:alpha val="9999"/>
            </a:srgbClr>
          </a:solidFill>
        </p:spPr>
        <p:txBody>
          <a:bodyPr wrap="square" lIns="0" tIns="0" rIns="0" bIns="0" rtlCol="0"/>
          <a:lstStyle/>
          <a:p>
            <a:endParaRPr/>
          </a:p>
        </p:txBody>
      </p:sp>
      <p:sp>
        <p:nvSpPr>
          <p:cNvPr id="30" name="bg object 30"/>
          <p:cNvSpPr/>
          <p:nvPr userDrawn="1"/>
        </p:nvSpPr>
        <p:spPr>
          <a:xfrm>
            <a:off x="7251444" y="10319830"/>
            <a:ext cx="305435" cy="372745"/>
          </a:xfrm>
          <a:custGeom>
            <a:avLst/>
            <a:gdLst/>
            <a:ahLst/>
            <a:cxnLst/>
            <a:rect l="l" t="t" r="r" b="b"/>
            <a:pathLst>
              <a:path w="305434" h="372745">
                <a:moveTo>
                  <a:pt x="305347" y="0"/>
                </a:moveTo>
                <a:lnTo>
                  <a:pt x="0" y="240902"/>
                </a:lnTo>
                <a:lnTo>
                  <a:pt x="166345" y="372185"/>
                </a:lnTo>
                <a:lnTo>
                  <a:pt x="305347" y="372185"/>
                </a:lnTo>
                <a:lnTo>
                  <a:pt x="305347" y="0"/>
                </a:lnTo>
                <a:close/>
              </a:path>
            </a:pathLst>
          </a:custGeom>
          <a:solidFill>
            <a:srgbClr val="1D1D1B">
              <a:alpha val="9999"/>
            </a:srgbClr>
          </a:solidFill>
        </p:spPr>
        <p:txBody>
          <a:bodyPr wrap="square" lIns="0" tIns="0" rIns="0" bIns="0" rtlCol="0"/>
          <a:lstStyle/>
          <a:p>
            <a:endParaRPr/>
          </a:p>
        </p:txBody>
      </p:sp>
      <p:sp>
        <p:nvSpPr>
          <p:cNvPr id="31" name="bg object 31"/>
          <p:cNvSpPr/>
          <p:nvPr/>
        </p:nvSpPr>
        <p:spPr>
          <a:xfrm>
            <a:off x="7251444" y="3044450"/>
            <a:ext cx="305435" cy="481965"/>
          </a:xfrm>
          <a:custGeom>
            <a:avLst/>
            <a:gdLst/>
            <a:ahLst/>
            <a:cxnLst/>
            <a:rect l="l" t="t" r="r" b="b"/>
            <a:pathLst>
              <a:path w="305434" h="481964">
                <a:moveTo>
                  <a:pt x="305347" y="0"/>
                </a:moveTo>
                <a:lnTo>
                  <a:pt x="0" y="240908"/>
                </a:lnTo>
                <a:lnTo>
                  <a:pt x="305347" y="481852"/>
                </a:lnTo>
                <a:lnTo>
                  <a:pt x="305347" y="0"/>
                </a:lnTo>
                <a:close/>
              </a:path>
            </a:pathLst>
          </a:custGeom>
          <a:solidFill>
            <a:srgbClr val="AEAEAE">
              <a:alpha val="9999"/>
            </a:srgbClr>
          </a:solidFill>
        </p:spPr>
        <p:txBody>
          <a:bodyPr wrap="square" lIns="0" tIns="0" rIns="0" bIns="0" rtlCol="0"/>
          <a:lstStyle/>
          <a:p>
            <a:endParaRPr/>
          </a:p>
        </p:txBody>
      </p:sp>
      <p:sp>
        <p:nvSpPr>
          <p:cNvPr id="32" name="bg object 32"/>
          <p:cNvSpPr/>
          <p:nvPr/>
        </p:nvSpPr>
        <p:spPr>
          <a:xfrm>
            <a:off x="6592924" y="687020"/>
            <a:ext cx="659130" cy="1039494"/>
          </a:xfrm>
          <a:custGeom>
            <a:avLst/>
            <a:gdLst/>
            <a:ahLst/>
            <a:cxnLst/>
            <a:rect l="l" t="t" r="r" b="b"/>
            <a:pathLst>
              <a:path w="659129" h="1039494">
                <a:moveTo>
                  <a:pt x="0" y="0"/>
                </a:moveTo>
                <a:lnTo>
                  <a:pt x="0" y="1039317"/>
                </a:lnTo>
                <a:lnTo>
                  <a:pt x="658558" y="519696"/>
                </a:lnTo>
                <a:lnTo>
                  <a:pt x="0" y="0"/>
                </a:lnTo>
                <a:close/>
              </a:path>
            </a:pathLst>
          </a:custGeom>
          <a:solidFill>
            <a:srgbClr val="60605F">
              <a:alpha val="9999"/>
            </a:srgbClr>
          </a:solidFill>
        </p:spPr>
        <p:txBody>
          <a:bodyPr wrap="square" lIns="0" tIns="0" rIns="0" bIns="0" rtlCol="0"/>
          <a:lstStyle/>
          <a:p>
            <a:endParaRPr/>
          </a:p>
        </p:txBody>
      </p:sp>
      <p:sp>
        <p:nvSpPr>
          <p:cNvPr id="33" name="bg object 33"/>
          <p:cNvSpPr/>
          <p:nvPr/>
        </p:nvSpPr>
        <p:spPr>
          <a:xfrm>
            <a:off x="6592919" y="2246118"/>
            <a:ext cx="659130" cy="1039494"/>
          </a:xfrm>
          <a:custGeom>
            <a:avLst/>
            <a:gdLst/>
            <a:ahLst/>
            <a:cxnLst/>
            <a:rect l="l" t="t" r="r" b="b"/>
            <a:pathLst>
              <a:path w="659129" h="1039495">
                <a:moveTo>
                  <a:pt x="658520" y="0"/>
                </a:moveTo>
                <a:lnTo>
                  <a:pt x="0" y="519620"/>
                </a:lnTo>
                <a:lnTo>
                  <a:pt x="658520" y="1039317"/>
                </a:lnTo>
                <a:lnTo>
                  <a:pt x="658520" y="0"/>
                </a:lnTo>
                <a:close/>
              </a:path>
            </a:pathLst>
          </a:custGeom>
          <a:solidFill>
            <a:srgbClr val="1D1D1B">
              <a:alpha val="9999"/>
            </a:srgbClr>
          </a:solidFill>
        </p:spPr>
        <p:txBody>
          <a:bodyPr wrap="square" lIns="0" tIns="0" rIns="0" bIns="0" rtlCol="0"/>
          <a:lstStyle/>
          <a:p>
            <a:endParaRPr/>
          </a:p>
        </p:txBody>
      </p:sp>
      <p:sp>
        <p:nvSpPr>
          <p:cNvPr id="34" name="bg object 34"/>
          <p:cNvSpPr/>
          <p:nvPr/>
        </p:nvSpPr>
        <p:spPr>
          <a:xfrm>
            <a:off x="6592924" y="1726336"/>
            <a:ext cx="659130" cy="1039494"/>
          </a:xfrm>
          <a:custGeom>
            <a:avLst/>
            <a:gdLst/>
            <a:ahLst/>
            <a:cxnLst/>
            <a:rect l="l" t="t" r="r" b="b"/>
            <a:pathLst>
              <a:path w="659129" h="1039494">
                <a:moveTo>
                  <a:pt x="0" y="0"/>
                </a:moveTo>
                <a:lnTo>
                  <a:pt x="0" y="1039406"/>
                </a:lnTo>
                <a:lnTo>
                  <a:pt x="658558" y="519785"/>
                </a:lnTo>
                <a:lnTo>
                  <a:pt x="0" y="0"/>
                </a:lnTo>
                <a:close/>
              </a:path>
            </a:pathLst>
          </a:custGeom>
          <a:solidFill>
            <a:srgbClr val="AEAEAE">
              <a:alpha val="9999"/>
            </a:srgbClr>
          </a:solidFill>
        </p:spPr>
        <p:txBody>
          <a:bodyPr wrap="square" lIns="0" tIns="0" rIns="0" bIns="0" rtlCol="0"/>
          <a:lstStyle/>
          <a:p>
            <a:endParaRPr/>
          </a:p>
        </p:txBody>
      </p:sp>
      <p:sp>
        <p:nvSpPr>
          <p:cNvPr id="35" name="bg object 35"/>
          <p:cNvSpPr/>
          <p:nvPr/>
        </p:nvSpPr>
        <p:spPr>
          <a:xfrm>
            <a:off x="6592919" y="3285357"/>
            <a:ext cx="659130" cy="1039494"/>
          </a:xfrm>
          <a:custGeom>
            <a:avLst/>
            <a:gdLst/>
            <a:ahLst/>
            <a:cxnLst/>
            <a:rect l="l" t="t" r="r" b="b"/>
            <a:pathLst>
              <a:path w="659129" h="1039495">
                <a:moveTo>
                  <a:pt x="658520" y="0"/>
                </a:moveTo>
                <a:lnTo>
                  <a:pt x="0" y="519696"/>
                </a:lnTo>
                <a:lnTo>
                  <a:pt x="658520" y="1039380"/>
                </a:lnTo>
                <a:lnTo>
                  <a:pt x="658520" y="0"/>
                </a:lnTo>
                <a:close/>
              </a:path>
            </a:pathLst>
          </a:custGeom>
          <a:solidFill>
            <a:srgbClr val="60605F">
              <a:alpha val="9999"/>
            </a:srgbClr>
          </a:solidFill>
        </p:spPr>
        <p:txBody>
          <a:bodyPr wrap="square" lIns="0" tIns="0" rIns="0" bIns="0" rtlCol="0"/>
          <a:lstStyle/>
          <a:p>
            <a:endParaRPr/>
          </a:p>
        </p:txBody>
      </p:sp>
      <p:sp>
        <p:nvSpPr>
          <p:cNvPr id="36" name="bg object 36"/>
          <p:cNvSpPr/>
          <p:nvPr/>
        </p:nvSpPr>
        <p:spPr>
          <a:xfrm>
            <a:off x="6592924" y="2765739"/>
            <a:ext cx="659130" cy="1039494"/>
          </a:xfrm>
          <a:custGeom>
            <a:avLst/>
            <a:gdLst/>
            <a:ahLst/>
            <a:cxnLst/>
            <a:rect l="l" t="t" r="r" b="b"/>
            <a:pathLst>
              <a:path w="659129" h="1039495">
                <a:moveTo>
                  <a:pt x="0" y="0"/>
                </a:moveTo>
                <a:lnTo>
                  <a:pt x="0" y="1039317"/>
                </a:lnTo>
                <a:lnTo>
                  <a:pt x="658558" y="519620"/>
                </a:lnTo>
                <a:lnTo>
                  <a:pt x="0" y="0"/>
                </a:lnTo>
                <a:close/>
              </a:path>
            </a:pathLst>
          </a:custGeom>
          <a:solidFill>
            <a:srgbClr val="E7E7E7">
              <a:alpha val="9999"/>
            </a:srgbClr>
          </a:solidFill>
        </p:spPr>
        <p:txBody>
          <a:bodyPr wrap="square" lIns="0" tIns="0" rIns="0" bIns="0" rtlCol="0"/>
          <a:lstStyle/>
          <a:p>
            <a:endParaRPr/>
          </a:p>
        </p:txBody>
      </p:sp>
      <p:sp>
        <p:nvSpPr>
          <p:cNvPr id="37" name="bg object 37"/>
          <p:cNvSpPr/>
          <p:nvPr/>
        </p:nvSpPr>
        <p:spPr>
          <a:xfrm>
            <a:off x="6592919" y="4324735"/>
            <a:ext cx="659130" cy="1039494"/>
          </a:xfrm>
          <a:custGeom>
            <a:avLst/>
            <a:gdLst/>
            <a:ahLst/>
            <a:cxnLst/>
            <a:rect l="l" t="t" r="r" b="b"/>
            <a:pathLst>
              <a:path w="659129" h="1039495">
                <a:moveTo>
                  <a:pt x="658520" y="0"/>
                </a:moveTo>
                <a:lnTo>
                  <a:pt x="0" y="519620"/>
                </a:lnTo>
                <a:lnTo>
                  <a:pt x="658520" y="1039393"/>
                </a:lnTo>
                <a:lnTo>
                  <a:pt x="658520" y="0"/>
                </a:lnTo>
                <a:close/>
              </a:path>
            </a:pathLst>
          </a:custGeom>
          <a:solidFill>
            <a:srgbClr val="60605F">
              <a:alpha val="9999"/>
            </a:srgbClr>
          </a:solidFill>
        </p:spPr>
        <p:txBody>
          <a:bodyPr wrap="square" lIns="0" tIns="0" rIns="0" bIns="0" rtlCol="0"/>
          <a:lstStyle/>
          <a:p>
            <a:endParaRPr/>
          </a:p>
        </p:txBody>
      </p:sp>
      <p:sp>
        <p:nvSpPr>
          <p:cNvPr id="38" name="bg object 38"/>
          <p:cNvSpPr/>
          <p:nvPr/>
        </p:nvSpPr>
        <p:spPr>
          <a:xfrm>
            <a:off x="6592924" y="3805055"/>
            <a:ext cx="659130" cy="1039494"/>
          </a:xfrm>
          <a:custGeom>
            <a:avLst/>
            <a:gdLst/>
            <a:ahLst/>
            <a:cxnLst/>
            <a:rect l="l" t="t" r="r" b="b"/>
            <a:pathLst>
              <a:path w="659129" h="1039495">
                <a:moveTo>
                  <a:pt x="0" y="0"/>
                </a:moveTo>
                <a:lnTo>
                  <a:pt x="0" y="1039304"/>
                </a:lnTo>
                <a:lnTo>
                  <a:pt x="658558" y="519684"/>
                </a:lnTo>
                <a:lnTo>
                  <a:pt x="0" y="0"/>
                </a:lnTo>
                <a:close/>
              </a:path>
            </a:pathLst>
          </a:custGeom>
          <a:solidFill>
            <a:srgbClr val="AEAEAE">
              <a:alpha val="9999"/>
            </a:srgbClr>
          </a:solidFill>
        </p:spPr>
        <p:txBody>
          <a:bodyPr wrap="square" lIns="0" tIns="0" rIns="0" bIns="0" rtlCol="0"/>
          <a:lstStyle/>
          <a:p>
            <a:endParaRPr/>
          </a:p>
        </p:txBody>
      </p:sp>
      <p:sp>
        <p:nvSpPr>
          <p:cNvPr id="39" name="bg object 39"/>
          <p:cNvSpPr/>
          <p:nvPr/>
        </p:nvSpPr>
        <p:spPr>
          <a:xfrm>
            <a:off x="6592919" y="5364077"/>
            <a:ext cx="659130" cy="1039494"/>
          </a:xfrm>
          <a:custGeom>
            <a:avLst/>
            <a:gdLst/>
            <a:ahLst/>
            <a:cxnLst/>
            <a:rect l="l" t="t" r="r" b="b"/>
            <a:pathLst>
              <a:path w="659129" h="1039495">
                <a:moveTo>
                  <a:pt x="658520" y="0"/>
                </a:moveTo>
                <a:lnTo>
                  <a:pt x="0" y="519683"/>
                </a:lnTo>
                <a:lnTo>
                  <a:pt x="658520" y="1039393"/>
                </a:lnTo>
                <a:lnTo>
                  <a:pt x="658520" y="0"/>
                </a:lnTo>
                <a:close/>
              </a:path>
            </a:pathLst>
          </a:custGeom>
          <a:solidFill>
            <a:srgbClr val="D6D6D5">
              <a:alpha val="9999"/>
            </a:srgbClr>
          </a:solidFill>
        </p:spPr>
        <p:txBody>
          <a:bodyPr wrap="square" lIns="0" tIns="0" rIns="0" bIns="0" rtlCol="0"/>
          <a:lstStyle/>
          <a:p>
            <a:endParaRPr/>
          </a:p>
        </p:txBody>
      </p:sp>
      <p:sp>
        <p:nvSpPr>
          <p:cNvPr id="40" name="bg object 40"/>
          <p:cNvSpPr/>
          <p:nvPr/>
        </p:nvSpPr>
        <p:spPr>
          <a:xfrm>
            <a:off x="6592924" y="4844360"/>
            <a:ext cx="659130" cy="1039494"/>
          </a:xfrm>
          <a:custGeom>
            <a:avLst/>
            <a:gdLst/>
            <a:ahLst/>
            <a:cxnLst/>
            <a:rect l="l" t="t" r="r" b="b"/>
            <a:pathLst>
              <a:path w="659129" h="1039495">
                <a:moveTo>
                  <a:pt x="0" y="0"/>
                </a:moveTo>
                <a:lnTo>
                  <a:pt x="0" y="1039406"/>
                </a:lnTo>
                <a:lnTo>
                  <a:pt x="658558" y="519722"/>
                </a:lnTo>
                <a:lnTo>
                  <a:pt x="0" y="0"/>
                </a:lnTo>
                <a:close/>
              </a:path>
            </a:pathLst>
          </a:custGeom>
          <a:solidFill>
            <a:srgbClr val="1D1D1B">
              <a:alpha val="9999"/>
            </a:srgbClr>
          </a:solidFill>
        </p:spPr>
        <p:txBody>
          <a:bodyPr wrap="square" lIns="0" tIns="0" rIns="0" bIns="0" rtlCol="0"/>
          <a:lstStyle/>
          <a:p>
            <a:endParaRPr/>
          </a:p>
        </p:txBody>
      </p:sp>
      <p:sp>
        <p:nvSpPr>
          <p:cNvPr id="41" name="bg object 41"/>
          <p:cNvSpPr/>
          <p:nvPr/>
        </p:nvSpPr>
        <p:spPr>
          <a:xfrm>
            <a:off x="6592919" y="6403468"/>
            <a:ext cx="659130" cy="1039494"/>
          </a:xfrm>
          <a:custGeom>
            <a:avLst/>
            <a:gdLst/>
            <a:ahLst/>
            <a:cxnLst/>
            <a:rect l="l" t="t" r="r" b="b"/>
            <a:pathLst>
              <a:path w="659129" h="1039495">
                <a:moveTo>
                  <a:pt x="658520" y="0"/>
                </a:moveTo>
                <a:lnTo>
                  <a:pt x="0" y="519595"/>
                </a:lnTo>
                <a:lnTo>
                  <a:pt x="658520" y="1039393"/>
                </a:lnTo>
                <a:lnTo>
                  <a:pt x="658520" y="0"/>
                </a:lnTo>
                <a:close/>
              </a:path>
            </a:pathLst>
          </a:custGeom>
          <a:solidFill>
            <a:srgbClr val="D6D6D5">
              <a:alpha val="9999"/>
            </a:srgbClr>
          </a:solidFill>
        </p:spPr>
        <p:txBody>
          <a:bodyPr wrap="square" lIns="0" tIns="0" rIns="0" bIns="0" rtlCol="0"/>
          <a:lstStyle/>
          <a:p>
            <a:endParaRPr/>
          </a:p>
        </p:txBody>
      </p:sp>
      <p:sp>
        <p:nvSpPr>
          <p:cNvPr id="42" name="bg object 42"/>
          <p:cNvSpPr/>
          <p:nvPr/>
        </p:nvSpPr>
        <p:spPr>
          <a:xfrm>
            <a:off x="6592924" y="5883764"/>
            <a:ext cx="659130" cy="1039494"/>
          </a:xfrm>
          <a:custGeom>
            <a:avLst/>
            <a:gdLst/>
            <a:ahLst/>
            <a:cxnLst/>
            <a:rect l="l" t="t" r="r" b="b"/>
            <a:pathLst>
              <a:path w="659129" h="1039495">
                <a:moveTo>
                  <a:pt x="0" y="0"/>
                </a:moveTo>
                <a:lnTo>
                  <a:pt x="0" y="1039304"/>
                </a:lnTo>
                <a:lnTo>
                  <a:pt x="658558" y="519709"/>
                </a:lnTo>
                <a:lnTo>
                  <a:pt x="0" y="0"/>
                </a:lnTo>
                <a:close/>
              </a:path>
            </a:pathLst>
          </a:custGeom>
          <a:solidFill>
            <a:srgbClr val="60605F">
              <a:alpha val="9999"/>
            </a:srgbClr>
          </a:solidFill>
        </p:spPr>
        <p:txBody>
          <a:bodyPr wrap="square" lIns="0" tIns="0" rIns="0" bIns="0" rtlCol="0"/>
          <a:lstStyle/>
          <a:p>
            <a:endParaRPr/>
          </a:p>
        </p:txBody>
      </p:sp>
      <p:sp>
        <p:nvSpPr>
          <p:cNvPr id="43" name="bg object 43"/>
          <p:cNvSpPr/>
          <p:nvPr/>
        </p:nvSpPr>
        <p:spPr>
          <a:xfrm>
            <a:off x="6592919" y="7442786"/>
            <a:ext cx="659130" cy="1039494"/>
          </a:xfrm>
          <a:custGeom>
            <a:avLst/>
            <a:gdLst/>
            <a:ahLst/>
            <a:cxnLst/>
            <a:rect l="l" t="t" r="r" b="b"/>
            <a:pathLst>
              <a:path w="659129" h="1039495">
                <a:moveTo>
                  <a:pt x="658520" y="0"/>
                </a:moveTo>
                <a:lnTo>
                  <a:pt x="0" y="519684"/>
                </a:lnTo>
                <a:lnTo>
                  <a:pt x="658520" y="1039317"/>
                </a:lnTo>
                <a:lnTo>
                  <a:pt x="658520" y="0"/>
                </a:lnTo>
                <a:close/>
              </a:path>
            </a:pathLst>
          </a:custGeom>
          <a:solidFill>
            <a:srgbClr val="D6D6D5">
              <a:alpha val="9999"/>
            </a:srgbClr>
          </a:solidFill>
        </p:spPr>
        <p:txBody>
          <a:bodyPr wrap="square" lIns="0" tIns="0" rIns="0" bIns="0" rtlCol="0"/>
          <a:lstStyle/>
          <a:p>
            <a:endParaRPr/>
          </a:p>
        </p:txBody>
      </p:sp>
      <p:sp>
        <p:nvSpPr>
          <p:cNvPr id="44" name="bg object 44"/>
          <p:cNvSpPr/>
          <p:nvPr/>
        </p:nvSpPr>
        <p:spPr>
          <a:xfrm>
            <a:off x="6592924" y="6923066"/>
            <a:ext cx="659130" cy="1039494"/>
          </a:xfrm>
          <a:custGeom>
            <a:avLst/>
            <a:gdLst/>
            <a:ahLst/>
            <a:cxnLst/>
            <a:rect l="l" t="t" r="r" b="b"/>
            <a:pathLst>
              <a:path w="659129" h="1039495">
                <a:moveTo>
                  <a:pt x="0" y="0"/>
                </a:moveTo>
                <a:lnTo>
                  <a:pt x="0" y="1039406"/>
                </a:lnTo>
                <a:lnTo>
                  <a:pt x="658558" y="519722"/>
                </a:lnTo>
                <a:lnTo>
                  <a:pt x="0" y="0"/>
                </a:lnTo>
                <a:close/>
              </a:path>
            </a:pathLst>
          </a:custGeom>
          <a:solidFill>
            <a:srgbClr val="1D1D1B">
              <a:alpha val="9999"/>
            </a:srgbClr>
          </a:solidFill>
        </p:spPr>
        <p:txBody>
          <a:bodyPr wrap="square" lIns="0" tIns="0" rIns="0" bIns="0" rtlCol="0"/>
          <a:lstStyle/>
          <a:p>
            <a:endParaRPr/>
          </a:p>
        </p:txBody>
      </p:sp>
      <p:sp>
        <p:nvSpPr>
          <p:cNvPr id="45" name="bg object 45"/>
          <p:cNvSpPr/>
          <p:nvPr/>
        </p:nvSpPr>
        <p:spPr>
          <a:xfrm>
            <a:off x="6592919" y="8482101"/>
            <a:ext cx="659130" cy="1039494"/>
          </a:xfrm>
          <a:custGeom>
            <a:avLst/>
            <a:gdLst/>
            <a:ahLst/>
            <a:cxnLst/>
            <a:rect l="l" t="t" r="r" b="b"/>
            <a:pathLst>
              <a:path w="659129" h="1039495">
                <a:moveTo>
                  <a:pt x="658520" y="0"/>
                </a:moveTo>
                <a:lnTo>
                  <a:pt x="0" y="519709"/>
                </a:lnTo>
                <a:lnTo>
                  <a:pt x="658520" y="1039393"/>
                </a:lnTo>
                <a:lnTo>
                  <a:pt x="658520" y="0"/>
                </a:lnTo>
                <a:close/>
              </a:path>
            </a:pathLst>
          </a:custGeom>
          <a:solidFill>
            <a:srgbClr val="AEAEAE">
              <a:alpha val="9999"/>
            </a:srgbClr>
          </a:solidFill>
        </p:spPr>
        <p:txBody>
          <a:bodyPr wrap="square" lIns="0" tIns="0" rIns="0" bIns="0" rtlCol="0"/>
          <a:lstStyle/>
          <a:p>
            <a:endParaRPr/>
          </a:p>
        </p:txBody>
      </p:sp>
      <p:sp>
        <p:nvSpPr>
          <p:cNvPr id="46" name="bg object 46"/>
          <p:cNvSpPr/>
          <p:nvPr/>
        </p:nvSpPr>
        <p:spPr>
          <a:xfrm>
            <a:off x="6592924" y="7962470"/>
            <a:ext cx="659130" cy="1039494"/>
          </a:xfrm>
          <a:custGeom>
            <a:avLst/>
            <a:gdLst/>
            <a:ahLst/>
            <a:cxnLst/>
            <a:rect l="l" t="t" r="r" b="b"/>
            <a:pathLst>
              <a:path w="659129" h="1039495">
                <a:moveTo>
                  <a:pt x="0" y="0"/>
                </a:moveTo>
                <a:lnTo>
                  <a:pt x="0" y="1039342"/>
                </a:lnTo>
                <a:lnTo>
                  <a:pt x="658558" y="519633"/>
                </a:lnTo>
                <a:lnTo>
                  <a:pt x="0" y="0"/>
                </a:lnTo>
                <a:close/>
              </a:path>
            </a:pathLst>
          </a:custGeom>
          <a:solidFill>
            <a:srgbClr val="60605F">
              <a:alpha val="9999"/>
            </a:srgbClr>
          </a:solidFill>
        </p:spPr>
        <p:txBody>
          <a:bodyPr wrap="square" lIns="0" tIns="0" rIns="0" bIns="0" rtlCol="0"/>
          <a:lstStyle/>
          <a:p>
            <a:endParaRPr/>
          </a:p>
        </p:txBody>
      </p:sp>
      <p:sp>
        <p:nvSpPr>
          <p:cNvPr id="47" name="bg object 47"/>
          <p:cNvSpPr/>
          <p:nvPr userDrawn="1"/>
        </p:nvSpPr>
        <p:spPr>
          <a:xfrm>
            <a:off x="6592919" y="9521495"/>
            <a:ext cx="659130" cy="1039494"/>
          </a:xfrm>
          <a:custGeom>
            <a:avLst/>
            <a:gdLst/>
            <a:ahLst/>
            <a:cxnLst/>
            <a:rect l="l" t="t" r="r" b="b"/>
            <a:pathLst>
              <a:path w="659129" h="1039495">
                <a:moveTo>
                  <a:pt x="658520" y="0"/>
                </a:moveTo>
                <a:lnTo>
                  <a:pt x="0" y="519633"/>
                </a:lnTo>
                <a:lnTo>
                  <a:pt x="658520" y="1039291"/>
                </a:lnTo>
                <a:lnTo>
                  <a:pt x="658520" y="0"/>
                </a:lnTo>
                <a:close/>
              </a:path>
            </a:pathLst>
          </a:custGeom>
          <a:solidFill>
            <a:srgbClr val="D6D6D5">
              <a:alpha val="9999"/>
            </a:srgbClr>
          </a:solidFill>
        </p:spPr>
        <p:txBody>
          <a:bodyPr wrap="square" lIns="0" tIns="0" rIns="0" bIns="0" rtlCol="0"/>
          <a:lstStyle/>
          <a:p>
            <a:endParaRPr/>
          </a:p>
        </p:txBody>
      </p:sp>
      <p:sp>
        <p:nvSpPr>
          <p:cNvPr id="48" name="bg object 48"/>
          <p:cNvSpPr/>
          <p:nvPr userDrawn="1"/>
        </p:nvSpPr>
        <p:spPr>
          <a:xfrm>
            <a:off x="6592924" y="9001812"/>
            <a:ext cx="659130" cy="1039494"/>
          </a:xfrm>
          <a:custGeom>
            <a:avLst/>
            <a:gdLst/>
            <a:ahLst/>
            <a:cxnLst/>
            <a:rect l="l" t="t" r="r" b="b"/>
            <a:pathLst>
              <a:path w="659129" h="1039495">
                <a:moveTo>
                  <a:pt x="0" y="0"/>
                </a:moveTo>
                <a:lnTo>
                  <a:pt x="0" y="1039317"/>
                </a:lnTo>
                <a:lnTo>
                  <a:pt x="658558" y="519684"/>
                </a:lnTo>
                <a:lnTo>
                  <a:pt x="0" y="0"/>
                </a:lnTo>
                <a:close/>
              </a:path>
            </a:pathLst>
          </a:custGeom>
          <a:solidFill>
            <a:srgbClr val="1D1D1B">
              <a:alpha val="9999"/>
            </a:srgbClr>
          </a:solidFill>
        </p:spPr>
        <p:txBody>
          <a:bodyPr wrap="square" lIns="0" tIns="0" rIns="0" bIns="0" rtlCol="0"/>
          <a:lstStyle/>
          <a:p>
            <a:endParaRPr/>
          </a:p>
        </p:txBody>
      </p:sp>
      <p:sp>
        <p:nvSpPr>
          <p:cNvPr id="49" name="bg object 49"/>
          <p:cNvSpPr/>
          <p:nvPr/>
        </p:nvSpPr>
        <p:spPr>
          <a:xfrm>
            <a:off x="5934290" y="1726333"/>
            <a:ext cx="659130" cy="1039494"/>
          </a:xfrm>
          <a:custGeom>
            <a:avLst/>
            <a:gdLst/>
            <a:ahLst/>
            <a:cxnLst/>
            <a:rect l="l" t="t" r="r" b="b"/>
            <a:pathLst>
              <a:path w="659129" h="1039494">
                <a:moveTo>
                  <a:pt x="658583" y="0"/>
                </a:moveTo>
                <a:lnTo>
                  <a:pt x="0" y="519785"/>
                </a:lnTo>
                <a:lnTo>
                  <a:pt x="658583" y="1039406"/>
                </a:lnTo>
                <a:lnTo>
                  <a:pt x="658583" y="0"/>
                </a:lnTo>
                <a:close/>
              </a:path>
            </a:pathLst>
          </a:custGeom>
          <a:solidFill>
            <a:srgbClr val="D6D6D5">
              <a:alpha val="9999"/>
            </a:srgbClr>
          </a:solidFill>
        </p:spPr>
        <p:txBody>
          <a:bodyPr wrap="square" lIns="0" tIns="0" rIns="0" bIns="0" rtlCol="0"/>
          <a:lstStyle/>
          <a:p>
            <a:endParaRPr/>
          </a:p>
        </p:txBody>
      </p:sp>
      <p:sp>
        <p:nvSpPr>
          <p:cNvPr id="50" name="bg object 50"/>
          <p:cNvSpPr/>
          <p:nvPr/>
        </p:nvSpPr>
        <p:spPr>
          <a:xfrm>
            <a:off x="5934290" y="687019"/>
            <a:ext cx="659130" cy="1039494"/>
          </a:xfrm>
          <a:custGeom>
            <a:avLst/>
            <a:gdLst/>
            <a:ahLst/>
            <a:cxnLst/>
            <a:rect l="l" t="t" r="r" b="b"/>
            <a:pathLst>
              <a:path w="659129" h="1039494">
                <a:moveTo>
                  <a:pt x="658583" y="0"/>
                </a:moveTo>
                <a:lnTo>
                  <a:pt x="0" y="519696"/>
                </a:lnTo>
                <a:lnTo>
                  <a:pt x="658583" y="1039317"/>
                </a:lnTo>
                <a:lnTo>
                  <a:pt x="658583" y="0"/>
                </a:lnTo>
                <a:close/>
              </a:path>
            </a:pathLst>
          </a:custGeom>
          <a:solidFill>
            <a:srgbClr val="AEAEAE">
              <a:alpha val="9999"/>
            </a:srgbClr>
          </a:solidFill>
        </p:spPr>
        <p:txBody>
          <a:bodyPr wrap="square" lIns="0" tIns="0" rIns="0" bIns="0" rtlCol="0"/>
          <a:lstStyle/>
          <a:p>
            <a:endParaRPr/>
          </a:p>
        </p:txBody>
      </p:sp>
      <p:sp>
        <p:nvSpPr>
          <p:cNvPr id="51" name="bg object 51"/>
          <p:cNvSpPr/>
          <p:nvPr/>
        </p:nvSpPr>
        <p:spPr>
          <a:xfrm>
            <a:off x="5934285" y="1206715"/>
            <a:ext cx="659130" cy="1039494"/>
          </a:xfrm>
          <a:custGeom>
            <a:avLst/>
            <a:gdLst/>
            <a:ahLst/>
            <a:cxnLst/>
            <a:rect l="l" t="t" r="r" b="b"/>
            <a:pathLst>
              <a:path w="659129" h="1039494">
                <a:moveTo>
                  <a:pt x="0" y="0"/>
                </a:moveTo>
                <a:lnTo>
                  <a:pt x="0" y="1039406"/>
                </a:lnTo>
                <a:lnTo>
                  <a:pt x="658634" y="519620"/>
                </a:lnTo>
                <a:lnTo>
                  <a:pt x="0" y="0"/>
                </a:lnTo>
                <a:close/>
              </a:path>
            </a:pathLst>
          </a:custGeom>
          <a:solidFill>
            <a:srgbClr val="E7E7E7">
              <a:alpha val="9999"/>
            </a:srgbClr>
          </a:solidFill>
        </p:spPr>
        <p:txBody>
          <a:bodyPr wrap="square" lIns="0" tIns="0" rIns="0" bIns="0" rtlCol="0"/>
          <a:lstStyle/>
          <a:p>
            <a:endParaRPr/>
          </a:p>
        </p:txBody>
      </p:sp>
      <p:sp>
        <p:nvSpPr>
          <p:cNvPr id="52" name="bg object 52"/>
          <p:cNvSpPr/>
          <p:nvPr/>
        </p:nvSpPr>
        <p:spPr>
          <a:xfrm>
            <a:off x="5934291" y="2765737"/>
            <a:ext cx="659130" cy="1039494"/>
          </a:xfrm>
          <a:custGeom>
            <a:avLst/>
            <a:gdLst/>
            <a:ahLst/>
            <a:cxnLst/>
            <a:rect l="l" t="t" r="r" b="b"/>
            <a:pathLst>
              <a:path w="659129" h="1039495">
                <a:moveTo>
                  <a:pt x="658583" y="0"/>
                </a:moveTo>
                <a:lnTo>
                  <a:pt x="0" y="519696"/>
                </a:lnTo>
                <a:lnTo>
                  <a:pt x="658583" y="1039393"/>
                </a:lnTo>
                <a:lnTo>
                  <a:pt x="658583" y="0"/>
                </a:lnTo>
                <a:close/>
              </a:path>
            </a:pathLst>
          </a:custGeom>
          <a:solidFill>
            <a:srgbClr val="60605F">
              <a:alpha val="9999"/>
            </a:srgbClr>
          </a:solidFill>
        </p:spPr>
        <p:txBody>
          <a:bodyPr wrap="square" lIns="0" tIns="0" rIns="0" bIns="0" rtlCol="0"/>
          <a:lstStyle/>
          <a:p>
            <a:endParaRPr/>
          </a:p>
        </p:txBody>
      </p:sp>
      <p:sp>
        <p:nvSpPr>
          <p:cNvPr id="53" name="bg object 53"/>
          <p:cNvSpPr/>
          <p:nvPr/>
        </p:nvSpPr>
        <p:spPr>
          <a:xfrm>
            <a:off x="5934285" y="2246118"/>
            <a:ext cx="659130" cy="1039494"/>
          </a:xfrm>
          <a:custGeom>
            <a:avLst/>
            <a:gdLst/>
            <a:ahLst/>
            <a:cxnLst/>
            <a:rect l="l" t="t" r="r" b="b"/>
            <a:pathLst>
              <a:path w="659129" h="1039495">
                <a:moveTo>
                  <a:pt x="0" y="0"/>
                </a:moveTo>
                <a:lnTo>
                  <a:pt x="0" y="1039317"/>
                </a:lnTo>
                <a:lnTo>
                  <a:pt x="658634" y="519620"/>
                </a:lnTo>
                <a:lnTo>
                  <a:pt x="0" y="0"/>
                </a:lnTo>
                <a:close/>
              </a:path>
            </a:pathLst>
          </a:custGeom>
          <a:solidFill>
            <a:srgbClr val="AEAEAE">
              <a:alpha val="9999"/>
            </a:srgbClr>
          </a:solidFill>
        </p:spPr>
        <p:txBody>
          <a:bodyPr wrap="square" lIns="0" tIns="0" rIns="0" bIns="0" rtlCol="0"/>
          <a:lstStyle/>
          <a:p>
            <a:endParaRPr/>
          </a:p>
        </p:txBody>
      </p:sp>
      <p:sp>
        <p:nvSpPr>
          <p:cNvPr id="54" name="bg object 54"/>
          <p:cNvSpPr/>
          <p:nvPr/>
        </p:nvSpPr>
        <p:spPr>
          <a:xfrm>
            <a:off x="5934291" y="3805129"/>
            <a:ext cx="659130" cy="1039494"/>
          </a:xfrm>
          <a:custGeom>
            <a:avLst/>
            <a:gdLst/>
            <a:ahLst/>
            <a:cxnLst/>
            <a:rect l="l" t="t" r="r" b="b"/>
            <a:pathLst>
              <a:path w="659129" h="1039495">
                <a:moveTo>
                  <a:pt x="658583" y="0"/>
                </a:moveTo>
                <a:lnTo>
                  <a:pt x="0" y="519607"/>
                </a:lnTo>
                <a:lnTo>
                  <a:pt x="658583" y="1039304"/>
                </a:lnTo>
                <a:lnTo>
                  <a:pt x="658583" y="0"/>
                </a:lnTo>
                <a:close/>
              </a:path>
            </a:pathLst>
          </a:custGeom>
          <a:solidFill>
            <a:srgbClr val="60605F">
              <a:alpha val="9999"/>
            </a:srgbClr>
          </a:solidFill>
        </p:spPr>
        <p:txBody>
          <a:bodyPr wrap="square" lIns="0" tIns="0" rIns="0" bIns="0" rtlCol="0"/>
          <a:lstStyle/>
          <a:p>
            <a:endParaRPr/>
          </a:p>
        </p:txBody>
      </p:sp>
      <p:sp>
        <p:nvSpPr>
          <p:cNvPr id="55" name="bg object 55"/>
          <p:cNvSpPr/>
          <p:nvPr/>
        </p:nvSpPr>
        <p:spPr>
          <a:xfrm>
            <a:off x="5934285" y="3285435"/>
            <a:ext cx="659130" cy="1039494"/>
          </a:xfrm>
          <a:custGeom>
            <a:avLst/>
            <a:gdLst/>
            <a:ahLst/>
            <a:cxnLst/>
            <a:rect l="l" t="t" r="r" b="b"/>
            <a:pathLst>
              <a:path w="659129" h="1039495">
                <a:moveTo>
                  <a:pt x="0" y="0"/>
                </a:moveTo>
                <a:lnTo>
                  <a:pt x="0" y="1039304"/>
                </a:lnTo>
                <a:lnTo>
                  <a:pt x="658634" y="519696"/>
                </a:lnTo>
                <a:lnTo>
                  <a:pt x="0" y="0"/>
                </a:lnTo>
                <a:close/>
              </a:path>
            </a:pathLst>
          </a:custGeom>
          <a:solidFill>
            <a:srgbClr val="E7E7E7">
              <a:alpha val="9999"/>
            </a:srgbClr>
          </a:solidFill>
        </p:spPr>
        <p:txBody>
          <a:bodyPr wrap="square" lIns="0" tIns="0" rIns="0" bIns="0" rtlCol="0"/>
          <a:lstStyle/>
          <a:p>
            <a:endParaRPr/>
          </a:p>
        </p:txBody>
      </p:sp>
      <p:sp>
        <p:nvSpPr>
          <p:cNvPr id="56" name="bg object 56"/>
          <p:cNvSpPr/>
          <p:nvPr/>
        </p:nvSpPr>
        <p:spPr>
          <a:xfrm>
            <a:off x="5934291" y="4844434"/>
            <a:ext cx="659130" cy="1039494"/>
          </a:xfrm>
          <a:custGeom>
            <a:avLst/>
            <a:gdLst/>
            <a:ahLst/>
            <a:cxnLst/>
            <a:rect l="l" t="t" r="r" b="b"/>
            <a:pathLst>
              <a:path w="659129" h="1039495">
                <a:moveTo>
                  <a:pt x="658583" y="0"/>
                </a:moveTo>
                <a:lnTo>
                  <a:pt x="0" y="519696"/>
                </a:lnTo>
                <a:lnTo>
                  <a:pt x="658583" y="1039329"/>
                </a:lnTo>
                <a:lnTo>
                  <a:pt x="658583" y="0"/>
                </a:lnTo>
                <a:close/>
              </a:path>
            </a:pathLst>
          </a:custGeom>
          <a:solidFill>
            <a:srgbClr val="60605F">
              <a:alpha val="9999"/>
            </a:srgbClr>
          </a:solidFill>
        </p:spPr>
        <p:txBody>
          <a:bodyPr wrap="square" lIns="0" tIns="0" rIns="0" bIns="0" rtlCol="0"/>
          <a:lstStyle/>
          <a:p>
            <a:endParaRPr/>
          </a:p>
        </p:txBody>
      </p:sp>
      <p:sp>
        <p:nvSpPr>
          <p:cNvPr id="57" name="bg object 57"/>
          <p:cNvSpPr/>
          <p:nvPr/>
        </p:nvSpPr>
        <p:spPr>
          <a:xfrm>
            <a:off x="5934285" y="4324738"/>
            <a:ext cx="659130" cy="1039494"/>
          </a:xfrm>
          <a:custGeom>
            <a:avLst/>
            <a:gdLst/>
            <a:ahLst/>
            <a:cxnLst/>
            <a:rect l="l" t="t" r="r" b="b"/>
            <a:pathLst>
              <a:path w="659129" h="1039495">
                <a:moveTo>
                  <a:pt x="0" y="0"/>
                </a:moveTo>
                <a:lnTo>
                  <a:pt x="0" y="1039393"/>
                </a:lnTo>
                <a:lnTo>
                  <a:pt x="658634" y="519696"/>
                </a:lnTo>
                <a:lnTo>
                  <a:pt x="0" y="0"/>
                </a:lnTo>
                <a:close/>
              </a:path>
            </a:pathLst>
          </a:custGeom>
          <a:solidFill>
            <a:srgbClr val="AEAEAE">
              <a:alpha val="9999"/>
            </a:srgbClr>
          </a:solidFill>
        </p:spPr>
        <p:txBody>
          <a:bodyPr wrap="square" lIns="0" tIns="0" rIns="0" bIns="0" rtlCol="0"/>
          <a:lstStyle/>
          <a:p>
            <a:endParaRPr/>
          </a:p>
        </p:txBody>
      </p:sp>
      <p:sp>
        <p:nvSpPr>
          <p:cNvPr id="58" name="bg object 58"/>
          <p:cNvSpPr/>
          <p:nvPr/>
        </p:nvSpPr>
        <p:spPr>
          <a:xfrm>
            <a:off x="5934291" y="5883761"/>
            <a:ext cx="659130" cy="1039494"/>
          </a:xfrm>
          <a:custGeom>
            <a:avLst/>
            <a:gdLst/>
            <a:ahLst/>
            <a:cxnLst/>
            <a:rect l="l" t="t" r="r" b="b"/>
            <a:pathLst>
              <a:path w="659129" h="1039495">
                <a:moveTo>
                  <a:pt x="658583" y="0"/>
                </a:moveTo>
                <a:lnTo>
                  <a:pt x="0" y="519709"/>
                </a:lnTo>
                <a:lnTo>
                  <a:pt x="658583" y="1039380"/>
                </a:lnTo>
                <a:lnTo>
                  <a:pt x="658583" y="0"/>
                </a:lnTo>
                <a:close/>
              </a:path>
            </a:pathLst>
          </a:custGeom>
          <a:solidFill>
            <a:srgbClr val="D6D6D5">
              <a:alpha val="9999"/>
            </a:srgbClr>
          </a:solidFill>
        </p:spPr>
        <p:txBody>
          <a:bodyPr wrap="square" lIns="0" tIns="0" rIns="0" bIns="0" rtlCol="0"/>
          <a:lstStyle/>
          <a:p>
            <a:endParaRPr/>
          </a:p>
        </p:txBody>
      </p:sp>
      <p:sp>
        <p:nvSpPr>
          <p:cNvPr id="59" name="bg object 59"/>
          <p:cNvSpPr/>
          <p:nvPr/>
        </p:nvSpPr>
        <p:spPr>
          <a:xfrm>
            <a:off x="5934285" y="5364129"/>
            <a:ext cx="659130" cy="1039494"/>
          </a:xfrm>
          <a:custGeom>
            <a:avLst/>
            <a:gdLst/>
            <a:ahLst/>
            <a:cxnLst/>
            <a:rect l="l" t="t" r="r" b="b"/>
            <a:pathLst>
              <a:path w="659129" h="1039495">
                <a:moveTo>
                  <a:pt x="0" y="0"/>
                </a:moveTo>
                <a:lnTo>
                  <a:pt x="0" y="1039342"/>
                </a:lnTo>
                <a:lnTo>
                  <a:pt x="658634" y="519633"/>
                </a:lnTo>
                <a:lnTo>
                  <a:pt x="0" y="0"/>
                </a:lnTo>
                <a:close/>
              </a:path>
            </a:pathLst>
          </a:custGeom>
          <a:solidFill>
            <a:srgbClr val="AEAEAE">
              <a:alpha val="9999"/>
            </a:srgbClr>
          </a:solidFill>
        </p:spPr>
        <p:txBody>
          <a:bodyPr wrap="square" lIns="0" tIns="0" rIns="0" bIns="0" rtlCol="0"/>
          <a:lstStyle/>
          <a:p>
            <a:endParaRPr/>
          </a:p>
        </p:txBody>
      </p:sp>
      <p:sp>
        <p:nvSpPr>
          <p:cNvPr id="60" name="bg object 60"/>
          <p:cNvSpPr/>
          <p:nvPr/>
        </p:nvSpPr>
        <p:spPr>
          <a:xfrm>
            <a:off x="5934291" y="6923064"/>
            <a:ext cx="659130" cy="1039494"/>
          </a:xfrm>
          <a:custGeom>
            <a:avLst/>
            <a:gdLst/>
            <a:ahLst/>
            <a:cxnLst/>
            <a:rect l="l" t="t" r="r" b="b"/>
            <a:pathLst>
              <a:path w="659129" h="1039495">
                <a:moveTo>
                  <a:pt x="658583" y="0"/>
                </a:moveTo>
                <a:lnTo>
                  <a:pt x="0" y="519798"/>
                </a:lnTo>
                <a:lnTo>
                  <a:pt x="658583" y="1039406"/>
                </a:lnTo>
                <a:lnTo>
                  <a:pt x="658583" y="0"/>
                </a:lnTo>
                <a:close/>
              </a:path>
            </a:pathLst>
          </a:custGeom>
          <a:solidFill>
            <a:srgbClr val="D6D6D5">
              <a:alpha val="9999"/>
            </a:srgbClr>
          </a:solidFill>
        </p:spPr>
        <p:txBody>
          <a:bodyPr wrap="square" lIns="0" tIns="0" rIns="0" bIns="0" rtlCol="0"/>
          <a:lstStyle/>
          <a:p>
            <a:endParaRPr/>
          </a:p>
        </p:txBody>
      </p:sp>
      <p:sp>
        <p:nvSpPr>
          <p:cNvPr id="61" name="bg object 61"/>
          <p:cNvSpPr/>
          <p:nvPr/>
        </p:nvSpPr>
        <p:spPr>
          <a:xfrm>
            <a:off x="5934285" y="6403470"/>
            <a:ext cx="659130" cy="1039494"/>
          </a:xfrm>
          <a:custGeom>
            <a:avLst/>
            <a:gdLst/>
            <a:ahLst/>
            <a:cxnLst/>
            <a:rect l="l" t="t" r="r" b="b"/>
            <a:pathLst>
              <a:path w="659129" h="1039495">
                <a:moveTo>
                  <a:pt x="0" y="0"/>
                </a:moveTo>
                <a:lnTo>
                  <a:pt x="0" y="1039393"/>
                </a:lnTo>
                <a:lnTo>
                  <a:pt x="658634" y="519595"/>
                </a:lnTo>
                <a:lnTo>
                  <a:pt x="0" y="0"/>
                </a:lnTo>
                <a:close/>
              </a:path>
            </a:pathLst>
          </a:custGeom>
          <a:solidFill>
            <a:srgbClr val="60605F">
              <a:alpha val="9999"/>
            </a:srgbClr>
          </a:solidFill>
        </p:spPr>
        <p:txBody>
          <a:bodyPr wrap="square" lIns="0" tIns="0" rIns="0" bIns="0" rtlCol="0"/>
          <a:lstStyle/>
          <a:p>
            <a:endParaRPr/>
          </a:p>
        </p:txBody>
      </p:sp>
      <p:sp>
        <p:nvSpPr>
          <p:cNvPr id="62" name="bg object 62"/>
          <p:cNvSpPr/>
          <p:nvPr/>
        </p:nvSpPr>
        <p:spPr>
          <a:xfrm>
            <a:off x="5934291" y="7962469"/>
            <a:ext cx="659130" cy="1039494"/>
          </a:xfrm>
          <a:custGeom>
            <a:avLst/>
            <a:gdLst/>
            <a:ahLst/>
            <a:cxnLst/>
            <a:rect l="l" t="t" r="r" b="b"/>
            <a:pathLst>
              <a:path w="659129" h="1039495">
                <a:moveTo>
                  <a:pt x="658583" y="0"/>
                </a:moveTo>
                <a:lnTo>
                  <a:pt x="0" y="519633"/>
                </a:lnTo>
                <a:lnTo>
                  <a:pt x="658583" y="1039342"/>
                </a:lnTo>
                <a:lnTo>
                  <a:pt x="658583" y="0"/>
                </a:lnTo>
                <a:close/>
              </a:path>
            </a:pathLst>
          </a:custGeom>
          <a:solidFill>
            <a:srgbClr val="D6D6D5">
              <a:alpha val="9999"/>
            </a:srgbClr>
          </a:solidFill>
        </p:spPr>
        <p:txBody>
          <a:bodyPr wrap="square" lIns="0" tIns="0" rIns="0" bIns="0" rtlCol="0"/>
          <a:lstStyle/>
          <a:p>
            <a:endParaRPr/>
          </a:p>
        </p:txBody>
      </p:sp>
      <p:sp>
        <p:nvSpPr>
          <p:cNvPr id="63" name="bg object 63"/>
          <p:cNvSpPr/>
          <p:nvPr/>
        </p:nvSpPr>
        <p:spPr>
          <a:xfrm>
            <a:off x="5934285" y="7442861"/>
            <a:ext cx="659130" cy="1039494"/>
          </a:xfrm>
          <a:custGeom>
            <a:avLst/>
            <a:gdLst/>
            <a:ahLst/>
            <a:cxnLst/>
            <a:rect l="l" t="t" r="r" b="b"/>
            <a:pathLst>
              <a:path w="659129" h="1039495">
                <a:moveTo>
                  <a:pt x="0" y="0"/>
                </a:moveTo>
                <a:lnTo>
                  <a:pt x="0" y="1039240"/>
                </a:lnTo>
                <a:lnTo>
                  <a:pt x="658634" y="519607"/>
                </a:lnTo>
                <a:lnTo>
                  <a:pt x="0" y="0"/>
                </a:lnTo>
                <a:close/>
              </a:path>
            </a:pathLst>
          </a:custGeom>
          <a:solidFill>
            <a:srgbClr val="AEAEAE">
              <a:alpha val="9999"/>
            </a:srgbClr>
          </a:solidFill>
        </p:spPr>
        <p:txBody>
          <a:bodyPr wrap="square" lIns="0" tIns="0" rIns="0" bIns="0" rtlCol="0"/>
          <a:lstStyle/>
          <a:p>
            <a:endParaRPr/>
          </a:p>
        </p:txBody>
      </p:sp>
      <p:sp>
        <p:nvSpPr>
          <p:cNvPr id="64" name="bg object 64"/>
          <p:cNvSpPr/>
          <p:nvPr/>
        </p:nvSpPr>
        <p:spPr>
          <a:xfrm>
            <a:off x="5934285" y="8482103"/>
            <a:ext cx="659130" cy="1039494"/>
          </a:xfrm>
          <a:custGeom>
            <a:avLst/>
            <a:gdLst/>
            <a:ahLst/>
            <a:cxnLst/>
            <a:rect l="l" t="t" r="r" b="b"/>
            <a:pathLst>
              <a:path w="659129" h="1039495">
                <a:moveTo>
                  <a:pt x="0" y="0"/>
                </a:moveTo>
                <a:lnTo>
                  <a:pt x="0" y="1039393"/>
                </a:lnTo>
                <a:lnTo>
                  <a:pt x="658634" y="519709"/>
                </a:lnTo>
                <a:lnTo>
                  <a:pt x="0" y="0"/>
                </a:lnTo>
                <a:close/>
              </a:path>
            </a:pathLst>
          </a:custGeom>
          <a:solidFill>
            <a:srgbClr val="E7E7E7">
              <a:alpha val="9999"/>
            </a:srgbClr>
          </a:solidFill>
        </p:spPr>
        <p:txBody>
          <a:bodyPr wrap="square" lIns="0" tIns="0" rIns="0" bIns="0" rtlCol="0"/>
          <a:lstStyle/>
          <a:p>
            <a:endParaRPr/>
          </a:p>
        </p:txBody>
      </p:sp>
      <p:sp>
        <p:nvSpPr>
          <p:cNvPr id="65" name="bg object 65"/>
          <p:cNvSpPr/>
          <p:nvPr/>
        </p:nvSpPr>
        <p:spPr>
          <a:xfrm>
            <a:off x="5275702" y="2246118"/>
            <a:ext cx="659130" cy="1039494"/>
          </a:xfrm>
          <a:custGeom>
            <a:avLst/>
            <a:gdLst/>
            <a:ahLst/>
            <a:cxnLst/>
            <a:rect l="l" t="t" r="r" b="b"/>
            <a:pathLst>
              <a:path w="659129" h="1039495">
                <a:moveTo>
                  <a:pt x="658583" y="0"/>
                </a:moveTo>
                <a:lnTo>
                  <a:pt x="0" y="519620"/>
                </a:lnTo>
                <a:lnTo>
                  <a:pt x="658583" y="1039317"/>
                </a:lnTo>
                <a:lnTo>
                  <a:pt x="658583" y="0"/>
                </a:lnTo>
                <a:close/>
              </a:path>
            </a:pathLst>
          </a:custGeom>
          <a:solidFill>
            <a:srgbClr val="D6D6D5">
              <a:alpha val="9999"/>
            </a:srgbClr>
          </a:solidFill>
        </p:spPr>
        <p:txBody>
          <a:bodyPr wrap="square" lIns="0" tIns="0" rIns="0" bIns="0" rtlCol="0"/>
          <a:lstStyle/>
          <a:p>
            <a:endParaRPr/>
          </a:p>
        </p:txBody>
      </p:sp>
      <p:grpSp>
        <p:nvGrpSpPr>
          <p:cNvPr id="66" name="object 2">
            <a:extLst>
              <a:ext uri="{FF2B5EF4-FFF2-40B4-BE49-F238E27FC236}">
                <a16:creationId xmlns:a16="http://schemas.microsoft.com/office/drawing/2014/main" id="{6428D1DD-7349-4F0A-B8A4-7D3B5AA4B2C6}"/>
              </a:ext>
            </a:extLst>
          </p:cNvPr>
          <p:cNvGrpSpPr/>
          <p:nvPr userDrawn="1"/>
        </p:nvGrpSpPr>
        <p:grpSpPr>
          <a:xfrm>
            <a:off x="3300059" y="0"/>
            <a:ext cx="4257040" cy="10692130"/>
            <a:chOff x="3300059" y="0"/>
            <a:chExt cx="4257040" cy="10692130"/>
          </a:xfrm>
        </p:grpSpPr>
        <p:sp>
          <p:nvSpPr>
            <p:cNvPr id="67" name="object 3">
              <a:extLst>
                <a:ext uri="{FF2B5EF4-FFF2-40B4-BE49-F238E27FC236}">
                  <a16:creationId xmlns:a16="http://schemas.microsoft.com/office/drawing/2014/main" id="{B382C951-E5BC-43FC-8120-7A367429358B}"/>
                </a:ext>
              </a:extLst>
            </p:cNvPr>
            <p:cNvSpPr/>
            <p:nvPr/>
          </p:nvSpPr>
          <p:spPr>
            <a:xfrm>
              <a:off x="5275707" y="1726412"/>
              <a:ext cx="659130" cy="2598420"/>
            </a:xfrm>
            <a:custGeom>
              <a:avLst/>
              <a:gdLst/>
              <a:ahLst/>
              <a:cxnLst/>
              <a:rect l="l" t="t" r="r" b="b"/>
              <a:pathLst>
                <a:path w="659129" h="2598420">
                  <a:moveTo>
                    <a:pt x="658583" y="1559013"/>
                  </a:moveTo>
                  <a:lnTo>
                    <a:pt x="0" y="2078710"/>
                  </a:lnTo>
                  <a:lnTo>
                    <a:pt x="658583" y="2598318"/>
                  </a:lnTo>
                  <a:lnTo>
                    <a:pt x="658583" y="1559013"/>
                  </a:lnTo>
                  <a:close/>
                </a:path>
                <a:path w="659129" h="2598420">
                  <a:moveTo>
                    <a:pt x="658583" y="519696"/>
                  </a:moveTo>
                  <a:lnTo>
                    <a:pt x="0" y="0"/>
                  </a:lnTo>
                  <a:lnTo>
                    <a:pt x="0" y="1039317"/>
                  </a:lnTo>
                  <a:lnTo>
                    <a:pt x="658583" y="519696"/>
                  </a:lnTo>
                  <a:close/>
                </a:path>
              </a:pathLst>
            </a:custGeom>
            <a:solidFill>
              <a:srgbClr val="60605F">
                <a:alpha val="9999"/>
              </a:srgbClr>
            </a:solidFill>
          </p:spPr>
          <p:txBody>
            <a:bodyPr wrap="square" lIns="0" tIns="0" rIns="0" bIns="0" rtlCol="0"/>
            <a:lstStyle/>
            <a:p>
              <a:endParaRPr/>
            </a:p>
          </p:txBody>
        </p:sp>
        <p:sp>
          <p:nvSpPr>
            <p:cNvPr id="68" name="object 4">
              <a:extLst>
                <a:ext uri="{FF2B5EF4-FFF2-40B4-BE49-F238E27FC236}">
                  <a16:creationId xmlns:a16="http://schemas.microsoft.com/office/drawing/2014/main" id="{76E36B6E-E9D9-4A22-ACB4-A3B12EC590FB}"/>
                </a:ext>
              </a:extLst>
            </p:cNvPr>
            <p:cNvSpPr/>
            <p:nvPr/>
          </p:nvSpPr>
          <p:spPr>
            <a:xfrm>
              <a:off x="5275709" y="2765727"/>
              <a:ext cx="659130" cy="1039494"/>
            </a:xfrm>
            <a:custGeom>
              <a:avLst/>
              <a:gdLst/>
              <a:ahLst/>
              <a:cxnLst/>
              <a:rect l="l" t="t" r="r" b="b"/>
              <a:pathLst>
                <a:path w="659129" h="1039495">
                  <a:moveTo>
                    <a:pt x="0" y="0"/>
                  </a:moveTo>
                  <a:lnTo>
                    <a:pt x="0" y="1039393"/>
                  </a:lnTo>
                  <a:lnTo>
                    <a:pt x="658583" y="519696"/>
                  </a:lnTo>
                  <a:lnTo>
                    <a:pt x="0" y="0"/>
                  </a:lnTo>
                  <a:close/>
                </a:path>
              </a:pathLst>
            </a:custGeom>
            <a:solidFill>
              <a:srgbClr val="E7E7E7">
                <a:alpha val="9999"/>
              </a:srgbClr>
            </a:solidFill>
          </p:spPr>
          <p:txBody>
            <a:bodyPr wrap="square" lIns="0" tIns="0" rIns="0" bIns="0" rtlCol="0"/>
            <a:lstStyle/>
            <a:p>
              <a:endParaRPr/>
            </a:p>
          </p:txBody>
        </p:sp>
        <p:sp>
          <p:nvSpPr>
            <p:cNvPr id="69" name="object 5">
              <a:extLst>
                <a:ext uri="{FF2B5EF4-FFF2-40B4-BE49-F238E27FC236}">
                  <a16:creationId xmlns:a16="http://schemas.microsoft.com/office/drawing/2014/main" id="{8C6B99AD-DA6F-425E-B312-5E5A52B8D441}"/>
                </a:ext>
              </a:extLst>
            </p:cNvPr>
            <p:cNvSpPr/>
            <p:nvPr/>
          </p:nvSpPr>
          <p:spPr>
            <a:xfrm>
              <a:off x="5275714" y="4324723"/>
              <a:ext cx="659130" cy="1039494"/>
            </a:xfrm>
            <a:custGeom>
              <a:avLst/>
              <a:gdLst/>
              <a:ahLst/>
              <a:cxnLst/>
              <a:rect l="l" t="t" r="r" b="b"/>
              <a:pathLst>
                <a:path w="659129" h="1039495">
                  <a:moveTo>
                    <a:pt x="658583" y="0"/>
                  </a:moveTo>
                  <a:lnTo>
                    <a:pt x="0" y="519696"/>
                  </a:lnTo>
                  <a:lnTo>
                    <a:pt x="658583" y="1039393"/>
                  </a:lnTo>
                  <a:lnTo>
                    <a:pt x="658583" y="0"/>
                  </a:lnTo>
                  <a:close/>
                </a:path>
              </a:pathLst>
            </a:custGeom>
            <a:solidFill>
              <a:srgbClr val="B2B2B1">
                <a:alpha val="9999"/>
              </a:srgbClr>
            </a:solidFill>
          </p:spPr>
          <p:txBody>
            <a:bodyPr wrap="square" lIns="0" tIns="0" rIns="0" bIns="0" rtlCol="0"/>
            <a:lstStyle/>
            <a:p>
              <a:endParaRPr/>
            </a:p>
          </p:txBody>
        </p:sp>
        <p:sp>
          <p:nvSpPr>
            <p:cNvPr id="70" name="object 6">
              <a:extLst>
                <a:ext uri="{FF2B5EF4-FFF2-40B4-BE49-F238E27FC236}">
                  <a16:creationId xmlns:a16="http://schemas.microsoft.com/office/drawing/2014/main" id="{2F7BCDE2-C03E-468B-8E16-A0E6FB27110E}"/>
                </a:ext>
              </a:extLst>
            </p:cNvPr>
            <p:cNvSpPr/>
            <p:nvPr/>
          </p:nvSpPr>
          <p:spPr>
            <a:xfrm>
              <a:off x="5275709" y="3805118"/>
              <a:ext cx="659130" cy="1039494"/>
            </a:xfrm>
            <a:custGeom>
              <a:avLst/>
              <a:gdLst/>
              <a:ahLst/>
              <a:cxnLst/>
              <a:rect l="l" t="t" r="r" b="b"/>
              <a:pathLst>
                <a:path w="659129" h="1039495">
                  <a:moveTo>
                    <a:pt x="0" y="0"/>
                  </a:moveTo>
                  <a:lnTo>
                    <a:pt x="0" y="1039304"/>
                  </a:lnTo>
                  <a:lnTo>
                    <a:pt x="658583" y="519607"/>
                  </a:lnTo>
                  <a:lnTo>
                    <a:pt x="0" y="0"/>
                  </a:lnTo>
                  <a:close/>
                </a:path>
              </a:pathLst>
            </a:custGeom>
            <a:solidFill>
              <a:srgbClr val="D6D6D5">
                <a:alpha val="9999"/>
              </a:srgbClr>
            </a:solidFill>
          </p:spPr>
          <p:txBody>
            <a:bodyPr wrap="square" lIns="0" tIns="0" rIns="0" bIns="0" rtlCol="0"/>
            <a:lstStyle/>
            <a:p>
              <a:endParaRPr dirty="0"/>
            </a:p>
          </p:txBody>
        </p:sp>
        <p:sp>
          <p:nvSpPr>
            <p:cNvPr id="71" name="object 7">
              <a:extLst>
                <a:ext uri="{FF2B5EF4-FFF2-40B4-BE49-F238E27FC236}">
                  <a16:creationId xmlns:a16="http://schemas.microsoft.com/office/drawing/2014/main" id="{5F663463-E3E1-4940-88F5-8E21A0B1D8A5}"/>
                </a:ext>
              </a:extLst>
            </p:cNvPr>
            <p:cNvSpPr/>
            <p:nvPr/>
          </p:nvSpPr>
          <p:spPr>
            <a:xfrm>
              <a:off x="5275709" y="9001786"/>
              <a:ext cx="659130" cy="1039494"/>
            </a:xfrm>
            <a:custGeom>
              <a:avLst/>
              <a:gdLst/>
              <a:ahLst/>
              <a:cxnLst/>
              <a:rect l="l" t="t" r="r" b="b"/>
              <a:pathLst>
                <a:path w="659129" h="1039495">
                  <a:moveTo>
                    <a:pt x="0" y="0"/>
                  </a:moveTo>
                  <a:lnTo>
                    <a:pt x="0" y="1039368"/>
                  </a:lnTo>
                  <a:lnTo>
                    <a:pt x="658583" y="519684"/>
                  </a:lnTo>
                  <a:lnTo>
                    <a:pt x="0" y="0"/>
                  </a:lnTo>
                  <a:close/>
                </a:path>
              </a:pathLst>
            </a:custGeom>
            <a:solidFill>
              <a:srgbClr val="AEAEAE">
                <a:alpha val="9999"/>
              </a:srgbClr>
            </a:solidFill>
          </p:spPr>
          <p:txBody>
            <a:bodyPr wrap="square" lIns="0" tIns="0" rIns="0" bIns="0" rtlCol="0"/>
            <a:lstStyle/>
            <a:p>
              <a:endParaRPr/>
            </a:p>
          </p:txBody>
        </p:sp>
        <p:sp>
          <p:nvSpPr>
            <p:cNvPr id="72" name="object 8">
              <a:extLst>
                <a:ext uri="{FF2B5EF4-FFF2-40B4-BE49-F238E27FC236}">
                  <a16:creationId xmlns:a16="http://schemas.microsoft.com/office/drawing/2014/main" id="{0EA74910-6695-44E9-8EC6-670312827DAD}"/>
                </a:ext>
              </a:extLst>
            </p:cNvPr>
            <p:cNvSpPr/>
            <p:nvPr/>
          </p:nvSpPr>
          <p:spPr>
            <a:xfrm>
              <a:off x="5275707" y="687082"/>
              <a:ext cx="659130" cy="5716905"/>
            </a:xfrm>
            <a:custGeom>
              <a:avLst/>
              <a:gdLst/>
              <a:ahLst/>
              <a:cxnLst/>
              <a:rect l="l" t="t" r="r" b="b"/>
              <a:pathLst>
                <a:path w="659129" h="5716905">
                  <a:moveTo>
                    <a:pt x="658583" y="4677041"/>
                  </a:moveTo>
                  <a:lnTo>
                    <a:pt x="0" y="5196675"/>
                  </a:lnTo>
                  <a:lnTo>
                    <a:pt x="658583" y="5716384"/>
                  </a:lnTo>
                  <a:lnTo>
                    <a:pt x="658583" y="4677041"/>
                  </a:lnTo>
                  <a:close/>
                </a:path>
                <a:path w="659129" h="5716905">
                  <a:moveTo>
                    <a:pt x="658583" y="519620"/>
                  </a:moveTo>
                  <a:lnTo>
                    <a:pt x="0" y="0"/>
                  </a:lnTo>
                  <a:lnTo>
                    <a:pt x="0" y="1039241"/>
                  </a:lnTo>
                  <a:lnTo>
                    <a:pt x="658583" y="519620"/>
                  </a:lnTo>
                  <a:close/>
                </a:path>
              </a:pathLst>
            </a:custGeom>
            <a:solidFill>
              <a:srgbClr val="D6D6D5">
                <a:alpha val="9999"/>
              </a:srgbClr>
            </a:solidFill>
          </p:spPr>
          <p:txBody>
            <a:bodyPr wrap="square" lIns="0" tIns="0" rIns="0" bIns="0" rtlCol="0"/>
            <a:lstStyle/>
            <a:p>
              <a:endParaRPr/>
            </a:p>
          </p:txBody>
        </p:sp>
        <p:sp>
          <p:nvSpPr>
            <p:cNvPr id="73" name="object 9">
              <a:extLst>
                <a:ext uri="{FF2B5EF4-FFF2-40B4-BE49-F238E27FC236}">
                  <a16:creationId xmlns:a16="http://schemas.microsoft.com/office/drawing/2014/main" id="{D532AF07-0EDA-4678-A7FB-CA14A01442D4}"/>
                </a:ext>
              </a:extLst>
            </p:cNvPr>
            <p:cNvSpPr/>
            <p:nvPr/>
          </p:nvSpPr>
          <p:spPr>
            <a:xfrm>
              <a:off x="5275709" y="4844421"/>
              <a:ext cx="659130" cy="1039494"/>
            </a:xfrm>
            <a:custGeom>
              <a:avLst/>
              <a:gdLst/>
              <a:ahLst/>
              <a:cxnLst/>
              <a:rect l="l" t="t" r="r" b="b"/>
              <a:pathLst>
                <a:path w="659129" h="1039495">
                  <a:moveTo>
                    <a:pt x="0" y="0"/>
                  </a:moveTo>
                  <a:lnTo>
                    <a:pt x="0" y="1039329"/>
                  </a:lnTo>
                  <a:lnTo>
                    <a:pt x="658583" y="519696"/>
                  </a:lnTo>
                  <a:lnTo>
                    <a:pt x="0" y="0"/>
                  </a:lnTo>
                  <a:close/>
                </a:path>
              </a:pathLst>
            </a:custGeom>
            <a:solidFill>
              <a:srgbClr val="E7E7E7">
                <a:alpha val="9999"/>
              </a:srgbClr>
            </a:solidFill>
          </p:spPr>
          <p:txBody>
            <a:bodyPr wrap="square" lIns="0" tIns="0" rIns="0" bIns="0" rtlCol="0"/>
            <a:lstStyle/>
            <a:p>
              <a:endParaRPr/>
            </a:p>
          </p:txBody>
        </p:sp>
        <p:sp>
          <p:nvSpPr>
            <p:cNvPr id="74" name="object 10">
              <a:extLst>
                <a:ext uri="{FF2B5EF4-FFF2-40B4-BE49-F238E27FC236}">
                  <a16:creationId xmlns:a16="http://schemas.microsoft.com/office/drawing/2014/main" id="{E32F8EF5-069E-47EA-8BDF-B86F29AC1585}"/>
                </a:ext>
              </a:extLst>
            </p:cNvPr>
            <p:cNvSpPr/>
            <p:nvPr/>
          </p:nvSpPr>
          <p:spPr>
            <a:xfrm>
              <a:off x="5275714" y="6403456"/>
              <a:ext cx="659130" cy="1039494"/>
            </a:xfrm>
            <a:custGeom>
              <a:avLst/>
              <a:gdLst/>
              <a:ahLst/>
              <a:cxnLst/>
              <a:rect l="l" t="t" r="r" b="b"/>
              <a:pathLst>
                <a:path w="659129" h="1039495">
                  <a:moveTo>
                    <a:pt x="658583" y="0"/>
                  </a:moveTo>
                  <a:lnTo>
                    <a:pt x="0" y="519683"/>
                  </a:lnTo>
                  <a:lnTo>
                    <a:pt x="658583" y="1039380"/>
                  </a:lnTo>
                  <a:lnTo>
                    <a:pt x="658583" y="0"/>
                  </a:lnTo>
                  <a:close/>
                </a:path>
              </a:pathLst>
            </a:custGeom>
            <a:solidFill>
              <a:srgbClr val="D6D6D5">
                <a:alpha val="9999"/>
              </a:srgbClr>
            </a:solidFill>
          </p:spPr>
          <p:txBody>
            <a:bodyPr wrap="square" lIns="0" tIns="0" rIns="0" bIns="0" rtlCol="0"/>
            <a:lstStyle/>
            <a:p>
              <a:endParaRPr/>
            </a:p>
          </p:txBody>
        </p:sp>
        <p:sp>
          <p:nvSpPr>
            <p:cNvPr id="75" name="object 11">
              <a:extLst>
                <a:ext uri="{FF2B5EF4-FFF2-40B4-BE49-F238E27FC236}">
                  <a16:creationId xmlns:a16="http://schemas.microsoft.com/office/drawing/2014/main" id="{7B2789B5-B03A-418D-8E3D-9D63C180DAD9}"/>
                </a:ext>
              </a:extLst>
            </p:cNvPr>
            <p:cNvSpPr/>
            <p:nvPr/>
          </p:nvSpPr>
          <p:spPr>
            <a:xfrm>
              <a:off x="5275707" y="5883757"/>
              <a:ext cx="659130" cy="2598420"/>
            </a:xfrm>
            <a:custGeom>
              <a:avLst/>
              <a:gdLst/>
              <a:ahLst/>
              <a:cxnLst/>
              <a:rect l="l" t="t" r="r" b="b"/>
              <a:pathLst>
                <a:path w="659129" h="2598420">
                  <a:moveTo>
                    <a:pt x="658583" y="1559090"/>
                  </a:moveTo>
                  <a:lnTo>
                    <a:pt x="0" y="2078697"/>
                  </a:lnTo>
                  <a:lnTo>
                    <a:pt x="658583" y="2598407"/>
                  </a:lnTo>
                  <a:lnTo>
                    <a:pt x="658583" y="1559090"/>
                  </a:lnTo>
                  <a:close/>
                </a:path>
                <a:path w="659129" h="2598420">
                  <a:moveTo>
                    <a:pt x="658583" y="519709"/>
                  </a:moveTo>
                  <a:lnTo>
                    <a:pt x="0" y="0"/>
                  </a:lnTo>
                  <a:lnTo>
                    <a:pt x="0" y="1039393"/>
                  </a:lnTo>
                  <a:lnTo>
                    <a:pt x="658583" y="519709"/>
                  </a:lnTo>
                  <a:close/>
                </a:path>
              </a:pathLst>
            </a:custGeom>
            <a:solidFill>
              <a:srgbClr val="60605F">
                <a:alpha val="9999"/>
              </a:srgbClr>
            </a:solidFill>
          </p:spPr>
          <p:txBody>
            <a:bodyPr wrap="square" lIns="0" tIns="0" rIns="0" bIns="0" rtlCol="0"/>
            <a:lstStyle/>
            <a:p>
              <a:endParaRPr/>
            </a:p>
          </p:txBody>
        </p:sp>
        <p:sp>
          <p:nvSpPr>
            <p:cNvPr id="76" name="object 12">
              <a:extLst>
                <a:ext uri="{FF2B5EF4-FFF2-40B4-BE49-F238E27FC236}">
                  <a16:creationId xmlns:a16="http://schemas.microsoft.com/office/drawing/2014/main" id="{EDED81E0-C171-442D-9A5C-4F19D603B5E7}"/>
                </a:ext>
              </a:extLst>
            </p:cNvPr>
            <p:cNvSpPr/>
            <p:nvPr/>
          </p:nvSpPr>
          <p:spPr>
            <a:xfrm>
              <a:off x="5275709" y="6923142"/>
              <a:ext cx="659130" cy="1039494"/>
            </a:xfrm>
            <a:custGeom>
              <a:avLst/>
              <a:gdLst/>
              <a:ahLst/>
              <a:cxnLst/>
              <a:rect l="l" t="t" r="r" b="b"/>
              <a:pathLst>
                <a:path w="659129" h="1039495">
                  <a:moveTo>
                    <a:pt x="0" y="0"/>
                  </a:moveTo>
                  <a:lnTo>
                    <a:pt x="0" y="1039304"/>
                  </a:lnTo>
                  <a:lnTo>
                    <a:pt x="658583" y="519696"/>
                  </a:lnTo>
                  <a:lnTo>
                    <a:pt x="0" y="0"/>
                  </a:lnTo>
                  <a:close/>
                </a:path>
              </a:pathLst>
            </a:custGeom>
            <a:solidFill>
              <a:srgbClr val="E7E7E7">
                <a:alpha val="9999"/>
              </a:srgbClr>
            </a:solidFill>
          </p:spPr>
          <p:txBody>
            <a:bodyPr wrap="square" lIns="0" tIns="0" rIns="0" bIns="0" rtlCol="0"/>
            <a:lstStyle/>
            <a:p>
              <a:endParaRPr/>
            </a:p>
          </p:txBody>
        </p:sp>
        <p:sp>
          <p:nvSpPr>
            <p:cNvPr id="77" name="object 13">
              <a:extLst>
                <a:ext uri="{FF2B5EF4-FFF2-40B4-BE49-F238E27FC236}">
                  <a16:creationId xmlns:a16="http://schemas.microsoft.com/office/drawing/2014/main" id="{54A932B9-F9F3-45D7-9FFC-281DB8F7D7B5}"/>
                </a:ext>
              </a:extLst>
            </p:cNvPr>
            <p:cNvSpPr/>
            <p:nvPr/>
          </p:nvSpPr>
          <p:spPr>
            <a:xfrm>
              <a:off x="5275714" y="8482152"/>
              <a:ext cx="659130" cy="1039494"/>
            </a:xfrm>
            <a:custGeom>
              <a:avLst/>
              <a:gdLst/>
              <a:ahLst/>
              <a:cxnLst/>
              <a:rect l="l" t="t" r="r" b="b"/>
              <a:pathLst>
                <a:path w="659129" h="1039495">
                  <a:moveTo>
                    <a:pt x="658583" y="0"/>
                  </a:moveTo>
                  <a:lnTo>
                    <a:pt x="0" y="519633"/>
                  </a:lnTo>
                  <a:lnTo>
                    <a:pt x="658583" y="1039317"/>
                  </a:lnTo>
                  <a:lnTo>
                    <a:pt x="658583" y="0"/>
                  </a:lnTo>
                  <a:close/>
                </a:path>
              </a:pathLst>
            </a:custGeom>
            <a:solidFill>
              <a:srgbClr val="D6D6D5">
                <a:alpha val="9999"/>
              </a:srgbClr>
            </a:solidFill>
          </p:spPr>
          <p:txBody>
            <a:bodyPr wrap="square" lIns="0" tIns="0" rIns="0" bIns="0" rtlCol="0"/>
            <a:lstStyle/>
            <a:p>
              <a:endParaRPr/>
            </a:p>
          </p:txBody>
        </p:sp>
        <p:sp>
          <p:nvSpPr>
            <p:cNvPr id="78" name="object 14">
              <a:extLst>
                <a:ext uri="{FF2B5EF4-FFF2-40B4-BE49-F238E27FC236}">
                  <a16:creationId xmlns:a16="http://schemas.microsoft.com/office/drawing/2014/main" id="{A67A5EFF-6ADE-4C18-B075-A5C0990A6635}"/>
                </a:ext>
              </a:extLst>
            </p:cNvPr>
            <p:cNvSpPr/>
            <p:nvPr/>
          </p:nvSpPr>
          <p:spPr>
            <a:xfrm>
              <a:off x="5275709" y="7962445"/>
              <a:ext cx="659130" cy="1039494"/>
            </a:xfrm>
            <a:custGeom>
              <a:avLst/>
              <a:gdLst/>
              <a:ahLst/>
              <a:cxnLst/>
              <a:rect l="l" t="t" r="r" b="b"/>
              <a:pathLst>
                <a:path w="659129" h="1039495">
                  <a:moveTo>
                    <a:pt x="0" y="0"/>
                  </a:moveTo>
                  <a:lnTo>
                    <a:pt x="0" y="1039342"/>
                  </a:lnTo>
                  <a:lnTo>
                    <a:pt x="658583" y="519709"/>
                  </a:lnTo>
                  <a:lnTo>
                    <a:pt x="0" y="0"/>
                  </a:lnTo>
                  <a:close/>
                </a:path>
              </a:pathLst>
            </a:custGeom>
            <a:solidFill>
              <a:srgbClr val="E7E7E7">
                <a:alpha val="9999"/>
              </a:srgbClr>
            </a:solidFill>
          </p:spPr>
          <p:txBody>
            <a:bodyPr wrap="square" lIns="0" tIns="0" rIns="0" bIns="0" rtlCol="0"/>
            <a:lstStyle/>
            <a:p>
              <a:endParaRPr/>
            </a:p>
          </p:txBody>
        </p:sp>
        <p:sp>
          <p:nvSpPr>
            <p:cNvPr id="79" name="object 15">
              <a:extLst>
                <a:ext uri="{FF2B5EF4-FFF2-40B4-BE49-F238E27FC236}">
                  <a16:creationId xmlns:a16="http://schemas.microsoft.com/office/drawing/2014/main" id="{3B5EEC6F-63E8-42C6-AD2A-BB04936ABBCD}"/>
                </a:ext>
              </a:extLst>
            </p:cNvPr>
            <p:cNvSpPr/>
            <p:nvPr/>
          </p:nvSpPr>
          <p:spPr>
            <a:xfrm>
              <a:off x="4617151" y="2765724"/>
              <a:ext cx="659130" cy="1039494"/>
            </a:xfrm>
            <a:custGeom>
              <a:avLst/>
              <a:gdLst/>
              <a:ahLst/>
              <a:cxnLst/>
              <a:rect l="l" t="t" r="r" b="b"/>
              <a:pathLst>
                <a:path w="659129" h="1039495">
                  <a:moveTo>
                    <a:pt x="658558" y="0"/>
                  </a:moveTo>
                  <a:lnTo>
                    <a:pt x="0" y="519696"/>
                  </a:lnTo>
                  <a:lnTo>
                    <a:pt x="658558" y="1039393"/>
                  </a:lnTo>
                  <a:lnTo>
                    <a:pt x="658558" y="0"/>
                  </a:lnTo>
                  <a:close/>
                </a:path>
              </a:pathLst>
            </a:custGeom>
            <a:solidFill>
              <a:srgbClr val="D6D6D5">
                <a:alpha val="9999"/>
              </a:srgbClr>
            </a:solidFill>
          </p:spPr>
          <p:txBody>
            <a:bodyPr wrap="square" lIns="0" tIns="0" rIns="0" bIns="0" rtlCol="0"/>
            <a:lstStyle/>
            <a:p>
              <a:endParaRPr/>
            </a:p>
          </p:txBody>
        </p:sp>
        <p:sp>
          <p:nvSpPr>
            <p:cNvPr id="80" name="object 16">
              <a:extLst>
                <a:ext uri="{FF2B5EF4-FFF2-40B4-BE49-F238E27FC236}">
                  <a16:creationId xmlns:a16="http://schemas.microsoft.com/office/drawing/2014/main" id="{4FFE919D-C083-43F8-8080-AF9C800622B3}"/>
                </a:ext>
              </a:extLst>
            </p:cNvPr>
            <p:cNvSpPr/>
            <p:nvPr/>
          </p:nvSpPr>
          <p:spPr>
            <a:xfrm>
              <a:off x="4617151" y="1726410"/>
              <a:ext cx="659130" cy="1039494"/>
            </a:xfrm>
            <a:custGeom>
              <a:avLst/>
              <a:gdLst/>
              <a:ahLst/>
              <a:cxnLst/>
              <a:rect l="l" t="t" r="r" b="b"/>
              <a:pathLst>
                <a:path w="659129" h="1039494">
                  <a:moveTo>
                    <a:pt x="658558" y="0"/>
                  </a:moveTo>
                  <a:lnTo>
                    <a:pt x="0" y="519696"/>
                  </a:lnTo>
                  <a:lnTo>
                    <a:pt x="658558" y="1039317"/>
                  </a:lnTo>
                  <a:lnTo>
                    <a:pt x="658558" y="0"/>
                  </a:lnTo>
                  <a:close/>
                </a:path>
              </a:pathLst>
            </a:custGeom>
            <a:solidFill>
              <a:srgbClr val="E1E1E1">
                <a:alpha val="9999"/>
              </a:srgbClr>
            </a:solidFill>
          </p:spPr>
          <p:txBody>
            <a:bodyPr wrap="square" lIns="0" tIns="0" rIns="0" bIns="0" rtlCol="0"/>
            <a:lstStyle/>
            <a:p>
              <a:endParaRPr/>
            </a:p>
          </p:txBody>
        </p:sp>
        <p:sp>
          <p:nvSpPr>
            <p:cNvPr id="81" name="object 17">
              <a:extLst>
                <a:ext uri="{FF2B5EF4-FFF2-40B4-BE49-F238E27FC236}">
                  <a16:creationId xmlns:a16="http://schemas.microsoft.com/office/drawing/2014/main" id="{3F070AF7-087F-4FC4-B9A7-1D7B5132E387}"/>
                </a:ext>
              </a:extLst>
            </p:cNvPr>
            <p:cNvSpPr/>
            <p:nvPr/>
          </p:nvSpPr>
          <p:spPr>
            <a:xfrm>
              <a:off x="4617144" y="2246105"/>
              <a:ext cx="659130" cy="1039494"/>
            </a:xfrm>
            <a:custGeom>
              <a:avLst/>
              <a:gdLst/>
              <a:ahLst/>
              <a:cxnLst/>
              <a:rect l="l" t="t" r="r" b="b"/>
              <a:pathLst>
                <a:path w="659129" h="1039495">
                  <a:moveTo>
                    <a:pt x="0" y="0"/>
                  </a:moveTo>
                  <a:lnTo>
                    <a:pt x="0" y="1039317"/>
                  </a:lnTo>
                  <a:lnTo>
                    <a:pt x="658634" y="519620"/>
                  </a:lnTo>
                  <a:lnTo>
                    <a:pt x="0" y="0"/>
                  </a:lnTo>
                  <a:close/>
                </a:path>
              </a:pathLst>
            </a:custGeom>
            <a:solidFill>
              <a:srgbClr val="E7E7E7">
                <a:alpha val="9999"/>
              </a:srgbClr>
            </a:solidFill>
          </p:spPr>
          <p:txBody>
            <a:bodyPr wrap="square" lIns="0" tIns="0" rIns="0" bIns="0" rtlCol="0"/>
            <a:lstStyle/>
            <a:p>
              <a:endParaRPr/>
            </a:p>
          </p:txBody>
        </p:sp>
        <p:sp>
          <p:nvSpPr>
            <p:cNvPr id="82" name="object 18">
              <a:extLst>
                <a:ext uri="{FF2B5EF4-FFF2-40B4-BE49-F238E27FC236}">
                  <a16:creationId xmlns:a16="http://schemas.microsoft.com/office/drawing/2014/main" id="{BF2861CB-EFE0-4558-B54B-8705AC1984CF}"/>
                </a:ext>
              </a:extLst>
            </p:cNvPr>
            <p:cNvSpPr/>
            <p:nvPr/>
          </p:nvSpPr>
          <p:spPr>
            <a:xfrm>
              <a:off x="4617151" y="3805117"/>
              <a:ext cx="659130" cy="1039494"/>
            </a:xfrm>
            <a:custGeom>
              <a:avLst/>
              <a:gdLst/>
              <a:ahLst/>
              <a:cxnLst/>
              <a:rect l="l" t="t" r="r" b="b"/>
              <a:pathLst>
                <a:path w="659129" h="1039495">
                  <a:moveTo>
                    <a:pt x="658558" y="0"/>
                  </a:moveTo>
                  <a:lnTo>
                    <a:pt x="0" y="519607"/>
                  </a:lnTo>
                  <a:lnTo>
                    <a:pt x="658558" y="1039304"/>
                  </a:lnTo>
                  <a:lnTo>
                    <a:pt x="658558" y="0"/>
                  </a:lnTo>
                  <a:close/>
                </a:path>
              </a:pathLst>
            </a:custGeom>
            <a:solidFill>
              <a:srgbClr val="B2B2B1">
                <a:alpha val="9999"/>
              </a:srgbClr>
            </a:solidFill>
          </p:spPr>
          <p:txBody>
            <a:bodyPr wrap="square" lIns="0" tIns="0" rIns="0" bIns="0" rtlCol="0"/>
            <a:lstStyle/>
            <a:p>
              <a:endParaRPr/>
            </a:p>
          </p:txBody>
        </p:sp>
        <p:sp>
          <p:nvSpPr>
            <p:cNvPr id="83" name="object 19">
              <a:extLst>
                <a:ext uri="{FF2B5EF4-FFF2-40B4-BE49-F238E27FC236}">
                  <a16:creationId xmlns:a16="http://schemas.microsoft.com/office/drawing/2014/main" id="{0CBA2081-E902-4C29-810D-4B1F03835480}"/>
                </a:ext>
              </a:extLst>
            </p:cNvPr>
            <p:cNvSpPr/>
            <p:nvPr/>
          </p:nvSpPr>
          <p:spPr>
            <a:xfrm>
              <a:off x="4617136" y="3285426"/>
              <a:ext cx="659130" cy="2598420"/>
            </a:xfrm>
            <a:custGeom>
              <a:avLst/>
              <a:gdLst/>
              <a:ahLst/>
              <a:cxnLst/>
              <a:rect l="l" t="t" r="r" b="b"/>
              <a:pathLst>
                <a:path w="659129" h="2598420">
                  <a:moveTo>
                    <a:pt x="658571" y="1559001"/>
                  </a:moveTo>
                  <a:lnTo>
                    <a:pt x="12" y="2078697"/>
                  </a:lnTo>
                  <a:lnTo>
                    <a:pt x="658571" y="2598331"/>
                  </a:lnTo>
                  <a:lnTo>
                    <a:pt x="658571" y="1559001"/>
                  </a:lnTo>
                  <a:close/>
                </a:path>
                <a:path w="659129" h="2598420">
                  <a:moveTo>
                    <a:pt x="658634" y="519696"/>
                  </a:moveTo>
                  <a:lnTo>
                    <a:pt x="0" y="0"/>
                  </a:lnTo>
                  <a:lnTo>
                    <a:pt x="0" y="1039304"/>
                  </a:lnTo>
                  <a:lnTo>
                    <a:pt x="658634" y="519696"/>
                  </a:lnTo>
                  <a:close/>
                </a:path>
              </a:pathLst>
            </a:custGeom>
            <a:solidFill>
              <a:srgbClr val="60605F">
                <a:alpha val="9999"/>
              </a:srgbClr>
            </a:solidFill>
          </p:spPr>
          <p:txBody>
            <a:bodyPr wrap="square" lIns="0" tIns="0" rIns="0" bIns="0" rtlCol="0"/>
            <a:lstStyle/>
            <a:p>
              <a:endParaRPr/>
            </a:p>
          </p:txBody>
        </p:sp>
        <p:sp>
          <p:nvSpPr>
            <p:cNvPr id="84" name="object 20">
              <a:extLst>
                <a:ext uri="{FF2B5EF4-FFF2-40B4-BE49-F238E27FC236}">
                  <a16:creationId xmlns:a16="http://schemas.microsoft.com/office/drawing/2014/main" id="{8FBF0ED2-294E-4DD3-AE64-2D262A159024}"/>
                </a:ext>
              </a:extLst>
            </p:cNvPr>
            <p:cNvSpPr/>
            <p:nvPr/>
          </p:nvSpPr>
          <p:spPr>
            <a:xfrm>
              <a:off x="4617151" y="5883749"/>
              <a:ext cx="659130" cy="1039494"/>
            </a:xfrm>
            <a:custGeom>
              <a:avLst/>
              <a:gdLst/>
              <a:ahLst/>
              <a:cxnLst/>
              <a:rect l="l" t="t" r="r" b="b"/>
              <a:pathLst>
                <a:path w="659129" h="1039495">
                  <a:moveTo>
                    <a:pt x="658558" y="0"/>
                  </a:moveTo>
                  <a:lnTo>
                    <a:pt x="0" y="519709"/>
                  </a:lnTo>
                  <a:lnTo>
                    <a:pt x="658558" y="1039393"/>
                  </a:lnTo>
                  <a:lnTo>
                    <a:pt x="658558" y="0"/>
                  </a:lnTo>
                  <a:close/>
                </a:path>
              </a:pathLst>
            </a:custGeom>
            <a:solidFill>
              <a:srgbClr val="D6D6D5">
                <a:alpha val="9999"/>
              </a:srgbClr>
            </a:solidFill>
          </p:spPr>
          <p:txBody>
            <a:bodyPr wrap="square" lIns="0" tIns="0" rIns="0" bIns="0" rtlCol="0"/>
            <a:lstStyle/>
            <a:p>
              <a:endParaRPr/>
            </a:p>
          </p:txBody>
        </p:sp>
        <p:sp>
          <p:nvSpPr>
            <p:cNvPr id="85" name="object 21">
              <a:extLst>
                <a:ext uri="{FF2B5EF4-FFF2-40B4-BE49-F238E27FC236}">
                  <a16:creationId xmlns:a16="http://schemas.microsoft.com/office/drawing/2014/main" id="{24D30A51-15C9-4A42-9DBE-67D732EBCBEA}"/>
                </a:ext>
              </a:extLst>
            </p:cNvPr>
            <p:cNvSpPr/>
            <p:nvPr/>
          </p:nvSpPr>
          <p:spPr>
            <a:xfrm>
              <a:off x="4617144" y="5364116"/>
              <a:ext cx="659130" cy="1039494"/>
            </a:xfrm>
            <a:custGeom>
              <a:avLst/>
              <a:gdLst/>
              <a:ahLst/>
              <a:cxnLst/>
              <a:rect l="l" t="t" r="r" b="b"/>
              <a:pathLst>
                <a:path w="659129" h="1039495">
                  <a:moveTo>
                    <a:pt x="0" y="0"/>
                  </a:moveTo>
                  <a:lnTo>
                    <a:pt x="0" y="1039342"/>
                  </a:lnTo>
                  <a:lnTo>
                    <a:pt x="658634" y="519633"/>
                  </a:lnTo>
                  <a:lnTo>
                    <a:pt x="0" y="0"/>
                  </a:lnTo>
                  <a:close/>
                </a:path>
              </a:pathLst>
            </a:custGeom>
            <a:solidFill>
              <a:srgbClr val="B2B2B1">
                <a:alpha val="9999"/>
              </a:srgbClr>
            </a:solidFill>
          </p:spPr>
          <p:txBody>
            <a:bodyPr wrap="square" lIns="0" tIns="0" rIns="0" bIns="0" rtlCol="0"/>
            <a:lstStyle/>
            <a:p>
              <a:endParaRPr/>
            </a:p>
          </p:txBody>
        </p:sp>
        <p:sp>
          <p:nvSpPr>
            <p:cNvPr id="86" name="object 22">
              <a:extLst>
                <a:ext uri="{FF2B5EF4-FFF2-40B4-BE49-F238E27FC236}">
                  <a16:creationId xmlns:a16="http://schemas.microsoft.com/office/drawing/2014/main" id="{14679901-7FD7-4381-A92E-8339ABD2B325}"/>
                </a:ext>
              </a:extLst>
            </p:cNvPr>
            <p:cNvSpPr/>
            <p:nvPr/>
          </p:nvSpPr>
          <p:spPr>
            <a:xfrm>
              <a:off x="4617151" y="6923139"/>
              <a:ext cx="659130" cy="1039494"/>
            </a:xfrm>
            <a:custGeom>
              <a:avLst/>
              <a:gdLst/>
              <a:ahLst/>
              <a:cxnLst/>
              <a:rect l="l" t="t" r="r" b="b"/>
              <a:pathLst>
                <a:path w="659129" h="1039495">
                  <a:moveTo>
                    <a:pt x="658558" y="0"/>
                  </a:moveTo>
                  <a:lnTo>
                    <a:pt x="0" y="519696"/>
                  </a:lnTo>
                  <a:lnTo>
                    <a:pt x="658558" y="1039380"/>
                  </a:lnTo>
                  <a:lnTo>
                    <a:pt x="658558" y="0"/>
                  </a:lnTo>
                  <a:close/>
                </a:path>
              </a:pathLst>
            </a:custGeom>
            <a:solidFill>
              <a:srgbClr val="60605F">
                <a:alpha val="9999"/>
              </a:srgbClr>
            </a:solidFill>
          </p:spPr>
          <p:txBody>
            <a:bodyPr wrap="square" lIns="0" tIns="0" rIns="0" bIns="0" rtlCol="0"/>
            <a:lstStyle/>
            <a:p>
              <a:endParaRPr/>
            </a:p>
          </p:txBody>
        </p:sp>
        <p:sp>
          <p:nvSpPr>
            <p:cNvPr id="87" name="object 23">
              <a:extLst>
                <a:ext uri="{FF2B5EF4-FFF2-40B4-BE49-F238E27FC236}">
                  <a16:creationId xmlns:a16="http://schemas.microsoft.com/office/drawing/2014/main" id="{53E5169C-85B5-4382-AEE3-A4A00DC213E4}"/>
                </a:ext>
              </a:extLst>
            </p:cNvPr>
            <p:cNvSpPr/>
            <p:nvPr/>
          </p:nvSpPr>
          <p:spPr>
            <a:xfrm>
              <a:off x="4617144" y="6403458"/>
              <a:ext cx="659130" cy="1039494"/>
            </a:xfrm>
            <a:custGeom>
              <a:avLst/>
              <a:gdLst/>
              <a:ahLst/>
              <a:cxnLst/>
              <a:rect l="l" t="t" r="r" b="b"/>
              <a:pathLst>
                <a:path w="659129" h="1039495">
                  <a:moveTo>
                    <a:pt x="0" y="0"/>
                  </a:moveTo>
                  <a:lnTo>
                    <a:pt x="0" y="1039380"/>
                  </a:lnTo>
                  <a:lnTo>
                    <a:pt x="658634" y="519684"/>
                  </a:lnTo>
                  <a:lnTo>
                    <a:pt x="0" y="0"/>
                  </a:lnTo>
                  <a:close/>
                </a:path>
              </a:pathLst>
            </a:custGeom>
            <a:solidFill>
              <a:srgbClr val="E7E7E7">
                <a:alpha val="9999"/>
              </a:srgbClr>
            </a:solidFill>
          </p:spPr>
          <p:txBody>
            <a:bodyPr wrap="square" lIns="0" tIns="0" rIns="0" bIns="0" rtlCol="0"/>
            <a:lstStyle/>
            <a:p>
              <a:endParaRPr/>
            </a:p>
          </p:txBody>
        </p:sp>
        <p:sp>
          <p:nvSpPr>
            <p:cNvPr id="88" name="object 24">
              <a:extLst>
                <a:ext uri="{FF2B5EF4-FFF2-40B4-BE49-F238E27FC236}">
                  <a16:creationId xmlns:a16="http://schemas.microsoft.com/office/drawing/2014/main" id="{E5E95954-F364-4771-AD37-0EF621A1272B}"/>
                </a:ext>
              </a:extLst>
            </p:cNvPr>
            <p:cNvSpPr/>
            <p:nvPr/>
          </p:nvSpPr>
          <p:spPr>
            <a:xfrm>
              <a:off x="4617151" y="7962443"/>
              <a:ext cx="659130" cy="1039494"/>
            </a:xfrm>
            <a:custGeom>
              <a:avLst/>
              <a:gdLst/>
              <a:ahLst/>
              <a:cxnLst/>
              <a:rect l="l" t="t" r="r" b="b"/>
              <a:pathLst>
                <a:path w="659129" h="1039495">
                  <a:moveTo>
                    <a:pt x="658558" y="0"/>
                  </a:moveTo>
                  <a:lnTo>
                    <a:pt x="0" y="519709"/>
                  </a:lnTo>
                  <a:lnTo>
                    <a:pt x="658558" y="1039393"/>
                  </a:lnTo>
                  <a:lnTo>
                    <a:pt x="658558" y="0"/>
                  </a:lnTo>
                  <a:close/>
                </a:path>
              </a:pathLst>
            </a:custGeom>
            <a:solidFill>
              <a:srgbClr val="60605F">
                <a:alpha val="9999"/>
              </a:srgbClr>
            </a:solidFill>
          </p:spPr>
          <p:txBody>
            <a:bodyPr wrap="square" lIns="0" tIns="0" rIns="0" bIns="0" rtlCol="0"/>
            <a:lstStyle/>
            <a:p>
              <a:endParaRPr/>
            </a:p>
          </p:txBody>
        </p:sp>
        <p:sp>
          <p:nvSpPr>
            <p:cNvPr id="89" name="object 25">
              <a:extLst>
                <a:ext uri="{FF2B5EF4-FFF2-40B4-BE49-F238E27FC236}">
                  <a16:creationId xmlns:a16="http://schemas.microsoft.com/office/drawing/2014/main" id="{C70AA654-8B47-4FAF-A4E7-E3789CB2C231}"/>
                </a:ext>
              </a:extLst>
            </p:cNvPr>
            <p:cNvSpPr/>
            <p:nvPr/>
          </p:nvSpPr>
          <p:spPr>
            <a:xfrm>
              <a:off x="4617144" y="7442837"/>
              <a:ext cx="659130" cy="1039494"/>
            </a:xfrm>
            <a:custGeom>
              <a:avLst/>
              <a:gdLst/>
              <a:ahLst/>
              <a:cxnLst/>
              <a:rect l="l" t="t" r="r" b="b"/>
              <a:pathLst>
                <a:path w="659129" h="1039495">
                  <a:moveTo>
                    <a:pt x="0" y="0"/>
                  </a:moveTo>
                  <a:lnTo>
                    <a:pt x="0" y="1039317"/>
                  </a:lnTo>
                  <a:lnTo>
                    <a:pt x="658634" y="519607"/>
                  </a:lnTo>
                  <a:lnTo>
                    <a:pt x="0" y="0"/>
                  </a:lnTo>
                  <a:close/>
                </a:path>
              </a:pathLst>
            </a:custGeom>
            <a:solidFill>
              <a:srgbClr val="E7E7E7">
                <a:alpha val="9999"/>
              </a:srgbClr>
            </a:solidFill>
          </p:spPr>
          <p:txBody>
            <a:bodyPr wrap="square" lIns="0" tIns="0" rIns="0" bIns="0" rtlCol="0"/>
            <a:lstStyle/>
            <a:p>
              <a:endParaRPr/>
            </a:p>
          </p:txBody>
        </p:sp>
        <p:sp>
          <p:nvSpPr>
            <p:cNvPr id="90" name="object 26">
              <a:extLst>
                <a:ext uri="{FF2B5EF4-FFF2-40B4-BE49-F238E27FC236}">
                  <a16:creationId xmlns:a16="http://schemas.microsoft.com/office/drawing/2014/main" id="{BD868C95-A05C-4F05-8F82-3DFF53B0F466}"/>
                </a:ext>
              </a:extLst>
            </p:cNvPr>
            <p:cNvSpPr/>
            <p:nvPr/>
          </p:nvSpPr>
          <p:spPr>
            <a:xfrm>
              <a:off x="3958586" y="3285421"/>
              <a:ext cx="659130" cy="1039494"/>
            </a:xfrm>
            <a:custGeom>
              <a:avLst/>
              <a:gdLst/>
              <a:ahLst/>
              <a:cxnLst/>
              <a:rect l="l" t="t" r="r" b="b"/>
              <a:pathLst>
                <a:path w="659129" h="1039495">
                  <a:moveTo>
                    <a:pt x="658558" y="0"/>
                  </a:moveTo>
                  <a:lnTo>
                    <a:pt x="0" y="519696"/>
                  </a:lnTo>
                  <a:lnTo>
                    <a:pt x="658558" y="1039304"/>
                  </a:lnTo>
                  <a:lnTo>
                    <a:pt x="658558" y="0"/>
                  </a:lnTo>
                  <a:close/>
                </a:path>
              </a:pathLst>
            </a:custGeom>
            <a:solidFill>
              <a:srgbClr val="D6D6D5">
                <a:alpha val="9999"/>
              </a:srgbClr>
            </a:solidFill>
          </p:spPr>
          <p:txBody>
            <a:bodyPr wrap="square" lIns="0" tIns="0" rIns="0" bIns="0" rtlCol="0"/>
            <a:lstStyle/>
            <a:p>
              <a:endParaRPr/>
            </a:p>
          </p:txBody>
        </p:sp>
        <p:sp>
          <p:nvSpPr>
            <p:cNvPr id="91" name="object 27">
              <a:extLst>
                <a:ext uri="{FF2B5EF4-FFF2-40B4-BE49-F238E27FC236}">
                  <a16:creationId xmlns:a16="http://schemas.microsoft.com/office/drawing/2014/main" id="{1240989B-3D20-4D70-9C42-90391C5CAADE}"/>
                </a:ext>
              </a:extLst>
            </p:cNvPr>
            <p:cNvSpPr/>
            <p:nvPr/>
          </p:nvSpPr>
          <p:spPr>
            <a:xfrm>
              <a:off x="3958526" y="1726412"/>
              <a:ext cx="659130" cy="2078989"/>
            </a:xfrm>
            <a:custGeom>
              <a:avLst/>
              <a:gdLst/>
              <a:ahLst/>
              <a:cxnLst/>
              <a:rect l="l" t="t" r="r" b="b"/>
              <a:pathLst>
                <a:path w="659129" h="2078989">
                  <a:moveTo>
                    <a:pt x="658609" y="519696"/>
                  </a:moveTo>
                  <a:lnTo>
                    <a:pt x="0" y="0"/>
                  </a:lnTo>
                  <a:lnTo>
                    <a:pt x="0" y="1039317"/>
                  </a:lnTo>
                  <a:lnTo>
                    <a:pt x="658609" y="519696"/>
                  </a:lnTo>
                  <a:close/>
                </a:path>
                <a:path w="659129" h="2078989">
                  <a:moveTo>
                    <a:pt x="658685" y="1559013"/>
                  </a:moveTo>
                  <a:lnTo>
                    <a:pt x="50" y="1039380"/>
                  </a:lnTo>
                  <a:lnTo>
                    <a:pt x="50" y="2078710"/>
                  </a:lnTo>
                  <a:lnTo>
                    <a:pt x="658685" y="1559013"/>
                  </a:lnTo>
                  <a:close/>
                </a:path>
              </a:pathLst>
            </a:custGeom>
            <a:solidFill>
              <a:srgbClr val="E7E7E7">
                <a:alpha val="9999"/>
              </a:srgbClr>
            </a:solidFill>
          </p:spPr>
          <p:txBody>
            <a:bodyPr wrap="square" lIns="0" tIns="0" rIns="0" bIns="0" rtlCol="0"/>
            <a:lstStyle/>
            <a:p>
              <a:endParaRPr/>
            </a:p>
          </p:txBody>
        </p:sp>
        <p:sp>
          <p:nvSpPr>
            <p:cNvPr id="92" name="object 28">
              <a:extLst>
                <a:ext uri="{FF2B5EF4-FFF2-40B4-BE49-F238E27FC236}">
                  <a16:creationId xmlns:a16="http://schemas.microsoft.com/office/drawing/2014/main" id="{13FDE1E6-9C9D-4EA2-B079-34CAEE96C30B}"/>
                </a:ext>
              </a:extLst>
            </p:cNvPr>
            <p:cNvSpPr/>
            <p:nvPr/>
          </p:nvSpPr>
          <p:spPr>
            <a:xfrm>
              <a:off x="3958586" y="4324723"/>
              <a:ext cx="659130" cy="1039494"/>
            </a:xfrm>
            <a:custGeom>
              <a:avLst/>
              <a:gdLst/>
              <a:ahLst/>
              <a:cxnLst/>
              <a:rect l="l" t="t" r="r" b="b"/>
              <a:pathLst>
                <a:path w="659129" h="1039495">
                  <a:moveTo>
                    <a:pt x="658558" y="0"/>
                  </a:moveTo>
                  <a:lnTo>
                    <a:pt x="0" y="519696"/>
                  </a:lnTo>
                  <a:lnTo>
                    <a:pt x="658558" y="1039393"/>
                  </a:lnTo>
                  <a:lnTo>
                    <a:pt x="658558" y="0"/>
                  </a:lnTo>
                  <a:close/>
                </a:path>
              </a:pathLst>
            </a:custGeom>
            <a:solidFill>
              <a:srgbClr val="B2B2B1">
                <a:alpha val="9999"/>
              </a:srgbClr>
            </a:solidFill>
          </p:spPr>
          <p:txBody>
            <a:bodyPr wrap="square" lIns="0" tIns="0" rIns="0" bIns="0" rtlCol="0"/>
            <a:lstStyle/>
            <a:p>
              <a:endParaRPr/>
            </a:p>
          </p:txBody>
        </p:sp>
        <p:sp>
          <p:nvSpPr>
            <p:cNvPr id="93" name="object 29">
              <a:extLst>
                <a:ext uri="{FF2B5EF4-FFF2-40B4-BE49-F238E27FC236}">
                  <a16:creationId xmlns:a16="http://schemas.microsoft.com/office/drawing/2014/main" id="{76AD13B0-D49A-4337-8D11-31168576E948}"/>
                </a:ext>
              </a:extLst>
            </p:cNvPr>
            <p:cNvSpPr/>
            <p:nvPr/>
          </p:nvSpPr>
          <p:spPr>
            <a:xfrm>
              <a:off x="3958579" y="3805118"/>
              <a:ext cx="659130" cy="1039494"/>
            </a:xfrm>
            <a:custGeom>
              <a:avLst/>
              <a:gdLst/>
              <a:ahLst/>
              <a:cxnLst/>
              <a:rect l="l" t="t" r="r" b="b"/>
              <a:pathLst>
                <a:path w="659129" h="1039495">
                  <a:moveTo>
                    <a:pt x="0" y="0"/>
                  </a:moveTo>
                  <a:lnTo>
                    <a:pt x="0" y="1039304"/>
                  </a:lnTo>
                  <a:lnTo>
                    <a:pt x="658634" y="519607"/>
                  </a:lnTo>
                  <a:lnTo>
                    <a:pt x="0" y="0"/>
                  </a:lnTo>
                  <a:close/>
                </a:path>
              </a:pathLst>
            </a:custGeom>
            <a:solidFill>
              <a:srgbClr val="E7E7E7">
                <a:alpha val="9999"/>
              </a:srgbClr>
            </a:solidFill>
          </p:spPr>
          <p:txBody>
            <a:bodyPr wrap="square" lIns="0" tIns="0" rIns="0" bIns="0" rtlCol="0"/>
            <a:lstStyle/>
            <a:p>
              <a:endParaRPr/>
            </a:p>
          </p:txBody>
        </p:sp>
        <p:sp>
          <p:nvSpPr>
            <p:cNvPr id="94" name="object 30">
              <a:extLst>
                <a:ext uri="{FF2B5EF4-FFF2-40B4-BE49-F238E27FC236}">
                  <a16:creationId xmlns:a16="http://schemas.microsoft.com/office/drawing/2014/main" id="{7C0292FC-A3C5-4809-8A56-46ABB0E8B953}"/>
                </a:ext>
              </a:extLst>
            </p:cNvPr>
            <p:cNvSpPr/>
            <p:nvPr/>
          </p:nvSpPr>
          <p:spPr>
            <a:xfrm>
              <a:off x="3958586" y="5364115"/>
              <a:ext cx="659130" cy="1039494"/>
            </a:xfrm>
            <a:custGeom>
              <a:avLst/>
              <a:gdLst/>
              <a:ahLst/>
              <a:cxnLst/>
              <a:rect l="l" t="t" r="r" b="b"/>
              <a:pathLst>
                <a:path w="659129" h="1039495">
                  <a:moveTo>
                    <a:pt x="658558" y="0"/>
                  </a:moveTo>
                  <a:lnTo>
                    <a:pt x="0" y="519633"/>
                  </a:lnTo>
                  <a:lnTo>
                    <a:pt x="658558" y="1039342"/>
                  </a:lnTo>
                  <a:lnTo>
                    <a:pt x="658558" y="0"/>
                  </a:lnTo>
                  <a:close/>
                </a:path>
              </a:pathLst>
            </a:custGeom>
            <a:solidFill>
              <a:srgbClr val="E1E1E1">
                <a:alpha val="9999"/>
              </a:srgbClr>
            </a:solidFill>
          </p:spPr>
          <p:txBody>
            <a:bodyPr wrap="square" lIns="0" tIns="0" rIns="0" bIns="0" rtlCol="0"/>
            <a:lstStyle/>
            <a:p>
              <a:endParaRPr/>
            </a:p>
          </p:txBody>
        </p:sp>
        <p:sp>
          <p:nvSpPr>
            <p:cNvPr id="95" name="object 31">
              <a:extLst>
                <a:ext uri="{FF2B5EF4-FFF2-40B4-BE49-F238E27FC236}">
                  <a16:creationId xmlns:a16="http://schemas.microsoft.com/office/drawing/2014/main" id="{599011AB-BCCE-4746-B710-7A9549629A3B}"/>
                </a:ext>
              </a:extLst>
            </p:cNvPr>
            <p:cNvSpPr/>
            <p:nvPr/>
          </p:nvSpPr>
          <p:spPr>
            <a:xfrm>
              <a:off x="3958577" y="4844427"/>
              <a:ext cx="659130" cy="2598420"/>
            </a:xfrm>
            <a:custGeom>
              <a:avLst/>
              <a:gdLst/>
              <a:ahLst/>
              <a:cxnLst/>
              <a:rect l="l" t="t" r="r" b="b"/>
              <a:pathLst>
                <a:path w="659129" h="2598420">
                  <a:moveTo>
                    <a:pt x="658558" y="1559039"/>
                  </a:moveTo>
                  <a:lnTo>
                    <a:pt x="0" y="2078723"/>
                  </a:lnTo>
                  <a:lnTo>
                    <a:pt x="658558" y="2598420"/>
                  </a:lnTo>
                  <a:lnTo>
                    <a:pt x="658558" y="1559039"/>
                  </a:lnTo>
                  <a:close/>
                </a:path>
                <a:path w="659129" h="2598420">
                  <a:moveTo>
                    <a:pt x="658634" y="519696"/>
                  </a:moveTo>
                  <a:lnTo>
                    <a:pt x="0" y="0"/>
                  </a:lnTo>
                  <a:lnTo>
                    <a:pt x="0" y="1039329"/>
                  </a:lnTo>
                  <a:lnTo>
                    <a:pt x="658634" y="519696"/>
                  </a:lnTo>
                  <a:close/>
                </a:path>
              </a:pathLst>
            </a:custGeom>
            <a:solidFill>
              <a:srgbClr val="D6D6D5">
                <a:alpha val="9999"/>
              </a:srgbClr>
            </a:solidFill>
          </p:spPr>
          <p:txBody>
            <a:bodyPr wrap="square" lIns="0" tIns="0" rIns="0" bIns="0" rtlCol="0"/>
            <a:lstStyle/>
            <a:p>
              <a:endParaRPr/>
            </a:p>
          </p:txBody>
        </p:sp>
        <p:sp>
          <p:nvSpPr>
            <p:cNvPr id="96" name="object 32">
              <a:extLst>
                <a:ext uri="{FF2B5EF4-FFF2-40B4-BE49-F238E27FC236}">
                  <a16:creationId xmlns:a16="http://schemas.microsoft.com/office/drawing/2014/main" id="{9D029A7E-2715-4E15-A695-B7CE2A686A1E}"/>
                </a:ext>
              </a:extLst>
            </p:cNvPr>
            <p:cNvSpPr/>
            <p:nvPr/>
          </p:nvSpPr>
          <p:spPr>
            <a:xfrm>
              <a:off x="3958579" y="5883751"/>
              <a:ext cx="659130" cy="1039494"/>
            </a:xfrm>
            <a:custGeom>
              <a:avLst/>
              <a:gdLst/>
              <a:ahLst/>
              <a:cxnLst/>
              <a:rect l="l" t="t" r="r" b="b"/>
              <a:pathLst>
                <a:path w="659129" h="1039495">
                  <a:moveTo>
                    <a:pt x="0" y="0"/>
                  </a:moveTo>
                  <a:lnTo>
                    <a:pt x="0" y="1039393"/>
                  </a:lnTo>
                  <a:lnTo>
                    <a:pt x="658634" y="519709"/>
                  </a:lnTo>
                  <a:lnTo>
                    <a:pt x="0" y="0"/>
                  </a:lnTo>
                  <a:close/>
                </a:path>
              </a:pathLst>
            </a:custGeom>
            <a:solidFill>
              <a:srgbClr val="B2B2B1">
                <a:alpha val="9999"/>
              </a:srgbClr>
            </a:solidFill>
          </p:spPr>
          <p:txBody>
            <a:bodyPr wrap="square" lIns="0" tIns="0" rIns="0" bIns="0" rtlCol="0"/>
            <a:lstStyle/>
            <a:p>
              <a:endParaRPr/>
            </a:p>
          </p:txBody>
        </p:sp>
        <p:sp>
          <p:nvSpPr>
            <p:cNvPr id="97" name="object 33">
              <a:extLst>
                <a:ext uri="{FF2B5EF4-FFF2-40B4-BE49-F238E27FC236}">
                  <a16:creationId xmlns:a16="http://schemas.microsoft.com/office/drawing/2014/main" id="{1607B8A2-2640-48AB-8327-F2D036B69CA0}"/>
                </a:ext>
              </a:extLst>
            </p:cNvPr>
            <p:cNvSpPr/>
            <p:nvPr/>
          </p:nvSpPr>
          <p:spPr>
            <a:xfrm>
              <a:off x="3958579" y="6923142"/>
              <a:ext cx="659130" cy="1039494"/>
            </a:xfrm>
            <a:custGeom>
              <a:avLst/>
              <a:gdLst/>
              <a:ahLst/>
              <a:cxnLst/>
              <a:rect l="l" t="t" r="r" b="b"/>
              <a:pathLst>
                <a:path w="659129" h="1039495">
                  <a:moveTo>
                    <a:pt x="0" y="0"/>
                  </a:moveTo>
                  <a:lnTo>
                    <a:pt x="0" y="1039380"/>
                  </a:lnTo>
                  <a:lnTo>
                    <a:pt x="658634" y="519696"/>
                  </a:lnTo>
                  <a:lnTo>
                    <a:pt x="0" y="0"/>
                  </a:lnTo>
                  <a:close/>
                </a:path>
              </a:pathLst>
            </a:custGeom>
            <a:solidFill>
              <a:srgbClr val="E7E7E7">
                <a:alpha val="9999"/>
              </a:srgbClr>
            </a:solidFill>
          </p:spPr>
          <p:txBody>
            <a:bodyPr wrap="square" lIns="0" tIns="0" rIns="0" bIns="0" rtlCol="0"/>
            <a:lstStyle/>
            <a:p>
              <a:endParaRPr/>
            </a:p>
          </p:txBody>
        </p:sp>
        <p:sp>
          <p:nvSpPr>
            <p:cNvPr id="98" name="object 34">
              <a:extLst>
                <a:ext uri="{FF2B5EF4-FFF2-40B4-BE49-F238E27FC236}">
                  <a16:creationId xmlns:a16="http://schemas.microsoft.com/office/drawing/2014/main" id="{1DC93D43-CD96-4337-9FEE-804A8F74B453}"/>
                </a:ext>
              </a:extLst>
            </p:cNvPr>
            <p:cNvSpPr/>
            <p:nvPr/>
          </p:nvSpPr>
          <p:spPr>
            <a:xfrm>
              <a:off x="3300059" y="3805115"/>
              <a:ext cx="659130" cy="1039494"/>
            </a:xfrm>
            <a:custGeom>
              <a:avLst/>
              <a:gdLst/>
              <a:ahLst/>
              <a:cxnLst/>
              <a:rect l="l" t="t" r="r" b="b"/>
              <a:pathLst>
                <a:path w="659129" h="1039495">
                  <a:moveTo>
                    <a:pt x="658520" y="0"/>
                  </a:moveTo>
                  <a:lnTo>
                    <a:pt x="0" y="519607"/>
                  </a:lnTo>
                  <a:lnTo>
                    <a:pt x="658520" y="1039406"/>
                  </a:lnTo>
                  <a:lnTo>
                    <a:pt x="658520" y="0"/>
                  </a:lnTo>
                  <a:close/>
                </a:path>
              </a:pathLst>
            </a:custGeom>
            <a:solidFill>
              <a:srgbClr val="D6D6D5">
                <a:alpha val="9999"/>
              </a:srgbClr>
            </a:solidFill>
          </p:spPr>
          <p:txBody>
            <a:bodyPr wrap="square" lIns="0" tIns="0" rIns="0" bIns="0" rtlCol="0"/>
            <a:lstStyle/>
            <a:p>
              <a:endParaRPr/>
            </a:p>
          </p:txBody>
        </p:sp>
        <p:sp>
          <p:nvSpPr>
            <p:cNvPr id="99" name="object 35">
              <a:extLst>
                <a:ext uri="{FF2B5EF4-FFF2-40B4-BE49-F238E27FC236}">
                  <a16:creationId xmlns:a16="http://schemas.microsoft.com/office/drawing/2014/main" id="{BFD899DC-14FD-4C0A-B5BA-9D411E2991E4}"/>
                </a:ext>
              </a:extLst>
            </p:cNvPr>
            <p:cNvSpPr/>
            <p:nvPr/>
          </p:nvSpPr>
          <p:spPr>
            <a:xfrm>
              <a:off x="3300059" y="2765788"/>
              <a:ext cx="659130" cy="1039494"/>
            </a:xfrm>
            <a:custGeom>
              <a:avLst/>
              <a:gdLst/>
              <a:ahLst/>
              <a:cxnLst/>
              <a:rect l="l" t="t" r="r" b="b"/>
              <a:pathLst>
                <a:path w="659129" h="1039495">
                  <a:moveTo>
                    <a:pt x="658520" y="0"/>
                  </a:moveTo>
                  <a:lnTo>
                    <a:pt x="0" y="519709"/>
                  </a:lnTo>
                  <a:lnTo>
                    <a:pt x="658520" y="1039329"/>
                  </a:lnTo>
                  <a:lnTo>
                    <a:pt x="658520" y="0"/>
                  </a:lnTo>
                  <a:close/>
                </a:path>
              </a:pathLst>
            </a:custGeom>
            <a:solidFill>
              <a:srgbClr val="B2B2B1">
                <a:alpha val="9999"/>
              </a:srgbClr>
            </a:solidFill>
          </p:spPr>
          <p:txBody>
            <a:bodyPr wrap="square" lIns="0" tIns="0" rIns="0" bIns="0" rtlCol="0"/>
            <a:lstStyle/>
            <a:p>
              <a:endParaRPr/>
            </a:p>
          </p:txBody>
        </p:sp>
        <p:sp>
          <p:nvSpPr>
            <p:cNvPr id="100" name="object 36">
              <a:extLst>
                <a:ext uri="{FF2B5EF4-FFF2-40B4-BE49-F238E27FC236}">
                  <a16:creationId xmlns:a16="http://schemas.microsoft.com/office/drawing/2014/main" id="{C46A66E3-4C6F-4569-900E-8EAF341E0BD7}"/>
                </a:ext>
              </a:extLst>
            </p:cNvPr>
            <p:cNvSpPr/>
            <p:nvPr/>
          </p:nvSpPr>
          <p:spPr>
            <a:xfrm>
              <a:off x="3300057" y="2246109"/>
              <a:ext cx="659130" cy="3118485"/>
            </a:xfrm>
            <a:custGeom>
              <a:avLst/>
              <a:gdLst/>
              <a:ahLst/>
              <a:cxnLst/>
              <a:rect l="l" t="t" r="r" b="b"/>
              <a:pathLst>
                <a:path w="659129" h="3118485">
                  <a:moveTo>
                    <a:pt x="658558" y="2598318"/>
                  </a:moveTo>
                  <a:lnTo>
                    <a:pt x="0" y="2078621"/>
                  </a:lnTo>
                  <a:lnTo>
                    <a:pt x="0" y="3118015"/>
                  </a:lnTo>
                  <a:lnTo>
                    <a:pt x="658558" y="2598318"/>
                  </a:lnTo>
                  <a:close/>
                </a:path>
                <a:path w="659129" h="3118485">
                  <a:moveTo>
                    <a:pt x="658558" y="519684"/>
                  </a:moveTo>
                  <a:lnTo>
                    <a:pt x="0" y="0"/>
                  </a:lnTo>
                  <a:lnTo>
                    <a:pt x="0" y="1039393"/>
                  </a:lnTo>
                  <a:lnTo>
                    <a:pt x="658558" y="519684"/>
                  </a:lnTo>
                  <a:close/>
                </a:path>
              </a:pathLst>
            </a:custGeom>
            <a:solidFill>
              <a:srgbClr val="F0F0F0">
                <a:alpha val="9999"/>
              </a:srgbClr>
            </a:solidFill>
          </p:spPr>
          <p:txBody>
            <a:bodyPr wrap="square" lIns="0" tIns="0" rIns="0" bIns="0" rtlCol="0"/>
            <a:lstStyle/>
            <a:p>
              <a:endParaRPr/>
            </a:p>
          </p:txBody>
        </p:sp>
        <p:sp>
          <p:nvSpPr>
            <p:cNvPr id="101" name="object 37">
              <a:extLst>
                <a:ext uri="{FF2B5EF4-FFF2-40B4-BE49-F238E27FC236}">
                  <a16:creationId xmlns:a16="http://schemas.microsoft.com/office/drawing/2014/main" id="{9F1FB10C-D19A-4D92-B13F-56E6031D6F3B}"/>
                </a:ext>
              </a:extLst>
            </p:cNvPr>
            <p:cNvSpPr/>
            <p:nvPr/>
          </p:nvSpPr>
          <p:spPr>
            <a:xfrm>
              <a:off x="3300059" y="5883835"/>
              <a:ext cx="659130" cy="1039494"/>
            </a:xfrm>
            <a:custGeom>
              <a:avLst/>
              <a:gdLst/>
              <a:ahLst/>
              <a:cxnLst/>
              <a:rect l="l" t="t" r="r" b="b"/>
              <a:pathLst>
                <a:path w="659129" h="1039495">
                  <a:moveTo>
                    <a:pt x="658520" y="0"/>
                  </a:moveTo>
                  <a:lnTo>
                    <a:pt x="0" y="519620"/>
                  </a:lnTo>
                  <a:lnTo>
                    <a:pt x="658520" y="1039393"/>
                  </a:lnTo>
                  <a:lnTo>
                    <a:pt x="658520" y="0"/>
                  </a:lnTo>
                  <a:close/>
                </a:path>
              </a:pathLst>
            </a:custGeom>
            <a:solidFill>
              <a:srgbClr val="D6D6D5">
                <a:alpha val="9999"/>
              </a:srgbClr>
            </a:solidFill>
          </p:spPr>
          <p:txBody>
            <a:bodyPr wrap="square" lIns="0" tIns="0" rIns="0" bIns="0" rtlCol="0"/>
            <a:lstStyle/>
            <a:p>
              <a:endParaRPr/>
            </a:p>
          </p:txBody>
        </p:sp>
        <p:sp>
          <p:nvSpPr>
            <p:cNvPr id="102" name="object 38">
              <a:extLst>
                <a:ext uri="{FF2B5EF4-FFF2-40B4-BE49-F238E27FC236}">
                  <a16:creationId xmlns:a16="http://schemas.microsoft.com/office/drawing/2014/main" id="{DD362345-93B1-474F-93A2-CCE2156D3E95}"/>
                </a:ext>
              </a:extLst>
            </p:cNvPr>
            <p:cNvSpPr/>
            <p:nvPr/>
          </p:nvSpPr>
          <p:spPr>
            <a:xfrm>
              <a:off x="3300065" y="5364116"/>
              <a:ext cx="659130" cy="1039494"/>
            </a:xfrm>
            <a:custGeom>
              <a:avLst/>
              <a:gdLst/>
              <a:ahLst/>
              <a:cxnLst/>
              <a:rect l="l" t="t" r="r" b="b"/>
              <a:pathLst>
                <a:path w="659129" h="1039495">
                  <a:moveTo>
                    <a:pt x="0" y="0"/>
                  </a:moveTo>
                  <a:lnTo>
                    <a:pt x="0" y="1039342"/>
                  </a:lnTo>
                  <a:lnTo>
                    <a:pt x="658558" y="519722"/>
                  </a:lnTo>
                  <a:lnTo>
                    <a:pt x="0" y="0"/>
                  </a:lnTo>
                  <a:close/>
                </a:path>
              </a:pathLst>
            </a:custGeom>
            <a:solidFill>
              <a:srgbClr val="E7E7E7">
                <a:alpha val="9999"/>
              </a:srgbClr>
            </a:solidFill>
          </p:spPr>
          <p:txBody>
            <a:bodyPr wrap="square" lIns="0" tIns="0" rIns="0" bIns="0" rtlCol="0"/>
            <a:lstStyle/>
            <a:p>
              <a:endParaRPr/>
            </a:p>
          </p:txBody>
        </p:sp>
        <p:sp>
          <p:nvSpPr>
            <p:cNvPr id="103" name="object 39">
              <a:extLst>
                <a:ext uri="{FF2B5EF4-FFF2-40B4-BE49-F238E27FC236}">
                  <a16:creationId xmlns:a16="http://schemas.microsoft.com/office/drawing/2014/main" id="{760E6C20-BA05-45F0-BB93-FAFFA3CED34F}"/>
                </a:ext>
              </a:extLst>
            </p:cNvPr>
            <p:cNvSpPr/>
            <p:nvPr/>
          </p:nvSpPr>
          <p:spPr>
            <a:xfrm>
              <a:off x="3300059" y="6923139"/>
              <a:ext cx="659130" cy="1039494"/>
            </a:xfrm>
            <a:custGeom>
              <a:avLst/>
              <a:gdLst/>
              <a:ahLst/>
              <a:cxnLst/>
              <a:rect l="l" t="t" r="r" b="b"/>
              <a:pathLst>
                <a:path w="659129" h="1039495">
                  <a:moveTo>
                    <a:pt x="658520" y="0"/>
                  </a:moveTo>
                  <a:lnTo>
                    <a:pt x="0" y="519696"/>
                  </a:lnTo>
                  <a:lnTo>
                    <a:pt x="658520" y="1039380"/>
                  </a:lnTo>
                  <a:lnTo>
                    <a:pt x="658520" y="0"/>
                  </a:lnTo>
                  <a:close/>
                </a:path>
              </a:pathLst>
            </a:custGeom>
            <a:solidFill>
              <a:srgbClr val="B2B2B1">
                <a:alpha val="9999"/>
              </a:srgbClr>
            </a:solidFill>
          </p:spPr>
          <p:txBody>
            <a:bodyPr wrap="square" lIns="0" tIns="0" rIns="0" bIns="0" rtlCol="0"/>
            <a:lstStyle/>
            <a:p>
              <a:endParaRPr/>
            </a:p>
          </p:txBody>
        </p:sp>
        <p:sp>
          <p:nvSpPr>
            <p:cNvPr id="104" name="object 40">
              <a:extLst>
                <a:ext uri="{FF2B5EF4-FFF2-40B4-BE49-F238E27FC236}">
                  <a16:creationId xmlns:a16="http://schemas.microsoft.com/office/drawing/2014/main" id="{3CA4847C-D938-4B96-AC35-33F25526EC44}"/>
                </a:ext>
              </a:extLst>
            </p:cNvPr>
            <p:cNvSpPr/>
            <p:nvPr/>
          </p:nvSpPr>
          <p:spPr>
            <a:xfrm>
              <a:off x="3300065" y="6403458"/>
              <a:ext cx="659130" cy="1039494"/>
            </a:xfrm>
            <a:custGeom>
              <a:avLst/>
              <a:gdLst/>
              <a:ahLst/>
              <a:cxnLst/>
              <a:rect l="l" t="t" r="r" b="b"/>
              <a:pathLst>
                <a:path w="659129" h="1039495">
                  <a:moveTo>
                    <a:pt x="0" y="0"/>
                  </a:moveTo>
                  <a:lnTo>
                    <a:pt x="0" y="1039380"/>
                  </a:lnTo>
                  <a:lnTo>
                    <a:pt x="658558" y="519684"/>
                  </a:lnTo>
                  <a:lnTo>
                    <a:pt x="0" y="0"/>
                  </a:lnTo>
                  <a:close/>
                </a:path>
              </a:pathLst>
            </a:custGeom>
            <a:solidFill>
              <a:srgbClr val="E7E7E7">
                <a:alpha val="9999"/>
              </a:srgbClr>
            </a:solidFill>
          </p:spPr>
          <p:txBody>
            <a:bodyPr wrap="square" lIns="0" tIns="0" rIns="0" bIns="0" rtlCol="0"/>
            <a:lstStyle/>
            <a:p>
              <a:endParaRPr/>
            </a:p>
          </p:txBody>
        </p:sp>
      </p:grpSp>
      <p:sp>
        <p:nvSpPr>
          <p:cNvPr id="108" name="object 191">
            <a:extLst>
              <a:ext uri="{FF2B5EF4-FFF2-40B4-BE49-F238E27FC236}">
                <a16:creationId xmlns:a16="http://schemas.microsoft.com/office/drawing/2014/main" id="{E416EFA2-AEEB-448F-9F29-95398D4B807C}"/>
              </a:ext>
            </a:extLst>
          </p:cNvPr>
          <p:cNvSpPr/>
          <p:nvPr userDrawn="1"/>
        </p:nvSpPr>
        <p:spPr>
          <a:xfrm>
            <a:off x="0" y="0"/>
            <a:ext cx="7557134" cy="352425"/>
          </a:xfrm>
          <a:custGeom>
            <a:avLst/>
            <a:gdLst/>
            <a:ahLst/>
            <a:cxnLst/>
            <a:rect l="l" t="t" r="r" b="b"/>
            <a:pathLst>
              <a:path w="7557134" h="352425">
                <a:moveTo>
                  <a:pt x="7556792" y="352005"/>
                </a:moveTo>
                <a:lnTo>
                  <a:pt x="0" y="352005"/>
                </a:lnTo>
                <a:lnTo>
                  <a:pt x="0" y="0"/>
                </a:lnTo>
                <a:lnTo>
                  <a:pt x="7556792" y="0"/>
                </a:lnTo>
                <a:lnTo>
                  <a:pt x="7556792" y="352005"/>
                </a:lnTo>
                <a:close/>
              </a:path>
            </a:pathLst>
          </a:custGeom>
          <a:solidFill>
            <a:srgbClr val="36A9E1"/>
          </a:solidFill>
        </p:spPr>
        <p:txBody>
          <a:bodyPr wrap="square" lIns="0" tIns="0" rIns="0" bIns="0" rtlCol="0"/>
          <a:lstStyle/>
          <a:p>
            <a:endParaRPr dirty="0"/>
          </a:p>
        </p:txBody>
      </p:sp>
      <p:sp>
        <p:nvSpPr>
          <p:cNvPr id="109" name="object 191">
            <a:extLst>
              <a:ext uri="{FF2B5EF4-FFF2-40B4-BE49-F238E27FC236}">
                <a16:creationId xmlns:a16="http://schemas.microsoft.com/office/drawing/2014/main" id="{4DEBDD86-E81F-4D0E-A38E-11E50922C398}"/>
              </a:ext>
            </a:extLst>
          </p:cNvPr>
          <p:cNvSpPr/>
          <p:nvPr userDrawn="1"/>
        </p:nvSpPr>
        <p:spPr>
          <a:xfrm>
            <a:off x="-3051" y="10061627"/>
            <a:ext cx="7557134" cy="352425"/>
          </a:xfrm>
          <a:custGeom>
            <a:avLst/>
            <a:gdLst/>
            <a:ahLst/>
            <a:cxnLst/>
            <a:rect l="l" t="t" r="r" b="b"/>
            <a:pathLst>
              <a:path w="7557134" h="352425">
                <a:moveTo>
                  <a:pt x="7556792" y="352005"/>
                </a:moveTo>
                <a:lnTo>
                  <a:pt x="0" y="352005"/>
                </a:lnTo>
                <a:lnTo>
                  <a:pt x="0" y="0"/>
                </a:lnTo>
                <a:lnTo>
                  <a:pt x="7556792" y="0"/>
                </a:lnTo>
                <a:lnTo>
                  <a:pt x="7556792" y="352005"/>
                </a:lnTo>
                <a:close/>
              </a:path>
            </a:pathLst>
          </a:custGeom>
          <a:solidFill>
            <a:srgbClr val="1C5B77"/>
          </a:solidFill>
        </p:spPr>
        <p:txBody>
          <a:bodyPr wrap="square" lIns="0" tIns="0" rIns="0" bIns="0" rtlCol="0"/>
          <a:lstStyle/>
          <a:p>
            <a:endParaRPr dirty="0"/>
          </a:p>
        </p:txBody>
      </p:sp>
      <p:grpSp>
        <p:nvGrpSpPr>
          <p:cNvPr id="110" name="object 70">
            <a:extLst>
              <a:ext uri="{FF2B5EF4-FFF2-40B4-BE49-F238E27FC236}">
                <a16:creationId xmlns:a16="http://schemas.microsoft.com/office/drawing/2014/main" id="{08D21201-6B12-46BF-8D57-14950221E22C}"/>
              </a:ext>
            </a:extLst>
          </p:cNvPr>
          <p:cNvGrpSpPr/>
          <p:nvPr userDrawn="1"/>
        </p:nvGrpSpPr>
        <p:grpSpPr>
          <a:xfrm>
            <a:off x="0" y="420"/>
            <a:ext cx="2555913" cy="1721988"/>
            <a:chOff x="0" y="352013"/>
            <a:chExt cx="3298190" cy="2222080"/>
          </a:xfrm>
        </p:grpSpPr>
        <p:sp>
          <p:nvSpPr>
            <p:cNvPr id="111" name="object 75">
              <a:extLst>
                <a:ext uri="{FF2B5EF4-FFF2-40B4-BE49-F238E27FC236}">
                  <a16:creationId xmlns:a16="http://schemas.microsoft.com/office/drawing/2014/main" id="{87B9344C-6B03-42FA-BCC8-9C598BBF525A}"/>
                </a:ext>
              </a:extLst>
            </p:cNvPr>
            <p:cNvSpPr/>
            <p:nvPr/>
          </p:nvSpPr>
          <p:spPr>
            <a:xfrm>
              <a:off x="0" y="1634293"/>
              <a:ext cx="2299335" cy="939800"/>
            </a:xfrm>
            <a:custGeom>
              <a:avLst/>
              <a:gdLst/>
              <a:ahLst/>
              <a:cxnLst/>
              <a:rect l="l" t="t" r="r" b="b"/>
              <a:pathLst>
                <a:path w="2299335" h="939800">
                  <a:moveTo>
                    <a:pt x="793508" y="0"/>
                  </a:moveTo>
                  <a:lnTo>
                    <a:pt x="0" y="378688"/>
                  </a:lnTo>
                  <a:lnTo>
                    <a:pt x="0" y="380212"/>
                  </a:lnTo>
                  <a:lnTo>
                    <a:pt x="1530819" y="939520"/>
                  </a:lnTo>
                  <a:lnTo>
                    <a:pt x="2299042" y="150507"/>
                  </a:lnTo>
                  <a:lnTo>
                    <a:pt x="793508" y="0"/>
                  </a:lnTo>
                  <a:close/>
                </a:path>
              </a:pathLst>
            </a:custGeom>
            <a:solidFill>
              <a:srgbClr val="36A9E1"/>
            </a:solidFill>
          </p:spPr>
          <p:txBody>
            <a:bodyPr wrap="square" lIns="0" tIns="0" rIns="0" bIns="0" rtlCol="0"/>
            <a:lstStyle/>
            <a:p>
              <a:endParaRPr/>
            </a:p>
          </p:txBody>
        </p:sp>
        <p:sp>
          <p:nvSpPr>
            <p:cNvPr id="112" name="object 77">
              <a:extLst>
                <a:ext uri="{FF2B5EF4-FFF2-40B4-BE49-F238E27FC236}">
                  <a16:creationId xmlns:a16="http://schemas.microsoft.com/office/drawing/2014/main" id="{096FF512-D917-4FD9-B54F-6304A015E1B0}"/>
                </a:ext>
              </a:extLst>
            </p:cNvPr>
            <p:cNvSpPr/>
            <p:nvPr/>
          </p:nvSpPr>
          <p:spPr>
            <a:xfrm>
              <a:off x="0" y="352013"/>
              <a:ext cx="3298190" cy="1662430"/>
            </a:xfrm>
            <a:custGeom>
              <a:avLst/>
              <a:gdLst/>
              <a:ahLst/>
              <a:cxnLst/>
              <a:rect l="l" t="t" r="r" b="b"/>
              <a:pathLst>
                <a:path w="3298190" h="1662430">
                  <a:moveTo>
                    <a:pt x="2789707" y="0"/>
                  </a:moveTo>
                  <a:lnTo>
                    <a:pt x="0" y="0"/>
                  </a:lnTo>
                  <a:lnTo>
                    <a:pt x="0" y="1661833"/>
                  </a:lnTo>
                  <a:lnTo>
                    <a:pt x="2789707" y="1661833"/>
                  </a:lnTo>
                  <a:lnTo>
                    <a:pt x="3297707" y="788060"/>
                  </a:lnTo>
                  <a:lnTo>
                    <a:pt x="2789707" y="0"/>
                  </a:lnTo>
                  <a:close/>
                </a:path>
              </a:pathLst>
            </a:custGeom>
            <a:solidFill>
              <a:srgbClr val="1C5B77"/>
            </a:solidFill>
          </p:spPr>
          <p:txBody>
            <a:bodyPr wrap="square" lIns="0" tIns="0" rIns="0" bIns="0" rtlCol="0"/>
            <a:lstStyle/>
            <a:p>
              <a:endParaRPr/>
            </a:p>
          </p:txBody>
        </p:sp>
      </p:grpSp>
    </p:spTree>
    <p:extLst>
      <p:ext uri="{BB962C8B-B14F-4D97-AF65-F5344CB8AC3E}">
        <p14:creationId xmlns:p14="http://schemas.microsoft.com/office/powerpoint/2010/main" val="2543278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5_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7251433" y="1206715"/>
            <a:ext cx="305435" cy="2078989"/>
          </a:xfrm>
          <a:custGeom>
            <a:avLst/>
            <a:gdLst/>
            <a:ahLst/>
            <a:cxnLst/>
            <a:rect l="l" t="t" r="r" b="b"/>
            <a:pathLst>
              <a:path w="305434" h="2078989">
                <a:moveTo>
                  <a:pt x="305358" y="240919"/>
                </a:moveTo>
                <a:lnTo>
                  <a:pt x="0" y="0"/>
                </a:lnTo>
                <a:lnTo>
                  <a:pt x="0" y="1039317"/>
                </a:lnTo>
                <a:lnTo>
                  <a:pt x="0" y="2078647"/>
                </a:lnTo>
                <a:lnTo>
                  <a:pt x="305358" y="1837740"/>
                </a:lnTo>
                <a:lnTo>
                  <a:pt x="305358" y="1280274"/>
                </a:lnTo>
                <a:lnTo>
                  <a:pt x="50" y="1039368"/>
                </a:lnTo>
                <a:lnTo>
                  <a:pt x="305358" y="798423"/>
                </a:lnTo>
                <a:lnTo>
                  <a:pt x="305358" y="240919"/>
                </a:lnTo>
                <a:close/>
              </a:path>
            </a:pathLst>
          </a:custGeom>
          <a:solidFill>
            <a:srgbClr val="60605F">
              <a:alpha val="9999"/>
            </a:srgbClr>
          </a:solidFill>
        </p:spPr>
        <p:txBody>
          <a:bodyPr wrap="square" lIns="0" tIns="0" rIns="0" bIns="0" rtlCol="0"/>
          <a:lstStyle/>
          <a:p>
            <a:endParaRPr/>
          </a:p>
        </p:txBody>
      </p:sp>
      <p:sp>
        <p:nvSpPr>
          <p:cNvPr id="17" name="bg object 17"/>
          <p:cNvSpPr/>
          <p:nvPr/>
        </p:nvSpPr>
        <p:spPr>
          <a:xfrm>
            <a:off x="7251439" y="3285360"/>
            <a:ext cx="305435" cy="1039494"/>
          </a:xfrm>
          <a:custGeom>
            <a:avLst/>
            <a:gdLst/>
            <a:ahLst/>
            <a:cxnLst/>
            <a:rect l="l" t="t" r="r" b="b"/>
            <a:pathLst>
              <a:path w="305434" h="1039495">
                <a:moveTo>
                  <a:pt x="0" y="0"/>
                </a:moveTo>
                <a:lnTo>
                  <a:pt x="0" y="1039380"/>
                </a:lnTo>
                <a:lnTo>
                  <a:pt x="305352" y="798391"/>
                </a:lnTo>
                <a:lnTo>
                  <a:pt x="305352" y="240901"/>
                </a:lnTo>
                <a:lnTo>
                  <a:pt x="0" y="0"/>
                </a:lnTo>
                <a:close/>
              </a:path>
            </a:pathLst>
          </a:custGeom>
          <a:solidFill>
            <a:srgbClr val="B2B2B1">
              <a:alpha val="9999"/>
            </a:srgbClr>
          </a:solidFill>
        </p:spPr>
        <p:txBody>
          <a:bodyPr wrap="square" lIns="0" tIns="0" rIns="0" bIns="0" rtlCol="0"/>
          <a:lstStyle/>
          <a:p>
            <a:endParaRPr/>
          </a:p>
        </p:txBody>
      </p:sp>
      <p:sp>
        <p:nvSpPr>
          <p:cNvPr id="18" name="bg object 18"/>
          <p:cNvSpPr/>
          <p:nvPr/>
        </p:nvSpPr>
        <p:spPr>
          <a:xfrm>
            <a:off x="7251439" y="4324589"/>
            <a:ext cx="305435" cy="1039494"/>
          </a:xfrm>
          <a:custGeom>
            <a:avLst/>
            <a:gdLst/>
            <a:ahLst/>
            <a:cxnLst/>
            <a:rect l="l" t="t" r="r" b="b"/>
            <a:pathLst>
              <a:path w="305434" h="1039495">
                <a:moveTo>
                  <a:pt x="0" y="0"/>
                </a:moveTo>
                <a:lnTo>
                  <a:pt x="0" y="1039406"/>
                </a:lnTo>
                <a:lnTo>
                  <a:pt x="305352" y="798487"/>
                </a:lnTo>
                <a:lnTo>
                  <a:pt x="305352" y="240983"/>
                </a:lnTo>
                <a:lnTo>
                  <a:pt x="0" y="0"/>
                </a:lnTo>
                <a:close/>
              </a:path>
            </a:pathLst>
          </a:custGeom>
          <a:solidFill>
            <a:srgbClr val="1D1D1B">
              <a:alpha val="9999"/>
            </a:srgbClr>
          </a:solidFill>
        </p:spPr>
        <p:txBody>
          <a:bodyPr wrap="square" lIns="0" tIns="0" rIns="0" bIns="0" rtlCol="0"/>
          <a:lstStyle/>
          <a:p>
            <a:endParaRPr/>
          </a:p>
        </p:txBody>
      </p:sp>
      <p:sp>
        <p:nvSpPr>
          <p:cNvPr id="19" name="bg object 19"/>
          <p:cNvSpPr/>
          <p:nvPr/>
        </p:nvSpPr>
        <p:spPr>
          <a:xfrm>
            <a:off x="7251433" y="5363996"/>
            <a:ext cx="305435" cy="5196840"/>
          </a:xfrm>
          <a:custGeom>
            <a:avLst/>
            <a:gdLst/>
            <a:ahLst/>
            <a:cxnLst/>
            <a:rect l="l" t="t" r="r" b="b"/>
            <a:pathLst>
              <a:path w="305434" h="5196840">
                <a:moveTo>
                  <a:pt x="305358" y="240957"/>
                </a:moveTo>
                <a:lnTo>
                  <a:pt x="0" y="0"/>
                </a:lnTo>
                <a:lnTo>
                  <a:pt x="0" y="1039304"/>
                </a:lnTo>
                <a:lnTo>
                  <a:pt x="0" y="1039406"/>
                </a:lnTo>
                <a:lnTo>
                  <a:pt x="0" y="5196649"/>
                </a:lnTo>
                <a:lnTo>
                  <a:pt x="305358" y="4955705"/>
                </a:lnTo>
                <a:lnTo>
                  <a:pt x="305358" y="4398213"/>
                </a:lnTo>
                <a:lnTo>
                  <a:pt x="63" y="4157307"/>
                </a:lnTo>
                <a:lnTo>
                  <a:pt x="305358" y="3916400"/>
                </a:lnTo>
                <a:lnTo>
                  <a:pt x="305358" y="3358896"/>
                </a:lnTo>
                <a:lnTo>
                  <a:pt x="38" y="3117989"/>
                </a:lnTo>
                <a:lnTo>
                  <a:pt x="305358" y="2877070"/>
                </a:lnTo>
                <a:lnTo>
                  <a:pt x="305358" y="2319578"/>
                </a:lnTo>
                <a:lnTo>
                  <a:pt x="38" y="2078672"/>
                </a:lnTo>
                <a:lnTo>
                  <a:pt x="305358" y="1837753"/>
                </a:lnTo>
                <a:lnTo>
                  <a:pt x="305358" y="1280248"/>
                </a:lnTo>
                <a:lnTo>
                  <a:pt x="63" y="1039355"/>
                </a:lnTo>
                <a:lnTo>
                  <a:pt x="305358" y="798461"/>
                </a:lnTo>
                <a:lnTo>
                  <a:pt x="305358" y="240957"/>
                </a:lnTo>
                <a:close/>
              </a:path>
            </a:pathLst>
          </a:custGeom>
          <a:solidFill>
            <a:srgbClr val="60605F">
              <a:alpha val="9999"/>
            </a:srgbClr>
          </a:solidFill>
        </p:spPr>
        <p:txBody>
          <a:bodyPr wrap="square" lIns="0" tIns="0" rIns="0" bIns="0" rtlCol="0"/>
          <a:lstStyle/>
          <a:p>
            <a:endParaRPr/>
          </a:p>
        </p:txBody>
      </p:sp>
      <p:sp>
        <p:nvSpPr>
          <p:cNvPr id="20" name="bg object 20"/>
          <p:cNvSpPr/>
          <p:nvPr/>
        </p:nvSpPr>
        <p:spPr>
          <a:xfrm>
            <a:off x="6592919" y="1206711"/>
            <a:ext cx="659130" cy="1039494"/>
          </a:xfrm>
          <a:custGeom>
            <a:avLst/>
            <a:gdLst/>
            <a:ahLst/>
            <a:cxnLst/>
            <a:rect l="l" t="t" r="r" b="b"/>
            <a:pathLst>
              <a:path w="659129" h="1039494">
                <a:moveTo>
                  <a:pt x="658520" y="0"/>
                </a:moveTo>
                <a:lnTo>
                  <a:pt x="0" y="519620"/>
                </a:lnTo>
                <a:lnTo>
                  <a:pt x="658520" y="1039406"/>
                </a:lnTo>
                <a:lnTo>
                  <a:pt x="658520" y="0"/>
                </a:lnTo>
                <a:close/>
              </a:path>
            </a:pathLst>
          </a:custGeom>
          <a:solidFill>
            <a:srgbClr val="1D1D1B">
              <a:alpha val="9999"/>
            </a:srgbClr>
          </a:solidFill>
        </p:spPr>
        <p:txBody>
          <a:bodyPr wrap="square" lIns="0" tIns="0" rIns="0" bIns="0" rtlCol="0"/>
          <a:lstStyle/>
          <a:p>
            <a:endParaRPr/>
          </a:p>
        </p:txBody>
      </p:sp>
      <p:sp>
        <p:nvSpPr>
          <p:cNvPr id="21" name="bg object 21"/>
          <p:cNvSpPr/>
          <p:nvPr/>
        </p:nvSpPr>
        <p:spPr>
          <a:xfrm>
            <a:off x="7251439" y="167324"/>
            <a:ext cx="305435" cy="1039494"/>
          </a:xfrm>
          <a:custGeom>
            <a:avLst/>
            <a:gdLst/>
            <a:ahLst/>
            <a:cxnLst/>
            <a:rect l="l" t="t" r="r" b="b"/>
            <a:pathLst>
              <a:path w="305434" h="1039494">
                <a:moveTo>
                  <a:pt x="0" y="0"/>
                </a:moveTo>
                <a:lnTo>
                  <a:pt x="0" y="1039393"/>
                </a:lnTo>
                <a:lnTo>
                  <a:pt x="305352" y="798445"/>
                </a:lnTo>
                <a:lnTo>
                  <a:pt x="305352" y="240948"/>
                </a:lnTo>
                <a:lnTo>
                  <a:pt x="0" y="0"/>
                </a:lnTo>
                <a:close/>
              </a:path>
            </a:pathLst>
          </a:custGeom>
          <a:solidFill>
            <a:srgbClr val="B2B2B1">
              <a:alpha val="9999"/>
            </a:srgbClr>
          </a:solidFill>
        </p:spPr>
        <p:txBody>
          <a:bodyPr wrap="square" lIns="0" tIns="0" rIns="0" bIns="0" rtlCol="0"/>
          <a:lstStyle/>
          <a:p>
            <a:endParaRPr/>
          </a:p>
        </p:txBody>
      </p:sp>
      <p:sp>
        <p:nvSpPr>
          <p:cNvPr id="22" name="bg object 22"/>
          <p:cNvSpPr/>
          <p:nvPr/>
        </p:nvSpPr>
        <p:spPr>
          <a:xfrm>
            <a:off x="7251433" y="12"/>
            <a:ext cx="305435" cy="1447800"/>
          </a:xfrm>
          <a:custGeom>
            <a:avLst/>
            <a:gdLst/>
            <a:ahLst/>
            <a:cxnLst/>
            <a:rect l="l" t="t" r="r" b="b"/>
            <a:pathLst>
              <a:path w="305434" h="1447800">
                <a:moveTo>
                  <a:pt x="305346" y="965771"/>
                </a:moveTo>
                <a:lnTo>
                  <a:pt x="0" y="1206703"/>
                </a:lnTo>
                <a:lnTo>
                  <a:pt x="305346" y="1447622"/>
                </a:lnTo>
                <a:lnTo>
                  <a:pt x="305346" y="965771"/>
                </a:lnTo>
                <a:close/>
              </a:path>
              <a:path w="305434" h="1447800">
                <a:moveTo>
                  <a:pt x="305346" y="0"/>
                </a:moveTo>
                <a:lnTo>
                  <a:pt x="212077" y="0"/>
                </a:lnTo>
                <a:lnTo>
                  <a:pt x="0" y="167322"/>
                </a:lnTo>
                <a:lnTo>
                  <a:pt x="305346" y="408266"/>
                </a:lnTo>
                <a:lnTo>
                  <a:pt x="305346" y="0"/>
                </a:lnTo>
                <a:close/>
              </a:path>
            </a:pathLst>
          </a:custGeom>
          <a:solidFill>
            <a:srgbClr val="AEAEAE">
              <a:alpha val="9999"/>
            </a:srgbClr>
          </a:solidFill>
        </p:spPr>
        <p:txBody>
          <a:bodyPr wrap="square" lIns="0" tIns="0" rIns="0" bIns="0" rtlCol="0"/>
          <a:lstStyle/>
          <a:p>
            <a:endParaRPr/>
          </a:p>
        </p:txBody>
      </p:sp>
      <p:sp>
        <p:nvSpPr>
          <p:cNvPr id="23" name="bg object 23"/>
          <p:cNvSpPr/>
          <p:nvPr/>
        </p:nvSpPr>
        <p:spPr>
          <a:xfrm>
            <a:off x="7251444" y="2005134"/>
            <a:ext cx="305435" cy="481965"/>
          </a:xfrm>
          <a:custGeom>
            <a:avLst/>
            <a:gdLst/>
            <a:ahLst/>
            <a:cxnLst/>
            <a:rect l="l" t="t" r="r" b="b"/>
            <a:pathLst>
              <a:path w="305434" h="481964">
                <a:moveTo>
                  <a:pt x="305347" y="0"/>
                </a:moveTo>
                <a:lnTo>
                  <a:pt x="0" y="240985"/>
                </a:lnTo>
                <a:lnTo>
                  <a:pt x="305347" y="481893"/>
                </a:lnTo>
                <a:lnTo>
                  <a:pt x="305347" y="0"/>
                </a:lnTo>
                <a:close/>
              </a:path>
            </a:pathLst>
          </a:custGeom>
          <a:solidFill>
            <a:srgbClr val="1D1D1B">
              <a:alpha val="9999"/>
            </a:srgbClr>
          </a:solidFill>
        </p:spPr>
        <p:txBody>
          <a:bodyPr wrap="square" lIns="0" tIns="0" rIns="0" bIns="0" rtlCol="0"/>
          <a:lstStyle/>
          <a:p>
            <a:endParaRPr/>
          </a:p>
        </p:txBody>
      </p:sp>
      <p:sp>
        <p:nvSpPr>
          <p:cNvPr id="24" name="bg object 24"/>
          <p:cNvSpPr/>
          <p:nvPr/>
        </p:nvSpPr>
        <p:spPr>
          <a:xfrm>
            <a:off x="7251444" y="4083801"/>
            <a:ext cx="305435" cy="481965"/>
          </a:xfrm>
          <a:custGeom>
            <a:avLst/>
            <a:gdLst/>
            <a:ahLst/>
            <a:cxnLst/>
            <a:rect l="l" t="t" r="r" b="b"/>
            <a:pathLst>
              <a:path w="305434" h="481964">
                <a:moveTo>
                  <a:pt x="305347" y="0"/>
                </a:moveTo>
                <a:lnTo>
                  <a:pt x="0" y="240937"/>
                </a:lnTo>
                <a:lnTo>
                  <a:pt x="305347" y="481846"/>
                </a:lnTo>
                <a:lnTo>
                  <a:pt x="305347" y="0"/>
                </a:lnTo>
                <a:close/>
              </a:path>
            </a:pathLst>
          </a:custGeom>
          <a:solidFill>
            <a:srgbClr val="60605F">
              <a:alpha val="9999"/>
            </a:srgbClr>
          </a:solidFill>
        </p:spPr>
        <p:txBody>
          <a:bodyPr wrap="square" lIns="0" tIns="0" rIns="0" bIns="0" rtlCol="0"/>
          <a:lstStyle/>
          <a:p>
            <a:endParaRPr/>
          </a:p>
        </p:txBody>
      </p:sp>
      <p:sp>
        <p:nvSpPr>
          <p:cNvPr id="25" name="bg object 25"/>
          <p:cNvSpPr/>
          <p:nvPr/>
        </p:nvSpPr>
        <p:spPr>
          <a:xfrm>
            <a:off x="7251444" y="5123124"/>
            <a:ext cx="305435" cy="481965"/>
          </a:xfrm>
          <a:custGeom>
            <a:avLst/>
            <a:gdLst/>
            <a:ahLst/>
            <a:cxnLst/>
            <a:rect l="l" t="t" r="r" b="b"/>
            <a:pathLst>
              <a:path w="305434" h="481964">
                <a:moveTo>
                  <a:pt x="305347" y="0"/>
                </a:moveTo>
                <a:lnTo>
                  <a:pt x="0" y="240955"/>
                </a:lnTo>
                <a:lnTo>
                  <a:pt x="305347" y="481893"/>
                </a:lnTo>
                <a:lnTo>
                  <a:pt x="305347" y="0"/>
                </a:lnTo>
                <a:close/>
              </a:path>
            </a:pathLst>
          </a:custGeom>
          <a:solidFill>
            <a:srgbClr val="AEAEAE">
              <a:alpha val="9999"/>
            </a:srgbClr>
          </a:solidFill>
        </p:spPr>
        <p:txBody>
          <a:bodyPr wrap="square" lIns="0" tIns="0" rIns="0" bIns="0" rtlCol="0"/>
          <a:lstStyle/>
          <a:p>
            <a:endParaRPr/>
          </a:p>
        </p:txBody>
      </p:sp>
      <p:sp>
        <p:nvSpPr>
          <p:cNvPr id="26" name="bg object 26"/>
          <p:cNvSpPr/>
          <p:nvPr/>
        </p:nvSpPr>
        <p:spPr>
          <a:xfrm>
            <a:off x="7251444" y="6162522"/>
            <a:ext cx="305435" cy="481965"/>
          </a:xfrm>
          <a:custGeom>
            <a:avLst/>
            <a:gdLst/>
            <a:ahLst/>
            <a:cxnLst/>
            <a:rect l="l" t="t" r="r" b="b"/>
            <a:pathLst>
              <a:path w="305434" h="481965">
                <a:moveTo>
                  <a:pt x="305347" y="0"/>
                </a:moveTo>
                <a:lnTo>
                  <a:pt x="0" y="240949"/>
                </a:lnTo>
                <a:lnTo>
                  <a:pt x="305347" y="481846"/>
                </a:lnTo>
                <a:lnTo>
                  <a:pt x="305347" y="0"/>
                </a:lnTo>
                <a:close/>
              </a:path>
            </a:pathLst>
          </a:custGeom>
          <a:solidFill>
            <a:srgbClr val="1D1D1B">
              <a:alpha val="9999"/>
            </a:srgbClr>
          </a:solidFill>
        </p:spPr>
        <p:txBody>
          <a:bodyPr wrap="square" lIns="0" tIns="0" rIns="0" bIns="0" rtlCol="0"/>
          <a:lstStyle/>
          <a:p>
            <a:endParaRPr/>
          </a:p>
        </p:txBody>
      </p:sp>
      <p:sp>
        <p:nvSpPr>
          <p:cNvPr id="27" name="bg object 27"/>
          <p:cNvSpPr/>
          <p:nvPr/>
        </p:nvSpPr>
        <p:spPr>
          <a:xfrm>
            <a:off x="7251444" y="7201831"/>
            <a:ext cx="305435" cy="481965"/>
          </a:xfrm>
          <a:custGeom>
            <a:avLst/>
            <a:gdLst/>
            <a:ahLst/>
            <a:cxnLst/>
            <a:rect l="l" t="t" r="r" b="b"/>
            <a:pathLst>
              <a:path w="305434" h="481965">
                <a:moveTo>
                  <a:pt x="305347" y="0"/>
                </a:moveTo>
                <a:lnTo>
                  <a:pt x="0" y="240955"/>
                </a:lnTo>
                <a:lnTo>
                  <a:pt x="305347" y="481893"/>
                </a:lnTo>
                <a:lnTo>
                  <a:pt x="305347" y="0"/>
                </a:lnTo>
                <a:close/>
              </a:path>
            </a:pathLst>
          </a:custGeom>
          <a:solidFill>
            <a:srgbClr val="AEAEAE">
              <a:alpha val="9999"/>
            </a:srgbClr>
          </a:solidFill>
        </p:spPr>
        <p:txBody>
          <a:bodyPr wrap="square" lIns="0" tIns="0" rIns="0" bIns="0" rtlCol="0"/>
          <a:lstStyle/>
          <a:p>
            <a:endParaRPr/>
          </a:p>
        </p:txBody>
      </p:sp>
      <p:sp>
        <p:nvSpPr>
          <p:cNvPr id="28" name="bg object 28"/>
          <p:cNvSpPr/>
          <p:nvPr/>
        </p:nvSpPr>
        <p:spPr>
          <a:xfrm>
            <a:off x="7251444" y="8241187"/>
            <a:ext cx="305435" cy="481965"/>
          </a:xfrm>
          <a:custGeom>
            <a:avLst/>
            <a:gdLst/>
            <a:ahLst/>
            <a:cxnLst/>
            <a:rect l="l" t="t" r="r" b="b"/>
            <a:pathLst>
              <a:path w="305434" h="481965">
                <a:moveTo>
                  <a:pt x="305347" y="0"/>
                </a:moveTo>
                <a:lnTo>
                  <a:pt x="0" y="240914"/>
                </a:lnTo>
                <a:lnTo>
                  <a:pt x="305347" y="481864"/>
                </a:lnTo>
                <a:lnTo>
                  <a:pt x="305347" y="0"/>
                </a:lnTo>
                <a:close/>
              </a:path>
            </a:pathLst>
          </a:custGeom>
          <a:solidFill>
            <a:srgbClr val="1D1D1B">
              <a:alpha val="9999"/>
            </a:srgbClr>
          </a:solidFill>
        </p:spPr>
        <p:txBody>
          <a:bodyPr wrap="square" lIns="0" tIns="0" rIns="0" bIns="0" rtlCol="0"/>
          <a:lstStyle/>
          <a:p>
            <a:endParaRPr/>
          </a:p>
        </p:txBody>
      </p:sp>
      <p:sp>
        <p:nvSpPr>
          <p:cNvPr id="29" name="bg object 29"/>
          <p:cNvSpPr/>
          <p:nvPr userDrawn="1"/>
        </p:nvSpPr>
        <p:spPr>
          <a:xfrm>
            <a:off x="7251444" y="9280557"/>
            <a:ext cx="305435" cy="481965"/>
          </a:xfrm>
          <a:custGeom>
            <a:avLst/>
            <a:gdLst/>
            <a:ahLst/>
            <a:cxnLst/>
            <a:rect l="l" t="t" r="r" b="b"/>
            <a:pathLst>
              <a:path w="305434" h="481965">
                <a:moveTo>
                  <a:pt x="305347" y="0"/>
                </a:moveTo>
                <a:lnTo>
                  <a:pt x="0" y="240937"/>
                </a:lnTo>
                <a:lnTo>
                  <a:pt x="305347" y="481852"/>
                </a:lnTo>
                <a:lnTo>
                  <a:pt x="305347" y="0"/>
                </a:lnTo>
                <a:close/>
              </a:path>
            </a:pathLst>
          </a:custGeom>
          <a:solidFill>
            <a:srgbClr val="AEAEAE">
              <a:alpha val="9999"/>
            </a:srgbClr>
          </a:solidFill>
        </p:spPr>
        <p:txBody>
          <a:bodyPr wrap="square" lIns="0" tIns="0" rIns="0" bIns="0" rtlCol="0"/>
          <a:lstStyle/>
          <a:p>
            <a:endParaRPr/>
          </a:p>
        </p:txBody>
      </p:sp>
      <p:sp>
        <p:nvSpPr>
          <p:cNvPr id="30" name="bg object 30"/>
          <p:cNvSpPr/>
          <p:nvPr userDrawn="1"/>
        </p:nvSpPr>
        <p:spPr>
          <a:xfrm>
            <a:off x="7251444" y="10319830"/>
            <a:ext cx="305435" cy="372745"/>
          </a:xfrm>
          <a:custGeom>
            <a:avLst/>
            <a:gdLst/>
            <a:ahLst/>
            <a:cxnLst/>
            <a:rect l="l" t="t" r="r" b="b"/>
            <a:pathLst>
              <a:path w="305434" h="372745">
                <a:moveTo>
                  <a:pt x="305347" y="0"/>
                </a:moveTo>
                <a:lnTo>
                  <a:pt x="0" y="240902"/>
                </a:lnTo>
                <a:lnTo>
                  <a:pt x="166345" y="372185"/>
                </a:lnTo>
                <a:lnTo>
                  <a:pt x="305347" y="372185"/>
                </a:lnTo>
                <a:lnTo>
                  <a:pt x="305347" y="0"/>
                </a:lnTo>
                <a:close/>
              </a:path>
            </a:pathLst>
          </a:custGeom>
          <a:solidFill>
            <a:srgbClr val="1D1D1B">
              <a:alpha val="9999"/>
            </a:srgbClr>
          </a:solidFill>
        </p:spPr>
        <p:txBody>
          <a:bodyPr wrap="square" lIns="0" tIns="0" rIns="0" bIns="0" rtlCol="0"/>
          <a:lstStyle/>
          <a:p>
            <a:endParaRPr/>
          </a:p>
        </p:txBody>
      </p:sp>
      <p:sp>
        <p:nvSpPr>
          <p:cNvPr id="31" name="bg object 31"/>
          <p:cNvSpPr/>
          <p:nvPr/>
        </p:nvSpPr>
        <p:spPr>
          <a:xfrm>
            <a:off x="7251444" y="3044450"/>
            <a:ext cx="305435" cy="481965"/>
          </a:xfrm>
          <a:custGeom>
            <a:avLst/>
            <a:gdLst/>
            <a:ahLst/>
            <a:cxnLst/>
            <a:rect l="l" t="t" r="r" b="b"/>
            <a:pathLst>
              <a:path w="305434" h="481964">
                <a:moveTo>
                  <a:pt x="305347" y="0"/>
                </a:moveTo>
                <a:lnTo>
                  <a:pt x="0" y="240908"/>
                </a:lnTo>
                <a:lnTo>
                  <a:pt x="305347" y="481852"/>
                </a:lnTo>
                <a:lnTo>
                  <a:pt x="305347" y="0"/>
                </a:lnTo>
                <a:close/>
              </a:path>
            </a:pathLst>
          </a:custGeom>
          <a:solidFill>
            <a:srgbClr val="AEAEAE">
              <a:alpha val="9999"/>
            </a:srgbClr>
          </a:solidFill>
        </p:spPr>
        <p:txBody>
          <a:bodyPr wrap="square" lIns="0" tIns="0" rIns="0" bIns="0" rtlCol="0"/>
          <a:lstStyle/>
          <a:p>
            <a:endParaRPr/>
          </a:p>
        </p:txBody>
      </p:sp>
      <p:sp>
        <p:nvSpPr>
          <p:cNvPr id="32" name="bg object 32"/>
          <p:cNvSpPr/>
          <p:nvPr/>
        </p:nvSpPr>
        <p:spPr>
          <a:xfrm>
            <a:off x="6592924" y="687020"/>
            <a:ext cx="659130" cy="1039494"/>
          </a:xfrm>
          <a:custGeom>
            <a:avLst/>
            <a:gdLst/>
            <a:ahLst/>
            <a:cxnLst/>
            <a:rect l="l" t="t" r="r" b="b"/>
            <a:pathLst>
              <a:path w="659129" h="1039494">
                <a:moveTo>
                  <a:pt x="0" y="0"/>
                </a:moveTo>
                <a:lnTo>
                  <a:pt x="0" y="1039317"/>
                </a:lnTo>
                <a:lnTo>
                  <a:pt x="658558" y="519696"/>
                </a:lnTo>
                <a:lnTo>
                  <a:pt x="0" y="0"/>
                </a:lnTo>
                <a:close/>
              </a:path>
            </a:pathLst>
          </a:custGeom>
          <a:solidFill>
            <a:srgbClr val="60605F">
              <a:alpha val="9999"/>
            </a:srgbClr>
          </a:solidFill>
        </p:spPr>
        <p:txBody>
          <a:bodyPr wrap="square" lIns="0" tIns="0" rIns="0" bIns="0" rtlCol="0"/>
          <a:lstStyle/>
          <a:p>
            <a:endParaRPr/>
          </a:p>
        </p:txBody>
      </p:sp>
      <p:sp>
        <p:nvSpPr>
          <p:cNvPr id="33" name="bg object 33"/>
          <p:cNvSpPr/>
          <p:nvPr/>
        </p:nvSpPr>
        <p:spPr>
          <a:xfrm>
            <a:off x="6592919" y="2246118"/>
            <a:ext cx="659130" cy="1039494"/>
          </a:xfrm>
          <a:custGeom>
            <a:avLst/>
            <a:gdLst/>
            <a:ahLst/>
            <a:cxnLst/>
            <a:rect l="l" t="t" r="r" b="b"/>
            <a:pathLst>
              <a:path w="659129" h="1039495">
                <a:moveTo>
                  <a:pt x="658520" y="0"/>
                </a:moveTo>
                <a:lnTo>
                  <a:pt x="0" y="519620"/>
                </a:lnTo>
                <a:lnTo>
                  <a:pt x="658520" y="1039317"/>
                </a:lnTo>
                <a:lnTo>
                  <a:pt x="658520" y="0"/>
                </a:lnTo>
                <a:close/>
              </a:path>
            </a:pathLst>
          </a:custGeom>
          <a:solidFill>
            <a:srgbClr val="1D1D1B">
              <a:alpha val="9999"/>
            </a:srgbClr>
          </a:solidFill>
        </p:spPr>
        <p:txBody>
          <a:bodyPr wrap="square" lIns="0" tIns="0" rIns="0" bIns="0" rtlCol="0"/>
          <a:lstStyle/>
          <a:p>
            <a:endParaRPr/>
          </a:p>
        </p:txBody>
      </p:sp>
      <p:sp>
        <p:nvSpPr>
          <p:cNvPr id="34" name="bg object 34"/>
          <p:cNvSpPr/>
          <p:nvPr/>
        </p:nvSpPr>
        <p:spPr>
          <a:xfrm>
            <a:off x="6592924" y="1726336"/>
            <a:ext cx="659130" cy="1039494"/>
          </a:xfrm>
          <a:custGeom>
            <a:avLst/>
            <a:gdLst/>
            <a:ahLst/>
            <a:cxnLst/>
            <a:rect l="l" t="t" r="r" b="b"/>
            <a:pathLst>
              <a:path w="659129" h="1039494">
                <a:moveTo>
                  <a:pt x="0" y="0"/>
                </a:moveTo>
                <a:lnTo>
                  <a:pt x="0" y="1039406"/>
                </a:lnTo>
                <a:lnTo>
                  <a:pt x="658558" y="519785"/>
                </a:lnTo>
                <a:lnTo>
                  <a:pt x="0" y="0"/>
                </a:lnTo>
                <a:close/>
              </a:path>
            </a:pathLst>
          </a:custGeom>
          <a:solidFill>
            <a:srgbClr val="AEAEAE">
              <a:alpha val="9999"/>
            </a:srgbClr>
          </a:solidFill>
        </p:spPr>
        <p:txBody>
          <a:bodyPr wrap="square" lIns="0" tIns="0" rIns="0" bIns="0" rtlCol="0"/>
          <a:lstStyle/>
          <a:p>
            <a:endParaRPr/>
          </a:p>
        </p:txBody>
      </p:sp>
      <p:sp>
        <p:nvSpPr>
          <p:cNvPr id="35" name="bg object 35"/>
          <p:cNvSpPr/>
          <p:nvPr/>
        </p:nvSpPr>
        <p:spPr>
          <a:xfrm>
            <a:off x="6592919" y="3285357"/>
            <a:ext cx="659130" cy="1039494"/>
          </a:xfrm>
          <a:custGeom>
            <a:avLst/>
            <a:gdLst/>
            <a:ahLst/>
            <a:cxnLst/>
            <a:rect l="l" t="t" r="r" b="b"/>
            <a:pathLst>
              <a:path w="659129" h="1039495">
                <a:moveTo>
                  <a:pt x="658520" y="0"/>
                </a:moveTo>
                <a:lnTo>
                  <a:pt x="0" y="519696"/>
                </a:lnTo>
                <a:lnTo>
                  <a:pt x="658520" y="1039380"/>
                </a:lnTo>
                <a:lnTo>
                  <a:pt x="658520" y="0"/>
                </a:lnTo>
                <a:close/>
              </a:path>
            </a:pathLst>
          </a:custGeom>
          <a:solidFill>
            <a:srgbClr val="60605F">
              <a:alpha val="9999"/>
            </a:srgbClr>
          </a:solidFill>
        </p:spPr>
        <p:txBody>
          <a:bodyPr wrap="square" lIns="0" tIns="0" rIns="0" bIns="0" rtlCol="0"/>
          <a:lstStyle/>
          <a:p>
            <a:endParaRPr/>
          </a:p>
        </p:txBody>
      </p:sp>
      <p:sp>
        <p:nvSpPr>
          <p:cNvPr id="36" name="bg object 36"/>
          <p:cNvSpPr/>
          <p:nvPr/>
        </p:nvSpPr>
        <p:spPr>
          <a:xfrm>
            <a:off x="6592924" y="2765739"/>
            <a:ext cx="659130" cy="1039494"/>
          </a:xfrm>
          <a:custGeom>
            <a:avLst/>
            <a:gdLst/>
            <a:ahLst/>
            <a:cxnLst/>
            <a:rect l="l" t="t" r="r" b="b"/>
            <a:pathLst>
              <a:path w="659129" h="1039495">
                <a:moveTo>
                  <a:pt x="0" y="0"/>
                </a:moveTo>
                <a:lnTo>
                  <a:pt x="0" y="1039317"/>
                </a:lnTo>
                <a:lnTo>
                  <a:pt x="658558" y="519620"/>
                </a:lnTo>
                <a:lnTo>
                  <a:pt x="0" y="0"/>
                </a:lnTo>
                <a:close/>
              </a:path>
            </a:pathLst>
          </a:custGeom>
          <a:solidFill>
            <a:srgbClr val="E7E7E7">
              <a:alpha val="9999"/>
            </a:srgbClr>
          </a:solidFill>
        </p:spPr>
        <p:txBody>
          <a:bodyPr wrap="square" lIns="0" tIns="0" rIns="0" bIns="0" rtlCol="0"/>
          <a:lstStyle/>
          <a:p>
            <a:endParaRPr/>
          </a:p>
        </p:txBody>
      </p:sp>
      <p:sp>
        <p:nvSpPr>
          <p:cNvPr id="37" name="bg object 37"/>
          <p:cNvSpPr/>
          <p:nvPr/>
        </p:nvSpPr>
        <p:spPr>
          <a:xfrm>
            <a:off x="6592919" y="4324735"/>
            <a:ext cx="659130" cy="1039494"/>
          </a:xfrm>
          <a:custGeom>
            <a:avLst/>
            <a:gdLst/>
            <a:ahLst/>
            <a:cxnLst/>
            <a:rect l="l" t="t" r="r" b="b"/>
            <a:pathLst>
              <a:path w="659129" h="1039495">
                <a:moveTo>
                  <a:pt x="658520" y="0"/>
                </a:moveTo>
                <a:lnTo>
                  <a:pt x="0" y="519620"/>
                </a:lnTo>
                <a:lnTo>
                  <a:pt x="658520" y="1039393"/>
                </a:lnTo>
                <a:lnTo>
                  <a:pt x="658520" y="0"/>
                </a:lnTo>
                <a:close/>
              </a:path>
            </a:pathLst>
          </a:custGeom>
          <a:solidFill>
            <a:srgbClr val="60605F">
              <a:alpha val="9999"/>
            </a:srgbClr>
          </a:solidFill>
        </p:spPr>
        <p:txBody>
          <a:bodyPr wrap="square" lIns="0" tIns="0" rIns="0" bIns="0" rtlCol="0"/>
          <a:lstStyle/>
          <a:p>
            <a:endParaRPr/>
          </a:p>
        </p:txBody>
      </p:sp>
      <p:sp>
        <p:nvSpPr>
          <p:cNvPr id="38" name="bg object 38"/>
          <p:cNvSpPr/>
          <p:nvPr/>
        </p:nvSpPr>
        <p:spPr>
          <a:xfrm>
            <a:off x="6592924" y="3805055"/>
            <a:ext cx="659130" cy="1039494"/>
          </a:xfrm>
          <a:custGeom>
            <a:avLst/>
            <a:gdLst/>
            <a:ahLst/>
            <a:cxnLst/>
            <a:rect l="l" t="t" r="r" b="b"/>
            <a:pathLst>
              <a:path w="659129" h="1039495">
                <a:moveTo>
                  <a:pt x="0" y="0"/>
                </a:moveTo>
                <a:lnTo>
                  <a:pt x="0" y="1039304"/>
                </a:lnTo>
                <a:lnTo>
                  <a:pt x="658558" y="519684"/>
                </a:lnTo>
                <a:lnTo>
                  <a:pt x="0" y="0"/>
                </a:lnTo>
                <a:close/>
              </a:path>
            </a:pathLst>
          </a:custGeom>
          <a:solidFill>
            <a:srgbClr val="AEAEAE">
              <a:alpha val="9999"/>
            </a:srgbClr>
          </a:solidFill>
        </p:spPr>
        <p:txBody>
          <a:bodyPr wrap="square" lIns="0" tIns="0" rIns="0" bIns="0" rtlCol="0"/>
          <a:lstStyle/>
          <a:p>
            <a:endParaRPr/>
          </a:p>
        </p:txBody>
      </p:sp>
      <p:sp>
        <p:nvSpPr>
          <p:cNvPr id="39" name="bg object 39"/>
          <p:cNvSpPr/>
          <p:nvPr/>
        </p:nvSpPr>
        <p:spPr>
          <a:xfrm>
            <a:off x="6592919" y="5364077"/>
            <a:ext cx="659130" cy="1039494"/>
          </a:xfrm>
          <a:custGeom>
            <a:avLst/>
            <a:gdLst/>
            <a:ahLst/>
            <a:cxnLst/>
            <a:rect l="l" t="t" r="r" b="b"/>
            <a:pathLst>
              <a:path w="659129" h="1039495">
                <a:moveTo>
                  <a:pt x="658520" y="0"/>
                </a:moveTo>
                <a:lnTo>
                  <a:pt x="0" y="519683"/>
                </a:lnTo>
                <a:lnTo>
                  <a:pt x="658520" y="1039393"/>
                </a:lnTo>
                <a:lnTo>
                  <a:pt x="658520" y="0"/>
                </a:lnTo>
                <a:close/>
              </a:path>
            </a:pathLst>
          </a:custGeom>
          <a:solidFill>
            <a:srgbClr val="D6D6D5">
              <a:alpha val="9999"/>
            </a:srgbClr>
          </a:solidFill>
        </p:spPr>
        <p:txBody>
          <a:bodyPr wrap="square" lIns="0" tIns="0" rIns="0" bIns="0" rtlCol="0"/>
          <a:lstStyle/>
          <a:p>
            <a:endParaRPr/>
          </a:p>
        </p:txBody>
      </p:sp>
      <p:sp>
        <p:nvSpPr>
          <p:cNvPr id="40" name="bg object 40"/>
          <p:cNvSpPr/>
          <p:nvPr/>
        </p:nvSpPr>
        <p:spPr>
          <a:xfrm>
            <a:off x="6592924" y="4844360"/>
            <a:ext cx="659130" cy="1039494"/>
          </a:xfrm>
          <a:custGeom>
            <a:avLst/>
            <a:gdLst/>
            <a:ahLst/>
            <a:cxnLst/>
            <a:rect l="l" t="t" r="r" b="b"/>
            <a:pathLst>
              <a:path w="659129" h="1039495">
                <a:moveTo>
                  <a:pt x="0" y="0"/>
                </a:moveTo>
                <a:lnTo>
                  <a:pt x="0" y="1039406"/>
                </a:lnTo>
                <a:lnTo>
                  <a:pt x="658558" y="519722"/>
                </a:lnTo>
                <a:lnTo>
                  <a:pt x="0" y="0"/>
                </a:lnTo>
                <a:close/>
              </a:path>
            </a:pathLst>
          </a:custGeom>
          <a:solidFill>
            <a:srgbClr val="1D1D1B">
              <a:alpha val="9999"/>
            </a:srgbClr>
          </a:solidFill>
        </p:spPr>
        <p:txBody>
          <a:bodyPr wrap="square" lIns="0" tIns="0" rIns="0" bIns="0" rtlCol="0"/>
          <a:lstStyle/>
          <a:p>
            <a:endParaRPr/>
          </a:p>
        </p:txBody>
      </p:sp>
      <p:sp>
        <p:nvSpPr>
          <p:cNvPr id="41" name="bg object 41"/>
          <p:cNvSpPr/>
          <p:nvPr/>
        </p:nvSpPr>
        <p:spPr>
          <a:xfrm>
            <a:off x="6592919" y="6403468"/>
            <a:ext cx="659130" cy="1039494"/>
          </a:xfrm>
          <a:custGeom>
            <a:avLst/>
            <a:gdLst/>
            <a:ahLst/>
            <a:cxnLst/>
            <a:rect l="l" t="t" r="r" b="b"/>
            <a:pathLst>
              <a:path w="659129" h="1039495">
                <a:moveTo>
                  <a:pt x="658520" y="0"/>
                </a:moveTo>
                <a:lnTo>
                  <a:pt x="0" y="519595"/>
                </a:lnTo>
                <a:lnTo>
                  <a:pt x="658520" y="1039393"/>
                </a:lnTo>
                <a:lnTo>
                  <a:pt x="658520" y="0"/>
                </a:lnTo>
                <a:close/>
              </a:path>
            </a:pathLst>
          </a:custGeom>
          <a:solidFill>
            <a:srgbClr val="D6D6D5">
              <a:alpha val="9999"/>
            </a:srgbClr>
          </a:solidFill>
        </p:spPr>
        <p:txBody>
          <a:bodyPr wrap="square" lIns="0" tIns="0" rIns="0" bIns="0" rtlCol="0"/>
          <a:lstStyle/>
          <a:p>
            <a:endParaRPr/>
          </a:p>
        </p:txBody>
      </p:sp>
      <p:sp>
        <p:nvSpPr>
          <p:cNvPr id="42" name="bg object 42"/>
          <p:cNvSpPr/>
          <p:nvPr/>
        </p:nvSpPr>
        <p:spPr>
          <a:xfrm>
            <a:off x="6592924" y="5883764"/>
            <a:ext cx="659130" cy="1039494"/>
          </a:xfrm>
          <a:custGeom>
            <a:avLst/>
            <a:gdLst/>
            <a:ahLst/>
            <a:cxnLst/>
            <a:rect l="l" t="t" r="r" b="b"/>
            <a:pathLst>
              <a:path w="659129" h="1039495">
                <a:moveTo>
                  <a:pt x="0" y="0"/>
                </a:moveTo>
                <a:lnTo>
                  <a:pt x="0" y="1039304"/>
                </a:lnTo>
                <a:lnTo>
                  <a:pt x="658558" y="519709"/>
                </a:lnTo>
                <a:lnTo>
                  <a:pt x="0" y="0"/>
                </a:lnTo>
                <a:close/>
              </a:path>
            </a:pathLst>
          </a:custGeom>
          <a:solidFill>
            <a:srgbClr val="60605F">
              <a:alpha val="9999"/>
            </a:srgbClr>
          </a:solidFill>
        </p:spPr>
        <p:txBody>
          <a:bodyPr wrap="square" lIns="0" tIns="0" rIns="0" bIns="0" rtlCol="0"/>
          <a:lstStyle/>
          <a:p>
            <a:endParaRPr/>
          </a:p>
        </p:txBody>
      </p:sp>
      <p:sp>
        <p:nvSpPr>
          <p:cNvPr id="43" name="bg object 43"/>
          <p:cNvSpPr/>
          <p:nvPr/>
        </p:nvSpPr>
        <p:spPr>
          <a:xfrm>
            <a:off x="6592919" y="7442786"/>
            <a:ext cx="659130" cy="1039494"/>
          </a:xfrm>
          <a:custGeom>
            <a:avLst/>
            <a:gdLst/>
            <a:ahLst/>
            <a:cxnLst/>
            <a:rect l="l" t="t" r="r" b="b"/>
            <a:pathLst>
              <a:path w="659129" h="1039495">
                <a:moveTo>
                  <a:pt x="658520" y="0"/>
                </a:moveTo>
                <a:lnTo>
                  <a:pt x="0" y="519684"/>
                </a:lnTo>
                <a:lnTo>
                  <a:pt x="658520" y="1039317"/>
                </a:lnTo>
                <a:lnTo>
                  <a:pt x="658520" y="0"/>
                </a:lnTo>
                <a:close/>
              </a:path>
            </a:pathLst>
          </a:custGeom>
          <a:solidFill>
            <a:srgbClr val="D6D6D5">
              <a:alpha val="9999"/>
            </a:srgbClr>
          </a:solidFill>
        </p:spPr>
        <p:txBody>
          <a:bodyPr wrap="square" lIns="0" tIns="0" rIns="0" bIns="0" rtlCol="0"/>
          <a:lstStyle/>
          <a:p>
            <a:endParaRPr/>
          </a:p>
        </p:txBody>
      </p:sp>
      <p:sp>
        <p:nvSpPr>
          <p:cNvPr id="44" name="bg object 44"/>
          <p:cNvSpPr/>
          <p:nvPr/>
        </p:nvSpPr>
        <p:spPr>
          <a:xfrm>
            <a:off x="6592924" y="6923066"/>
            <a:ext cx="659130" cy="1039494"/>
          </a:xfrm>
          <a:custGeom>
            <a:avLst/>
            <a:gdLst/>
            <a:ahLst/>
            <a:cxnLst/>
            <a:rect l="l" t="t" r="r" b="b"/>
            <a:pathLst>
              <a:path w="659129" h="1039495">
                <a:moveTo>
                  <a:pt x="0" y="0"/>
                </a:moveTo>
                <a:lnTo>
                  <a:pt x="0" y="1039406"/>
                </a:lnTo>
                <a:lnTo>
                  <a:pt x="658558" y="519722"/>
                </a:lnTo>
                <a:lnTo>
                  <a:pt x="0" y="0"/>
                </a:lnTo>
                <a:close/>
              </a:path>
            </a:pathLst>
          </a:custGeom>
          <a:solidFill>
            <a:srgbClr val="1D1D1B">
              <a:alpha val="9999"/>
            </a:srgbClr>
          </a:solidFill>
        </p:spPr>
        <p:txBody>
          <a:bodyPr wrap="square" lIns="0" tIns="0" rIns="0" bIns="0" rtlCol="0"/>
          <a:lstStyle/>
          <a:p>
            <a:endParaRPr/>
          </a:p>
        </p:txBody>
      </p:sp>
      <p:sp>
        <p:nvSpPr>
          <p:cNvPr id="45" name="bg object 45"/>
          <p:cNvSpPr/>
          <p:nvPr/>
        </p:nvSpPr>
        <p:spPr>
          <a:xfrm>
            <a:off x="6592919" y="8482101"/>
            <a:ext cx="659130" cy="1039494"/>
          </a:xfrm>
          <a:custGeom>
            <a:avLst/>
            <a:gdLst/>
            <a:ahLst/>
            <a:cxnLst/>
            <a:rect l="l" t="t" r="r" b="b"/>
            <a:pathLst>
              <a:path w="659129" h="1039495">
                <a:moveTo>
                  <a:pt x="658520" y="0"/>
                </a:moveTo>
                <a:lnTo>
                  <a:pt x="0" y="519709"/>
                </a:lnTo>
                <a:lnTo>
                  <a:pt x="658520" y="1039393"/>
                </a:lnTo>
                <a:lnTo>
                  <a:pt x="658520" y="0"/>
                </a:lnTo>
                <a:close/>
              </a:path>
            </a:pathLst>
          </a:custGeom>
          <a:solidFill>
            <a:srgbClr val="AEAEAE">
              <a:alpha val="9999"/>
            </a:srgbClr>
          </a:solidFill>
        </p:spPr>
        <p:txBody>
          <a:bodyPr wrap="square" lIns="0" tIns="0" rIns="0" bIns="0" rtlCol="0"/>
          <a:lstStyle/>
          <a:p>
            <a:endParaRPr/>
          </a:p>
        </p:txBody>
      </p:sp>
      <p:sp>
        <p:nvSpPr>
          <p:cNvPr id="46" name="bg object 46"/>
          <p:cNvSpPr/>
          <p:nvPr/>
        </p:nvSpPr>
        <p:spPr>
          <a:xfrm>
            <a:off x="6592924" y="7962470"/>
            <a:ext cx="659130" cy="1039494"/>
          </a:xfrm>
          <a:custGeom>
            <a:avLst/>
            <a:gdLst/>
            <a:ahLst/>
            <a:cxnLst/>
            <a:rect l="l" t="t" r="r" b="b"/>
            <a:pathLst>
              <a:path w="659129" h="1039495">
                <a:moveTo>
                  <a:pt x="0" y="0"/>
                </a:moveTo>
                <a:lnTo>
                  <a:pt x="0" y="1039342"/>
                </a:lnTo>
                <a:lnTo>
                  <a:pt x="658558" y="519633"/>
                </a:lnTo>
                <a:lnTo>
                  <a:pt x="0" y="0"/>
                </a:lnTo>
                <a:close/>
              </a:path>
            </a:pathLst>
          </a:custGeom>
          <a:solidFill>
            <a:srgbClr val="60605F">
              <a:alpha val="9999"/>
            </a:srgbClr>
          </a:solidFill>
        </p:spPr>
        <p:txBody>
          <a:bodyPr wrap="square" lIns="0" tIns="0" rIns="0" bIns="0" rtlCol="0"/>
          <a:lstStyle/>
          <a:p>
            <a:endParaRPr/>
          </a:p>
        </p:txBody>
      </p:sp>
      <p:sp>
        <p:nvSpPr>
          <p:cNvPr id="47" name="bg object 47"/>
          <p:cNvSpPr/>
          <p:nvPr userDrawn="1"/>
        </p:nvSpPr>
        <p:spPr>
          <a:xfrm>
            <a:off x="6592919" y="9521495"/>
            <a:ext cx="659130" cy="1039494"/>
          </a:xfrm>
          <a:custGeom>
            <a:avLst/>
            <a:gdLst/>
            <a:ahLst/>
            <a:cxnLst/>
            <a:rect l="l" t="t" r="r" b="b"/>
            <a:pathLst>
              <a:path w="659129" h="1039495">
                <a:moveTo>
                  <a:pt x="658520" y="0"/>
                </a:moveTo>
                <a:lnTo>
                  <a:pt x="0" y="519633"/>
                </a:lnTo>
                <a:lnTo>
                  <a:pt x="658520" y="1039291"/>
                </a:lnTo>
                <a:lnTo>
                  <a:pt x="658520" y="0"/>
                </a:lnTo>
                <a:close/>
              </a:path>
            </a:pathLst>
          </a:custGeom>
          <a:solidFill>
            <a:srgbClr val="D6D6D5">
              <a:alpha val="9999"/>
            </a:srgbClr>
          </a:solidFill>
        </p:spPr>
        <p:txBody>
          <a:bodyPr wrap="square" lIns="0" tIns="0" rIns="0" bIns="0" rtlCol="0"/>
          <a:lstStyle/>
          <a:p>
            <a:endParaRPr/>
          </a:p>
        </p:txBody>
      </p:sp>
      <p:sp>
        <p:nvSpPr>
          <p:cNvPr id="48" name="bg object 48"/>
          <p:cNvSpPr/>
          <p:nvPr userDrawn="1"/>
        </p:nvSpPr>
        <p:spPr>
          <a:xfrm>
            <a:off x="6592924" y="9001812"/>
            <a:ext cx="659130" cy="1039494"/>
          </a:xfrm>
          <a:custGeom>
            <a:avLst/>
            <a:gdLst/>
            <a:ahLst/>
            <a:cxnLst/>
            <a:rect l="l" t="t" r="r" b="b"/>
            <a:pathLst>
              <a:path w="659129" h="1039495">
                <a:moveTo>
                  <a:pt x="0" y="0"/>
                </a:moveTo>
                <a:lnTo>
                  <a:pt x="0" y="1039317"/>
                </a:lnTo>
                <a:lnTo>
                  <a:pt x="658558" y="519684"/>
                </a:lnTo>
                <a:lnTo>
                  <a:pt x="0" y="0"/>
                </a:lnTo>
                <a:close/>
              </a:path>
            </a:pathLst>
          </a:custGeom>
          <a:solidFill>
            <a:srgbClr val="1D1D1B">
              <a:alpha val="9999"/>
            </a:srgbClr>
          </a:solidFill>
        </p:spPr>
        <p:txBody>
          <a:bodyPr wrap="square" lIns="0" tIns="0" rIns="0" bIns="0" rtlCol="0"/>
          <a:lstStyle/>
          <a:p>
            <a:endParaRPr/>
          </a:p>
        </p:txBody>
      </p:sp>
      <p:sp>
        <p:nvSpPr>
          <p:cNvPr id="49" name="bg object 49"/>
          <p:cNvSpPr/>
          <p:nvPr/>
        </p:nvSpPr>
        <p:spPr>
          <a:xfrm>
            <a:off x="5934290" y="1726333"/>
            <a:ext cx="659130" cy="1039494"/>
          </a:xfrm>
          <a:custGeom>
            <a:avLst/>
            <a:gdLst/>
            <a:ahLst/>
            <a:cxnLst/>
            <a:rect l="l" t="t" r="r" b="b"/>
            <a:pathLst>
              <a:path w="659129" h="1039494">
                <a:moveTo>
                  <a:pt x="658583" y="0"/>
                </a:moveTo>
                <a:lnTo>
                  <a:pt x="0" y="519785"/>
                </a:lnTo>
                <a:lnTo>
                  <a:pt x="658583" y="1039406"/>
                </a:lnTo>
                <a:lnTo>
                  <a:pt x="658583" y="0"/>
                </a:lnTo>
                <a:close/>
              </a:path>
            </a:pathLst>
          </a:custGeom>
          <a:solidFill>
            <a:srgbClr val="D6D6D5">
              <a:alpha val="9999"/>
            </a:srgbClr>
          </a:solidFill>
        </p:spPr>
        <p:txBody>
          <a:bodyPr wrap="square" lIns="0" tIns="0" rIns="0" bIns="0" rtlCol="0"/>
          <a:lstStyle/>
          <a:p>
            <a:endParaRPr/>
          </a:p>
        </p:txBody>
      </p:sp>
      <p:sp>
        <p:nvSpPr>
          <p:cNvPr id="50" name="bg object 50"/>
          <p:cNvSpPr/>
          <p:nvPr/>
        </p:nvSpPr>
        <p:spPr>
          <a:xfrm>
            <a:off x="5934290" y="687019"/>
            <a:ext cx="659130" cy="1039494"/>
          </a:xfrm>
          <a:custGeom>
            <a:avLst/>
            <a:gdLst/>
            <a:ahLst/>
            <a:cxnLst/>
            <a:rect l="l" t="t" r="r" b="b"/>
            <a:pathLst>
              <a:path w="659129" h="1039494">
                <a:moveTo>
                  <a:pt x="658583" y="0"/>
                </a:moveTo>
                <a:lnTo>
                  <a:pt x="0" y="519696"/>
                </a:lnTo>
                <a:lnTo>
                  <a:pt x="658583" y="1039317"/>
                </a:lnTo>
                <a:lnTo>
                  <a:pt x="658583" y="0"/>
                </a:lnTo>
                <a:close/>
              </a:path>
            </a:pathLst>
          </a:custGeom>
          <a:solidFill>
            <a:srgbClr val="AEAEAE">
              <a:alpha val="9999"/>
            </a:srgbClr>
          </a:solidFill>
        </p:spPr>
        <p:txBody>
          <a:bodyPr wrap="square" lIns="0" tIns="0" rIns="0" bIns="0" rtlCol="0"/>
          <a:lstStyle/>
          <a:p>
            <a:endParaRPr/>
          </a:p>
        </p:txBody>
      </p:sp>
      <p:sp>
        <p:nvSpPr>
          <p:cNvPr id="51" name="bg object 51"/>
          <p:cNvSpPr/>
          <p:nvPr/>
        </p:nvSpPr>
        <p:spPr>
          <a:xfrm>
            <a:off x="5934285" y="1206715"/>
            <a:ext cx="659130" cy="1039494"/>
          </a:xfrm>
          <a:custGeom>
            <a:avLst/>
            <a:gdLst/>
            <a:ahLst/>
            <a:cxnLst/>
            <a:rect l="l" t="t" r="r" b="b"/>
            <a:pathLst>
              <a:path w="659129" h="1039494">
                <a:moveTo>
                  <a:pt x="0" y="0"/>
                </a:moveTo>
                <a:lnTo>
                  <a:pt x="0" y="1039406"/>
                </a:lnTo>
                <a:lnTo>
                  <a:pt x="658634" y="519620"/>
                </a:lnTo>
                <a:lnTo>
                  <a:pt x="0" y="0"/>
                </a:lnTo>
                <a:close/>
              </a:path>
            </a:pathLst>
          </a:custGeom>
          <a:solidFill>
            <a:srgbClr val="E7E7E7">
              <a:alpha val="9999"/>
            </a:srgbClr>
          </a:solidFill>
        </p:spPr>
        <p:txBody>
          <a:bodyPr wrap="square" lIns="0" tIns="0" rIns="0" bIns="0" rtlCol="0"/>
          <a:lstStyle/>
          <a:p>
            <a:endParaRPr/>
          </a:p>
        </p:txBody>
      </p:sp>
      <p:sp>
        <p:nvSpPr>
          <p:cNvPr id="52" name="bg object 52"/>
          <p:cNvSpPr/>
          <p:nvPr/>
        </p:nvSpPr>
        <p:spPr>
          <a:xfrm>
            <a:off x="5934291" y="2765737"/>
            <a:ext cx="659130" cy="1039494"/>
          </a:xfrm>
          <a:custGeom>
            <a:avLst/>
            <a:gdLst/>
            <a:ahLst/>
            <a:cxnLst/>
            <a:rect l="l" t="t" r="r" b="b"/>
            <a:pathLst>
              <a:path w="659129" h="1039495">
                <a:moveTo>
                  <a:pt x="658583" y="0"/>
                </a:moveTo>
                <a:lnTo>
                  <a:pt x="0" y="519696"/>
                </a:lnTo>
                <a:lnTo>
                  <a:pt x="658583" y="1039393"/>
                </a:lnTo>
                <a:lnTo>
                  <a:pt x="658583" y="0"/>
                </a:lnTo>
                <a:close/>
              </a:path>
            </a:pathLst>
          </a:custGeom>
          <a:solidFill>
            <a:srgbClr val="60605F">
              <a:alpha val="9999"/>
            </a:srgbClr>
          </a:solidFill>
        </p:spPr>
        <p:txBody>
          <a:bodyPr wrap="square" lIns="0" tIns="0" rIns="0" bIns="0" rtlCol="0"/>
          <a:lstStyle/>
          <a:p>
            <a:endParaRPr/>
          </a:p>
        </p:txBody>
      </p:sp>
      <p:sp>
        <p:nvSpPr>
          <p:cNvPr id="53" name="bg object 53"/>
          <p:cNvSpPr/>
          <p:nvPr/>
        </p:nvSpPr>
        <p:spPr>
          <a:xfrm>
            <a:off x="5934285" y="2246118"/>
            <a:ext cx="659130" cy="1039494"/>
          </a:xfrm>
          <a:custGeom>
            <a:avLst/>
            <a:gdLst/>
            <a:ahLst/>
            <a:cxnLst/>
            <a:rect l="l" t="t" r="r" b="b"/>
            <a:pathLst>
              <a:path w="659129" h="1039495">
                <a:moveTo>
                  <a:pt x="0" y="0"/>
                </a:moveTo>
                <a:lnTo>
                  <a:pt x="0" y="1039317"/>
                </a:lnTo>
                <a:lnTo>
                  <a:pt x="658634" y="519620"/>
                </a:lnTo>
                <a:lnTo>
                  <a:pt x="0" y="0"/>
                </a:lnTo>
                <a:close/>
              </a:path>
            </a:pathLst>
          </a:custGeom>
          <a:solidFill>
            <a:srgbClr val="AEAEAE">
              <a:alpha val="9999"/>
            </a:srgbClr>
          </a:solidFill>
        </p:spPr>
        <p:txBody>
          <a:bodyPr wrap="square" lIns="0" tIns="0" rIns="0" bIns="0" rtlCol="0"/>
          <a:lstStyle/>
          <a:p>
            <a:endParaRPr/>
          </a:p>
        </p:txBody>
      </p:sp>
      <p:sp>
        <p:nvSpPr>
          <p:cNvPr id="54" name="bg object 54"/>
          <p:cNvSpPr/>
          <p:nvPr/>
        </p:nvSpPr>
        <p:spPr>
          <a:xfrm>
            <a:off x="5934291" y="3805129"/>
            <a:ext cx="659130" cy="1039494"/>
          </a:xfrm>
          <a:custGeom>
            <a:avLst/>
            <a:gdLst/>
            <a:ahLst/>
            <a:cxnLst/>
            <a:rect l="l" t="t" r="r" b="b"/>
            <a:pathLst>
              <a:path w="659129" h="1039495">
                <a:moveTo>
                  <a:pt x="658583" y="0"/>
                </a:moveTo>
                <a:lnTo>
                  <a:pt x="0" y="519607"/>
                </a:lnTo>
                <a:lnTo>
                  <a:pt x="658583" y="1039304"/>
                </a:lnTo>
                <a:lnTo>
                  <a:pt x="658583" y="0"/>
                </a:lnTo>
                <a:close/>
              </a:path>
            </a:pathLst>
          </a:custGeom>
          <a:solidFill>
            <a:srgbClr val="60605F">
              <a:alpha val="9999"/>
            </a:srgbClr>
          </a:solidFill>
        </p:spPr>
        <p:txBody>
          <a:bodyPr wrap="square" lIns="0" tIns="0" rIns="0" bIns="0" rtlCol="0"/>
          <a:lstStyle/>
          <a:p>
            <a:endParaRPr/>
          </a:p>
        </p:txBody>
      </p:sp>
      <p:sp>
        <p:nvSpPr>
          <p:cNvPr id="55" name="bg object 55"/>
          <p:cNvSpPr/>
          <p:nvPr/>
        </p:nvSpPr>
        <p:spPr>
          <a:xfrm>
            <a:off x="5934285" y="3285435"/>
            <a:ext cx="659130" cy="1039494"/>
          </a:xfrm>
          <a:custGeom>
            <a:avLst/>
            <a:gdLst/>
            <a:ahLst/>
            <a:cxnLst/>
            <a:rect l="l" t="t" r="r" b="b"/>
            <a:pathLst>
              <a:path w="659129" h="1039495">
                <a:moveTo>
                  <a:pt x="0" y="0"/>
                </a:moveTo>
                <a:lnTo>
                  <a:pt x="0" y="1039304"/>
                </a:lnTo>
                <a:lnTo>
                  <a:pt x="658634" y="519696"/>
                </a:lnTo>
                <a:lnTo>
                  <a:pt x="0" y="0"/>
                </a:lnTo>
                <a:close/>
              </a:path>
            </a:pathLst>
          </a:custGeom>
          <a:solidFill>
            <a:srgbClr val="E7E7E7">
              <a:alpha val="9999"/>
            </a:srgbClr>
          </a:solidFill>
        </p:spPr>
        <p:txBody>
          <a:bodyPr wrap="square" lIns="0" tIns="0" rIns="0" bIns="0" rtlCol="0"/>
          <a:lstStyle/>
          <a:p>
            <a:endParaRPr/>
          </a:p>
        </p:txBody>
      </p:sp>
      <p:sp>
        <p:nvSpPr>
          <p:cNvPr id="56" name="bg object 56"/>
          <p:cNvSpPr/>
          <p:nvPr/>
        </p:nvSpPr>
        <p:spPr>
          <a:xfrm>
            <a:off x="5934291" y="4844434"/>
            <a:ext cx="659130" cy="1039494"/>
          </a:xfrm>
          <a:custGeom>
            <a:avLst/>
            <a:gdLst/>
            <a:ahLst/>
            <a:cxnLst/>
            <a:rect l="l" t="t" r="r" b="b"/>
            <a:pathLst>
              <a:path w="659129" h="1039495">
                <a:moveTo>
                  <a:pt x="658583" y="0"/>
                </a:moveTo>
                <a:lnTo>
                  <a:pt x="0" y="519696"/>
                </a:lnTo>
                <a:lnTo>
                  <a:pt x="658583" y="1039329"/>
                </a:lnTo>
                <a:lnTo>
                  <a:pt x="658583" y="0"/>
                </a:lnTo>
                <a:close/>
              </a:path>
            </a:pathLst>
          </a:custGeom>
          <a:solidFill>
            <a:srgbClr val="60605F">
              <a:alpha val="9999"/>
            </a:srgbClr>
          </a:solidFill>
        </p:spPr>
        <p:txBody>
          <a:bodyPr wrap="square" lIns="0" tIns="0" rIns="0" bIns="0" rtlCol="0"/>
          <a:lstStyle/>
          <a:p>
            <a:endParaRPr/>
          </a:p>
        </p:txBody>
      </p:sp>
      <p:sp>
        <p:nvSpPr>
          <p:cNvPr id="57" name="bg object 57"/>
          <p:cNvSpPr/>
          <p:nvPr/>
        </p:nvSpPr>
        <p:spPr>
          <a:xfrm>
            <a:off x="5934285" y="4324738"/>
            <a:ext cx="659130" cy="1039494"/>
          </a:xfrm>
          <a:custGeom>
            <a:avLst/>
            <a:gdLst/>
            <a:ahLst/>
            <a:cxnLst/>
            <a:rect l="l" t="t" r="r" b="b"/>
            <a:pathLst>
              <a:path w="659129" h="1039495">
                <a:moveTo>
                  <a:pt x="0" y="0"/>
                </a:moveTo>
                <a:lnTo>
                  <a:pt x="0" y="1039393"/>
                </a:lnTo>
                <a:lnTo>
                  <a:pt x="658634" y="519696"/>
                </a:lnTo>
                <a:lnTo>
                  <a:pt x="0" y="0"/>
                </a:lnTo>
                <a:close/>
              </a:path>
            </a:pathLst>
          </a:custGeom>
          <a:solidFill>
            <a:srgbClr val="AEAEAE">
              <a:alpha val="9999"/>
            </a:srgbClr>
          </a:solidFill>
        </p:spPr>
        <p:txBody>
          <a:bodyPr wrap="square" lIns="0" tIns="0" rIns="0" bIns="0" rtlCol="0"/>
          <a:lstStyle/>
          <a:p>
            <a:endParaRPr/>
          </a:p>
        </p:txBody>
      </p:sp>
      <p:sp>
        <p:nvSpPr>
          <p:cNvPr id="58" name="bg object 58"/>
          <p:cNvSpPr/>
          <p:nvPr/>
        </p:nvSpPr>
        <p:spPr>
          <a:xfrm>
            <a:off x="5934291" y="5883761"/>
            <a:ext cx="659130" cy="1039494"/>
          </a:xfrm>
          <a:custGeom>
            <a:avLst/>
            <a:gdLst/>
            <a:ahLst/>
            <a:cxnLst/>
            <a:rect l="l" t="t" r="r" b="b"/>
            <a:pathLst>
              <a:path w="659129" h="1039495">
                <a:moveTo>
                  <a:pt x="658583" y="0"/>
                </a:moveTo>
                <a:lnTo>
                  <a:pt x="0" y="519709"/>
                </a:lnTo>
                <a:lnTo>
                  <a:pt x="658583" y="1039380"/>
                </a:lnTo>
                <a:lnTo>
                  <a:pt x="658583" y="0"/>
                </a:lnTo>
                <a:close/>
              </a:path>
            </a:pathLst>
          </a:custGeom>
          <a:solidFill>
            <a:srgbClr val="D6D6D5">
              <a:alpha val="9999"/>
            </a:srgbClr>
          </a:solidFill>
        </p:spPr>
        <p:txBody>
          <a:bodyPr wrap="square" lIns="0" tIns="0" rIns="0" bIns="0" rtlCol="0"/>
          <a:lstStyle/>
          <a:p>
            <a:endParaRPr/>
          </a:p>
        </p:txBody>
      </p:sp>
      <p:sp>
        <p:nvSpPr>
          <p:cNvPr id="59" name="bg object 59"/>
          <p:cNvSpPr/>
          <p:nvPr/>
        </p:nvSpPr>
        <p:spPr>
          <a:xfrm>
            <a:off x="5934285" y="5364129"/>
            <a:ext cx="659130" cy="1039494"/>
          </a:xfrm>
          <a:custGeom>
            <a:avLst/>
            <a:gdLst/>
            <a:ahLst/>
            <a:cxnLst/>
            <a:rect l="l" t="t" r="r" b="b"/>
            <a:pathLst>
              <a:path w="659129" h="1039495">
                <a:moveTo>
                  <a:pt x="0" y="0"/>
                </a:moveTo>
                <a:lnTo>
                  <a:pt x="0" y="1039342"/>
                </a:lnTo>
                <a:lnTo>
                  <a:pt x="658634" y="519633"/>
                </a:lnTo>
                <a:lnTo>
                  <a:pt x="0" y="0"/>
                </a:lnTo>
                <a:close/>
              </a:path>
            </a:pathLst>
          </a:custGeom>
          <a:solidFill>
            <a:srgbClr val="AEAEAE">
              <a:alpha val="9999"/>
            </a:srgbClr>
          </a:solidFill>
        </p:spPr>
        <p:txBody>
          <a:bodyPr wrap="square" lIns="0" tIns="0" rIns="0" bIns="0" rtlCol="0"/>
          <a:lstStyle/>
          <a:p>
            <a:endParaRPr/>
          </a:p>
        </p:txBody>
      </p:sp>
      <p:sp>
        <p:nvSpPr>
          <p:cNvPr id="60" name="bg object 60"/>
          <p:cNvSpPr/>
          <p:nvPr/>
        </p:nvSpPr>
        <p:spPr>
          <a:xfrm>
            <a:off x="5934291" y="6923064"/>
            <a:ext cx="659130" cy="1039494"/>
          </a:xfrm>
          <a:custGeom>
            <a:avLst/>
            <a:gdLst/>
            <a:ahLst/>
            <a:cxnLst/>
            <a:rect l="l" t="t" r="r" b="b"/>
            <a:pathLst>
              <a:path w="659129" h="1039495">
                <a:moveTo>
                  <a:pt x="658583" y="0"/>
                </a:moveTo>
                <a:lnTo>
                  <a:pt x="0" y="519798"/>
                </a:lnTo>
                <a:lnTo>
                  <a:pt x="658583" y="1039406"/>
                </a:lnTo>
                <a:lnTo>
                  <a:pt x="658583" y="0"/>
                </a:lnTo>
                <a:close/>
              </a:path>
            </a:pathLst>
          </a:custGeom>
          <a:solidFill>
            <a:srgbClr val="D6D6D5">
              <a:alpha val="9999"/>
            </a:srgbClr>
          </a:solidFill>
        </p:spPr>
        <p:txBody>
          <a:bodyPr wrap="square" lIns="0" tIns="0" rIns="0" bIns="0" rtlCol="0"/>
          <a:lstStyle/>
          <a:p>
            <a:endParaRPr/>
          </a:p>
        </p:txBody>
      </p:sp>
      <p:sp>
        <p:nvSpPr>
          <p:cNvPr id="61" name="bg object 61"/>
          <p:cNvSpPr/>
          <p:nvPr/>
        </p:nvSpPr>
        <p:spPr>
          <a:xfrm>
            <a:off x="5934285" y="6403470"/>
            <a:ext cx="659130" cy="1039494"/>
          </a:xfrm>
          <a:custGeom>
            <a:avLst/>
            <a:gdLst/>
            <a:ahLst/>
            <a:cxnLst/>
            <a:rect l="l" t="t" r="r" b="b"/>
            <a:pathLst>
              <a:path w="659129" h="1039495">
                <a:moveTo>
                  <a:pt x="0" y="0"/>
                </a:moveTo>
                <a:lnTo>
                  <a:pt x="0" y="1039393"/>
                </a:lnTo>
                <a:lnTo>
                  <a:pt x="658634" y="519595"/>
                </a:lnTo>
                <a:lnTo>
                  <a:pt x="0" y="0"/>
                </a:lnTo>
                <a:close/>
              </a:path>
            </a:pathLst>
          </a:custGeom>
          <a:solidFill>
            <a:srgbClr val="60605F">
              <a:alpha val="9999"/>
            </a:srgbClr>
          </a:solidFill>
        </p:spPr>
        <p:txBody>
          <a:bodyPr wrap="square" lIns="0" tIns="0" rIns="0" bIns="0" rtlCol="0"/>
          <a:lstStyle/>
          <a:p>
            <a:endParaRPr/>
          </a:p>
        </p:txBody>
      </p:sp>
      <p:sp>
        <p:nvSpPr>
          <p:cNvPr id="62" name="bg object 62"/>
          <p:cNvSpPr/>
          <p:nvPr/>
        </p:nvSpPr>
        <p:spPr>
          <a:xfrm>
            <a:off x="5934291" y="7962469"/>
            <a:ext cx="659130" cy="1039494"/>
          </a:xfrm>
          <a:custGeom>
            <a:avLst/>
            <a:gdLst/>
            <a:ahLst/>
            <a:cxnLst/>
            <a:rect l="l" t="t" r="r" b="b"/>
            <a:pathLst>
              <a:path w="659129" h="1039495">
                <a:moveTo>
                  <a:pt x="658583" y="0"/>
                </a:moveTo>
                <a:lnTo>
                  <a:pt x="0" y="519633"/>
                </a:lnTo>
                <a:lnTo>
                  <a:pt x="658583" y="1039342"/>
                </a:lnTo>
                <a:lnTo>
                  <a:pt x="658583" y="0"/>
                </a:lnTo>
                <a:close/>
              </a:path>
            </a:pathLst>
          </a:custGeom>
          <a:solidFill>
            <a:srgbClr val="D6D6D5">
              <a:alpha val="9999"/>
            </a:srgbClr>
          </a:solidFill>
        </p:spPr>
        <p:txBody>
          <a:bodyPr wrap="square" lIns="0" tIns="0" rIns="0" bIns="0" rtlCol="0"/>
          <a:lstStyle/>
          <a:p>
            <a:endParaRPr/>
          </a:p>
        </p:txBody>
      </p:sp>
      <p:sp>
        <p:nvSpPr>
          <p:cNvPr id="63" name="bg object 63"/>
          <p:cNvSpPr/>
          <p:nvPr/>
        </p:nvSpPr>
        <p:spPr>
          <a:xfrm>
            <a:off x="5934285" y="7442861"/>
            <a:ext cx="659130" cy="1039494"/>
          </a:xfrm>
          <a:custGeom>
            <a:avLst/>
            <a:gdLst/>
            <a:ahLst/>
            <a:cxnLst/>
            <a:rect l="l" t="t" r="r" b="b"/>
            <a:pathLst>
              <a:path w="659129" h="1039495">
                <a:moveTo>
                  <a:pt x="0" y="0"/>
                </a:moveTo>
                <a:lnTo>
                  <a:pt x="0" y="1039240"/>
                </a:lnTo>
                <a:lnTo>
                  <a:pt x="658634" y="519607"/>
                </a:lnTo>
                <a:lnTo>
                  <a:pt x="0" y="0"/>
                </a:lnTo>
                <a:close/>
              </a:path>
            </a:pathLst>
          </a:custGeom>
          <a:solidFill>
            <a:srgbClr val="AEAEAE">
              <a:alpha val="9999"/>
            </a:srgbClr>
          </a:solidFill>
        </p:spPr>
        <p:txBody>
          <a:bodyPr wrap="square" lIns="0" tIns="0" rIns="0" bIns="0" rtlCol="0"/>
          <a:lstStyle/>
          <a:p>
            <a:endParaRPr/>
          </a:p>
        </p:txBody>
      </p:sp>
      <p:sp>
        <p:nvSpPr>
          <p:cNvPr id="64" name="bg object 64"/>
          <p:cNvSpPr/>
          <p:nvPr/>
        </p:nvSpPr>
        <p:spPr>
          <a:xfrm>
            <a:off x="5934285" y="8482103"/>
            <a:ext cx="659130" cy="1039494"/>
          </a:xfrm>
          <a:custGeom>
            <a:avLst/>
            <a:gdLst/>
            <a:ahLst/>
            <a:cxnLst/>
            <a:rect l="l" t="t" r="r" b="b"/>
            <a:pathLst>
              <a:path w="659129" h="1039495">
                <a:moveTo>
                  <a:pt x="0" y="0"/>
                </a:moveTo>
                <a:lnTo>
                  <a:pt x="0" y="1039393"/>
                </a:lnTo>
                <a:lnTo>
                  <a:pt x="658634" y="519709"/>
                </a:lnTo>
                <a:lnTo>
                  <a:pt x="0" y="0"/>
                </a:lnTo>
                <a:close/>
              </a:path>
            </a:pathLst>
          </a:custGeom>
          <a:solidFill>
            <a:srgbClr val="E7E7E7">
              <a:alpha val="9999"/>
            </a:srgbClr>
          </a:solidFill>
        </p:spPr>
        <p:txBody>
          <a:bodyPr wrap="square" lIns="0" tIns="0" rIns="0" bIns="0" rtlCol="0"/>
          <a:lstStyle/>
          <a:p>
            <a:endParaRPr/>
          </a:p>
        </p:txBody>
      </p:sp>
      <p:sp>
        <p:nvSpPr>
          <p:cNvPr id="65" name="bg object 65"/>
          <p:cNvSpPr/>
          <p:nvPr/>
        </p:nvSpPr>
        <p:spPr>
          <a:xfrm>
            <a:off x="5275702" y="2246118"/>
            <a:ext cx="659130" cy="1039494"/>
          </a:xfrm>
          <a:custGeom>
            <a:avLst/>
            <a:gdLst/>
            <a:ahLst/>
            <a:cxnLst/>
            <a:rect l="l" t="t" r="r" b="b"/>
            <a:pathLst>
              <a:path w="659129" h="1039495">
                <a:moveTo>
                  <a:pt x="658583" y="0"/>
                </a:moveTo>
                <a:lnTo>
                  <a:pt x="0" y="519620"/>
                </a:lnTo>
                <a:lnTo>
                  <a:pt x="658583" y="1039317"/>
                </a:lnTo>
                <a:lnTo>
                  <a:pt x="658583" y="0"/>
                </a:lnTo>
                <a:close/>
              </a:path>
            </a:pathLst>
          </a:custGeom>
          <a:solidFill>
            <a:srgbClr val="D6D6D5">
              <a:alpha val="9999"/>
            </a:srgbClr>
          </a:solidFill>
        </p:spPr>
        <p:txBody>
          <a:bodyPr wrap="square" lIns="0" tIns="0" rIns="0" bIns="0" rtlCol="0"/>
          <a:lstStyle/>
          <a:p>
            <a:endParaRPr/>
          </a:p>
        </p:txBody>
      </p:sp>
      <p:grpSp>
        <p:nvGrpSpPr>
          <p:cNvPr id="66" name="object 2">
            <a:extLst>
              <a:ext uri="{FF2B5EF4-FFF2-40B4-BE49-F238E27FC236}">
                <a16:creationId xmlns:a16="http://schemas.microsoft.com/office/drawing/2014/main" id="{6428D1DD-7349-4F0A-B8A4-7D3B5AA4B2C6}"/>
              </a:ext>
            </a:extLst>
          </p:cNvPr>
          <p:cNvGrpSpPr/>
          <p:nvPr userDrawn="1"/>
        </p:nvGrpSpPr>
        <p:grpSpPr>
          <a:xfrm>
            <a:off x="3300059" y="0"/>
            <a:ext cx="4257040" cy="10692130"/>
            <a:chOff x="3300059" y="0"/>
            <a:chExt cx="4257040" cy="10692130"/>
          </a:xfrm>
        </p:grpSpPr>
        <p:sp>
          <p:nvSpPr>
            <p:cNvPr id="67" name="object 3">
              <a:extLst>
                <a:ext uri="{FF2B5EF4-FFF2-40B4-BE49-F238E27FC236}">
                  <a16:creationId xmlns:a16="http://schemas.microsoft.com/office/drawing/2014/main" id="{B382C951-E5BC-43FC-8120-7A367429358B}"/>
                </a:ext>
              </a:extLst>
            </p:cNvPr>
            <p:cNvSpPr/>
            <p:nvPr/>
          </p:nvSpPr>
          <p:spPr>
            <a:xfrm>
              <a:off x="5275707" y="1726412"/>
              <a:ext cx="659130" cy="2598420"/>
            </a:xfrm>
            <a:custGeom>
              <a:avLst/>
              <a:gdLst/>
              <a:ahLst/>
              <a:cxnLst/>
              <a:rect l="l" t="t" r="r" b="b"/>
              <a:pathLst>
                <a:path w="659129" h="2598420">
                  <a:moveTo>
                    <a:pt x="658583" y="1559013"/>
                  </a:moveTo>
                  <a:lnTo>
                    <a:pt x="0" y="2078710"/>
                  </a:lnTo>
                  <a:lnTo>
                    <a:pt x="658583" y="2598318"/>
                  </a:lnTo>
                  <a:lnTo>
                    <a:pt x="658583" y="1559013"/>
                  </a:lnTo>
                  <a:close/>
                </a:path>
                <a:path w="659129" h="2598420">
                  <a:moveTo>
                    <a:pt x="658583" y="519696"/>
                  </a:moveTo>
                  <a:lnTo>
                    <a:pt x="0" y="0"/>
                  </a:lnTo>
                  <a:lnTo>
                    <a:pt x="0" y="1039317"/>
                  </a:lnTo>
                  <a:lnTo>
                    <a:pt x="658583" y="519696"/>
                  </a:lnTo>
                  <a:close/>
                </a:path>
              </a:pathLst>
            </a:custGeom>
            <a:solidFill>
              <a:srgbClr val="60605F">
                <a:alpha val="9999"/>
              </a:srgbClr>
            </a:solidFill>
          </p:spPr>
          <p:txBody>
            <a:bodyPr wrap="square" lIns="0" tIns="0" rIns="0" bIns="0" rtlCol="0"/>
            <a:lstStyle/>
            <a:p>
              <a:endParaRPr/>
            </a:p>
          </p:txBody>
        </p:sp>
        <p:sp>
          <p:nvSpPr>
            <p:cNvPr id="68" name="object 4">
              <a:extLst>
                <a:ext uri="{FF2B5EF4-FFF2-40B4-BE49-F238E27FC236}">
                  <a16:creationId xmlns:a16="http://schemas.microsoft.com/office/drawing/2014/main" id="{76E36B6E-E9D9-4A22-ACB4-A3B12EC590FB}"/>
                </a:ext>
              </a:extLst>
            </p:cNvPr>
            <p:cNvSpPr/>
            <p:nvPr/>
          </p:nvSpPr>
          <p:spPr>
            <a:xfrm>
              <a:off x="5275709" y="2765727"/>
              <a:ext cx="659130" cy="1039494"/>
            </a:xfrm>
            <a:custGeom>
              <a:avLst/>
              <a:gdLst/>
              <a:ahLst/>
              <a:cxnLst/>
              <a:rect l="l" t="t" r="r" b="b"/>
              <a:pathLst>
                <a:path w="659129" h="1039495">
                  <a:moveTo>
                    <a:pt x="0" y="0"/>
                  </a:moveTo>
                  <a:lnTo>
                    <a:pt x="0" y="1039393"/>
                  </a:lnTo>
                  <a:lnTo>
                    <a:pt x="658583" y="519696"/>
                  </a:lnTo>
                  <a:lnTo>
                    <a:pt x="0" y="0"/>
                  </a:lnTo>
                  <a:close/>
                </a:path>
              </a:pathLst>
            </a:custGeom>
            <a:solidFill>
              <a:srgbClr val="E7E7E7">
                <a:alpha val="9999"/>
              </a:srgbClr>
            </a:solidFill>
          </p:spPr>
          <p:txBody>
            <a:bodyPr wrap="square" lIns="0" tIns="0" rIns="0" bIns="0" rtlCol="0"/>
            <a:lstStyle/>
            <a:p>
              <a:endParaRPr/>
            </a:p>
          </p:txBody>
        </p:sp>
        <p:sp>
          <p:nvSpPr>
            <p:cNvPr id="69" name="object 5">
              <a:extLst>
                <a:ext uri="{FF2B5EF4-FFF2-40B4-BE49-F238E27FC236}">
                  <a16:creationId xmlns:a16="http://schemas.microsoft.com/office/drawing/2014/main" id="{8C6B99AD-DA6F-425E-B312-5E5A52B8D441}"/>
                </a:ext>
              </a:extLst>
            </p:cNvPr>
            <p:cNvSpPr/>
            <p:nvPr/>
          </p:nvSpPr>
          <p:spPr>
            <a:xfrm>
              <a:off x="5275714" y="4324723"/>
              <a:ext cx="659130" cy="1039494"/>
            </a:xfrm>
            <a:custGeom>
              <a:avLst/>
              <a:gdLst/>
              <a:ahLst/>
              <a:cxnLst/>
              <a:rect l="l" t="t" r="r" b="b"/>
              <a:pathLst>
                <a:path w="659129" h="1039495">
                  <a:moveTo>
                    <a:pt x="658583" y="0"/>
                  </a:moveTo>
                  <a:lnTo>
                    <a:pt x="0" y="519696"/>
                  </a:lnTo>
                  <a:lnTo>
                    <a:pt x="658583" y="1039393"/>
                  </a:lnTo>
                  <a:lnTo>
                    <a:pt x="658583" y="0"/>
                  </a:lnTo>
                  <a:close/>
                </a:path>
              </a:pathLst>
            </a:custGeom>
            <a:solidFill>
              <a:srgbClr val="B2B2B1">
                <a:alpha val="9999"/>
              </a:srgbClr>
            </a:solidFill>
          </p:spPr>
          <p:txBody>
            <a:bodyPr wrap="square" lIns="0" tIns="0" rIns="0" bIns="0" rtlCol="0"/>
            <a:lstStyle/>
            <a:p>
              <a:endParaRPr/>
            </a:p>
          </p:txBody>
        </p:sp>
        <p:sp>
          <p:nvSpPr>
            <p:cNvPr id="70" name="object 6">
              <a:extLst>
                <a:ext uri="{FF2B5EF4-FFF2-40B4-BE49-F238E27FC236}">
                  <a16:creationId xmlns:a16="http://schemas.microsoft.com/office/drawing/2014/main" id="{2F7BCDE2-C03E-468B-8E16-A0E6FB27110E}"/>
                </a:ext>
              </a:extLst>
            </p:cNvPr>
            <p:cNvSpPr/>
            <p:nvPr/>
          </p:nvSpPr>
          <p:spPr>
            <a:xfrm>
              <a:off x="5275709" y="3805118"/>
              <a:ext cx="659130" cy="1039494"/>
            </a:xfrm>
            <a:custGeom>
              <a:avLst/>
              <a:gdLst/>
              <a:ahLst/>
              <a:cxnLst/>
              <a:rect l="l" t="t" r="r" b="b"/>
              <a:pathLst>
                <a:path w="659129" h="1039495">
                  <a:moveTo>
                    <a:pt x="0" y="0"/>
                  </a:moveTo>
                  <a:lnTo>
                    <a:pt x="0" y="1039304"/>
                  </a:lnTo>
                  <a:lnTo>
                    <a:pt x="658583" y="519607"/>
                  </a:lnTo>
                  <a:lnTo>
                    <a:pt x="0" y="0"/>
                  </a:lnTo>
                  <a:close/>
                </a:path>
              </a:pathLst>
            </a:custGeom>
            <a:solidFill>
              <a:srgbClr val="D6D6D5">
                <a:alpha val="9999"/>
              </a:srgbClr>
            </a:solidFill>
          </p:spPr>
          <p:txBody>
            <a:bodyPr wrap="square" lIns="0" tIns="0" rIns="0" bIns="0" rtlCol="0"/>
            <a:lstStyle/>
            <a:p>
              <a:endParaRPr dirty="0"/>
            </a:p>
          </p:txBody>
        </p:sp>
        <p:sp>
          <p:nvSpPr>
            <p:cNvPr id="71" name="object 7">
              <a:extLst>
                <a:ext uri="{FF2B5EF4-FFF2-40B4-BE49-F238E27FC236}">
                  <a16:creationId xmlns:a16="http://schemas.microsoft.com/office/drawing/2014/main" id="{5F663463-E3E1-4940-88F5-8E21A0B1D8A5}"/>
                </a:ext>
              </a:extLst>
            </p:cNvPr>
            <p:cNvSpPr/>
            <p:nvPr/>
          </p:nvSpPr>
          <p:spPr>
            <a:xfrm>
              <a:off x="5275709" y="9001786"/>
              <a:ext cx="659130" cy="1039494"/>
            </a:xfrm>
            <a:custGeom>
              <a:avLst/>
              <a:gdLst/>
              <a:ahLst/>
              <a:cxnLst/>
              <a:rect l="l" t="t" r="r" b="b"/>
              <a:pathLst>
                <a:path w="659129" h="1039495">
                  <a:moveTo>
                    <a:pt x="0" y="0"/>
                  </a:moveTo>
                  <a:lnTo>
                    <a:pt x="0" y="1039368"/>
                  </a:lnTo>
                  <a:lnTo>
                    <a:pt x="658583" y="519684"/>
                  </a:lnTo>
                  <a:lnTo>
                    <a:pt x="0" y="0"/>
                  </a:lnTo>
                  <a:close/>
                </a:path>
              </a:pathLst>
            </a:custGeom>
            <a:solidFill>
              <a:srgbClr val="AEAEAE">
                <a:alpha val="9999"/>
              </a:srgbClr>
            </a:solidFill>
          </p:spPr>
          <p:txBody>
            <a:bodyPr wrap="square" lIns="0" tIns="0" rIns="0" bIns="0" rtlCol="0"/>
            <a:lstStyle/>
            <a:p>
              <a:endParaRPr/>
            </a:p>
          </p:txBody>
        </p:sp>
        <p:sp>
          <p:nvSpPr>
            <p:cNvPr id="72" name="object 8">
              <a:extLst>
                <a:ext uri="{FF2B5EF4-FFF2-40B4-BE49-F238E27FC236}">
                  <a16:creationId xmlns:a16="http://schemas.microsoft.com/office/drawing/2014/main" id="{0EA74910-6695-44E9-8EC6-670312827DAD}"/>
                </a:ext>
              </a:extLst>
            </p:cNvPr>
            <p:cNvSpPr/>
            <p:nvPr/>
          </p:nvSpPr>
          <p:spPr>
            <a:xfrm>
              <a:off x="5275707" y="687082"/>
              <a:ext cx="659130" cy="5716905"/>
            </a:xfrm>
            <a:custGeom>
              <a:avLst/>
              <a:gdLst/>
              <a:ahLst/>
              <a:cxnLst/>
              <a:rect l="l" t="t" r="r" b="b"/>
              <a:pathLst>
                <a:path w="659129" h="5716905">
                  <a:moveTo>
                    <a:pt x="658583" y="4677041"/>
                  </a:moveTo>
                  <a:lnTo>
                    <a:pt x="0" y="5196675"/>
                  </a:lnTo>
                  <a:lnTo>
                    <a:pt x="658583" y="5716384"/>
                  </a:lnTo>
                  <a:lnTo>
                    <a:pt x="658583" y="4677041"/>
                  </a:lnTo>
                  <a:close/>
                </a:path>
                <a:path w="659129" h="5716905">
                  <a:moveTo>
                    <a:pt x="658583" y="519620"/>
                  </a:moveTo>
                  <a:lnTo>
                    <a:pt x="0" y="0"/>
                  </a:lnTo>
                  <a:lnTo>
                    <a:pt x="0" y="1039241"/>
                  </a:lnTo>
                  <a:lnTo>
                    <a:pt x="658583" y="519620"/>
                  </a:lnTo>
                  <a:close/>
                </a:path>
              </a:pathLst>
            </a:custGeom>
            <a:solidFill>
              <a:srgbClr val="D6D6D5">
                <a:alpha val="9999"/>
              </a:srgbClr>
            </a:solidFill>
          </p:spPr>
          <p:txBody>
            <a:bodyPr wrap="square" lIns="0" tIns="0" rIns="0" bIns="0" rtlCol="0"/>
            <a:lstStyle/>
            <a:p>
              <a:endParaRPr/>
            </a:p>
          </p:txBody>
        </p:sp>
        <p:sp>
          <p:nvSpPr>
            <p:cNvPr id="73" name="object 9">
              <a:extLst>
                <a:ext uri="{FF2B5EF4-FFF2-40B4-BE49-F238E27FC236}">
                  <a16:creationId xmlns:a16="http://schemas.microsoft.com/office/drawing/2014/main" id="{D532AF07-0EDA-4678-A7FB-CA14A01442D4}"/>
                </a:ext>
              </a:extLst>
            </p:cNvPr>
            <p:cNvSpPr/>
            <p:nvPr/>
          </p:nvSpPr>
          <p:spPr>
            <a:xfrm>
              <a:off x="5275709" y="4844421"/>
              <a:ext cx="659130" cy="1039494"/>
            </a:xfrm>
            <a:custGeom>
              <a:avLst/>
              <a:gdLst/>
              <a:ahLst/>
              <a:cxnLst/>
              <a:rect l="l" t="t" r="r" b="b"/>
              <a:pathLst>
                <a:path w="659129" h="1039495">
                  <a:moveTo>
                    <a:pt x="0" y="0"/>
                  </a:moveTo>
                  <a:lnTo>
                    <a:pt x="0" y="1039329"/>
                  </a:lnTo>
                  <a:lnTo>
                    <a:pt x="658583" y="519696"/>
                  </a:lnTo>
                  <a:lnTo>
                    <a:pt x="0" y="0"/>
                  </a:lnTo>
                  <a:close/>
                </a:path>
              </a:pathLst>
            </a:custGeom>
            <a:solidFill>
              <a:srgbClr val="E7E7E7">
                <a:alpha val="9999"/>
              </a:srgbClr>
            </a:solidFill>
          </p:spPr>
          <p:txBody>
            <a:bodyPr wrap="square" lIns="0" tIns="0" rIns="0" bIns="0" rtlCol="0"/>
            <a:lstStyle/>
            <a:p>
              <a:endParaRPr/>
            </a:p>
          </p:txBody>
        </p:sp>
        <p:sp>
          <p:nvSpPr>
            <p:cNvPr id="74" name="object 10">
              <a:extLst>
                <a:ext uri="{FF2B5EF4-FFF2-40B4-BE49-F238E27FC236}">
                  <a16:creationId xmlns:a16="http://schemas.microsoft.com/office/drawing/2014/main" id="{E32F8EF5-069E-47EA-8BDF-B86F29AC1585}"/>
                </a:ext>
              </a:extLst>
            </p:cNvPr>
            <p:cNvSpPr/>
            <p:nvPr/>
          </p:nvSpPr>
          <p:spPr>
            <a:xfrm>
              <a:off x="5275714" y="6403456"/>
              <a:ext cx="659130" cy="1039494"/>
            </a:xfrm>
            <a:custGeom>
              <a:avLst/>
              <a:gdLst/>
              <a:ahLst/>
              <a:cxnLst/>
              <a:rect l="l" t="t" r="r" b="b"/>
              <a:pathLst>
                <a:path w="659129" h="1039495">
                  <a:moveTo>
                    <a:pt x="658583" y="0"/>
                  </a:moveTo>
                  <a:lnTo>
                    <a:pt x="0" y="519683"/>
                  </a:lnTo>
                  <a:lnTo>
                    <a:pt x="658583" y="1039380"/>
                  </a:lnTo>
                  <a:lnTo>
                    <a:pt x="658583" y="0"/>
                  </a:lnTo>
                  <a:close/>
                </a:path>
              </a:pathLst>
            </a:custGeom>
            <a:solidFill>
              <a:srgbClr val="D6D6D5">
                <a:alpha val="9999"/>
              </a:srgbClr>
            </a:solidFill>
          </p:spPr>
          <p:txBody>
            <a:bodyPr wrap="square" lIns="0" tIns="0" rIns="0" bIns="0" rtlCol="0"/>
            <a:lstStyle/>
            <a:p>
              <a:endParaRPr/>
            </a:p>
          </p:txBody>
        </p:sp>
        <p:sp>
          <p:nvSpPr>
            <p:cNvPr id="75" name="object 11">
              <a:extLst>
                <a:ext uri="{FF2B5EF4-FFF2-40B4-BE49-F238E27FC236}">
                  <a16:creationId xmlns:a16="http://schemas.microsoft.com/office/drawing/2014/main" id="{7B2789B5-B03A-418D-8E3D-9D63C180DAD9}"/>
                </a:ext>
              </a:extLst>
            </p:cNvPr>
            <p:cNvSpPr/>
            <p:nvPr/>
          </p:nvSpPr>
          <p:spPr>
            <a:xfrm>
              <a:off x="5275707" y="5883757"/>
              <a:ext cx="659130" cy="2598420"/>
            </a:xfrm>
            <a:custGeom>
              <a:avLst/>
              <a:gdLst/>
              <a:ahLst/>
              <a:cxnLst/>
              <a:rect l="l" t="t" r="r" b="b"/>
              <a:pathLst>
                <a:path w="659129" h="2598420">
                  <a:moveTo>
                    <a:pt x="658583" y="1559090"/>
                  </a:moveTo>
                  <a:lnTo>
                    <a:pt x="0" y="2078697"/>
                  </a:lnTo>
                  <a:lnTo>
                    <a:pt x="658583" y="2598407"/>
                  </a:lnTo>
                  <a:lnTo>
                    <a:pt x="658583" y="1559090"/>
                  </a:lnTo>
                  <a:close/>
                </a:path>
                <a:path w="659129" h="2598420">
                  <a:moveTo>
                    <a:pt x="658583" y="519709"/>
                  </a:moveTo>
                  <a:lnTo>
                    <a:pt x="0" y="0"/>
                  </a:lnTo>
                  <a:lnTo>
                    <a:pt x="0" y="1039393"/>
                  </a:lnTo>
                  <a:lnTo>
                    <a:pt x="658583" y="519709"/>
                  </a:lnTo>
                  <a:close/>
                </a:path>
              </a:pathLst>
            </a:custGeom>
            <a:solidFill>
              <a:srgbClr val="60605F">
                <a:alpha val="9999"/>
              </a:srgbClr>
            </a:solidFill>
          </p:spPr>
          <p:txBody>
            <a:bodyPr wrap="square" lIns="0" tIns="0" rIns="0" bIns="0" rtlCol="0"/>
            <a:lstStyle/>
            <a:p>
              <a:endParaRPr/>
            </a:p>
          </p:txBody>
        </p:sp>
        <p:sp>
          <p:nvSpPr>
            <p:cNvPr id="76" name="object 12">
              <a:extLst>
                <a:ext uri="{FF2B5EF4-FFF2-40B4-BE49-F238E27FC236}">
                  <a16:creationId xmlns:a16="http://schemas.microsoft.com/office/drawing/2014/main" id="{EDED81E0-C171-442D-9A5C-4F19D603B5E7}"/>
                </a:ext>
              </a:extLst>
            </p:cNvPr>
            <p:cNvSpPr/>
            <p:nvPr/>
          </p:nvSpPr>
          <p:spPr>
            <a:xfrm>
              <a:off x="5275709" y="6923142"/>
              <a:ext cx="659130" cy="1039494"/>
            </a:xfrm>
            <a:custGeom>
              <a:avLst/>
              <a:gdLst/>
              <a:ahLst/>
              <a:cxnLst/>
              <a:rect l="l" t="t" r="r" b="b"/>
              <a:pathLst>
                <a:path w="659129" h="1039495">
                  <a:moveTo>
                    <a:pt x="0" y="0"/>
                  </a:moveTo>
                  <a:lnTo>
                    <a:pt x="0" y="1039304"/>
                  </a:lnTo>
                  <a:lnTo>
                    <a:pt x="658583" y="519696"/>
                  </a:lnTo>
                  <a:lnTo>
                    <a:pt x="0" y="0"/>
                  </a:lnTo>
                  <a:close/>
                </a:path>
              </a:pathLst>
            </a:custGeom>
            <a:solidFill>
              <a:srgbClr val="E7E7E7">
                <a:alpha val="9999"/>
              </a:srgbClr>
            </a:solidFill>
          </p:spPr>
          <p:txBody>
            <a:bodyPr wrap="square" lIns="0" tIns="0" rIns="0" bIns="0" rtlCol="0"/>
            <a:lstStyle/>
            <a:p>
              <a:endParaRPr/>
            </a:p>
          </p:txBody>
        </p:sp>
        <p:sp>
          <p:nvSpPr>
            <p:cNvPr id="77" name="object 13">
              <a:extLst>
                <a:ext uri="{FF2B5EF4-FFF2-40B4-BE49-F238E27FC236}">
                  <a16:creationId xmlns:a16="http://schemas.microsoft.com/office/drawing/2014/main" id="{54A932B9-F9F3-45D7-9FFC-281DB8F7D7B5}"/>
                </a:ext>
              </a:extLst>
            </p:cNvPr>
            <p:cNvSpPr/>
            <p:nvPr/>
          </p:nvSpPr>
          <p:spPr>
            <a:xfrm>
              <a:off x="5275714" y="8482152"/>
              <a:ext cx="659130" cy="1039494"/>
            </a:xfrm>
            <a:custGeom>
              <a:avLst/>
              <a:gdLst/>
              <a:ahLst/>
              <a:cxnLst/>
              <a:rect l="l" t="t" r="r" b="b"/>
              <a:pathLst>
                <a:path w="659129" h="1039495">
                  <a:moveTo>
                    <a:pt x="658583" y="0"/>
                  </a:moveTo>
                  <a:lnTo>
                    <a:pt x="0" y="519633"/>
                  </a:lnTo>
                  <a:lnTo>
                    <a:pt x="658583" y="1039317"/>
                  </a:lnTo>
                  <a:lnTo>
                    <a:pt x="658583" y="0"/>
                  </a:lnTo>
                  <a:close/>
                </a:path>
              </a:pathLst>
            </a:custGeom>
            <a:solidFill>
              <a:srgbClr val="D6D6D5">
                <a:alpha val="9999"/>
              </a:srgbClr>
            </a:solidFill>
          </p:spPr>
          <p:txBody>
            <a:bodyPr wrap="square" lIns="0" tIns="0" rIns="0" bIns="0" rtlCol="0"/>
            <a:lstStyle/>
            <a:p>
              <a:endParaRPr/>
            </a:p>
          </p:txBody>
        </p:sp>
        <p:sp>
          <p:nvSpPr>
            <p:cNvPr id="78" name="object 14">
              <a:extLst>
                <a:ext uri="{FF2B5EF4-FFF2-40B4-BE49-F238E27FC236}">
                  <a16:creationId xmlns:a16="http://schemas.microsoft.com/office/drawing/2014/main" id="{A67A5EFF-6ADE-4C18-B075-A5C0990A6635}"/>
                </a:ext>
              </a:extLst>
            </p:cNvPr>
            <p:cNvSpPr/>
            <p:nvPr/>
          </p:nvSpPr>
          <p:spPr>
            <a:xfrm>
              <a:off x="5275709" y="7962445"/>
              <a:ext cx="659130" cy="1039494"/>
            </a:xfrm>
            <a:custGeom>
              <a:avLst/>
              <a:gdLst/>
              <a:ahLst/>
              <a:cxnLst/>
              <a:rect l="l" t="t" r="r" b="b"/>
              <a:pathLst>
                <a:path w="659129" h="1039495">
                  <a:moveTo>
                    <a:pt x="0" y="0"/>
                  </a:moveTo>
                  <a:lnTo>
                    <a:pt x="0" y="1039342"/>
                  </a:lnTo>
                  <a:lnTo>
                    <a:pt x="658583" y="519709"/>
                  </a:lnTo>
                  <a:lnTo>
                    <a:pt x="0" y="0"/>
                  </a:lnTo>
                  <a:close/>
                </a:path>
              </a:pathLst>
            </a:custGeom>
            <a:solidFill>
              <a:srgbClr val="E7E7E7">
                <a:alpha val="9999"/>
              </a:srgbClr>
            </a:solidFill>
          </p:spPr>
          <p:txBody>
            <a:bodyPr wrap="square" lIns="0" tIns="0" rIns="0" bIns="0" rtlCol="0"/>
            <a:lstStyle/>
            <a:p>
              <a:endParaRPr/>
            </a:p>
          </p:txBody>
        </p:sp>
        <p:sp>
          <p:nvSpPr>
            <p:cNvPr id="79" name="object 15">
              <a:extLst>
                <a:ext uri="{FF2B5EF4-FFF2-40B4-BE49-F238E27FC236}">
                  <a16:creationId xmlns:a16="http://schemas.microsoft.com/office/drawing/2014/main" id="{3B5EEC6F-63E8-42C6-AD2A-BB04936ABBCD}"/>
                </a:ext>
              </a:extLst>
            </p:cNvPr>
            <p:cNvSpPr/>
            <p:nvPr/>
          </p:nvSpPr>
          <p:spPr>
            <a:xfrm>
              <a:off x="4617151" y="2765724"/>
              <a:ext cx="659130" cy="1039494"/>
            </a:xfrm>
            <a:custGeom>
              <a:avLst/>
              <a:gdLst/>
              <a:ahLst/>
              <a:cxnLst/>
              <a:rect l="l" t="t" r="r" b="b"/>
              <a:pathLst>
                <a:path w="659129" h="1039495">
                  <a:moveTo>
                    <a:pt x="658558" y="0"/>
                  </a:moveTo>
                  <a:lnTo>
                    <a:pt x="0" y="519696"/>
                  </a:lnTo>
                  <a:lnTo>
                    <a:pt x="658558" y="1039393"/>
                  </a:lnTo>
                  <a:lnTo>
                    <a:pt x="658558" y="0"/>
                  </a:lnTo>
                  <a:close/>
                </a:path>
              </a:pathLst>
            </a:custGeom>
            <a:solidFill>
              <a:srgbClr val="D6D6D5">
                <a:alpha val="9999"/>
              </a:srgbClr>
            </a:solidFill>
          </p:spPr>
          <p:txBody>
            <a:bodyPr wrap="square" lIns="0" tIns="0" rIns="0" bIns="0" rtlCol="0"/>
            <a:lstStyle/>
            <a:p>
              <a:endParaRPr/>
            </a:p>
          </p:txBody>
        </p:sp>
        <p:sp>
          <p:nvSpPr>
            <p:cNvPr id="80" name="object 16">
              <a:extLst>
                <a:ext uri="{FF2B5EF4-FFF2-40B4-BE49-F238E27FC236}">
                  <a16:creationId xmlns:a16="http://schemas.microsoft.com/office/drawing/2014/main" id="{4FFE919D-C083-43F8-8080-AF9C800622B3}"/>
                </a:ext>
              </a:extLst>
            </p:cNvPr>
            <p:cNvSpPr/>
            <p:nvPr/>
          </p:nvSpPr>
          <p:spPr>
            <a:xfrm>
              <a:off x="4617151" y="1726410"/>
              <a:ext cx="659130" cy="1039494"/>
            </a:xfrm>
            <a:custGeom>
              <a:avLst/>
              <a:gdLst/>
              <a:ahLst/>
              <a:cxnLst/>
              <a:rect l="l" t="t" r="r" b="b"/>
              <a:pathLst>
                <a:path w="659129" h="1039494">
                  <a:moveTo>
                    <a:pt x="658558" y="0"/>
                  </a:moveTo>
                  <a:lnTo>
                    <a:pt x="0" y="519696"/>
                  </a:lnTo>
                  <a:lnTo>
                    <a:pt x="658558" y="1039317"/>
                  </a:lnTo>
                  <a:lnTo>
                    <a:pt x="658558" y="0"/>
                  </a:lnTo>
                  <a:close/>
                </a:path>
              </a:pathLst>
            </a:custGeom>
            <a:solidFill>
              <a:srgbClr val="E1E1E1">
                <a:alpha val="9999"/>
              </a:srgbClr>
            </a:solidFill>
          </p:spPr>
          <p:txBody>
            <a:bodyPr wrap="square" lIns="0" tIns="0" rIns="0" bIns="0" rtlCol="0"/>
            <a:lstStyle/>
            <a:p>
              <a:endParaRPr/>
            </a:p>
          </p:txBody>
        </p:sp>
        <p:sp>
          <p:nvSpPr>
            <p:cNvPr id="81" name="object 17">
              <a:extLst>
                <a:ext uri="{FF2B5EF4-FFF2-40B4-BE49-F238E27FC236}">
                  <a16:creationId xmlns:a16="http://schemas.microsoft.com/office/drawing/2014/main" id="{3F070AF7-087F-4FC4-B9A7-1D7B5132E387}"/>
                </a:ext>
              </a:extLst>
            </p:cNvPr>
            <p:cNvSpPr/>
            <p:nvPr/>
          </p:nvSpPr>
          <p:spPr>
            <a:xfrm>
              <a:off x="4617144" y="2246105"/>
              <a:ext cx="659130" cy="1039494"/>
            </a:xfrm>
            <a:custGeom>
              <a:avLst/>
              <a:gdLst/>
              <a:ahLst/>
              <a:cxnLst/>
              <a:rect l="l" t="t" r="r" b="b"/>
              <a:pathLst>
                <a:path w="659129" h="1039495">
                  <a:moveTo>
                    <a:pt x="0" y="0"/>
                  </a:moveTo>
                  <a:lnTo>
                    <a:pt x="0" y="1039317"/>
                  </a:lnTo>
                  <a:lnTo>
                    <a:pt x="658634" y="519620"/>
                  </a:lnTo>
                  <a:lnTo>
                    <a:pt x="0" y="0"/>
                  </a:lnTo>
                  <a:close/>
                </a:path>
              </a:pathLst>
            </a:custGeom>
            <a:solidFill>
              <a:srgbClr val="E7E7E7">
                <a:alpha val="9999"/>
              </a:srgbClr>
            </a:solidFill>
          </p:spPr>
          <p:txBody>
            <a:bodyPr wrap="square" lIns="0" tIns="0" rIns="0" bIns="0" rtlCol="0"/>
            <a:lstStyle/>
            <a:p>
              <a:endParaRPr/>
            </a:p>
          </p:txBody>
        </p:sp>
        <p:sp>
          <p:nvSpPr>
            <p:cNvPr id="82" name="object 18">
              <a:extLst>
                <a:ext uri="{FF2B5EF4-FFF2-40B4-BE49-F238E27FC236}">
                  <a16:creationId xmlns:a16="http://schemas.microsoft.com/office/drawing/2014/main" id="{BF2861CB-EFE0-4558-B54B-8705AC1984CF}"/>
                </a:ext>
              </a:extLst>
            </p:cNvPr>
            <p:cNvSpPr/>
            <p:nvPr/>
          </p:nvSpPr>
          <p:spPr>
            <a:xfrm>
              <a:off x="4617151" y="3805117"/>
              <a:ext cx="659130" cy="1039494"/>
            </a:xfrm>
            <a:custGeom>
              <a:avLst/>
              <a:gdLst/>
              <a:ahLst/>
              <a:cxnLst/>
              <a:rect l="l" t="t" r="r" b="b"/>
              <a:pathLst>
                <a:path w="659129" h="1039495">
                  <a:moveTo>
                    <a:pt x="658558" y="0"/>
                  </a:moveTo>
                  <a:lnTo>
                    <a:pt x="0" y="519607"/>
                  </a:lnTo>
                  <a:lnTo>
                    <a:pt x="658558" y="1039304"/>
                  </a:lnTo>
                  <a:lnTo>
                    <a:pt x="658558" y="0"/>
                  </a:lnTo>
                  <a:close/>
                </a:path>
              </a:pathLst>
            </a:custGeom>
            <a:solidFill>
              <a:srgbClr val="B2B2B1">
                <a:alpha val="9999"/>
              </a:srgbClr>
            </a:solidFill>
          </p:spPr>
          <p:txBody>
            <a:bodyPr wrap="square" lIns="0" tIns="0" rIns="0" bIns="0" rtlCol="0"/>
            <a:lstStyle/>
            <a:p>
              <a:endParaRPr/>
            </a:p>
          </p:txBody>
        </p:sp>
        <p:sp>
          <p:nvSpPr>
            <p:cNvPr id="83" name="object 19">
              <a:extLst>
                <a:ext uri="{FF2B5EF4-FFF2-40B4-BE49-F238E27FC236}">
                  <a16:creationId xmlns:a16="http://schemas.microsoft.com/office/drawing/2014/main" id="{0CBA2081-E902-4C29-810D-4B1F03835480}"/>
                </a:ext>
              </a:extLst>
            </p:cNvPr>
            <p:cNvSpPr/>
            <p:nvPr/>
          </p:nvSpPr>
          <p:spPr>
            <a:xfrm>
              <a:off x="4617136" y="3285426"/>
              <a:ext cx="659130" cy="2598420"/>
            </a:xfrm>
            <a:custGeom>
              <a:avLst/>
              <a:gdLst/>
              <a:ahLst/>
              <a:cxnLst/>
              <a:rect l="l" t="t" r="r" b="b"/>
              <a:pathLst>
                <a:path w="659129" h="2598420">
                  <a:moveTo>
                    <a:pt x="658571" y="1559001"/>
                  </a:moveTo>
                  <a:lnTo>
                    <a:pt x="12" y="2078697"/>
                  </a:lnTo>
                  <a:lnTo>
                    <a:pt x="658571" y="2598331"/>
                  </a:lnTo>
                  <a:lnTo>
                    <a:pt x="658571" y="1559001"/>
                  </a:lnTo>
                  <a:close/>
                </a:path>
                <a:path w="659129" h="2598420">
                  <a:moveTo>
                    <a:pt x="658634" y="519696"/>
                  </a:moveTo>
                  <a:lnTo>
                    <a:pt x="0" y="0"/>
                  </a:lnTo>
                  <a:lnTo>
                    <a:pt x="0" y="1039304"/>
                  </a:lnTo>
                  <a:lnTo>
                    <a:pt x="658634" y="519696"/>
                  </a:lnTo>
                  <a:close/>
                </a:path>
              </a:pathLst>
            </a:custGeom>
            <a:solidFill>
              <a:srgbClr val="60605F">
                <a:alpha val="9999"/>
              </a:srgbClr>
            </a:solidFill>
          </p:spPr>
          <p:txBody>
            <a:bodyPr wrap="square" lIns="0" tIns="0" rIns="0" bIns="0" rtlCol="0"/>
            <a:lstStyle/>
            <a:p>
              <a:endParaRPr/>
            </a:p>
          </p:txBody>
        </p:sp>
        <p:sp>
          <p:nvSpPr>
            <p:cNvPr id="84" name="object 20">
              <a:extLst>
                <a:ext uri="{FF2B5EF4-FFF2-40B4-BE49-F238E27FC236}">
                  <a16:creationId xmlns:a16="http://schemas.microsoft.com/office/drawing/2014/main" id="{8FBF0ED2-294E-4DD3-AE64-2D262A159024}"/>
                </a:ext>
              </a:extLst>
            </p:cNvPr>
            <p:cNvSpPr/>
            <p:nvPr/>
          </p:nvSpPr>
          <p:spPr>
            <a:xfrm>
              <a:off x="4617151" y="5883749"/>
              <a:ext cx="659130" cy="1039494"/>
            </a:xfrm>
            <a:custGeom>
              <a:avLst/>
              <a:gdLst/>
              <a:ahLst/>
              <a:cxnLst/>
              <a:rect l="l" t="t" r="r" b="b"/>
              <a:pathLst>
                <a:path w="659129" h="1039495">
                  <a:moveTo>
                    <a:pt x="658558" y="0"/>
                  </a:moveTo>
                  <a:lnTo>
                    <a:pt x="0" y="519709"/>
                  </a:lnTo>
                  <a:lnTo>
                    <a:pt x="658558" y="1039393"/>
                  </a:lnTo>
                  <a:lnTo>
                    <a:pt x="658558" y="0"/>
                  </a:lnTo>
                  <a:close/>
                </a:path>
              </a:pathLst>
            </a:custGeom>
            <a:solidFill>
              <a:srgbClr val="D6D6D5">
                <a:alpha val="9999"/>
              </a:srgbClr>
            </a:solidFill>
          </p:spPr>
          <p:txBody>
            <a:bodyPr wrap="square" lIns="0" tIns="0" rIns="0" bIns="0" rtlCol="0"/>
            <a:lstStyle/>
            <a:p>
              <a:endParaRPr/>
            </a:p>
          </p:txBody>
        </p:sp>
        <p:sp>
          <p:nvSpPr>
            <p:cNvPr id="85" name="object 21">
              <a:extLst>
                <a:ext uri="{FF2B5EF4-FFF2-40B4-BE49-F238E27FC236}">
                  <a16:creationId xmlns:a16="http://schemas.microsoft.com/office/drawing/2014/main" id="{24D30A51-15C9-4A42-9DBE-67D732EBCBEA}"/>
                </a:ext>
              </a:extLst>
            </p:cNvPr>
            <p:cNvSpPr/>
            <p:nvPr/>
          </p:nvSpPr>
          <p:spPr>
            <a:xfrm>
              <a:off x="4617144" y="5364116"/>
              <a:ext cx="659130" cy="1039494"/>
            </a:xfrm>
            <a:custGeom>
              <a:avLst/>
              <a:gdLst/>
              <a:ahLst/>
              <a:cxnLst/>
              <a:rect l="l" t="t" r="r" b="b"/>
              <a:pathLst>
                <a:path w="659129" h="1039495">
                  <a:moveTo>
                    <a:pt x="0" y="0"/>
                  </a:moveTo>
                  <a:lnTo>
                    <a:pt x="0" y="1039342"/>
                  </a:lnTo>
                  <a:lnTo>
                    <a:pt x="658634" y="519633"/>
                  </a:lnTo>
                  <a:lnTo>
                    <a:pt x="0" y="0"/>
                  </a:lnTo>
                  <a:close/>
                </a:path>
              </a:pathLst>
            </a:custGeom>
            <a:solidFill>
              <a:srgbClr val="B2B2B1">
                <a:alpha val="9999"/>
              </a:srgbClr>
            </a:solidFill>
          </p:spPr>
          <p:txBody>
            <a:bodyPr wrap="square" lIns="0" tIns="0" rIns="0" bIns="0" rtlCol="0"/>
            <a:lstStyle/>
            <a:p>
              <a:endParaRPr/>
            </a:p>
          </p:txBody>
        </p:sp>
        <p:sp>
          <p:nvSpPr>
            <p:cNvPr id="86" name="object 22">
              <a:extLst>
                <a:ext uri="{FF2B5EF4-FFF2-40B4-BE49-F238E27FC236}">
                  <a16:creationId xmlns:a16="http://schemas.microsoft.com/office/drawing/2014/main" id="{14679901-7FD7-4381-A92E-8339ABD2B325}"/>
                </a:ext>
              </a:extLst>
            </p:cNvPr>
            <p:cNvSpPr/>
            <p:nvPr/>
          </p:nvSpPr>
          <p:spPr>
            <a:xfrm>
              <a:off x="4617151" y="6923139"/>
              <a:ext cx="659130" cy="1039494"/>
            </a:xfrm>
            <a:custGeom>
              <a:avLst/>
              <a:gdLst/>
              <a:ahLst/>
              <a:cxnLst/>
              <a:rect l="l" t="t" r="r" b="b"/>
              <a:pathLst>
                <a:path w="659129" h="1039495">
                  <a:moveTo>
                    <a:pt x="658558" y="0"/>
                  </a:moveTo>
                  <a:lnTo>
                    <a:pt x="0" y="519696"/>
                  </a:lnTo>
                  <a:lnTo>
                    <a:pt x="658558" y="1039380"/>
                  </a:lnTo>
                  <a:lnTo>
                    <a:pt x="658558" y="0"/>
                  </a:lnTo>
                  <a:close/>
                </a:path>
              </a:pathLst>
            </a:custGeom>
            <a:solidFill>
              <a:srgbClr val="60605F">
                <a:alpha val="9999"/>
              </a:srgbClr>
            </a:solidFill>
          </p:spPr>
          <p:txBody>
            <a:bodyPr wrap="square" lIns="0" tIns="0" rIns="0" bIns="0" rtlCol="0"/>
            <a:lstStyle/>
            <a:p>
              <a:endParaRPr/>
            </a:p>
          </p:txBody>
        </p:sp>
        <p:sp>
          <p:nvSpPr>
            <p:cNvPr id="87" name="object 23">
              <a:extLst>
                <a:ext uri="{FF2B5EF4-FFF2-40B4-BE49-F238E27FC236}">
                  <a16:creationId xmlns:a16="http://schemas.microsoft.com/office/drawing/2014/main" id="{53E5169C-85B5-4382-AEE3-A4A00DC213E4}"/>
                </a:ext>
              </a:extLst>
            </p:cNvPr>
            <p:cNvSpPr/>
            <p:nvPr/>
          </p:nvSpPr>
          <p:spPr>
            <a:xfrm>
              <a:off x="4617144" y="6403458"/>
              <a:ext cx="659130" cy="1039494"/>
            </a:xfrm>
            <a:custGeom>
              <a:avLst/>
              <a:gdLst/>
              <a:ahLst/>
              <a:cxnLst/>
              <a:rect l="l" t="t" r="r" b="b"/>
              <a:pathLst>
                <a:path w="659129" h="1039495">
                  <a:moveTo>
                    <a:pt x="0" y="0"/>
                  </a:moveTo>
                  <a:lnTo>
                    <a:pt x="0" y="1039380"/>
                  </a:lnTo>
                  <a:lnTo>
                    <a:pt x="658634" y="519684"/>
                  </a:lnTo>
                  <a:lnTo>
                    <a:pt x="0" y="0"/>
                  </a:lnTo>
                  <a:close/>
                </a:path>
              </a:pathLst>
            </a:custGeom>
            <a:solidFill>
              <a:srgbClr val="E7E7E7">
                <a:alpha val="9999"/>
              </a:srgbClr>
            </a:solidFill>
          </p:spPr>
          <p:txBody>
            <a:bodyPr wrap="square" lIns="0" tIns="0" rIns="0" bIns="0" rtlCol="0"/>
            <a:lstStyle/>
            <a:p>
              <a:endParaRPr/>
            </a:p>
          </p:txBody>
        </p:sp>
        <p:sp>
          <p:nvSpPr>
            <p:cNvPr id="88" name="object 24">
              <a:extLst>
                <a:ext uri="{FF2B5EF4-FFF2-40B4-BE49-F238E27FC236}">
                  <a16:creationId xmlns:a16="http://schemas.microsoft.com/office/drawing/2014/main" id="{E5E95954-F364-4771-AD37-0EF621A1272B}"/>
                </a:ext>
              </a:extLst>
            </p:cNvPr>
            <p:cNvSpPr/>
            <p:nvPr/>
          </p:nvSpPr>
          <p:spPr>
            <a:xfrm>
              <a:off x="4617151" y="7962443"/>
              <a:ext cx="659130" cy="1039494"/>
            </a:xfrm>
            <a:custGeom>
              <a:avLst/>
              <a:gdLst/>
              <a:ahLst/>
              <a:cxnLst/>
              <a:rect l="l" t="t" r="r" b="b"/>
              <a:pathLst>
                <a:path w="659129" h="1039495">
                  <a:moveTo>
                    <a:pt x="658558" y="0"/>
                  </a:moveTo>
                  <a:lnTo>
                    <a:pt x="0" y="519709"/>
                  </a:lnTo>
                  <a:lnTo>
                    <a:pt x="658558" y="1039393"/>
                  </a:lnTo>
                  <a:lnTo>
                    <a:pt x="658558" y="0"/>
                  </a:lnTo>
                  <a:close/>
                </a:path>
              </a:pathLst>
            </a:custGeom>
            <a:solidFill>
              <a:srgbClr val="60605F">
                <a:alpha val="9999"/>
              </a:srgbClr>
            </a:solidFill>
          </p:spPr>
          <p:txBody>
            <a:bodyPr wrap="square" lIns="0" tIns="0" rIns="0" bIns="0" rtlCol="0"/>
            <a:lstStyle/>
            <a:p>
              <a:endParaRPr/>
            </a:p>
          </p:txBody>
        </p:sp>
        <p:sp>
          <p:nvSpPr>
            <p:cNvPr id="89" name="object 25">
              <a:extLst>
                <a:ext uri="{FF2B5EF4-FFF2-40B4-BE49-F238E27FC236}">
                  <a16:creationId xmlns:a16="http://schemas.microsoft.com/office/drawing/2014/main" id="{C70AA654-8B47-4FAF-A4E7-E3789CB2C231}"/>
                </a:ext>
              </a:extLst>
            </p:cNvPr>
            <p:cNvSpPr/>
            <p:nvPr/>
          </p:nvSpPr>
          <p:spPr>
            <a:xfrm>
              <a:off x="4617144" y="7442837"/>
              <a:ext cx="659130" cy="1039494"/>
            </a:xfrm>
            <a:custGeom>
              <a:avLst/>
              <a:gdLst/>
              <a:ahLst/>
              <a:cxnLst/>
              <a:rect l="l" t="t" r="r" b="b"/>
              <a:pathLst>
                <a:path w="659129" h="1039495">
                  <a:moveTo>
                    <a:pt x="0" y="0"/>
                  </a:moveTo>
                  <a:lnTo>
                    <a:pt x="0" y="1039317"/>
                  </a:lnTo>
                  <a:lnTo>
                    <a:pt x="658634" y="519607"/>
                  </a:lnTo>
                  <a:lnTo>
                    <a:pt x="0" y="0"/>
                  </a:lnTo>
                  <a:close/>
                </a:path>
              </a:pathLst>
            </a:custGeom>
            <a:solidFill>
              <a:srgbClr val="E7E7E7">
                <a:alpha val="9999"/>
              </a:srgbClr>
            </a:solidFill>
          </p:spPr>
          <p:txBody>
            <a:bodyPr wrap="square" lIns="0" tIns="0" rIns="0" bIns="0" rtlCol="0"/>
            <a:lstStyle/>
            <a:p>
              <a:endParaRPr/>
            </a:p>
          </p:txBody>
        </p:sp>
        <p:sp>
          <p:nvSpPr>
            <p:cNvPr id="90" name="object 26">
              <a:extLst>
                <a:ext uri="{FF2B5EF4-FFF2-40B4-BE49-F238E27FC236}">
                  <a16:creationId xmlns:a16="http://schemas.microsoft.com/office/drawing/2014/main" id="{BD868C95-A05C-4F05-8F82-3DFF53B0F466}"/>
                </a:ext>
              </a:extLst>
            </p:cNvPr>
            <p:cNvSpPr/>
            <p:nvPr/>
          </p:nvSpPr>
          <p:spPr>
            <a:xfrm>
              <a:off x="3958586" y="3285421"/>
              <a:ext cx="659130" cy="1039494"/>
            </a:xfrm>
            <a:custGeom>
              <a:avLst/>
              <a:gdLst/>
              <a:ahLst/>
              <a:cxnLst/>
              <a:rect l="l" t="t" r="r" b="b"/>
              <a:pathLst>
                <a:path w="659129" h="1039495">
                  <a:moveTo>
                    <a:pt x="658558" y="0"/>
                  </a:moveTo>
                  <a:lnTo>
                    <a:pt x="0" y="519696"/>
                  </a:lnTo>
                  <a:lnTo>
                    <a:pt x="658558" y="1039304"/>
                  </a:lnTo>
                  <a:lnTo>
                    <a:pt x="658558" y="0"/>
                  </a:lnTo>
                  <a:close/>
                </a:path>
              </a:pathLst>
            </a:custGeom>
            <a:solidFill>
              <a:srgbClr val="D6D6D5">
                <a:alpha val="9999"/>
              </a:srgbClr>
            </a:solidFill>
          </p:spPr>
          <p:txBody>
            <a:bodyPr wrap="square" lIns="0" tIns="0" rIns="0" bIns="0" rtlCol="0"/>
            <a:lstStyle/>
            <a:p>
              <a:endParaRPr/>
            </a:p>
          </p:txBody>
        </p:sp>
        <p:sp>
          <p:nvSpPr>
            <p:cNvPr id="91" name="object 27">
              <a:extLst>
                <a:ext uri="{FF2B5EF4-FFF2-40B4-BE49-F238E27FC236}">
                  <a16:creationId xmlns:a16="http://schemas.microsoft.com/office/drawing/2014/main" id="{1240989B-3D20-4D70-9C42-90391C5CAADE}"/>
                </a:ext>
              </a:extLst>
            </p:cNvPr>
            <p:cNvSpPr/>
            <p:nvPr/>
          </p:nvSpPr>
          <p:spPr>
            <a:xfrm>
              <a:off x="3958526" y="1726412"/>
              <a:ext cx="659130" cy="2078989"/>
            </a:xfrm>
            <a:custGeom>
              <a:avLst/>
              <a:gdLst/>
              <a:ahLst/>
              <a:cxnLst/>
              <a:rect l="l" t="t" r="r" b="b"/>
              <a:pathLst>
                <a:path w="659129" h="2078989">
                  <a:moveTo>
                    <a:pt x="658609" y="519696"/>
                  </a:moveTo>
                  <a:lnTo>
                    <a:pt x="0" y="0"/>
                  </a:lnTo>
                  <a:lnTo>
                    <a:pt x="0" y="1039317"/>
                  </a:lnTo>
                  <a:lnTo>
                    <a:pt x="658609" y="519696"/>
                  </a:lnTo>
                  <a:close/>
                </a:path>
                <a:path w="659129" h="2078989">
                  <a:moveTo>
                    <a:pt x="658685" y="1559013"/>
                  </a:moveTo>
                  <a:lnTo>
                    <a:pt x="50" y="1039380"/>
                  </a:lnTo>
                  <a:lnTo>
                    <a:pt x="50" y="2078710"/>
                  </a:lnTo>
                  <a:lnTo>
                    <a:pt x="658685" y="1559013"/>
                  </a:lnTo>
                  <a:close/>
                </a:path>
              </a:pathLst>
            </a:custGeom>
            <a:solidFill>
              <a:srgbClr val="E7E7E7">
                <a:alpha val="9999"/>
              </a:srgbClr>
            </a:solidFill>
          </p:spPr>
          <p:txBody>
            <a:bodyPr wrap="square" lIns="0" tIns="0" rIns="0" bIns="0" rtlCol="0"/>
            <a:lstStyle/>
            <a:p>
              <a:endParaRPr/>
            </a:p>
          </p:txBody>
        </p:sp>
        <p:sp>
          <p:nvSpPr>
            <p:cNvPr id="92" name="object 28">
              <a:extLst>
                <a:ext uri="{FF2B5EF4-FFF2-40B4-BE49-F238E27FC236}">
                  <a16:creationId xmlns:a16="http://schemas.microsoft.com/office/drawing/2014/main" id="{13FDE1E6-9C9D-4EA2-B079-34CAEE96C30B}"/>
                </a:ext>
              </a:extLst>
            </p:cNvPr>
            <p:cNvSpPr/>
            <p:nvPr/>
          </p:nvSpPr>
          <p:spPr>
            <a:xfrm>
              <a:off x="3958586" y="4324723"/>
              <a:ext cx="659130" cy="1039494"/>
            </a:xfrm>
            <a:custGeom>
              <a:avLst/>
              <a:gdLst/>
              <a:ahLst/>
              <a:cxnLst/>
              <a:rect l="l" t="t" r="r" b="b"/>
              <a:pathLst>
                <a:path w="659129" h="1039495">
                  <a:moveTo>
                    <a:pt x="658558" y="0"/>
                  </a:moveTo>
                  <a:lnTo>
                    <a:pt x="0" y="519696"/>
                  </a:lnTo>
                  <a:lnTo>
                    <a:pt x="658558" y="1039393"/>
                  </a:lnTo>
                  <a:lnTo>
                    <a:pt x="658558" y="0"/>
                  </a:lnTo>
                  <a:close/>
                </a:path>
              </a:pathLst>
            </a:custGeom>
            <a:solidFill>
              <a:srgbClr val="B2B2B1">
                <a:alpha val="9999"/>
              </a:srgbClr>
            </a:solidFill>
          </p:spPr>
          <p:txBody>
            <a:bodyPr wrap="square" lIns="0" tIns="0" rIns="0" bIns="0" rtlCol="0"/>
            <a:lstStyle/>
            <a:p>
              <a:endParaRPr/>
            </a:p>
          </p:txBody>
        </p:sp>
        <p:sp>
          <p:nvSpPr>
            <p:cNvPr id="93" name="object 29">
              <a:extLst>
                <a:ext uri="{FF2B5EF4-FFF2-40B4-BE49-F238E27FC236}">
                  <a16:creationId xmlns:a16="http://schemas.microsoft.com/office/drawing/2014/main" id="{76AD13B0-D49A-4337-8D11-31168576E948}"/>
                </a:ext>
              </a:extLst>
            </p:cNvPr>
            <p:cNvSpPr/>
            <p:nvPr/>
          </p:nvSpPr>
          <p:spPr>
            <a:xfrm>
              <a:off x="3958579" y="3805118"/>
              <a:ext cx="659130" cy="1039494"/>
            </a:xfrm>
            <a:custGeom>
              <a:avLst/>
              <a:gdLst/>
              <a:ahLst/>
              <a:cxnLst/>
              <a:rect l="l" t="t" r="r" b="b"/>
              <a:pathLst>
                <a:path w="659129" h="1039495">
                  <a:moveTo>
                    <a:pt x="0" y="0"/>
                  </a:moveTo>
                  <a:lnTo>
                    <a:pt x="0" y="1039304"/>
                  </a:lnTo>
                  <a:lnTo>
                    <a:pt x="658634" y="519607"/>
                  </a:lnTo>
                  <a:lnTo>
                    <a:pt x="0" y="0"/>
                  </a:lnTo>
                  <a:close/>
                </a:path>
              </a:pathLst>
            </a:custGeom>
            <a:solidFill>
              <a:srgbClr val="E7E7E7">
                <a:alpha val="9999"/>
              </a:srgbClr>
            </a:solidFill>
          </p:spPr>
          <p:txBody>
            <a:bodyPr wrap="square" lIns="0" tIns="0" rIns="0" bIns="0" rtlCol="0"/>
            <a:lstStyle/>
            <a:p>
              <a:endParaRPr/>
            </a:p>
          </p:txBody>
        </p:sp>
        <p:sp>
          <p:nvSpPr>
            <p:cNvPr id="94" name="object 30">
              <a:extLst>
                <a:ext uri="{FF2B5EF4-FFF2-40B4-BE49-F238E27FC236}">
                  <a16:creationId xmlns:a16="http://schemas.microsoft.com/office/drawing/2014/main" id="{7C0292FC-A3C5-4809-8A56-46ABB0E8B953}"/>
                </a:ext>
              </a:extLst>
            </p:cNvPr>
            <p:cNvSpPr/>
            <p:nvPr/>
          </p:nvSpPr>
          <p:spPr>
            <a:xfrm>
              <a:off x="3958586" y="5364115"/>
              <a:ext cx="659130" cy="1039494"/>
            </a:xfrm>
            <a:custGeom>
              <a:avLst/>
              <a:gdLst/>
              <a:ahLst/>
              <a:cxnLst/>
              <a:rect l="l" t="t" r="r" b="b"/>
              <a:pathLst>
                <a:path w="659129" h="1039495">
                  <a:moveTo>
                    <a:pt x="658558" y="0"/>
                  </a:moveTo>
                  <a:lnTo>
                    <a:pt x="0" y="519633"/>
                  </a:lnTo>
                  <a:lnTo>
                    <a:pt x="658558" y="1039342"/>
                  </a:lnTo>
                  <a:lnTo>
                    <a:pt x="658558" y="0"/>
                  </a:lnTo>
                  <a:close/>
                </a:path>
              </a:pathLst>
            </a:custGeom>
            <a:solidFill>
              <a:srgbClr val="E1E1E1">
                <a:alpha val="9999"/>
              </a:srgbClr>
            </a:solidFill>
          </p:spPr>
          <p:txBody>
            <a:bodyPr wrap="square" lIns="0" tIns="0" rIns="0" bIns="0" rtlCol="0"/>
            <a:lstStyle/>
            <a:p>
              <a:endParaRPr/>
            </a:p>
          </p:txBody>
        </p:sp>
        <p:sp>
          <p:nvSpPr>
            <p:cNvPr id="95" name="object 31">
              <a:extLst>
                <a:ext uri="{FF2B5EF4-FFF2-40B4-BE49-F238E27FC236}">
                  <a16:creationId xmlns:a16="http://schemas.microsoft.com/office/drawing/2014/main" id="{599011AB-BCCE-4746-B710-7A9549629A3B}"/>
                </a:ext>
              </a:extLst>
            </p:cNvPr>
            <p:cNvSpPr/>
            <p:nvPr/>
          </p:nvSpPr>
          <p:spPr>
            <a:xfrm>
              <a:off x="3958577" y="4844427"/>
              <a:ext cx="659130" cy="2598420"/>
            </a:xfrm>
            <a:custGeom>
              <a:avLst/>
              <a:gdLst/>
              <a:ahLst/>
              <a:cxnLst/>
              <a:rect l="l" t="t" r="r" b="b"/>
              <a:pathLst>
                <a:path w="659129" h="2598420">
                  <a:moveTo>
                    <a:pt x="658558" y="1559039"/>
                  </a:moveTo>
                  <a:lnTo>
                    <a:pt x="0" y="2078723"/>
                  </a:lnTo>
                  <a:lnTo>
                    <a:pt x="658558" y="2598420"/>
                  </a:lnTo>
                  <a:lnTo>
                    <a:pt x="658558" y="1559039"/>
                  </a:lnTo>
                  <a:close/>
                </a:path>
                <a:path w="659129" h="2598420">
                  <a:moveTo>
                    <a:pt x="658634" y="519696"/>
                  </a:moveTo>
                  <a:lnTo>
                    <a:pt x="0" y="0"/>
                  </a:lnTo>
                  <a:lnTo>
                    <a:pt x="0" y="1039329"/>
                  </a:lnTo>
                  <a:lnTo>
                    <a:pt x="658634" y="519696"/>
                  </a:lnTo>
                  <a:close/>
                </a:path>
              </a:pathLst>
            </a:custGeom>
            <a:solidFill>
              <a:srgbClr val="D6D6D5">
                <a:alpha val="9999"/>
              </a:srgbClr>
            </a:solidFill>
          </p:spPr>
          <p:txBody>
            <a:bodyPr wrap="square" lIns="0" tIns="0" rIns="0" bIns="0" rtlCol="0"/>
            <a:lstStyle/>
            <a:p>
              <a:endParaRPr/>
            </a:p>
          </p:txBody>
        </p:sp>
        <p:sp>
          <p:nvSpPr>
            <p:cNvPr id="96" name="object 32">
              <a:extLst>
                <a:ext uri="{FF2B5EF4-FFF2-40B4-BE49-F238E27FC236}">
                  <a16:creationId xmlns:a16="http://schemas.microsoft.com/office/drawing/2014/main" id="{9D029A7E-2715-4E15-A695-B7CE2A686A1E}"/>
                </a:ext>
              </a:extLst>
            </p:cNvPr>
            <p:cNvSpPr/>
            <p:nvPr/>
          </p:nvSpPr>
          <p:spPr>
            <a:xfrm>
              <a:off x="3958579" y="5883751"/>
              <a:ext cx="659130" cy="1039494"/>
            </a:xfrm>
            <a:custGeom>
              <a:avLst/>
              <a:gdLst/>
              <a:ahLst/>
              <a:cxnLst/>
              <a:rect l="l" t="t" r="r" b="b"/>
              <a:pathLst>
                <a:path w="659129" h="1039495">
                  <a:moveTo>
                    <a:pt x="0" y="0"/>
                  </a:moveTo>
                  <a:lnTo>
                    <a:pt x="0" y="1039393"/>
                  </a:lnTo>
                  <a:lnTo>
                    <a:pt x="658634" y="519709"/>
                  </a:lnTo>
                  <a:lnTo>
                    <a:pt x="0" y="0"/>
                  </a:lnTo>
                  <a:close/>
                </a:path>
              </a:pathLst>
            </a:custGeom>
            <a:solidFill>
              <a:srgbClr val="B2B2B1">
                <a:alpha val="9999"/>
              </a:srgbClr>
            </a:solidFill>
          </p:spPr>
          <p:txBody>
            <a:bodyPr wrap="square" lIns="0" tIns="0" rIns="0" bIns="0" rtlCol="0"/>
            <a:lstStyle/>
            <a:p>
              <a:endParaRPr/>
            </a:p>
          </p:txBody>
        </p:sp>
        <p:sp>
          <p:nvSpPr>
            <p:cNvPr id="97" name="object 33">
              <a:extLst>
                <a:ext uri="{FF2B5EF4-FFF2-40B4-BE49-F238E27FC236}">
                  <a16:creationId xmlns:a16="http://schemas.microsoft.com/office/drawing/2014/main" id="{1607B8A2-2640-48AB-8327-F2D036B69CA0}"/>
                </a:ext>
              </a:extLst>
            </p:cNvPr>
            <p:cNvSpPr/>
            <p:nvPr/>
          </p:nvSpPr>
          <p:spPr>
            <a:xfrm>
              <a:off x="3958579" y="6923142"/>
              <a:ext cx="659130" cy="1039494"/>
            </a:xfrm>
            <a:custGeom>
              <a:avLst/>
              <a:gdLst/>
              <a:ahLst/>
              <a:cxnLst/>
              <a:rect l="l" t="t" r="r" b="b"/>
              <a:pathLst>
                <a:path w="659129" h="1039495">
                  <a:moveTo>
                    <a:pt x="0" y="0"/>
                  </a:moveTo>
                  <a:lnTo>
                    <a:pt x="0" y="1039380"/>
                  </a:lnTo>
                  <a:lnTo>
                    <a:pt x="658634" y="519696"/>
                  </a:lnTo>
                  <a:lnTo>
                    <a:pt x="0" y="0"/>
                  </a:lnTo>
                  <a:close/>
                </a:path>
              </a:pathLst>
            </a:custGeom>
            <a:solidFill>
              <a:srgbClr val="E7E7E7">
                <a:alpha val="9999"/>
              </a:srgbClr>
            </a:solidFill>
          </p:spPr>
          <p:txBody>
            <a:bodyPr wrap="square" lIns="0" tIns="0" rIns="0" bIns="0" rtlCol="0"/>
            <a:lstStyle/>
            <a:p>
              <a:endParaRPr/>
            </a:p>
          </p:txBody>
        </p:sp>
        <p:sp>
          <p:nvSpPr>
            <p:cNvPr id="98" name="object 34">
              <a:extLst>
                <a:ext uri="{FF2B5EF4-FFF2-40B4-BE49-F238E27FC236}">
                  <a16:creationId xmlns:a16="http://schemas.microsoft.com/office/drawing/2014/main" id="{1DC93D43-CD96-4337-9FEE-804A8F74B453}"/>
                </a:ext>
              </a:extLst>
            </p:cNvPr>
            <p:cNvSpPr/>
            <p:nvPr/>
          </p:nvSpPr>
          <p:spPr>
            <a:xfrm>
              <a:off x="3300059" y="3805115"/>
              <a:ext cx="659130" cy="1039494"/>
            </a:xfrm>
            <a:custGeom>
              <a:avLst/>
              <a:gdLst/>
              <a:ahLst/>
              <a:cxnLst/>
              <a:rect l="l" t="t" r="r" b="b"/>
              <a:pathLst>
                <a:path w="659129" h="1039495">
                  <a:moveTo>
                    <a:pt x="658520" y="0"/>
                  </a:moveTo>
                  <a:lnTo>
                    <a:pt x="0" y="519607"/>
                  </a:lnTo>
                  <a:lnTo>
                    <a:pt x="658520" y="1039406"/>
                  </a:lnTo>
                  <a:lnTo>
                    <a:pt x="658520" y="0"/>
                  </a:lnTo>
                  <a:close/>
                </a:path>
              </a:pathLst>
            </a:custGeom>
            <a:solidFill>
              <a:srgbClr val="D6D6D5">
                <a:alpha val="9999"/>
              </a:srgbClr>
            </a:solidFill>
          </p:spPr>
          <p:txBody>
            <a:bodyPr wrap="square" lIns="0" tIns="0" rIns="0" bIns="0" rtlCol="0"/>
            <a:lstStyle/>
            <a:p>
              <a:endParaRPr/>
            </a:p>
          </p:txBody>
        </p:sp>
        <p:sp>
          <p:nvSpPr>
            <p:cNvPr id="99" name="object 35">
              <a:extLst>
                <a:ext uri="{FF2B5EF4-FFF2-40B4-BE49-F238E27FC236}">
                  <a16:creationId xmlns:a16="http://schemas.microsoft.com/office/drawing/2014/main" id="{BFD899DC-14FD-4C0A-B5BA-9D411E2991E4}"/>
                </a:ext>
              </a:extLst>
            </p:cNvPr>
            <p:cNvSpPr/>
            <p:nvPr/>
          </p:nvSpPr>
          <p:spPr>
            <a:xfrm>
              <a:off x="3300059" y="2765788"/>
              <a:ext cx="659130" cy="1039494"/>
            </a:xfrm>
            <a:custGeom>
              <a:avLst/>
              <a:gdLst/>
              <a:ahLst/>
              <a:cxnLst/>
              <a:rect l="l" t="t" r="r" b="b"/>
              <a:pathLst>
                <a:path w="659129" h="1039495">
                  <a:moveTo>
                    <a:pt x="658520" y="0"/>
                  </a:moveTo>
                  <a:lnTo>
                    <a:pt x="0" y="519709"/>
                  </a:lnTo>
                  <a:lnTo>
                    <a:pt x="658520" y="1039329"/>
                  </a:lnTo>
                  <a:lnTo>
                    <a:pt x="658520" y="0"/>
                  </a:lnTo>
                  <a:close/>
                </a:path>
              </a:pathLst>
            </a:custGeom>
            <a:solidFill>
              <a:srgbClr val="B2B2B1">
                <a:alpha val="9999"/>
              </a:srgbClr>
            </a:solidFill>
          </p:spPr>
          <p:txBody>
            <a:bodyPr wrap="square" lIns="0" tIns="0" rIns="0" bIns="0" rtlCol="0"/>
            <a:lstStyle/>
            <a:p>
              <a:endParaRPr/>
            </a:p>
          </p:txBody>
        </p:sp>
        <p:sp>
          <p:nvSpPr>
            <p:cNvPr id="100" name="object 36">
              <a:extLst>
                <a:ext uri="{FF2B5EF4-FFF2-40B4-BE49-F238E27FC236}">
                  <a16:creationId xmlns:a16="http://schemas.microsoft.com/office/drawing/2014/main" id="{C46A66E3-4C6F-4569-900E-8EAF341E0BD7}"/>
                </a:ext>
              </a:extLst>
            </p:cNvPr>
            <p:cNvSpPr/>
            <p:nvPr/>
          </p:nvSpPr>
          <p:spPr>
            <a:xfrm>
              <a:off x="3300057" y="2246109"/>
              <a:ext cx="659130" cy="3118485"/>
            </a:xfrm>
            <a:custGeom>
              <a:avLst/>
              <a:gdLst/>
              <a:ahLst/>
              <a:cxnLst/>
              <a:rect l="l" t="t" r="r" b="b"/>
              <a:pathLst>
                <a:path w="659129" h="3118485">
                  <a:moveTo>
                    <a:pt x="658558" y="2598318"/>
                  </a:moveTo>
                  <a:lnTo>
                    <a:pt x="0" y="2078621"/>
                  </a:lnTo>
                  <a:lnTo>
                    <a:pt x="0" y="3118015"/>
                  </a:lnTo>
                  <a:lnTo>
                    <a:pt x="658558" y="2598318"/>
                  </a:lnTo>
                  <a:close/>
                </a:path>
                <a:path w="659129" h="3118485">
                  <a:moveTo>
                    <a:pt x="658558" y="519684"/>
                  </a:moveTo>
                  <a:lnTo>
                    <a:pt x="0" y="0"/>
                  </a:lnTo>
                  <a:lnTo>
                    <a:pt x="0" y="1039393"/>
                  </a:lnTo>
                  <a:lnTo>
                    <a:pt x="658558" y="519684"/>
                  </a:lnTo>
                  <a:close/>
                </a:path>
              </a:pathLst>
            </a:custGeom>
            <a:solidFill>
              <a:srgbClr val="F0F0F0">
                <a:alpha val="9999"/>
              </a:srgbClr>
            </a:solidFill>
          </p:spPr>
          <p:txBody>
            <a:bodyPr wrap="square" lIns="0" tIns="0" rIns="0" bIns="0" rtlCol="0"/>
            <a:lstStyle/>
            <a:p>
              <a:endParaRPr/>
            </a:p>
          </p:txBody>
        </p:sp>
        <p:sp>
          <p:nvSpPr>
            <p:cNvPr id="101" name="object 37">
              <a:extLst>
                <a:ext uri="{FF2B5EF4-FFF2-40B4-BE49-F238E27FC236}">
                  <a16:creationId xmlns:a16="http://schemas.microsoft.com/office/drawing/2014/main" id="{9F1FB10C-D19A-4D92-B13F-56E6031D6F3B}"/>
                </a:ext>
              </a:extLst>
            </p:cNvPr>
            <p:cNvSpPr/>
            <p:nvPr/>
          </p:nvSpPr>
          <p:spPr>
            <a:xfrm>
              <a:off x="3300059" y="5883835"/>
              <a:ext cx="659130" cy="1039494"/>
            </a:xfrm>
            <a:custGeom>
              <a:avLst/>
              <a:gdLst/>
              <a:ahLst/>
              <a:cxnLst/>
              <a:rect l="l" t="t" r="r" b="b"/>
              <a:pathLst>
                <a:path w="659129" h="1039495">
                  <a:moveTo>
                    <a:pt x="658520" y="0"/>
                  </a:moveTo>
                  <a:lnTo>
                    <a:pt x="0" y="519620"/>
                  </a:lnTo>
                  <a:lnTo>
                    <a:pt x="658520" y="1039393"/>
                  </a:lnTo>
                  <a:lnTo>
                    <a:pt x="658520" y="0"/>
                  </a:lnTo>
                  <a:close/>
                </a:path>
              </a:pathLst>
            </a:custGeom>
            <a:solidFill>
              <a:srgbClr val="D6D6D5">
                <a:alpha val="9999"/>
              </a:srgbClr>
            </a:solidFill>
          </p:spPr>
          <p:txBody>
            <a:bodyPr wrap="square" lIns="0" tIns="0" rIns="0" bIns="0" rtlCol="0"/>
            <a:lstStyle/>
            <a:p>
              <a:endParaRPr/>
            </a:p>
          </p:txBody>
        </p:sp>
        <p:sp>
          <p:nvSpPr>
            <p:cNvPr id="102" name="object 38">
              <a:extLst>
                <a:ext uri="{FF2B5EF4-FFF2-40B4-BE49-F238E27FC236}">
                  <a16:creationId xmlns:a16="http://schemas.microsoft.com/office/drawing/2014/main" id="{DD362345-93B1-474F-93A2-CCE2156D3E95}"/>
                </a:ext>
              </a:extLst>
            </p:cNvPr>
            <p:cNvSpPr/>
            <p:nvPr/>
          </p:nvSpPr>
          <p:spPr>
            <a:xfrm>
              <a:off x="3300065" y="5364116"/>
              <a:ext cx="659130" cy="1039494"/>
            </a:xfrm>
            <a:custGeom>
              <a:avLst/>
              <a:gdLst/>
              <a:ahLst/>
              <a:cxnLst/>
              <a:rect l="l" t="t" r="r" b="b"/>
              <a:pathLst>
                <a:path w="659129" h="1039495">
                  <a:moveTo>
                    <a:pt x="0" y="0"/>
                  </a:moveTo>
                  <a:lnTo>
                    <a:pt x="0" y="1039342"/>
                  </a:lnTo>
                  <a:lnTo>
                    <a:pt x="658558" y="519722"/>
                  </a:lnTo>
                  <a:lnTo>
                    <a:pt x="0" y="0"/>
                  </a:lnTo>
                  <a:close/>
                </a:path>
              </a:pathLst>
            </a:custGeom>
            <a:solidFill>
              <a:srgbClr val="E7E7E7">
                <a:alpha val="9999"/>
              </a:srgbClr>
            </a:solidFill>
          </p:spPr>
          <p:txBody>
            <a:bodyPr wrap="square" lIns="0" tIns="0" rIns="0" bIns="0" rtlCol="0"/>
            <a:lstStyle/>
            <a:p>
              <a:endParaRPr/>
            </a:p>
          </p:txBody>
        </p:sp>
        <p:sp>
          <p:nvSpPr>
            <p:cNvPr id="103" name="object 39">
              <a:extLst>
                <a:ext uri="{FF2B5EF4-FFF2-40B4-BE49-F238E27FC236}">
                  <a16:creationId xmlns:a16="http://schemas.microsoft.com/office/drawing/2014/main" id="{760E6C20-BA05-45F0-BB93-FAFFA3CED34F}"/>
                </a:ext>
              </a:extLst>
            </p:cNvPr>
            <p:cNvSpPr/>
            <p:nvPr/>
          </p:nvSpPr>
          <p:spPr>
            <a:xfrm>
              <a:off x="3300059" y="6923139"/>
              <a:ext cx="659130" cy="1039494"/>
            </a:xfrm>
            <a:custGeom>
              <a:avLst/>
              <a:gdLst/>
              <a:ahLst/>
              <a:cxnLst/>
              <a:rect l="l" t="t" r="r" b="b"/>
              <a:pathLst>
                <a:path w="659129" h="1039495">
                  <a:moveTo>
                    <a:pt x="658520" y="0"/>
                  </a:moveTo>
                  <a:lnTo>
                    <a:pt x="0" y="519696"/>
                  </a:lnTo>
                  <a:lnTo>
                    <a:pt x="658520" y="1039380"/>
                  </a:lnTo>
                  <a:lnTo>
                    <a:pt x="658520" y="0"/>
                  </a:lnTo>
                  <a:close/>
                </a:path>
              </a:pathLst>
            </a:custGeom>
            <a:solidFill>
              <a:srgbClr val="B2B2B1">
                <a:alpha val="9999"/>
              </a:srgbClr>
            </a:solidFill>
          </p:spPr>
          <p:txBody>
            <a:bodyPr wrap="square" lIns="0" tIns="0" rIns="0" bIns="0" rtlCol="0"/>
            <a:lstStyle/>
            <a:p>
              <a:endParaRPr/>
            </a:p>
          </p:txBody>
        </p:sp>
        <p:sp>
          <p:nvSpPr>
            <p:cNvPr id="104" name="object 40">
              <a:extLst>
                <a:ext uri="{FF2B5EF4-FFF2-40B4-BE49-F238E27FC236}">
                  <a16:creationId xmlns:a16="http://schemas.microsoft.com/office/drawing/2014/main" id="{3CA4847C-D938-4B96-AC35-33F25526EC44}"/>
                </a:ext>
              </a:extLst>
            </p:cNvPr>
            <p:cNvSpPr/>
            <p:nvPr/>
          </p:nvSpPr>
          <p:spPr>
            <a:xfrm>
              <a:off x="3300065" y="6403458"/>
              <a:ext cx="659130" cy="1039494"/>
            </a:xfrm>
            <a:custGeom>
              <a:avLst/>
              <a:gdLst/>
              <a:ahLst/>
              <a:cxnLst/>
              <a:rect l="l" t="t" r="r" b="b"/>
              <a:pathLst>
                <a:path w="659129" h="1039495">
                  <a:moveTo>
                    <a:pt x="0" y="0"/>
                  </a:moveTo>
                  <a:lnTo>
                    <a:pt x="0" y="1039380"/>
                  </a:lnTo>
                  <a:lnTo>
                    <a:pt x="658558" y="519684"/>
                  </a:lnTo>
                  <a:lnTo>
                    <a:pt x="0" y="0"/>
                  </a:lnTo>
                  <a:close/>
                </a:path>
              </a:pathLst>
            </a:custGeom>
            <a:solidFill>
              <a:srgbClr val="E7E7E7">
                <a:alpha val="9999"/>
              </a:srgbClr>
            </a:solidFill>
          </p:spPr>
          <p:txBody>
            <a:bodyPr wrap="square" lIns="0" tIns="0" rIns="0" bIns="0" rtlCol="0"/>
            <a:lstStyle/>
            <a:p>
              <a:endParaRPr/>
            </a:p>
          </p:txBody>
        </p:sp>
      </p:grpSp>
      <p:sp>
        <p:nvSpPr>
          <p:cNvPr id="108" name="object 191">
            <a:extLst>
              <a:ext uri="{FF2B5EF4-FFF2-40B4-BE49-F238E27FC236}">
                <a16:creationId xmlns:a16="http://schemas.microsoft.com/office/drawing/2014/main" id="{E416EFA2-AEEB-448F-9F29-95398D4B807C}"/>
              </a:ext>
            </a:extLst>
          </p:cNvPr>
          <p:cNvSpPr/>
          <p:nvPr userDrawn="1"/>
        </p:nvSpPr>
        <p:spPr>
          <a:xfrm>
            <a:off x="0" y="0"/>
            <a:ext cx="7557134" cy="352425"/>
          </a:xfrm>
          <a:custGeom>
            <a:avLst/>
            <a:gdLst/>
            <a:ahLst/>
            <a:cxnLst/>
            <a:rect l="l" t="t" r="r" b="b"/>
            <a:pathLst>
              <a:path w="7557134" h="352425">
                <a:moveTo>
                  <a:pt x="7556792" y="352005"/>
                </a:moveTo>
                <a:lnTo>
                  <a:pt x="0" y="352005"/>
                </a:lnTo>
                <a:lnTo>
                  <a:pt x="0" y="0"/>
                </a:lnTo>
                <a:lnTo>
                  <a:pt x="7556792" y="0"/>
                </a:lnTo>
                <a:lnTo>
                  <a:pt x="7556792" y="352005"/>
                </a:lnTo>
                <a:close/>
              </a:path>
            </a:pathLst>
          </a:custGeom>
          <a:solidFill>
            <a:srgbClr val="36A9E1"/>
          </a:solidFill>
        </p:spPr>
        <p:txBody>
          <a:bodyPr wrap="square" lIns="0" tIns="0" rIns="0" bIns="0" rtlCol="0"/>
          <a:lstStyle/>
          <a:p>
            <a:endParaRPr dirty="0"/>
          </a:p>
        </p:txBody>
      </p:sp>
      <p:grpSp>
        <p:nvGrpSpPr>
          <p:cNvPr id="110" name="object 70">
            <a:extLst>
              <a:ext uri="{FF2B5EF4-FFF2-40B4-BE49-F238E27FC236}">
                <a16:creationId xmlns:a16="http://schemas.microsoft.com/office/drawing/2014/main" id="{08D21201-6B12-46BF-8D57-14950221E22C}"/>
              </a:ext>
            </a:extLst>
          </p:cNvPr>
          <p:cNvGrpSpPr/>
          <p:nvPr userDrawn="1"/>
        </p:nvGrpSpPr>
        <p:grpSpPr>
          <a:xfrm>
            <a:off x="0" y="419"/>
            <a:ext cx="3216505" cy="2167047"/>
            <a:chOff x="0" y="352013"/>
            <a:chExt cx="3298190" cy="2222080"/>
          </a:xfrm>
        </p:grpSpPr>
        <p:sp>
          <p:nvSpPr>
            <p:cNvPr id="111" name="object 75">
              <a:extLst>
                <a:ext uri="{FF2B5EF4-FFF2-40B4-BE49-F238E27FC236}">
                  <a16:creationId xmlns:a16="http://schemas.microsoft.com/office/drawing/2014/main" id="{87B9344C-6B03-42FA-BCC8-9C598BBF525A}"/>
                </a:ext>
              </a:extLst>
            </p:cNvPr>
            <p:cNvSpPr/>
            <p:nvPr/>
          </p:nvSpPr>
          <p:spPr>
            <a:xfrm>
              <a:off x="0" y="1634293"/>
              <a:ext cx="2299335" cy="939800"/>
            </a:xfrm>
            <a:custGeom>
              <a:avLst/>
              <a:gdLst/>
              <a:ahLst/>
              <a:cxnLst/>
              <a:rect l="l" t="t" r="r" b="b"/>
              <a:pathLst>
                <a:path w="2299335" h="939800">
                  <a:moveTo>
                    <a:pt x="793508" y="0"/>
                  </a:moveTo>
                  <a:lnTo>
                    <a:pt x="0" y="378688"/>
                  </a:lnTo>
                  <a:lnTo>
                    <a:pt x="0" y="380212"/>
                  </a:lnTo>
                  <a:lnTo>
                    <a:pt x="1530819" y="939520"/>
                  </a:lnTo>
                  <a:lnTo>
                    <a:pt x="2299042" y="150507"/>
                  </a:lnTo>
                  <a:lnTo>
                    <a:pt x="793508" y="0"/>
                  </a:lnTo>
                  <a:close/>
                </a:path>
              </a:pathLst>
            </a:custGeom>
            <a:solidFill>
              <a:srgbClr val="36A9E1"/>
            </a:solidFill>
          </p:spPr>
          <p:txBody>
            <a:bodyPr wrap="square" lIns="0" tIns="0" rIns="0" bIns="0" rtlCol="0"/>
            <a:lstStyle/>
            <a:p>
              <a:endParaRPr/>
            </a:p>
          </p:txBody>
        </p:sp>
        <p:sp>
          <p:nvSpPr>
            <p:cNvPr id="112" name="object 77">
              <a:extLst>
                <a:ext uri="{FF2B5EF4-FFF2-40B4-BE49-F238E27FC236}">
                  <a16:creationId xmlns:a16="http://schemas.microsoft.com/office/drawing/2014/main" id="{096FF512-D917-4FD9-B54F-6304A015E1B0}"/>
                </a:ext>
              </a:extLst>
            </p:cNvPr>
            <p:cNvSpPr/>
            <p:nvPr/>
          </p:nvSpPr>
          <p:spPr>
            <a:xfrm>
              <a:off x="0" y="352013"/>
              <a:ext cx="3298190" cy="1662430"/>
            </a:xfrm>
            <a:custGeom>
              <a:avLst/>
              <a:gdLst/>
              <a:ahLst/>
              <a:cxnLst/>
              <a:rect l="l" t="t" r="r" b="b"/>
              <a:pathLst>
                <a:path w="3298190" h="1662430">
                  <a:moveTo>
                    <a:pt x="2789707" y="0"/>
                  </a:moveTo>
                  <a:lnTo>
                    <a:pt x="0" y="0"/>
                  </a:lnTo>
                  <a:lnTo>
                    <a:pt x="0" y="1661833"/>
                  </a:lnTo>
                  <a:lnTo>
                    <a:pt x="2789707" y="1661833"/>
                  </a:lnTo>
                  <a:lnTo>
                    <a:pt x="3297707" y="788060"/>
                  </a:lnTo>
                  <a:lnTo>
                    <a:pt x="2789707" y="0"/>
                  </a:lnTo>
                  <a:close/>
                </a:path>
              </a:pathLst>
            </a:custGeom>
            <a:solidFill>
              <a:srgbClr val="1C5B77"/>
            </a:solidFill>
          </p:spPr>
          <p:txBody>
            <a:bodyPr wrap="square" lIns="0" tIns="0" rIns="0" bIns="0" rtlCol="0"/>
            <a:lstStyle/>
            <a:p>
              <a:endParaRPr/>
            </a:p>
          </p:txBody>
        </p:sp>
      </p:grpSp>
    </p:spTree>
    <p:extLst>
      <p:ext uri="{BB962C8B-B14F-4D97-AF65-F5344CB8AC3E}">
        <p14:creationId xmlns:p14="http://schemas.microsoft.com/office/powerpoint/2010/main" val="383150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8_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7251433" y="1206715"/>
            <a:ext cx="305435" cy="2078989"/>
          </a:xfrm>
          <a:custGeom>
            <a:avLst/>
            <a:gdLst/>
            <a:ahLst/>
            <a:cxnLst/>
            <a:rect l="l" t="t" r="r" b="b"/>
            <a:pathLst>
              <a:path w="305434" h="2078989">
                <a:moveTo>
                  <a:pt x="305358" y="240919"/>
                </a:moveTo>
                <a:lnTo>
                  <a:pt x="0" y="0"/>
                </a:lnTo>
                <a:lnTo>
                  <a:pt x="0" y="1039317"/>
                </a:lnTo>
                <a:lnTo>
                  <a:pt x="0" y="2078647"/>
                </a:lnTo>
                <a:lnTo>
                  <a:pt x="305358" y="1837740"/>
                </a:lnTo>
                <a:lnTo>
                  <a:pt x="305358" y="1280274"/>
                </a:lnTo>
                <a:lnTo>
                  <a:pt x="50" y="1039368"/>
                </a:lnTo>
                <a:lnTo>
                  <a:pt x="305358" y="798423"/>
                </a:lnTo>
                <a:lnTo>
                  <a:pt x="305358" y="240919"/>
                </a:lnTo>
                <a:close/>
              </a:path>
            </a:pathLst>
          </a:custGeom>
          <a:solidFill>
            <a:srgbClr val="60605F">
              <a:alpha val="9999"/>
            </a:srgbClr>
          </a:solidFill>
        </p:spPr>
        <p:txBody>
          <a:bodyPr wrap="square" lIns="0" tIns="0" rIns="0" bIns="0" rtlCol="0"/>
          <a:lstStyle/>
          <a:p>
            <a:endParaRPr/>
          </a:p>
        </p:txBody>
      </p:sp>
      <p:sp>
        <p:nvSpPr>
          <p:cNvPr id="17" name="bg object 17"/>
          <p:cNvSpPr/>
          <p:nvPr/>
        </p:nvSpPr>
        <p:spPr>
          <a:xfrm>
            <a:off x="7251439" y="3285360"/>
            <a:ext cx="305435" cy="1039494"/>
          </a:xfrm>
          <a:custGeom>
            <a:avLst/>
            <a:gdLst/>
            <a:ahLst/>
            <a:cxnLst/>
            <a:rect l="l" t="t" r="r" b="b"/>
            <a:pathLst>
              <a:path w="305434" h="1039495">
                <a:moveTo>
                  <a:pt x="0" y="0"/>
                </a:moveTo>
                <a:lnTo>
                  <a:pt x="0" y="1039380"/>
                </a:lnTo>
                <a:lnTo>
                  <a:pt x="305352" y="798391"/>
                </a:lnTo>
                <a:lnTo>
                  <a:pt x="305352" y="240901"/>
                </a:lnTo>
                <a:lnTo>
                  <a:pt x="0" y="0"/>
                </a:lnTo>
                <a:close/>
              </a:path>
            </a:pathLst>
          </a:custGeom>
          <a:solidFill>
            <a:srgbClr val="B2B2B1">
              <a:alpha val="9999"/>
            </a:srgbClr>
          </a:solidFill>
        </p:spPr>
        <p:txBody>
          <a:bodyPr wrap="square" lIns="0" tIns="0" rIns="0" bIns="0" rtlCol="0"/>
          <a:lstStyle/>
          <a:p>
            <a:endParaRPr/>
          </a:p>
        </p:txBody>
      </p:sp>
      <p:sp>
        <p:nvSpPr>
          <p:cNvPr id="18" name="bg object 18"/>
          <p:cNvSpPr/>
          <p:nvPr/>
        </p:nvSpPr>
        <p:spPr>
          <a:xfrm>
            <a:off x="7251439" y="4324589"/>
            <a:ext cx="305435" cy="1039494"/>
          </a:xfrm>
          <a:custGeom>
            <a:avLst/>
            <a:gdLst/>
            <a:ahLst/>
            <a:cxnLst/>
            <a:rect l="l" t="t" r="r" b="b"/>
            <a:pathLst>
              <a:path w="305434" h="1039495">
                <a:moveTo>
                  <a:pt x="0" y="0"/>
                </a:moveTo>
                <a:lnTo>
                  <a:pt x="0" y="1039406"/>
                </a:lnTo>
                <a:lnTo>
                  <a:pt x="305352" y="798487"/>
                </a:lnTo>
                <a:lnTo>
                  <a:pt x="305352" y="240983"/>
                </a:lnTo>
                <a:lnTo>
                  <a:pt x="0" y="0"/>
                </a:lnTo>
                <a:close/>
              </a:path>
            </a:pathLst>
          </a:custGeom>
          <a:solidFill>
            <a:srgbClr val="1D1D1B">
              <a:alpha val="9999"/>
            </a:srgbClr>
          </a:solidFill>
        </p:spPr>
        <p:txBody>
          <a:bodyPr wrap="square" lIns="0" tIns="0" rIns="0" bIns="0" rtlCol="0"/>
          <a:lstStyle/>
          <a:p>
            <a:endParaRPr/>
          </a:p>
        </p:txBody>
      </p:sp>
      <p:sp>
        <p:nvSpPr>
          <p:cNvPr id="19" name="bg object 19"/>
          <p:cNvSpPr/>
          <p:nvPr/>
        </p:nvSpPr>
        <p:spPr>
          <a:xfrm>
            <a:off x="7251433" y="5363996"/>
            <a:ext cx="305435" cy="5196840"/>
          </a:xfrm>
          <a:custGeom>
            <a:avLst/>
            <a:gdLst/>
            <a:ahLst/>
            <a:cxnLst/>
            <a:rect l="l" t="t" r="r" b="b"/>
            <a:pathLst>
              <a:path w="305434" h="5196840">
                <a:moveTo>
                  <a:pt x="305358" y="240957"/>
                </a:moveTo>
                <a:lnTo>
                  <a:pt x="0" y="0"/>
                </a:lnTo>
                <a:lnTo>
                  <a:pt x="0" y="1039304"/>
                </a:lnTo>
                <a:lnTo>
                  <a:pt x="0" y="1039406"/>
                </a:lnTo>
                <a:lnTo>
                  <a:pt x="0" y="5196649"/>
                </a:lnTo>
                <a:lnTo>
                  <a:pt x="305358" y="4955705"/>
                </a:lnTo>
                <a:lnTo>
                  <a:pt x="305358" y="4398213"/>
                </a:lnTo>
                <a:lnTo>
                  <a:pt x="63" y="4157307"/>
                </a:lnTo>
                <a:lnTo>
                  <a:pt x="305358" y="3916400"/>
                </a:lnTo>
                <a:lnTo>
                  <a:pt x="305358" y="3358896"/>
                </a:lnTo>
                <a:lnTo>
                  <a:pt x="38" y="3117989"/>
                </a:lnTo>
                <a:lnTo>
                  <a:pt x="305358" y="2877070"/>
                </a:lnTo>
                <a:lnTo>
                  <a:pt x="305358" y="2319578"/>
                </a:lnTo>
                <a:lnTo>
                  <a:pt x="38" y="2078672"/>
                </a:lnTo>
                <a:lnTo>
                  <a:pt x="305358" y="1837753"/>
                </a:lnTo>
                <a:lnTo>
                  <a:pt x="305358" y="1280248"/>
                </a:lnTo>
                <a:lnTo>
                  <a:pt x="63" y="1039355"/>
                </a:lnTo>
                <a:lnTo>
                  <a:pt x="305358" y="798461"/>
                </a:lnTo>
                <a:lnTo>
                  <a:pt x="305358" y="240957"/>
                </a:lnTo>
                <a:close/>
              </a:path>
            </a:pathLst>
          </a:custGeom>
          <a:solidFill>
            <a:srgbClr val="60605F">
              <a:alpha val="9999"/>
            </a:srgbClr>
          </a:solidFill>
        </p:spPr>
        <p:txBody>
          <a:bodyPr wrap="square" lIns="0" tIns="0" rIns="0" bIns="0" rtlCol="0"/>
          <a:lstStyle/>
          <a:p>
            <a:endParaRPr/>
          </a:p>
        </p:txBody>
      </p:sp>
      <p:sp>
        <p:nvSpPr>
          <p:cNvPr id="20" name="bg object 20"/>
          <p:cNvSpPr/>
          <p:nvPr/>
        </p:nvSpPr>
        <p:spPr>
          <a:xfrm>
            <a:off x="6592919" y="1206711"/>
            <a:ext cx="659130" cy="1039494"/>
          </a:xfrm>
          <a:custGeom>
            <a:avLst/>
            <a:gdLst/>
            <a:ahLst/>
            <a:cxnLst/>
            <a:rect l="l" t="t" r="r" b="b"/>
            <a:pathLst>
              <a:path w="659129" h="1039494">
                <a:moveTo>
                  <a:pt x="658520" y="0"/>
                </a:moveTo>
                <a:lnTo>
                  <a:pt x="0" y="519620"/>
                </a:lnTo>
                <a:lnTo>
                  <a:pt x="658520" y="1039406"/>
                </a:lnTo>
                <a:lnTo>
                  <a:pt x="658520" y="0"/>
                </a:lnTo>
                <a:close/>
              </a:path>
            </a:pathLst>
          </a:custGeom>
          <a:solidFill>
            <a:srgbClr val="1D1D1B">
              <a:alpha val="9999"/>
            </a:srgbClr>
          </a:solidFill>
        </p:spPr>
        <p:txBody>
          <a:bodyPr wrap="square" lIns="0" tIns="0" rIns="0" bIns="0" rtlCol="0"/>
          <a:lstStyle/>
          <a:p>
            <a:endParaRPr/>
          </a:p>
        </p:txBody>
      </p:sp>
      <p:sp>
        <p:nvSpPr>
          <p:cNvPr id="21" name="bg object 21"/>
          <p:cNvSpPr/>
          <p:nvPr/>
        </p:nvSpPr>
        <p:spPr>
          <a:xfrm>
            <a:off x="7251439" y="167324"/>
            <a:ext cx="305435" cy="1039494"/>
          </a:xfrm>
          <a:custGeom>
            <a:avLst/>
            <a:gdLst/>
            <a:ahLst/>
            <a:cxnLst/>
            <a:rect l="l" t="t" r="r" b="b"/>
            <a:pathLst>
              <a:path w="305434" h="1039494">
                <a:moveTo>
                  <a:pt x="0" y="0"/>
                </a:moveTo>
                <a:lnTo>
                  <a:pt x="0" y="1039393"/>
                </a:lnTo>
                <a:lnTo>
                  <a:pt x="305352" y="798445"/>
                </a:lnTo>
                <a:lnTo>
                  <a:pt x="305352" y="240948"/>
                </a:lnTo>
                <a:lnTo>
                  <a:pt x="0" y="0"/>
                </a:lnTo>
                <a:close/>
              </a:path>
            </a:pathLst>
          </a:custGeom>
          <a:solidFill>
            <a:srgbClr val="B2B2B1">
              <a:alpha val="9999"/>
            </a:srgbClr>
          </a:solidFill>
        </p:spPr>
        <p:txBody>
          <a:bodyPr wrap="square" lIns="0" tIns="0" rIns="0" bIns="0" rtlCol="0"/>
          <a:lstStyle/>
          <a:p>
            <a:endParaRPr/>
          </a:p>
        </p:txBody>
      </p:sp>
      <p:sp>
        <p:nvSpPr>
          <p:cNvPr id="22" name="bg object 22"/>
          <p:cNvSpPr/>
          <p:nvPr/>
        </p:nvSpPr>
        <p:spPr>
          <a:xfrm>
            <a:off x="7251433" y="12"/>
            <a:ext cx="305435" cy="1447800"/>
          </a:xfrm>
          <a:custGeom>
            <a:avLst/>
            <a:gdLst/>
            <a:ahLst/>
            <a:cxnLst/>
            <a:rect l="l" t="t" r="r" b="b"/>
            <a:pathLst>
              <a:path w="305434" h="1447800">
                <a:moveTo>
                  <a:pt x="305346" y="965771"/>
                </a:moveTo>
                <a:lnTo>
                  <a:pt x="0" y="1206703"/>
                </a:lnTo>
                <a:lnTo>
                  <a:pt x="305346" y="1447622"/>
                </a:lnTo>
                <a:lnTo>
                  <a:pt x="305346" y="965771"/>
                </a:lnTo>
                <a:close/>
              </a:path>
              <a:path w="305434" h="1447800">
                <a:moveTo>
                  <a:pt x="305346" y="0"/>
                </a:moveTo>
                <a:lnTo>
                  <a:pt x="212077" y="0"/>
                </a:lnTo>
                <a:lnTo>
                  <a:pt x="0" y="167322"/>
                </a:lnTo>
                <a:lnTo>
                  <a:pt x="305346" y="408266"/>
                </a:lnTo>
                <a:lnTo>
                  <a:pt x="305346" y="0"/>
                </a:lnTo>
                <a:close/>
              </a:path>
            </a:pathLst>
          </a:custGeom>
          <a:solidFill>
            <a:srgbClr val="AEAEAE">
              <a:alpha val="9999"/>
            </a:srgbClr>
          </a:solidFill>
        </p:spPr>
        <p:txBody>
          <a:bodyPr wrap="square" lIns="0" tIns="0" rIns="0" bIns="0" rtlCol="0"/>
          <a:lstStyle/>
          <a:p>
            <a:endParaRPr/>
          </a:p>
        </p:txBody>
      </p:sp>
      <p:sp>
        <p:nvSpPr>
          <p:cNvPr id="23" name="bg object 23"/>
          <p:cNvSpPr/>
          <p:nvPr/>
        </p:nvSpPr>
        <p:spPr>
          <a:xfrm>
            <a:off x="7251444" y="2005134"/>
            <a:ext cx="305435" cy="481965"/>
          </a:xfrm>
          <a:custGeom>
            <a:avLst/>
            <a:gdLst/>
            <a:ahLst/>
            <a:cxnLst/>
            <a:rect l="l" t="t" r="r" b="b"/>
            <a:pathLst>
              <a:path w="305434" h="481964">
                <a:moveTo>
                  <a:pt x="305347" y="0"/>
                </a:moveTo>
                <a:lnTo>
                  <a:pt x="0" y="240985"/>
                </a:lnTo>
                <a:lnTo>
                  <a:pt x="305347" y="481893"/>
                </a:lnTo>
                <a:lnTo>
                  <a:pt x="305347" y="0"/>
                </a:lnTo>
                <a:close/>
              </a:path>
            </a:pathLst>
          </a:custGeom>
          <a:solidFill>
            <a:srgbClr val="1D1D1B">
              <a:alpha val="9999"/>
            </a:srgbClr>
          </a:solidFill>
        </p:spPr>
        <p:txBody>
          <a:bodyPr wrap="square" lIns="0" tIns="0" rIns="0" bIns="0" rtlCol="0"/>
          <a:lstStyle/>
          <a:p>
            <a:endParaRPr/>
          </a:p>
        </p:txBody>
      </p:sp>
      <p:sp>
        <p:nvSpPr>
          <p:cNvPr id="24" name="bg object 24"/>
          <p:cNvSpPr/>
          <p:nvPr/>
        </p:nvSpPr>
        <p:spPr>
          <a:xfrm>
            <a:off x="7251444" y="4083801"/>
            <a:ext cx="305435" cy="481965"/>
          </a:xfrm>
          <a:custGeom>
            <a:avLst/>
            <a:gdLst/>
            <a:ahLst/>
            <a:cxnLst/>
            <a:rect l="l" t="t" r="r" b="b"/>
            <a:pathLst>
              <a:path w="305434" h="481964">
                <a:moveTo>
                  <a:pt x="305347" y="0"/>
                </a:moveTo>
                <a:lnTo>
                  <a:pt x="0" y="240937"/>
                </a:lnTo>
                <a:lnTo>
                  <a:pt x="305347" y="481846"/>
                </a:lnTo>
                <a:lnTo>
                  <a:pt x="305347" y="0"/>
                </a:lnTo>
                <a:close/>
              </a:path>
            </a:pathLst>
          </a:custGeom>
          <a:solidFill>
            <a:srgbClr val="60605F">
              <a:alpha val="9999"/>
            </a:srgbClr>
          </a:solidFill>
        </p:spPr>
        <p:txBody>
          <a:bodyPr wrap="square" lIns="0" tIns="0" rIns="0" bIns="0" rtlCol="0"/>
          <a:lstStyle/>
          <a:p>
            <a:endParaRPr/>
          </a:p>
        </p:txBody>
      </p:sp>
      <p:sp>
        <p:nvSpPr>
          <p:cNvPr id="25" name="bg object 25"/>
          <p:cNvSpPr/>
          <p:nvPr/>
        </p:nvSpPr>
        <p:spPr>
          <a:xfrm>
            <a:off x="7251444" y="5123124"/>
            <a:ext cx="305435" cy="481965"/>
          </a:xfrm>
          <a:custGeom>
            <a:avLst/>
            <a:gdLst/>
            <a:ahLst/>
            <a:cxnLst/>
            <a:rect l="l" t="t" r="r" b="b"/>
            <a:pathLst>
              <a:path w="305434" h="481964">
                <a:moveTo>
                  <a:pt x="305347" y="0"/>
                </a:moveTo>
                <a:lnTo>
                  <a:pt x="0" y="240955"/>
                </a:lnTo>
                <a:lnTo>
                  <a:pt x="305347" y="481893"/>
                </a:lnTo>
                <a:lnTo>
                  <a:pt x="305347" y="0"/>
                </a:lnTo>
                <a:close/>
              </a:path>
            </a:pathLst>
          </a:custGeom>
          <a:solidFill>
            <a:srgbClr val="AEAEAE">
              <a:alpha val="9999"/>
            </a:srgbClr>
          </a:solidFill>
        </p:spPr>
        <p:txBody>
          <a:bodyPr wrap="square" lIns="0" tIns="0" rIns="0" bIns="0" rtlCol="0"/>
          <a:lstStyle/>
          <a:p>
            <a:endParaRPr/>
          </a:p>
        </p:txBody>
      </p:sp>
      <p:sp>
        <p:nvSpPr>
          <p:cNvPr id="26" name="bg object 26"/>
          <p:cNvSpPr/>
          <p:nvPr/>
        </p:nvSpPr>
        <p:spPr>
          <a:xfrm>
            <a:off x="7251444" y="6162522"/>
            <a:ext cx="305435" cy="481965"/>
          </a:xfrm>
          <a:custGeom>
            <a:avLst/>
            <a:gdLst/>
            <a:ahLst/>
            <a:cxnLst/>
            <a:rect l="l" t="t" r="r" b="b"/>
            <a:pathLst>
              <a:path w="305434" h="481965">
                <a:moveTo>
                  <a:pt x="305347" y="0"/>
                </a:moveTo>
                <a:lnTo>
                  <a:pt x="0" y="240949"/>
                </a:lnTo>
                <a:lnTo>
                  <a:pt x="305347" y="481846"/>
                </a:lnTo>
                <a:lnTo>
                  <a:pt x="305347" y="0"/>
                </a:lnTo>
                <a:close/>
              </a:path>
            </a:pathLst>
          </a:custGeom>
          <a:solidFill>
            <a:srgbClr val="1D1D1B">
              <a:alpha val="9999"/>
            </a:srgbClr>
          </a:solidFill>
        </p:spPr>
        <p:txBody>
          <a:bodyPr wrap="square" lIns="0" tIns="0" rIns="0" bIns="0" rtlCol="0"/>
          <a:lstStyle/>
          <a:p>
            <a:endParaRPr/>
          </a:p>
        </p:txBody>
      </p:sp>
      <p:sp>
        <p:nvSpPr>
          <p:cNvPr id="27" name="bg object 27"/>
          <p:cNvSpPr/>
          <p:nvPr/>
        </p:nvSpPr>
        <p:spPr>
          <a:xfrm>
            <a:off x="7251444" y="7201831"/>
            <a:ext cx="305435" cy="481965"/>
          </a:xfrm>
          <a:custGeom>
            <a:avLst/>
            <a:gdLst/>
            <a:ahLst/>
            <a:cxnLst/>
            <a:rect l="l" t="t" r="r" b="b"/>
            <a:pathLst>
              <a:path w="305434" h="481965">
                <a:moveTo>
                  <a:pt x="305347" y="0"/>
                </a:moveTo>
                <a:lnTo>
                  <a:pt x="0" y="240955"/>
                </a:lnTo>
                <a:lnTo>
                  <a:pt x="305347" y="481893"/>
                </a:lnTo>
                <a:lnTo>
                  <a:pt x="305347" y="0"/>
                </a:lnTo>
                <a:close/>
              </a:path>
            </a:pathLst>
          </a:custGeom>
          <a:solidFill>
            <a:srgbClr val="AEAEAE">
              <a:alpha val="9999"/>
            </a:srgbClr>
          </a:solidFill>
        </p:spPr>
        <p:txBody>
          <a:bodyPr wrap="square" lIns="0" tIns="0" rIns="0" bIns="0" rtlCol="0"/>
          <a:lstStyle/>
          <a:p>
            <a:endParaRPr/>
          </a:p>
        </p:txBody>
      </p:sp>
      <p:sp>
        <p:nvSpPr>
          <p:cNvPr id="28" name="bg object 28"/>
          <p:cNvSpPr/>
          <p:nvPr/>
        </p:nvSpPr>
        <p:spPr>
          <a:xfrm>
            <a:off x="7251444" y="8241187"/>
            <a:ext cx="305435" cy="481965"/>
          </a:xfrm>
          <a:custGeom>
            <a:avLst/>
            <a:gdLst/>
            <a:ahLst/>
            <a:cxnLst/>
            <a:rect l="l" t="t" r="r" b="b"/>
            <a:pathLst>
              <a:path w="305434" h="481965">
                <a:moveTo>
                  <a:pt x="305347" y="0"/>
                </a:moveTo>
                <a:lnTo>
                  <a:pt x="0" y="240914"/>
                </a:lnTo>
                <a:lnTo>
                  <a:pt x="305347" y="481864"/>
                </a:lnTo>
                <a:lnTo>
                  <a:pt x="305347" y="0"/>
                </a:lnTo>
                <a:close/>
              </a:path>
            </a:pathLst>
          </a:custGeom>
          <a:solidFill>
            <a:srgbClr val="1D1D1B">
              <a:alpha val="9999"/>
            </a:srgbClr>
          </a:solidFill>
        </p:spPr>
        <p:txBody>
          <a:bodyPr wrap="square" lIns="0" tIns="0" rIns="0" bIns="0" rtlCol="0"/>
          <a:lstStyle/>
          <a:p>
            <a:endParaRPr/>
          </a:p>
        </p:txBody>
      </p:sp>
      <p:sp>
        <p:nvSpPr>
          <p:cNvPr id="29" name="bg object 29"/>
          <p:cNvSpPr/>
          <p:nvPr userDrawn="1"/>
        </p:nvSpPr>
        <p:spPr>
          <a:xfrm>
            <a:off x="7251444" y="9280557"/>
            <a:ext cx="305435" cy="481965"/>
          </a:xfrm>
          <a:custGeom>
            <a:avLst/>
            <a:gdLst/>
            <a:ahLst/>
            <a:cxnLst/>
            <a:rect l="l" t="t" r="r" b="b"/>
            <a:pathLst>
              <a:path w="305434" h="481965">
                <a:moveTo>
                  <a:pt x="305347" y="0"/>
                </a:moveTo>
                <a:lnTo>
                  <a:pt x="0" y="240937"/>
                </a:lnTo>
                <a:lnTo>
                  <a:pt x="305347" y="481852"/>
                </a:lnTo>
                <a:lnTo>
                  <a:pt x="305347" y="0"/>
                </a:lnTo>
                <a:close/>
              </a:path>
            </a:pathLst>
          </a:custGeom>
          <a:solidFill>
            <a:srgbClr val="AEAEAE">
              <a:alpha val="9999"/>
            </a:srgbClr>
          </a:solidFill>
        </p:spPr>
        <p:txBody>
          <a:bodyPr wrap="square" lIns="0" tIns="0" rIns="0" bIns="0" rtlCol="0"/>
          <a:lstStyle/>
          <a:p>
            <a:endParaRPr/>
          </a:p>
        </p:txBody>
      </p:sp>
      <p:sp>
        <p:nvSpPr>
          <p:cNvPr id="30" name="bg object 30"/>
          <p:cNvSpPr/>
          <p:nvPr userDrawn="1"/>
        </p:nvSpPr>
        <p:spPr>
          <a:xfrm>
            <a:off x="7251444" y="10319830"/>
            <a:ext cx="305435" cy="372745"/>
          </a:xfrm>
          <a:custGeom>
            <a:avLst/>
            <a:gdLst/>
            <a:ahLst/>
            <a:cxnLst/>
            <a:rect l="l" t="t" r="r" b="b"/>
            <a:pathLst>
              <a:path w="305434" h="372745">
                <a:moveTo>
                  <a:pt x="305347" y="0"/>
                </a:moveTo>
                <a:lnTo>
                  <a:pt x="0" y="240902"/>
                </a:lnTo>
                <a:lnTo>
                  <a:pt x="166345" y="372185"/>
                </a:lnTo>
                <a:lnTo>
                  <a:pt x="305347" y="372185"/>
                </a:lnTo>
                <a:lnTo>
                  <a:pt x="305347" y="0"/>
                </a:lnTo>
                <a:close/>
              </a:path>
            </a:pathLst>
          </a:custGeom>
          <a:solidFill>
            <a:srgbClr val="1D1D1B">
              <a:alpha val="9999"/>
            </a:srgbClr>
          </a:solidFill>
        </p:spPr>
        <p:txBody>
          <a:bodyPr wrap="square" lIns="0" tIns="0" rIns="0" bIns="0" rtlCol="0"/>
          <a:lstStyle/>
          <a:p>
            <a:endParaRPr/>
          </a:p>
        </p:txBody>
      </p:sp>
      <p:sp>
        <p:nvSpPr>
          <p:cNvPr id="31" name="bg object 31"/>
          <p:cNvSpPr/>
          <p:nvPr/>
        </p:nvSpPr>
        <p:spPr>
          <a:xfrm>
            <a:off x="7251444" y="3044450"/>
            <a:ext cx="305435" cy="481965"/>
          </a:xfrm>
          <a:custGeom>
            <a:avLst/>
            <a:gdLst/>
            <a:ahLst/>
            <a:cxnLst/>
            <a:rect l="l" t="t" r="r" b="b"/>
            <a:pathLst>
              <a:path w="305434" h="481964">
                <a:moveTo>
                  <a:pt x="305347" y="0"/>
                </a:moveTo>
                <a:lnTo>
                  <a:pt x="0" y="240908"/>
                </a:lnTo>
                <a:lnTo>
                  <a:pt x="305347" y="481852"/>
                </a:lnTo>
                <a:lnTo>
                  <a:pt x="305347" y="0"/>
                </a:lnTo>
                <a:close/>
              </a:path>
            </a:pathLst>
          </a:custGeom>
          <a:solidFill>
            <a:srgbClr val="AEAEAE">
              <a:alpha val="9999"/>
            </a:srgbClr>
          </a:solidFill>
        </p:spPr>
        <p:txBody>
          <a:bodyPr wrap="square" lIns="0" tIns="0" rIns="0" bIns="0" rtlCol="0"/>
          <a:lstStyle/>
          <a:p>
            <a:endParaRPr/>
          </a:p>
        </p:txBody>
      </p:sp>
      <p:sp>
        <p:nvSpPr>
          <p:cNvPr id="32" name="bg object 32"/>
          <p:cNvSpPr/>
          <p:nvPr/>
        </p:nvSpPr>
        <p:spPr>
          <a:xfrm>
            <a:off x="6592924" y="687020"/>
            <a:ext cx="659130" cy="1039494"/>
          </a:xfrm>
          <a:custGeom>
            <a:avLst/>
            <a:gdLst/>
            <a:ahLst/>
            <a:cxnLst/>
            <a:rect l="l" t="t" r="r" b="b"/>
            <a:pathLst>
              <a:path w="659129" h="1039494">
                <a:moveTo>
                  <a:pt x="0" y="0"/>
                </a:moveTo>
                <a:lnTo>
                  <a:pt x="0" y="1039317"/>
                </a:lnTo>
                <a:lnTo>
                  <a:pt x="658558" y="519696"/>
                </a:lnTo>
                <a:lnTo>
                  <a:pt x="0" y="0"/>
                </a:lnTo>
                <a:close/>
              </a:path>
            </a:pathLst>
          </a:custGeom>
          <a:solidFill>
            <a:srgbClr val="60605F">
              <a:alpha val="9999"/>
            </a:srgbClr>
          </a:solidFill>
        </p:spPr>
        <p:txBody>
          <a:bodyPr wrap="square" lIns="0" tIns="0" rIns="0" bIns="0" rtlCol="0"/>
          <a:lstStyle/>
          <a:p>
            <a:endParaRPr/>
          </a:p>
        </p:txBody>
      </p:sp>
      <p:sp>
        <p:nvSpPr>
          <p:cNvPr id="33" name="bg object 33"/>
          <p:cNvSpPr/>
          <p:nvPr/>
        </p:nvSpPr>
        <p:spPr>
          <a:xfrm>
            <a:off x="6592919" y="2246118"/>
            <a:ext cx="659130" cy="1039494"/>
          </a:xfrm>
          <a:custGeom>
            <a:avLst/>
            <a:gdLst/>
            <a:ahLst/>
            <a:cxnLst/>
            <a:rect l="l" t="t" r="r" b="b"/>
            <a:pathLst>
              <a:path w="659129" h="1039495">
                <a:moveTo>
                  <a:pt x="658520" y="0"/>
                </a:moveTo>
                <a:lnTo>
                  <a:pt x="0" y="519620"/>
                </a:lnTo>
                <a:lnTo>
                  <a:pt x="658520" y="1039317"/>
                </a:lnTo>
                <a:lnTo>
                  <a:pt x="658520" y="0"/>
                </a:lnTo>
                <a:close/>
              </a:path>
            </a:pathLst>
          </a:custGeom>
          <a:solidFill>
            <a:srgbClr val="1D1D1B">
              <a:alpha val="9999"/>
            </a:srgbClr>
          </a:solidFill>
        </p:spPr>
        <p:txBody>
          <a:bodyPr wrap="square" lIns="0" tIns="0" rIns="0" bIns="0" rtlCol="0"/>
          <a:lstStyle/>
          <a:p>
            <a:endParaRPr/>
          </a:p>
        </p:txBody>
      </p:sp>
      <p:sp>
        <p:nvSpPr>
          <p:cNvPr id="34" name="bg object 34"/>
          <p:cNvSpPr/>
          <p:nvPr/>
        </p:nvSpPr>
        <p:spPr>
          <a:xfrm>
            <a:off x="6592924" y="1726336"/>
            <a:ext cx="659130" cy="1039494"/>
          </a:xfrm>
          <a:custGeom>
            <a:avLst/>
            <a:gdLst/>
            <a:ahLst/>
            <a:cxnLst/>
            <a:rect l="l" t="t" r="r" b="b"/>
            <a:pathLst>
              <a:path w="659129" h="1039494">
                <a:moveTo>
                  <a:pt x="0" y="0"/>
                </a:moveTo>
                <a:lnTo>
                  <a:pt x="0" y="1039406"/>
                </a:lnTo>
                <a:lnTo>
                  <a:pt x="658558" y="519785"/>
                </a:lnTo>
                <a:lnTo>
                  <a:pt x="0" y="0"/>
                </a:lnTo>
                <a:close/>
              </a:path>
            </a:pathLst>
          </a:custGeom>
          <a:solidFill>
            <a:srgbClr val="AEAEAE">
              <a:alpha val="9999"/>
            </a:srgbClr>
          </a:solidFill>
        </p:spPr>
        <p:txBody>
          <a:bodyPr wrap="square" lIns="0" tIns="0" rIns="0" bIns="0" rtlCol="0"/>
          <a:lstStyle/>
          <a:p>
            <a:endParaRPr/>
          </a:p>
        </p:txBody>
      </p:sp>
      <p:sp>
        <p:nvSpPr>
          <p:cNvPr id="35" name="bg object 35"/>
          <p:cNvSpPr/>
          <p:nvPr/>
        </p:nvSpPr>
        <p:spPr>
          <a:xfrm>
            <a:off x="6592919" y="3285357"/>
            <a:ext cx="659130" cy="1039494"/>
          </a:xfrm>
          <a:custGeom>
            <a:avLst/>
            <a:gdLst/>
            <a:ahLst/>
            <a:cxnLst/>
            <a:rect l="l" t="t" r="r" b="b"/>
            <a:pathLst>
              <a:path w="659129" h="1039495">
                <a:moveTo>
                  <a:pt x="658520" y="0"/>
                </a:moveTo>
                <a:lnTo>
                  <a:pt x="0" y="519696"/>
                </a:lnTo>
                <a:lnTo>
                  <a:pt x="658520" y="1039380"/>
                </a:lnTo>
                <a:lnTo>
                  <a:pt x="658520" y="0"/>
                </a:lnTo>
                <a:close/>
              </a:path>
            </a:pathLst>
          </a:custGeom>
          <a:solidFill>
            <a:srgbClr val="60605F">
              <a:alpha val="9999"/>
            </a:srgbClr>
          </a:solidFill>
        </p:spPr>
        <p:txBody>
          <a:bodyPr wrap="square" lIns="0" tIns="0" rIns="0" bIns="0" rtlCol="0"/>
          <a:lstStyle/>
          <a:p>
            <a:endParaRPr/>
          </a:p>
        </p:txBody>
      </p:sp>
      <p:sp>
        <p:nvSpPr>
          <p:cNvPr id="36" name="bg object 36"/>
          <p:cNvSpPr/>
          <p:nvPr/>
        </p:nvSpPr>
        <p:spPr>
          <a:xfrm>
            <a:off x="6592924" y="2765739"/>
            <a:ext cx="659130" cy="1039494"/>
          </a:xfrm>
          <a:custGeom>
            <a:avLst/>
            <a:gdLst/>
            <a:ahLst/>
            <a:cxnLst/>
            <a:rect l="l" t="t" r="r" b="b"/>
            <a:pathLst>
              <a:path w="659129" h="1039495">
                <a:moveTo>
                  <a:pt x="0" y="0"/>
                </a:moveTo>
                <a:lnTo>
                  <a:pt x="0" y="1039317"/>
                </a:lnTo>
                <a:lnTo>
                  <a:pt x="658558" y="519620"/>
                </a:lnTo>
                <a:lnTo>
                  <a:pt x="0" y="0"/>
                </a:lnTo>
                <a:close/>
              </a:path>
            </a:pathLst>
          </a:custGeom>
          <a:solidFill>
            <a:srgbClr val="E7E7E7">
              <a:alpha val="9999"/>
            </a:srgbClr>
          </a:solidFill>
        </p:spPr>
        <p:txBody>
          <a:bodyPr wrap="square" lIns="0" tIns="0" rIns="0" bIns="0" rtlCol="0"/>
          <a:lstStyle/>
          <a:p>
            <a:endParaRPr/>
          </a:p>
        </p:txBody>
      </p:sp>
      <p:sp>
        <p:nvSpPr>
          <p:cNvPr id="37" name="bg object 37"/>
          <p:cNvSpPr/>
          <p:nvPr/>
        </p:nvSpPr>
        <p:spPr>
          <a:xfrm>
            <a:off x="6592919" y="4324735"/>
            <a:ext cx="659130" cy="1039494"/>
          </a:xfrm>
          <a:custGeom>
            <a:avLst/>
            <a:gdLst/>
            <a:ahLst/>
            <a:cxnLst/>
            <a:rect l="l" t="t" r="r" b="b"/>
            <a:pathLst>
              <a:path w="659129" h="1039495">
                <a:moveTo>
                  <a:pt x="658520" y="0"/>
                </a:moveTo>
                <a:lnTo>
                  <a:pt x="0" y="519620"/>
                </a:lnTo>
                <a:lnTo>
                  <a:pt x="658520" y="1039393"/>
                </a:lnTo>
                <a:lnTo>
                  <a:pt x="658520" y="0"/>
                </a:lnTo>
                <a:close/>
              </a:path>
            </a:pathLst>
          </a:custGeom>
          <a:solidFill>
            <a:srgbClr val="60605F">
              <a:alpha val="9999"/>
            </a:srgbClr>
          </a:solidFill>
        </p:spPr>
        <p:txBody>
          <a:bodyPr wrap="square" lIns="0" tIns="0" rIns="0" bIns="0" rtlCol="0"/>
          <a:lstStyle/>
          <a:p>
            <a:endParaRPr/>
          </a:p>
        </p:txBody>
      </p:sp>
      <p:sp>
        <p:nvSpPr>
          <p:cNvPr id="38" name="bg object 38"/>
          <p:cNvSpPr/>
          <p:nvPr/>
        </p:nvSpPr>
        <p:spPr>
          <a:xfrm>
            <a:off x="6592924" y="3805055"/>
            <a:ext cx="659130" cy="1039494"/>
          </a:xfrm>
          <a:custGeom>
            <a:avLst/>
            <a:gdLst/>
            <a:ahLst/>
            <a:cxnLst/>
            <a:rect l="l" t="t" r="r" b="b"/>
            <a:pathLst>
              <a:path w="659129" h="1039495">
                <a:moveTo>
                  <a:pt x="0" y="0"/>
                </a:moveTo>
                <a:lnTo>
                  <a:pt x="0" y="1039304"/>
                </a:lnTo>
                <a:lnTo>
                  <a:pt x="658558" y="519684"/>
                </a:lnTo>
                <a:lnTo>
                  <a:pt x="0" y="0"/>
                </a:lnTo>
                <a:close/>
              </a:path>
            </a:pathLst>
          </a:custGeom>
          <a:solidFill>
            <a:srgbClr val="AEAEAE">
              <a:alpha val="9999"/>
            </a:srgbClr>
          </a:solidFill>
        </p:spPr>
        <p:txBody>
          <a:bodyPr wrap="square" lIns="0" tIns="0" rIns="0" bIns="0" rtlCol="0"/>
          <a:lstStyle/>
          <a:p>
            <a:endParaRPr/>
          </a:p>
        </p:txBody>
      </p:sp>
      <p:sp>
        <p:nvSpPr>
          <p:cNvPr id="39" name="bg object 39"/>
          <p:cNvSpPr/>
          <p:nvPr/>
        </p:nvSpPr>
        <p:spPr>
          <a:xfrm>
            <a:off x="6592919" y="5364077"/>
            <a:ext cx="659130" cy="1039494"/>
          </a:xfrm>
          <a:custGeom>
            <a:avLst/>
            <a:gdLst/>
            <a:ahLst/>
            <a:cxnLst/>
            <a:rect l="l" t="t" r="r" b="b"/>
            <a:pathLst>
              <a:path w="659129" h="1039495">
                <a:moveTo>
                  <a:pt x="658520" y="0"/>
                </a:moveTo>
                <a:lnTo>
                  <a:pt x="0" y="519683"/>
                </a:lnTo>
                <a:lnTo>
                  <a:pt x="658520" y="1039393"/>
                </a:lnTo>
                <a:lnTo>
                  <a:pt x="658520" y="0"/>
                </a:lnTo>
                <a:close/>
              </a:path>
            </a:pathLst>
          </a:custGeom>
          <a:solidFill>
            <a:srgbClr val="D6D6D5">
              <a:alpha val="9999"/>
            </a:srgbClr>
          </a:solidFill>
        </p:spPr>
        <p:txBody>
          <a:bodyPr wrap="square" lIns="0" tIns="0" rIns="0" bIns="0" rtlCol="0"/>
          <a:lstStyle/>
          <a:p>
            <a:endParaRPr/>
          </a:p>
        </p:txBody>
      </p:sp>
      <p:sp>
        <p:nvSpPr>
          <p:cNvPr id="40" name="bg object 40"/>
          <p:cNvSpPr/>
          <p:nvPr/>
        </p:nvSpPr>
        <p:spPr>
          <a:xfrm>
            <a:off x="6592924" y="4844360"/>
            <a:ext cx="659130" cy="1039494"/>
          </a:xfrm>
          <a:custGeom>
            <a:avLst/>
            <a:gdLst/>
            <a:ahLst/>
            <a:cxnLst/>
            <a:rect l="l" t="t" r="r" b="b"/>
            <a:pathLst>
              <a:path w="659129" h="1039495">
                <a:moveTo>
                  <a:pt x="0" y="0"/>
                </a:moveTo>
                <a:lnTo>
                  <a:pt x="0" y="1039406"/>
                </a:lnTo>
                <a:lnTo>
                  <a:pt x="658558" y="519722"/>
                </a:lnTo>
                <a:lnTo>
                  <a:pt x="0" y="0"/>
                </a:lnTo>
                <a:close/>
              </a:path>
            </a:pathLst>
          </a:custGeom>
          <a:solidFill>
            <a:srgbClr val="1D1D1B">
              <a:alpha val="9999"/>
            </a:srgbClr>
          </a:solidFill>
        </p:spPr>
        <p:txBody>
          <a:bodyPr wrap="square" lIns="0" tIns="0" rIns="0" bIns="0" rtlCol="0"/>
          <a:lstStyle/>
          <a:p>
            <a:endParaRPr/>
          </a:p>
        </p:txBody>
      </p:sp>
      <p:sp>
        <p:nvSpPr>
          <p:cNvPr id="41" name="bg object 41"/>
          <p:cNvSpPr/>
          <p:nvPr/>
        </p:nvSpPr>
        <p:spPr>
          <a:xfrm>
            <a:off x="6592919" y="6403468"/>
            <a:ext cx="659130" cy="1039494"/>
          </a:xfrm>
          <a:custGeom>
            <a:avLst/>
            <a:gdLst/>
            <a:ahLst/>
            <a:cxnLst/>
            <a:rect l="l" t="t" r="r" b="b"/>
            <a:pathLst>
              <a:path w="659129" h="1039495">
                <a:moveTo>
                  <a:pt x="658520" y="0"/>
                </a:moveTo>
                <a:lnTo>
                  <a:pt x="0" y="519595"/>
                </a:lnTo>
                <a:lnTo>
                  <a:pt x="658520" y="1039393"/>
                </a:lnTo>
                <a:lnTo>
                  <a:pt x="658520" y="0"/>
                </a:lnTo>
                <a:close/>
              </a:path>
            </a:pathLst>
          </a:custGeom>
          <a:solidFill>
            <a:srgbClr val="D6D6D5">
              <a:alpha val="9999"/>
            </a:srgbClr>
          </a:solidFill>
        </p:spPr>
        <p:txBody>
          <a:bodyPr wrap="square" lIns="0" tIns="0" rIns="0" bIns="0" rtlCol="0"/>
          <a:lstStyle/>
          <a:p>
            <a:endParaRPr/>
          </a:p>
        </p:txBody>
      </p:sp>
      <p:sp>
        <p:nvSpPr>
          <p:cNvPr id="42" name="bg object 42"/>
          <p:cNvSpPr/>
          <p:nvPr/>
        </p:nvSpPr>
        <p:spPr>
          <a:xfrm>
            <a:off x="6592924" y="5883764"/>
            <a:ext cx="659130" cy="1039494"/>
          </a:xfrm>
          <a:custGeom>
            <a:avLst/>
            <a:gdLst/>
            <a:ahLst/>
            <a:cxnLst/>
            <a:rect l="l" t="t" r="r" b="b"/>
            <a:pathLst>
              <a:path w="659129" h="1039495">
                <a:moveTo>
                  <a:pt x="0" y="0"/>
                </a:moveTo>
                <a:lnTo>
                  <a:pt x="0" y="1039304"/>
                </a:lnTo>
                <a:lnTo>
                  <a:pt x="658558" y="519709"/>
                </a:lnTo>
                <a:lnTo>
                  <a:pt x="0" y="0"/>
                </a:lnTo>
                <a:close/>
              </a:path>
            </a:pathLst>
          </a:custGeom>
          <a:solidFill>
            <a:srgbClr val="60605F">
              <a:alpha val="9999"/>
            </a:srgbClr>
          </a:solidFill>
        </p:spPr>
        <p:txBody>
          <a:bodyPr wrap="square" lIns="0" tIns="0" rIns="0" bIns="0" rtlCol="0"/>
          <a:lstStyle/>
          <a:p>
            <a:endParaRPr/>
          </a:p>
        </p:txBody>
      </p:sp>
      <p:sp>
        <p:nvSpPr>
          <p:cNvPr id="43" name="bg object 43"/>
          <p:cNvSpPr/>
          <p:nvPr/>
        </p:nvSpPr>
        <p:spPr>
          <a:xfrm>
            <a:off x="6592919" y="7442786"/>
            <a:ext cx="659130" cy="1039494"/>
          </a:xfrm>
          <a:custGeom>
            <a:avLst/>
            <a:gdLst/>
            <a:ahLst/>
            <a:cxnLst/>
            <a:rect l="l" t="t" r="r" b="b"/>
            <a:pathLst>
              <a:path w="659129" h="1039495">
                <a:moveTo>
                  <a:pt x="658520" y="0"/>
                </a:moveTo>
                <a:lnTo>
                  <a:pt x="0" y="519684"/>
                </a:lnTo>
                <a:lnTo>
                  <a:pt x="658520" y="1039317"/>
                </a:lnTo>
                <a:lnTo>
                  <a:pt x="658520" y="0"/>
                </a:lnTo>
                <a:close/>
              </a:path>
            </a:pathLst>
          </a:custGeom>
          <a:solidFill>
            <a:srgbClr val="D6D6D5">
              <a:alpha val="9999"/>
            </a:srgbClr>
          </a:solidFill>
        </p:spPr>
        <p:txBody>
          <a:bodyPr wrap="square" lIns="0" tIns="0" rIns="0" bIns="0" rtlCol="0"/>
          <a:lstStyle/>
          <a:p>
            <a:endParaRPr/>
          </a:p>
        </p:txBody>
      </p:sp>
      <p:sp>
        <p:nvSpPr>
          <p:cNvPr id="44" name="bg object 44"/>
          <p:cNvSpPr/>
          <p:nvPr/>
        </p:nvSpPr>
        <p:spPr>
          <a:xfrm>
            <a:off x="6592924" y="6923066"/>
            <a:ext cx="659130" cy="1039494"/>
          </a:xfrm>
          <a:custGeom>
            <a:avLst/>
            <a:gdLst/>
            <a:ahLst/>
            <a:cxnLst/>
            <a:rect l="l" t="t" r="r" b="b"/>
            <a:pathLst>
              <a:path w="659129" h="1039495">
                <a:moveTo>
                  <a:pt x="0" y="0"/>
                </a:moveTo>
                <a:lnTo>
                  <a:pt x="0" y="1039406"/>
                </a:lnTo>
                <a:lnTo>
                  <a:pt x="658558" y="519722"/>
                </a:lnTo>
                <a:lnTo>
                  <a:pt x="0" y="0"/>
                </a:lnTo>
                <a:close/>
              </a:path>
            </a:pathLst>
          </a:custGeom>
          <a:solidFill>
            <a:srgbClr val="1D1D1B">
              <a:alpha val="9999"/>
            </a:srgbClr>
          </a:solidFill>
        </p:spPr>
        <p:txBody>
          <a:bodyPr wrap="square" lIns="0" tIns="0" rIns="0" bIns="0" rtlCol="0"/>
          <a:lstStyle/>
          <a:p>
            <a:endParaRPr/>
          </a:p>
        </p:txBody>
      </p:sp>
      <p:sp>
        <p:nvSpPr>
          <p:cNvPr id="45" name="bg object 45"/>
          <p:cNvSpPr/>
          <p:nvPr/>
        </p:nvSpPr>
        <p:spPr>
          <a:xfrm>
            <a:off x="6592919" y="8482101"/>
            <a:ext cx="659130" cy="1039494"/>
          </a:xfrm>
          <a:custGeom>
            <a:avLst/>
            <a:gdLst/>
            <a:ahLst/>
            <a:cxnLst/>
            <a:rect l="l" t="t" r="r" b="b"/>
            <a:pathLst>
              <a:path w="659129" h="1039495">
                <a:moveTo>
                  <a:pt x="658520" y="0"/>
                </a:moveTo>
                <a:lnTo>
                  <a:pt x="0" y="519709"/>
                </a:lnTo>
                <a:lnTo>
                  <a:pt x="658520" y="1039393"/>
                </a:lnTo>
                <a:lnTo>
                  <a:pt x="658520" y="0"/>
                </a:lnTo>
                <a:close/>
              </a:path>
            </a:pathLst>
          </a:custGeom>
          <a:solidFill>
            <a:srgbClr val="AEAEAE">
              <a:alpha val="9999"/>
            </a:srgbClr>
          </a:solidFill>
        </p:spPr>
        <p:txBody>
          <a:bodyPr wrap="square" lIns="0" tIns="0" rIns="0" bIns="0" rtlCol="0"/>
          <a:lstStyle/>
          <a:p>
            <a:endParaRPr/>
          </a:p>
        </p:txBody>
      </p:sp>
      <p:sp>
        <p:nvSpPr>
          <p:cNvPr id="46" name="bg object 46"/>
          <p:cNvSpPr/>
          <p:nvPr/>
        </p:nvSpPr>
        <p:spPr>
          <a:xfrm>
            <a:off x="6592924" y="7962470"/>
            <a:ext cx="659130" cy="1039494"/>
          </a:xfrm>
          <a:custGeom>
            <a:avLst/>
            <a:gdLst/>
            <a:ahLst/>
            <a:cxnLst/>
            <a:rect l="l" t="t" r="r" b="b"/>
            <a:pathLst>
              <a:path w="659129" h="1039495">
                <a:moveTo>
                  <a:pt x="0" y="0"/>
                </a:moveTo>
                <a:lnTo>
                  <a:pt x="0" y="1039342"/>
                </a:lnTo>
                <a:lnTo>
                  <a:pt x="658558" y="519633"/>
                </a:lnTo>
                <a:lnTo>
                  <a:pt x="0" y="0"/>
                </a:lnTo>
                <a:close/>
              </a:path>
            </a:pathLst>
          </a:custGeom>
          <a:solidFill>
            <a:srgbClr val="60605F">
              <a:alpha val="9999"/>
            </a:srgbClr>
          </a:solidFill>
        </p:spPr>
        <p:txBody>
          <a:bodyPr wrap="square" lIns="0" tIns="0" rIns="0" bIns="0" rtlCol="0"/>
          <a:lstStyle/>
          <a:p>
            <a:endParaRPr/>
          </a:p>
        </p:txBody>
      </p:sp>
      <p:sp>
        <p:nvSpPr>
          <p:cNvPr id="47" name="bg object 47"/>
          <p:cNvSpPr/>
          <p:nvPr userDrawn="1"/>
        </p:nvSpPr>
        <p:spPr>
          <a:xfrm>
            <a:off x="6592919" y="9521495"/>
            <a:ext cx="659130" cy="1039494"/>
          </a:xfrm>
          <a:custGeom>
            <a:avLst/>
            <a:gdLst/>
            <a:ahLst/>
            <a:cxnLst/>
            <a:rect l="l" t="t" r="r" b="b"/>
            <a:pathLst>
              <a:path w="659129" h="1039495">
                <a:moveTo>
                  <a:pt x="658520" y="0"/>
                </a:moveTo>
                <a:lnTo>
                  <a:pt x="0" y="519633"/>
                </a:lnTo>
                <a:lnTo>
                  <a:pt x="658520" y="1039291"/>
                </a:lnTo>
                <a:lnTo>
                  <a:pt x="658520" y="0"/>
                </a:lnTo>
                <a:close/>
              </a:path>
            </a:pathLst>
          </a:custGeom>
          <a:solidFill>
            <a:srgbClr val="D6D6D5">
              <a:alpha val="9999"/>
            </a:srgbClr>
          </a:solidFill>
        </p:spPr>
        <p:txBody>
          <a:bodyPr wrap="square" lIns="0" tIns="0" rIns="0" bIns="0" rtlCol="0"/>
          <a:lstStyle/>
          <a:p>
            <a:endParaRPr/>
          </a:p>
        </p:txBody>
      </p:sp>
      <p:sp>
        <p:nvSpPr>
          <p:cNvPr id="48" name="bg object 48"/>
          <p:cNvSpPr/>
          <p:nvPr userDrawn="1"/>
        </p:nvSpPr>
        <p:spPr>
          <a:xfrm>
            <a:off x="6592924" y="9001812"/>
            <a:ext cx="659130" cy="1039494"/>
          </a:xfrm>
          <a:custGeom>
            <a:avLst/>
            <a:gdLst/>
            <a:ahLst/>
            <a:cxnLst/>
            <a:rect l="l" t="t" r="r" b="b"/>
            <a:pathLst>
              <a:path w="659129" h="1039495">
                <a:moveTo>
                  <a:pt x="0" y="0"/>
                </a:moveTo>
                <a:lnTo>
                  <a:pt x="0" y="1039317"/>
                </a:lnTo>
                <a:lnTo>
                  <a:pt x="658558" y="519684"/>
                </a:lnTo>
                <a:lnTo>
                  <a:pt x="0" y="0"/>
                </a:lnTo>
                <a:close/>
              </a:path>
            </a:pathLst>
          </a:custGeom>
          <a:solidFill>
            <a:srgbClr val="1D1D1B">
              <a:alpha val="9999"/>
            </a:srgbClr>
          </a:solidFill>
        </p:spPr>
        <p:txBody>
          <a:bodyPr wrap="square" lIns="0" tIns="0" rIns="0" bIns="0" rtlCol="0"/>
          <a:lstStyle/>
          <a:p>
            <a:endParaRPr/>
          </a:p>
        </p:txBody>
      </p:sp>
      <p:sp>
        <p:nvSpPr>
          <p:cNvPr id="49" name="bg object 49"/>
          <p:cNvSpPr/>
          <p:nvPr/>
        </p:nvSpPr>
        <p:spPr>
          <a:xfrm>
            <a:off x="5934290" y="1726333"/>
            <a:ext cx="659130" cy="1039494"/>
          </a:xfrm>
          <a:custGeom>
            <a:avLst/>
            <a:gdLst/>
            <a:ahLst/>
            <a:cxnLst/>
            <a:rect l="l" t="t" r="r" b="b"/>
            <a:pathLst>
              <a:path w="659129" h="1039494">
                <a:moveTo>
                  <a:pt x="658583" y="0"/>
                </a:moveTo>
                <a:lnTo>
                  <a:pt x="0" y="519785"/>
                </a:lnTo>
                <a:lnTo>
                  <a:pt x="658583" y="1039406"/>
                </a:lnTo>
                <a:lnTo>
                  <a:pt x="658583" y="0"/>
                </a:lnTo>
                <a:close/>
              </a:path>
            </a:pathLst>
          </a:custGeom>
          <a:solidFill>
            <a:srgbClr val="D6D6D5">
              <a:alpha val="9999"/>
            </a:srgbClr>
          </a:solidFill>
        </p:spPr>
        <p:txBody>
          <a:bodyPr wrap="square" lIns="0" tIns="0" rIns="0" bIns="0" rtlCol="0"/>
          <a:lstStyle/>
          <a:p>
            <a:endParaRPr/>
          </a:p>
        </p:txBody>
      </p:sp>
      <p:sp>
        <p:nvSpPr>
          <p:cNvPr id="50" name="bg object 50"/>
          <p:cNvSpPr/>
          <p:nvPr/>
        </p:nvSpPr>
        <p:spPr>
          <a:xfrm>
            <a:off x="5934290" y="687019"/>
            <a:ext cx="659130" cy="1039494"/>
          </a:xfrm>
          <a:custGeom>
            <a:avLst/>
            <a:gdLst/>
            <a:ahLst/>
            <a:cxnLst/>
            <a:rect l="l" t="t" r="r" b="b"/>
            <a:pathLst>
              <a:path w="659129" h="1039494">
                <a:moveTo>
                  <a:pt x="658583" y="0"/>
                </a:moveTo>
                <a:lnTo>
                  <a:pt x="0" y="519696"/>
                </a:lnTo>
                <a:lnTo>
                  <a:pt x="658583" y="1039317"/>
                </a:lnTo>
                <a:lnTo>
                  <a:pt x="658583" y="0"/>
                </a:lnTo>
                <a:close/>
              </a:path>
            </a:pathLst>
          </a:custGeom>
          <a:solidFill>
            <a:srgbClr val="AEAEAE">
              <a:alpha val="9999"/>
            </a:srgbClr>
          </a:solidFill>
        </p:spPr>
        <p:txBody>
          <a:bodyPr wrap="square" lIns="0" tIns="0" rIns="0" bIns="0" rtlCol="0"/>
          <a:lstStyle/>
          <a:p>
            <a:endParaRPr/>
          </a:p>
        </p:txBody>
      </p:sp>
      <p:sp>
        <p:nvSpPr>
          <p:cNvPr id="51" name="bg object 51"/>
          <p:cNvSpPr/>
          <p:nvPr/>
        </p:nvSpPr>
        <p:spPr>
          <a:xfrm>
            <a:off x="5934285" y="1206715"/>
            <a:ext cx="659130" cy="1039494"/>
          </a:xfrm>
          <a:custGeom>
            <a:avLst/>
            <a:gdLst/>
            <a:ahLst/>
            <a:cxnLst/>
            <a:rect l="l" t="t" r="r" b="b"/>
            <a:pathLst>
              <a:path w="659129" h="1039494">
                <a:moveTo>
                  <a:pt x="0" y="0"/>
                </a:moveTo>
                <a:lnTo>
                  <a:pt x="0" y="1039406"/>
                </a:lnTo>
                <a:lnTo>
                  <a:pt x="658634" y="519620"/>
                </a:lnTo>
                <a:lnTo>
                  <a:pt x="0" y="0"/>
                </a:lnTo>
                <a:close/>
              </a:path>
            </a:pathLst>
          </a:custGeom>
          <a:solidFill>
            <a:srgbClr val="E7E7E7">
              <a:alpha val="9999"/>
            </a:srgbClr>
          </a:solidFill>
        </p:spPr>
        <p:txBody>
          <a:bodyPr wrap="square" lIns="0" tIns="0" rIns="0" bIns="0" rtlCol="0"/>
          <a:lstStyle/>
          <a:p>
            <a:endParaRPr/>
          </a:p>
        </p:txBody>
      </p:sp>
      <p:sp>
        <p:nvSpPr>
          <p:cNvPr id="52" name="bg object 52"/>
          <p:cNvSpPr/>
          <p:nvPr/>
        </p:nvSpPr>
        <p:spPr>
          <a:xfrm>
            <a:off x="5934291" y="2765737"/>
            <a:ext cx="659130" cy="1039494"/>
          </a:xfrm>
          <a:custGeom>
            <a:avLst/>
            <a:gdLst/>
            <a:ahLst/>
            <a:cxnLst/>
            <a:rect l="l" t="t" r="r" b="b"/>
            <a:pathLst>
              <a:path w="659129" h="1039495">
                <a:moveTo>
                  <a:pt x="658583" y="0"/>
                </a:moveTo>
                <a:lnTo>
                  <a:pt x="0" y="519696"/>
                </a:lnTo>
                <a:lnTo>
                  <a:pt x="658583" y="1039393"/>
                </a:lnTo>
                <a:lnTo>
                  <a:pt x="658583" y="0"/>
                </a:lnTo>
                <a:close/>
              </a:path>
            </a:pathLst>
          </a:custGeom>
          <a:solidFill>
            <a:srgbClr val="60605F">
              <a:alpha val="9999"/>
            </a:srgbClr>
          </a:solidFill>
        </p:spPr>
        <p:txBody>
          <a:bodyPr wrap="square" lIns="0" tIns="0" rIns="0" bIns="0" rtlCol="0"/>
          <a:lstStyle/>
          <a:p>
            <a:endParaRPr/>
          </a:p>
        </p:txBody>
      </p:sp>
      <p:sp>
        <p:nvSpPr>
          <p:cNvPr id="53" name="bg object 53"/>
          <p:cNvSpPr/>
          <p:nvPr/>
        </p:nvSpPr>
        <p:spPr>
          <a:xfrm>
            <a:off x="5934285" y="2246118"/>
            <a:ext cx="659130" cy="1039494"/>
          </a:xfrm>
          <a:custGeom>
            <a:avLst/>
            <a:gdLst/>
            <a:ahLst/>
            <a:cxnLst/>
            <a:rect l="l" t="t" r="r" b="b"/>
            <a:pathLst>
              <a:path w="659129" h="1039495">
                <a:moveTo>
                  <a:pt x="0" y="0"/>
                </a:moveTo>
                <a:lnTo>
                  <a:pt x="0" y="1039317"/>
                </a:lnTo>
                <a:lnTo>
                  <a:pt x="658634" y="519620"/>
                </a:lnTo>
                <a:lnTo>
                  <a:pt x="0" y="0"/>
                </a:lnTo>
                <a:close/>
              </a:path>
            </a:pathLst>
          </a:custGeom>
          <a:solidFill>
            <a:srgbClr val="AEAEAE">
              <a:alpha val="9999"/>
            </a:srgbClr>
          </a:solidFill>
        </p:spPr>
        <p:txBody>
          <a:bodyPr wrap="square" lIns="0" tIns="0" rIns="0" bIns="0" rtlCol="0"/>
          <a:lstStyle/>
          <a:p>
            <a:endParaRPr/>
          </a:p>
        </p:txBody>
      </p:sp>
      <p:sp>
        <p:nvSpPr>
          <p:cNvPr id="54" name="bg object 54"/>
          <p:cNvSpPr/>
          <p:nvPr/>
        </p:nvSpPr>
        <p:spPr>
          <a:xfrm>
            <a:off x="5934291" y="3805129"/>
            <a:ext cx="659130" cy="1039494"/>
          </a:xfrm>
          <a:custGeom>
            <a:avLst/>
            <a:gdLst/>
            <a:ahLst/>
            <a:cxnLst/>
            <a:rect l="l" t="t" r="r" b="b"/>
            <a:pathLst>
              <a:path w="659129" h="1039495">
                <a:moveTo>
                  <a:pt x="658583" y="0"/>
                </a:moveTo>
                <a:lnTo>
                  <a:pt x="0" y="519607"/>
                </a:lnTo>
                <a:lnTo>
                  <a:pt x="658583" y="1039304"/>
                </a:lnTo>
                <a:lnTo>
                  <a:pt x="658583" y="0"/>
                </a:lnTo>
                <a:close/>
              </a:path>
            </a:pathLst>
          </a:custGeom>
          <a:solidFill>
            <a:srgbClr val="60605F">
              <a:alpha val="9999"/>
            </a:srgbClr>
          </a:solidFill>
        </p:spPr>
        <p:txBody>
          <a:bodyPr wrap="square" lIns="0" tIns="0" rIns="0" bIns="0" rtlCol="0"/>
          <a:lstStyle/>
          <a:p>
            <a:endParaRPr/>
          </a:p>
        </p:txBody>
      </p:sp>
      <p:sp>
        <p:nvSpPr>
          <p:cNvPr id="55" name="bg object 55"/>
          <p:cNvSpPr/>
          <p:nvPr/>
        </p:nvSpPr>
        <p:spPr>
          <a:xfrm>
            <a:off x="5934285" y="3285435"/>
            <a:ext cx="659130" cy="1039494"/>
          </a:xfrm>
          <a:custGeom>
            <a:avLst/>
            <a:gdLst/>
            <a:ahLst/>
            <a:cxnLst/>
            <a:rect l="l" t="t" r="r" b="b"/>
            <a:pathLst>
              <a:path w="659129" h="1039495">
                <a:moveTo>
                  <a:pt x="0" y="0"/>
                </a:moveTo>
                <a:lnTo>
                  <a:pt x="0" y="1039304"/>
                </a:lnTo>
                <a:lnTo>
                  <a:pt x="658634" y="519696"/>
                </a:lnTo>
                <a:lnTo>
                  <a:pt x="0" y="0"/>
                </a:lnTo>
                <a:close/>
              </a:path>
            </a:pathLst>
          </a:custGeom>
          <a:solidFill>
            <a:srgbClr val="E7E7E7">
              <a:alpha val="9999"/>
            </a:srgbClr>
          </a:solidFill>
        </p:spPr>
        <p:txBody>
          <a:bodyPr wrap="square" lIns="0" tIns="0" rIns="0" bIns="0" rtlCol="0"/>
          <a:lstStyle/>
          <a:p>
            <a:endParaRPr/>
          </a:p>
        </p:txBody>
      </p:sp>
      <p:sp>
        <p:nvSpPr>
          <p:cNvPr id="56" name="bg object 56"/>
          <p:cNvSpPr/>
          <p:nvPr/>
        </p:nvSpPr>
        <p:spPr>
          <a:xfrm>
            <a:off x="5934291" y="4844434"/>
            <a:ext cx="659130" cy="1039494"/>
          </a:xfrm>
          <a:custGeom>
            <a:avLst/>
            <a:gdLst/>
            <a:ahLst/>
            <a:cxnLst/>
            <a:rect l="l" t="t" r="r" b="b"/>
            <a:pathLst>
              <a:path w="659129" h="1039495">
                <a:moveTo>
                  <a:pt x="658583" y="0"/>
                </a:moveTo>
                <a:lnTo>
                  <a:pt x="0" y="519696"/>
                </a:lnTo>
                <a:lnTo>
                  <a:pt x="658583" y="1039329"/>
                </a:lnTo>
                <a:lnTo>
                  <a:pt x="658583" y="0"/>
                </a:lnTo>
                <a:close/>
              </a:path>
            </a:pathLst>
          </a:custGeom>
          <a:solidFill>
            <a:srgbClr val="60605F">
              <a:alpha val="9999"/>
            </a:srgbClr>
          </a:solidFill>
        </p:spPr>
        <p:txBody>
          <a:bodyPr wrap="square" lIns="0" tIns="0" rIns="0" bIns="0" rtlCol="0"/>
          <a:lstStyle/>
          <a:p>
            <a:endParaRPr/>
          </a:p>
        </p:txBody>
      </p:sp>
      <p:sp>
        <p:nvSpPr>
          <p:cNvPr id="57" name="bg object 57"/>
          <p:cNvSpPr/>
          <p:nvPr/>
        </p:nvSpPr>
        <p:spPr>
          <a:xfrm>
            <a:off x="5934285" y="4324738"/>
            <a:ext cx="659130" cy="1039494"/>
          </a:xfrm>
          <a:custGeom>
            <a:avLst/>
            <a:gdLst/>
            <a:ahLst/>
            <a:cxnLst/>
            <a:rect l="l" t="t" r="r" b="b"/>
            <a:pathLst>
              <a:path w="659129" h="1039495">
                <a:moveTo>
                  <a:pt x="0" y="0"/>
                </a:moveTo>
                <a:lnTo>
                  <a:pt x="0" y="1039393"/>
                </a:lnTo>
                <a:lnTo>
                  <a:pt x="658634" y="519696"/>
                </a:lnTo>
                <a:lnTo>
                  <a:pt x="0" y="0"/>
                </a:lnTo>
                <a:close/>
              </a:path>
            </a:pathLst>
          </a:custGeom>
          <a:solidFill>
            <a:srgbClr val="AEAEAE">
              <a:alpha val="9999"/>
            </a:srgbClr>
          </a:solidFill>
        </p:spPr>
        <p:txBody>
          <a:bodyPr wrap="square" lIns="0" tIns="0" rIns="0" bIns="0" rtlCol="0"/>
          <a:lstStyle/>
          <a:p>
            <a:endParaRPr/>
          </a:p>
        </p:txBody>
      </p:sp>
      <p:sp>
        <p:nvSpPr>
          <p:cNvPr id="58" name="bg object 58"/>
          <p:cNvSpPr/>
          <p:nvPr/>
        </p:nvSpPr>
        <p:spPr>
          <a:xfrm>
            <a:off x="5934291" y="5883761"/>
            <a:ext cx="659130" cy="1039494"/>
          </a:xfrm>
          <a:custGeom>
            <a:avLst/>
            <a:gdLst/>
            <a:ahLst/>
            <a:cxnLst/>
            <a:rect l="l" t="t" r="r" b="b"/>
            <a:pathLst>
              <a:path w="659129" h="1039495">
                <a:moveTo>
                  <a:pt x="658583" y="0"/>
                </a:moveTo>
                <a:lnTo>
                  <a:pt x="0" y="519709"/>
                </a:lnTo>
                <a:lnTo>
                  <a:pt x="658583" y="1039380"/>
                </a:lnTo>
                <a:lnTo>
                  <a:pt x="658583" y="0"/>
                </a:lnTo>
                <a:close/>
              </a:path>
            </a:pathLst>
          </a:custGeom>
          <a:solidFill>
            <a:srgbClr val="D6D6D5">
              <a:alpha val="9999"/>
            </a:srgbClr>
          </a:solidFill>
        </p:spPr>
        <p:txBody>
          <a:bodyPr wrap="square" lIns="0" tIns="0" rIns="0" bIns="0" rtlCol="0"/>
          <a:lstStyle/>
          <a:p>
            <a:endParaRPr/>
          </a:p>
        </p:txBody>
      </p:sp>
      <p:sp>
        <p:nvSpPr>
          <p:cNvPr id="59" name="bg object 59"/>
          <p:cNvSpPr/>
          <p:nvPr/>
        </p:nvSpPr>
        <p:spPr>
          <a:xfrm>
            <a:off x="5934285" y="5364129"/>
            <a:ext cx="659130" cy="1039494"/>
          </a:xfrm>
          <a:custGeom>
            <a:avLst/>
            <a:gdLst/>
            <a:ahLst/>
            <a:cxnLst/>
            <a:rect l="l" t="t" r="r" b="b"/>
            <a:pathLst>
              <a:path w="659129" h="1039495">
                <a:moveTo>
                  <a:pt x="0" y="0"/>
                </a:moveTo>
                <a:lnTo>
                  <a:pt x="0" y="1039342"/>
                </a:lnTo>
                <a:lnTo>
                  <a:pt x="658634" y="519633"/>
                </a:lnTo>
                <a:lnTo>
                  <a:pt x="0" y="0"/>
                </a:lnTo>
                <a:close/>
              </a:path>
            </a:pathLst>
          </a:custGeom>
          <a:solidFill>
            <a:srgbClr val="AEAEAE">
              <a:alpha val="9999"/>
            </a:srgbClr>
          </a:solidFill>
        </p:spPr>
        <p:txBody>
          <a:bodyPr wrap="square" lIns="0" tIns="0" rIns="0" bIns="0" rtlCol="0"/>
          <a:lstStyle/>
          <a:p>
            <a:endParaRPr/>
          </a:p>
        </p:txBody>
      </p:sp>
      <p:sp>
        <p:nvSpPr>
          <p:cNvPr id="60" name="bg object 60"/>
          <p:cNvSpPr/>
          <p:nvPr/>
        </p:nvSpPr>
        <p:spPr>
          <a:xfrm>
            <a:off x="5934291" y="6923064"/>
            <a:ext cx="659130" cy="1039494"/>
          </a:xfrm>
          <a:custGeom>
            <a:avLst/>
            <a:gdLst/>
            <a:ahLst/>
            <a:cxnLst/>
            <a:rect l="l" t="t" r="r" b="b"/>
            <a:pathLst>
              <a:path w="659129" h="1039495">
                <a:moveTo>
                  <a:pt x="658583" y="0"/>
                </a:moveTo>
                <a:lnTo>
                  <a:pt x="0" y="519798"/>
                </a:lnTo>
                <a:lnTo>
                  <a:pt x="658583" y="1039406"/>
                </a:lnTo>
                <a:lnTo>
                  <a:pt x="658583" y="0"/>
                </a:lnTo>
                <a:close/>
              </a:path>
            </a:pathLst>
          </a:custGeom>
          <a:solidFill>
            <a:srgbClr val="D6D6D5">
              <a:alpha val="9999"/>
            </a:srgbClr>
          </a:solidFill>
        </p:spPr>
        <p:txBody>
          <a:bodyPr wrap="square" lIns="0" tIns="0" rIns="0" bIns="0" rtlCol="0"/>
          <a:lstStyle/>
          <a:p>
            <a:endParaRPr/>
          </a:p>
        </p:txBody>
      </p:sp>
      <p:sp>
        <p:nvSpPr>
          <p:cNvPr id="61" name="bg object 61"/>
          <p:cNvSpPr/>
          <p:nvPr/>
        </p:nvSpPr>
        <p:spPr>
          <a:xfrm>
            <a:off x="5934285" y="6403470"/>
            <a:ext cx="659130" cy="1039494"/>
          </a:xfrm>
          <a:custGeom>
            <a:avLst/>
            <a:gdLst/>
            <a:ahLst/>
            <a:cxnLst/>
            <a:rect l="l" t="t" r="r" b="b"/>
            <a:pathLst>
              <a:path w="659129" h="1039495">
                <a:moveTo>
                  <a:pt x="0" y="0"/>
                </a:moveTo>
                <a:lnTo>
                  <a:pt x="0" y="1039393"/>
                </a:lnTo>
                <a:lnTo>
                  <a:pt x="658634" y="519595"/>
                </a:lnTo>
                <a:lnTo>
                  <a:pt x="0" y="0"/>
                </a:lnTo>
                <a:close/>
              </a:path>
            </a:pathLst>
          </a:custGeom>
          <a:solidFill>
            <a:srgbClr val="60605F">
              <a:alpha val="9999"/>
            </a:srgbClr>
          </a:solidFill>
        </p:spPr>
        <p:txBody>
          <a:bodyPr wrap="square" lIns="0" tIns="0" rIns="0" bIns="0" rtlCol="0"/>
          <a:lstStyle/>
          <a:p>
            <a:endParaRPr/>
          </a:p>
        </p:txBody>
      </p:sp>
      <p:sp>
        <p:nvSpPr>
          <p:cNvPr id="62" name="bg object 62"/>
          <p:cNvSpPr/>
          <p:nvPr/>
        </p:nvSpPr>
        <p:spPr>
          <a:xfrm>
            <a:off x="5934291" y="7962469"/>
            <a:ext cx="659130" cy="1039494"/>
          </a:xfrm>
          <a:custGeom>
            <a:avLst/>
            <a:gdLst/>
            <a:ahLst/>
            <a:cxnLst/>
            <a:rect l="l" t="t" r="r" b="b"/>
            <a:pathLst>
              <a:path w="659129" h="1039495">
                <a:moveTo>
                  <a:pt x="658583" y="0"/>
                </a:moveTo>
                <a:lnTo>
                  <a:pt x="0" y="519633"/>
                </a:lnTo>
                <a:lnTo>
                  <a:pt x="658583" y="1039342"/>
                </a:lnTo>
                <a:lnTo>
                  <a:pt x="658583" y="0"/>
                </a:lnTo>
                <a:close/>
              </a:path>
            </a:pathLst>
          </a:custGeom>
          <a:solidFill>
            <a:srgbClr val="D6D6D5">
              <a:alpha val="9999"/>
            </a:srgbClr>
          </a:solidFill>
        </p:spPr>
        <p:txBody>
          <a:bodyPr wrap="square" lIns="0" tIns="0" rIns="0" bIns="0" rtlCol="0"/>
          <a:lstStyle/>
          <a:p>
            <a:endParaRPr/>
          </a:p>
        </p:txBody>
      </p:sp>
      <p:sp>
        <p:nvSpPr>
          <p:cNvPr id="63" name="bg object 63"/>
          <p:cNvSpPr/>
          <p:nvPr/>
        </p:nvSpPr>
        <p:spPr>
          <a:xfrm>
            <a:off x="5934285" y="7442861"/>
            <a:ext cx="659130" cy="1039494"/>
          </a:xfrm>
          <a:custGeom>
            <a:avLst/>
            <a:gdLst/>
            <a:ahLst/>
            <a:cxnLst/>
            <a:rect l="l" t="t" r="r" b="b"/>
            <a:pathLst>
              <a:path w="659129" h="1039495">
                <a:moveTo>
                  <a:pt x="0" y="0"/>
                </a:moveTo>
                <a:lnTo>
                  <a:pt x="0" y="1039240"/>
                </a:lnTo>
                <a:lnTo>
                  <a:pt x="658634" y="519607"/>
                </a:lnTo>
                <a:lnTo>
                  <a:pt x="0" y="0"/>
                </a:lnTo>
                <a:close/>
              </a:path>
            </a:pathLst>
          </a:custGeom>
          <a:solidFill>
            <a:srgbClr val="AEAEAE">
              <a:alpha val="9999"/>
            </a:srgbClr>
          </a:solidFill>
        </p:spPr>
        <p:txBody>
          <a:bodyPr wrap="square" lIns="0" tIns="0" rIns="0" bIns="0" rtlCol="0"/>
          <a:lstStyle/>
          <a:p>
            <a:endParaRPr/>
          </a:p>
        </p:txBody>
      </p:sp>
      <p:sp>
        <p:nvSpPr>
          <p:cNvPr id="64" name="bg object 64"/>
          <p:cNvSpPr/>
          <p:nvPr/>
        </p:nvSpPr>
        <p:spPr>
          <a:xfrm>
            <a:off x="5934285" y="8482103"/>
            <a:ext cx="659130" cy="1039494"/>
          </a:xfrm>
          <a:custGeom>
            <a:avLst/>
            <a:gdLst/>
            <a:ahLst/>
            <a:cxnLst/>
            <a:rect l="l" t="t" r="r" b="b"/>
            <a:pathLst>
              <a:path w="659129" h="1039495">
                <a:moveTo>
                  <a:pt x="0" y="0"/>
                </a:moveTo>
                <a:lnTo>
                  <a:pt x="0" y="1039393"/>
                </a:lnTo>
                <a:lnTo>
                  <a:pt x="658634" y="519709"/>
                </a:lnTo>
                <a:lnTo>
                  <a:pt x="0" y="0"/>
                </a:lnTo>
                <a:close/>
              </a:path>
            </a:pathLst>
          </a:custGeom>
          <a:solidFill>
            <a:srgbClr val="E7E7E7">
              <a:alpha val="9999"/>
            </a:srgbClr>
          </a:solidFill>
        </p:spPr>
        <p:txBody>
          <a:bodyPr wrap="square" lIns="0" tIns="0" rIns="0" bIns="0" rtlCol="0"/>
          <a:lstStyle/>
          <a:p>
            <a:endParaRPr/>
          </a:p>
        </p:txBody>
      </p:sp>
      <p:sp>
        <p:nvSpPr>
          <p:cNvPr id="65" name="bg object 65"/>
          <p:cNvSpPr/>
          <p:nvPr/>
        </p:nvSpPr>
        <p:spPr>
          <a:xfrm>
            <a:off x="5275702" y="2246118"/>
            <a:ext cx="659130" cy="1039494"/>
          </a:xfrm>
          <a:custGeom>
            <a:avLst/>
            <a:gdLst/>
            <a:ahLst/>
            <a:cxnLst/>
            <a:rect l="l" t="t" r="r" b="b"/>
            <a:pathLst>
              <a:path w="659129" h="1039495">
                <a:moveTo>
                  <a:pt x="658583" y="0"/>
                </a:moveTo>
                <a:lnTo>
                  <a:pt x="0" y="519620"/>
                </a:lnTo>
                <a:lnTo>
                  <a:pt x="658583" y="1039317"/>
                </a:lnTo>
                <a:lnTo>
                  <a:pt x="658583" y="0"/>
                </a:lnTo>
                <a:close/>
              </a:path>
            </a:pathLst>
          </a:custGeom>
          <a:solidFill>
            <a:srgbClr val="D6D6D5">
              <a:alpha val="9999"/>
            </a:srgbClr>
          </a:solidFill>
        </p:spPr>
        <p:txBody>
          <a:bodyPr wrap="square" lIns="0" tIns="0" rIns="0" bIns="0" rtlCol="0"/>
          <a:lstStyle/>
          <a:p>
            <a:endParaRPr/>
          </a:p>
        </p:txBody>
      </p:sp>
      <p:grpSp>
        <p:nvGrpSpPr>
          <p:cNvPr id="66" name="object 2">
            <a:extLst>
              <a:ext uri="{FF2B5EF4-FFF2-40B4-BE49-F238E27FC236}">
                <a16:creationId xmlns:a16="http://schemas.microsoft.com/office/drawing/2014/main" id="{6428D1DD-7349-4F0A-B8A4-7D3B5AA4B2C6}"/>
              </a:ext>
            </a:extLst>
          </p:cNvPr>
          <p:cNvGrpSpPr/>
          <p:nvPr userDrawn="1"/>
        </p:nvGrpSpPr>
        <p:grpSpPr>
          <a:xfrm>
            <a:off x="3300059" y="0"/>
            <a:ext cx="4257040" cy="10692130"/>
            <a:chOff x="3300059" y="0"/>
            <a:chExt cx="4257040" cy="10692130"/>
          </a:xfrm>
        </p:grpSpPr>
        <p:sp>
          <p:nvSpPr>
            <p:cNvPr id="67" name="object 3">
              <a:extLst>
                <a:ext uri="{FF2B5EF4-FFF2-40B4-BE49-F238E27FC236}">
                  <a16:creationId xmlns:a16="http://schemas.microsoft.com/office/drawing/2014/main" id="{B382C951-E5BC-43FC-8120-7A367429358B}"/>
                </a:ext>
              </a:extLst>
            </p:cNvPr>
            <p:cNvSpPr/>
            <p:nvPr/>
          </p:nvSpPr>
          <p:spPr>
            <a:xfrm>
              <a:off x="5275707" y="1726412"/>
              <a:ext cx="659130" cy="2598420"/>
            </a:xfrm>
            <a:custGeom>
              <a:avLst/>
              <a:gdLst/>
              <a:ahLst/>
              <a:cxnLst/>
              <a:rect l="l" t="t" r="r" b="b"/>
              <a:pathLst>
                <a:path w="659129" h="2598420">
                  <a:moveTo>
                    <a:pt x="658583" y="1559013"/>
                  </a:moveTo>
                  <a:lnTo>
                    <a:pt x="0" y="2078710"/>
                  </a:lnTo>
                  <a:lnTo>
                    <a:pt x="658583" y="2598318"/>
                  </a:lnTo>
                  <a:lnTo>
                    <a:pt x="658583" y="1559013"/>
                  </a:lnTo>
                  <a:close/>
                </a:path>
                <a:path w="659129" h="2598420">
                  <a:moveTo>
                    <a:pt x="658583" y="519696"/>
                  </a:moveTo>
                  <a:lnTo>
                    <a:pt x="0" y="0"/>
                  </a:lnTo>
                  <a:lnTo>
                    <a:pt x="0" y="1039317"/>
                  </a:lnTo>
                  <a:lnTo>
                    <a:pt x="658583" y="519696"/>
                  </a:lnTo>
                  <a:close/>
                </a:path>
              </a:pathLst>
            </a:custGeom>
            <a:solidFill>
              <a:srgbClr val="60605F">
                <a:alpha val="9999"/>
              </a:srgbClr>
            </a:solidFill>
          </p:spPr>
          <p:txBody>
            <a:bodyPr wrap="square" lIns="0" tIns="0" rIns="0" bIns="0" rtlCol="0"/>
            <a:lstStyle/>
            <a:p>
              <a:endParaRPr/>
            </a:p>
          </p:txBody>
        </p:sp>
        <p:sp>
          <p:nvSpPr>
            <p:cNvPr id="68" name="object 4">
              <a:extLst>
                <a:ext uri="{FF2B5EF4-FFF2-40B4-BE49-F238E27FC236}">
                  <a16:creationId xmlns:a16="http://schemas.microsoft.com/office/drawing/2014/main" id="{76E36B6E-E9D9-4A22-ACB4-A3B12EC590FB}"/>
                </a:ext>
              </a:extLst>
            </p:cNvPr>
            <p:cNvSpPr/>
            <p:nvPr/>
          </p:nvSpPr>
          <p:spPr>
            <a:xfrm>
              <a:off x="5275709" y="2765727"/>
              <a:ext cx="659130" cy="1039494"/>
            </a:xfrm>
            <a:custGeom>
              <a:avLst/>
              <a:gdLst/>
              <a:ahLst/>
              <a:cxnLst/>
              <a:rect l="l" t="t" r="r" b="b"/>
              <a:pathLst>
                <a:path w="659129" h="1039495">
                  <a:moveTo>
                    <a:pt x="0" y="0"/>
                  </a:moveTo>
                  <a:lnTo>
                    <a:pt x="0" y="1039393"/>
                  </a:lnTo>
                  <a:lnTo>
                    <a:pt x="658583" y="519696"/>
                  </a:lnTo>
                  <a:lnTo>
                    <a:pt x="0" y="0"/>
                  </a:lnTo>
                  <a:close/>
                </a:path>
              </a:pathLst>
            </a:custGeom>
            <a:solidFill>
              <a:srgbClr val="E7E7E7">
                <a:alpha val="9999"/>
              </a:srgbClr>
            </a:solidFill>
          </p:spPr>
          <p:txBody>
            <a:bodyPr wrap="square" lIns="0" tIns="0" rIns="0" bIns="0" rtlCol="0"/>
            <a:lstStyle/>
            <a:p>
              <a:endParaRPr/>
            </a:p>
          </p:txBody>
        </p:sp>
        <p:sp>
          <p:nvSpPr>
            <p:cNvPr id="69" name="object 5">
              <a:extLst>
                <a:ext uri="{FF2B5EF4-FFF2-40B4-BE49-F238E27FC236}">
                  <a16:creationId xmlns:a16="http://schemas.microsoft.com/office/drawing/2014/main" id="{8C6B99AD-DA6F-425E-B312-5E5A52B8D441}"/>
                </a:ext>
              </a:extLst>
            </p:cNvPr>
            <p:cNvSpPr/>
            <p:nvPr/>
          </p:nvSpPr>
          <p:spPr>
            <a:xfrm>
              <a:off x="5275714" y="4324723"/>
              <a:ext cx="659130" cy="1039494"/>
            </a:xfrm>
            <a:custGeom>
              <a:avLst/>
              <a:gdLst/>
              <a:ahLst/>
              <a:cxnLst/>
              <a:rect l="l" t="t" r="r" b="b"/>
              <a:pathLst>
                <a:path w="659129" h="1039495">
                  <a:moveTo>
                    <a:pt x="658583" y="0"/>
                  </a:moveTo>
                  <a:lnTo>
                    <a:pt x="0" y="519696"/>
                  </a:lnTo>
                  <a:lnTo>
                    <a:pt x="658583" y="1039393"/>
                  </a:lnTo>
                  <a:lnTo>
                    <a:pt x="658583" y="0"/>
                  </a:lnTo>
                  <a:close/>
                </a:path>
              </a:pathLst>
            </a:custGeom>
            <a:solidFill>
              <a:srgbClr val="B2B2B1">
                <a:alpha val="9999"/>
              </a:srgbClr>
            </a:solidFill>
          </p:spPr>
          <p:txBody>
            <a:bodyPr wrap="square" lIns="0" tIns="0" rIns="0" bIns="0" rtlCol="0"/>
            <a:lstStyle/>
            <a:p>
              <a:endParaRPr/>
            </a:p>
          </p:txBody>
        </p:sp>
        <p:sp>
          <p:nvSpPr>
            <p:cNvPr id="70" name="object 6">
              <a:extLst>
                <a:ext uri="{FF2B5EF4-FFF2-40B4-BE49-F238E27FC236}">
                  <a16:creationId xmlns:a16="http://schemas.microsoft.com/office/drawing/2014/main" id="{2F7BCDE2-C03E-468B-8E16-A0E6FB27110E}"/>
                </a:ext>
              </a:extLst>
            </p:cNvPr>
            <p:cNvSpPr/>
            <p:nvPr/>
          </p:nvSpPr>
          <p:spPr>
            <a:xfrm>
              <a:off x="5275709" y="3805118"/>
              <a:ext cx="659130" cy="1039494"/>
            </a:xfrm>
            <a:custGeom>
              <a:avLst/>
              <a:gdLst/>
              <a:ahLst/>
              <a:cxnLst/>
              <a:rect l="l" t="t" r="r" b="b"/>
              <a:pathLst>
                <a:path w="659129" h="1039495">
                  <a:moveTo>
                    <a:pt x="0" y="0"/>
                  </a:moveTo>
                  <a:lnTo>
                    <a:pt x="0" y="1039304"/>
                  </a:lnTo>
                  <a:lnTo>
                    <a:pt x="658583" y="519607"/>
                  </a:lnTo>
                  <a:lnTo>
                    <a:pt x="0" y="0"/>
                  </a:lnTo>
                  <a:close/>
                </a:path>
              </a:pathLst>
            </a:custGeom>
            <a:solidFill>
              <a:srgbClr val="D6D6D5">
                <a:alpha val="9999"/>
              </a:srgbClr>
            </a:solidFill>
          </p:spPr>
          <p:txBody>
            <a:bodyPr wrap="square" lIns="0" tIns="0" rIns="0" bIns="0" rtlCol="0"/>
            <a:lstStyle/>
            <a:p>
              <a:endParaRPr dirty="0"/>
            </a:p>
          </p:txBody>
        </p:sp>
        <p:sp>
          <p:nvSpPr>
            <p:cNvPr id="71" name="object 7">
              <a:extLst>
                <a:ext uri="{FF2B5EF4-FFF2-40B4-BE49-F238E27FC236}">
                  <a16:creationId xmlns:a16="http://schemas.microsoft.com/office/drawing/2014/main" id="{5F663463-E3E1-4940-88F5-8E21A0B1D8A5}"/>
                </a:ext>
              </a:extLst>
            </p:cNvPr>
            <p:cNvSpPr/>
            <p:nvPr/>
          </p:nvSpPr>
          <p:spPr>
            <a:xfrm>
              <a:off x="5275709" y="9001786"/>
              <a:ext cx="659130" cy="1039494"/>
            </a:xfrm>
            <a:custGeom>
              <a:avLst/>
              <a:gdLst/>
              <a:ahLst/>
              <a:cxnLst/>
              <a:rect l="l" t="t" r="r" b="b"/>
              <a:pathLst>
                <a:path w="659129" h="1039495">
                  <a:moveTo>
                    <a:pt x="0" y="0"/>
                  </a:moveTo>
                  <a:lnTo>
                    <a:pt x="0" y="1039368"/>
                  </a:lnTo>
                  <a:lnTo>
                    <a:pt x="658583" y="519684"/>
                  </a:lnTo>
                  <a:lnTo>
                    <a:pt x="0" y="0"/>
                  </a:lnTo>
                  <a:close/>
                </a:path>
              </a:pathLst>
            </a:custGeom>
            <a:solidFill>
              <a:srgbClr val="AEAEAE">
                <a:alpha val="9999"/>
              </a:srgbClr>
            </a:solidFill>
          </p:spPr>
          <p:txBody>
            <a:bodyPr wrap="square" lIns="0" tIns="0" rIns="0" bIns="0" rtlCol="0"/>
            <a:lstStyle/>
            <a:p>
              <a:endParaRPr/>
            </a:p>
          </p:txBody>
        </p:sp>
        <p:sp>
          <p:nvSpPr>
            <p:cNvPr id="72" name="object 8">
              <a:extLst>
                <a:ext uri="{FF2B5EF4-FFF2-40B4-BE49-F238E27FC236}">
                  <a16:creationId xmlns:a16="http://schemas.microsoft.com/office/drawing/2014/main" id="{0EA74910-6695-44E9-8EC6-670312827DAD}"/>
                </a:ext>
              </a:extLst>
            </p:cNvPr>
            <p:cNvSpPr/>
            <p:nvPr/>
          </p:nvSpPr>
          <p:spPr>
            <a:xfrm>
              <a:off x="5275707" y="687082"/>
              <a:ext cx="659130" cy="5716905"/>
            </a:xfrm>
            <a:custGeom>
              <a:avLst/>
              <a:gdLst/>
              <a:ahLst/>
              <a:cxnLst/>
              <a:rect l="l" t="t" r="r" b="b"/>
              <a:pathLst>
                <a:path w="659129" h="5716905">
                  <a:moveTo>
                    <a:pt x="658583" y="4677041"/>
                  </a:moveTo>
                  <a:lnTo>
                    <a:pt x="0" y="5196675"/>
                  </a:lnTo>
                  <a:lnTo>
                    <a:pt x="658583" y="5716384"/>
                  </a:lnTo>
                  <a:lnTo>
                    <a:pt x="658583" y="4677041"/>
                  </a:lnTo>
                  <a:close/>
                </a:path>
                <a:path w="659129" h="5716905">
                  <a:moveTo>
                    <a:pt x="658583" y="519620"/>
                  </a:moveTo>
                  <a:lnTo>
                    <a:pt x="0" y="0"/>
                  </a:lnTo>
                  <a:lnTo>
                    <a:pt x="0" y="1039241"/>
                  </a:lnTo>
                  <a:lnTo>
                    <a:pt x="658583" y="519620"/>
                  </a:lnTo>
                  <a:close/>
                </a:path>
              </a:pathLst>
            </a:custGeom>
            <a:solidFill>
              <a:srgbClr val="D6D6D5">
                <a:alpha val="9999"/>
              </a:srgbClr>
            </a:solidFill>
          </p:spPr>
          <p:txBody>
            <a:bodyPr wrap="square" lIns="0" tIns="0" rIns="0" bIns="0" rtlCol="0"/>
            <a:lstStyle/>
            <a:p>
              <a:endParaRPr/>
            </a:p>
          </p:txBody>
        </p:sp>
        <p:sp>
          <p:nvSpPr>
            <p:cNvPr id="73" name="object 9">
              <a:extLst>
                <a:ext uri="{FF2B5EF4-FFF2-40B4-BE49-F238E27FC236}">
                  <a16:creationId xmlns:a16="http://schemas.microsoft.com/office/drawing/2014/main" id="{D532AF07-0EDA-4678-A7FB-CA14A01442D4}"/>
                </a:ext>
              </a:extLst>
            </p:cNvPr>
            <p:cNvSpPr/>
            <p:nvPr/>
          </p:nvSpPr>
          <p:spPr>
            <a:xfrm>
              <a:off x="5275709" y="4844421"/>
              <a:ext cx="659130" cy="1039494"/>
            </a:xfrm>
            <a:custGeom>
              <a:avLst/>
              <a:gdLst/>
              <a:ahLst/>
              <a:cxnLst/>
              <a:rect l="l" t="t" r="r" b="b"/>
              <a:pathLst>
                <a:path w="659129" h="1039495">
                  <a:moveTo>
                    <a:pt x="0" y="0"/>
                  </a:moveTo>
                  <a:lnTo>
                    <a:pt x="0" y="1039329"/>
                  </a:lnTo>
                  <a:lnTo>
                    <a:pt x="658583" y="519696"/>
                  </a:lnTo>
                  <a:lnTo>
                    <a:pt x="0" y="0"/>
                  </a:lnTo>
                  <a:close/>
                </a:path>
              </a:pathLst>
            </a:custGeom>
            <a:solidFill>
              <a:srgbClr val="E7E7E7">
                <a:alpha val="9999"/>
              </a:srgbClr>
            </a:solidFill>
          </p:spPr>
          <p:txBody>
            <a:bodyPr wrap="square" lIns="0" tIns="0" rIns="0" bIns="0" rtlCol="0"/>
            <a:lstStyle/>
            <a:p>
              <a:endParaRPr/>
            </a:p>
          </p:txBody>
        </p:sp>
        <p:sp>
          <p:nvSpPr>
            <p:cNvPr id="74" name="object 10">
              <a:extLst>
                <a:ext uri="{FF2B5EF4-FFF2-40B4-BE49-F238E27FC236}">
                  <a16:creationId xmlns:a16="http://schemas.microsoft.com/office/drawing/2014/main" id="{E32F8EF5-069E-47EA-8BDF-B86F29AC1585}"/>
                </a:ext>
              </a:extLst>
            </p:cNvPr>
            <p:cNvSpPr/>
            <p:nvPr/>
          </p:nvSpPr>
          <p:spPr>
            <a:xfrm>
              <a:off x="5275714" y="6403456"/>
              <a:ext cx="659130" cy="1039494"/>
            </a:xfrm>
            <a:custGeom>
              <a:avLst/>
              <a:gdLst/>
              <a:ahLst/>
              <a:cxnLst/>
              <a:rect l="l" t="t" r="r" b="b"/>
              <a:pathLst>
                <a:path w="659129" h="1039495">
                  <a:moveTo>
                    <a:pt x="658583" y="0"/>
                  </a:moveTo>
                  <a:lnTo>
                    <a:pt x="0" y="519683"/>
                  </a:lnTo>
                  <a:lnTo>
                    <a:pt x="658583" y="1039380"/>
                  </a:lnTo>
                  <a:lnTo>
                    <a:pt x="658583" y="0"/>
                  </a:lnTo>
                  <a:close/>
                </a:path>
              </a:pathLst>
            </a:custGeom>
            <a:solidFill>
              <a:srgbClr val="D6D6D5">
                <a:alpha val="9999"/>
              </a:srgbClr>
            </a:solidFill>
          </p:spPr>
          <p:txBody>
            <a:bodyPr wrap="square" lIns="0" tIns="0" rIns="0" bIns="0" rtlCol="0"/>
            <a:lstStyle/>
            <a:p>
              <a:endParaRPr/>
            </a:p>
          </p:txBody>
        </p:sp>
        <p:sp>
          <p:nvSpPr>
            <p:cNvPr id="75" name="object 11">
              <a:extLst>
                <a:ext uri="{FF2B5EF4-FFF2-40B4-BE49-F238E27FC236}">
                  <a16:creationId xmlns:a16="http://schemas.microsoft.com/office/drawing/2014/main" id="{7B2789B5-B03A-418D-8E3D-9D63C180DAD9}"/>
                </a:ext>
              </a:extLst>
            </p:cNvPr>
            <p:cNvSpPr/>
            <p:nvPr/>
          </p:nvSpPr>
          <p:spPr>
            <a:xfrm>
              <a:off x="5275707" y="5883757"/>
              <a:ext cx="659130" cy="2598420"/>
            </a:xfrm>
            <a:custGeom>
              <a:avLst/>
              <a:gdLst/>
              <a:ahLst/>
              <a:cxnLst/>
              <a:rect l="l" t="t" r="r" b="b"/>
              <a:pathLst>
                <a:path w="659129" h="2598420">
                  <a:moveTo>
                    <a:pt x="658583" y="1559090"/>
                  </a:moveTo>
                  <a:lnTo>
                    <a:pt x="0" y="2078697"/>
                  </a:lnTo>
                  <a:lnTo>
                    <a:pt x="658583" y="2598407"/>
                  </a:lnTo>
                  <a:lnTo>
                    <a:pt x="658583" y="1559090"/>
                  </a:lnTo>
                  <a:close/>
                </a:path>
                <a:path w="659129" h="2598420">
                  <a:moveTo>
                    <a:pt x="658583" y="519709"/>
                  </a:moveTo>
                  <a:lnTo>
                    <a:pt x="0" y="0"/>
                  </a:lnTo>
                  <a:lnTo>
                    <a:pt x="0" y="1039393"/>
                  </a:lnTo>
                  <a:lnTo>
                    <a:pt x="658583" y="519709"/>
                  </a:lnTo>
                  <a:close/>
                </a:path>
              </a:pathLst>
            </a:custGeom>
            <a:solidFill>
              <a:srgbClr val="60605F">
                <a:alpha val="9999"/>
              </a:srgbClr>
            </a:solidFill>
          </p:spPr>
          <p:txBody>
            <a:bodyPr wrap="square" lIns="0" tIns="0" rIns="0" bIns="0" rtlCol="0"/>
            <a:lstStyle/>
            <a:p>
              <a:endParaRPr/>
            </a:p>
          </p:txBody>
        </p:sp>
        <p:sp>
          <p:nvSpPr>
            <p:cNvPr id="76" name="object 12">
              <a:extLst>
                <a:ext uri="{FF2B5EF4-FFF2-40B4-BE49-F238E27FC236}">
                  <a16:creationId xmlns:a16="http://schemas.microsoft.com/office/drawing/2014/main" id="{EDED81E0-C171-442D-9A5C-4F19D603B5E7}"/>
                </a:ext>
              </a:extLst>
            </p:cNvPr>
            <p:cNvSpPr/>
            <p:nvPr/>
          </p:nvSpPr>
          <p:spPr>
            <a:xfrm>
              <a:off x="5275709" y="6923142"/>
              <a:ext cx="659130" cy="1039494"/>
            </a:xfrm>
            <a:custGeom>
              <a:avLst/>
              <a:gdLst/>
              <a:ahLst/>
              <a:cxnLst/>
              <a:rect l="l" t="t" r="r" b="b"/>
              <a:pathLst>
                <a:path w="659129" h="1039495">
                  <a:moveTo>
                    <a:pt x="0" y="0"/>
                  </a:moveTo>
                  <a:lnTo>
                    <a:pt x="0" y="1039304"/>
                  </a:lnTo>
                  <a:lnTo>
                    <a:pt x="658583" y="519696"/>
                  </a:lnTo>
                  <a:lnTo>
                    <a:pt x="0" y="0"/>
                  </a:lnTo>
                  <a:close/>
                </a:path>
              </a:pathLst>
            </a:custGeom>
            <a:solidFill>
              <a:srgbClr val="E7E7E7">
                <a:alpha val="9999"/>
              </a:srgbClr>
            </a:solidFill>
          </p:spPr>
          <p:txBody>
            <a:bodyPr wrap="square" lIns="0" tIns="0" rIns="0" bIns="0" rtlCol="0"/>
            <a:lstStyle/>
            <a:p>
              <a:endParaRPr/>
            </a:p>
          </p:txBody>
        </p:sp>
        <p:sp>
          <p:nvSpPr>
            <p:cNvPr id="77" name="object 13">
              <a:extLst>
                <a:ext uri="{FF2B5EF4-FFF2-40B4-BE49-F238E27FC236}">
                  <a16:creationId xmlns:a16="http://schemas.microsoft.com/office/drawing/2014/main" id="{54A932B9-F9F3-45D7-9FFC-281DB8F7D7B5}"/>
                </a:ext>
              </a:extLst>
            </p:cNvPr>
            <p:cNvSpPr/>
            <p:nvPr/>
          </p:nvSpPr>
          <p:spPr>
            <a:xfrm>
              <a:off x="5275714" y="8482152"/>
              <a:ext cx="659130" cy="1039494"/>
            </a:xfrm>
            <a:custGeom>
              <a:avLst/>
              <a:gdLst/>
              <a:ahLst/>
              <a:cxnLst/>
              <a:rect l="l" t="t" r="r" b="b"/>
              <a:pathLst>
                <a:path w="659129" h="1039495">
                  <a:moveTo>
                    <a:pt x="658583" y="0"/>
                  </a:moveTo>
                  <a:lnTo>
                    <a:pt x="0" y="519633"/>
                  </a:lnTo>
                  <a:lnTo>
                    <a:pt x="658583" y="1039317"/>
                  </a:lnTo>
                  <a:lnTo>
                    <a:pt x="658583" y="0"/>
                  </a:lnTo>
                  <a:close/>
                </a:path>
              </a:pathLst>
            </a:custGeom>
            <a:solidFill>
              <a:srgbClr val="D6D6D5">
                <a:alpha val="9999"/>
              </a:srgbClr>
            </a:solidFill>
          </p:spPr>
          <p:txBody>
            <a:bodyPr wrap="square" lIns="0" tIns="0" rIns="0" bIns="0" rtlCol="0"/>
            <a:lstStyle/>
            <a:p>
              <a:endParaRPr/>
            </a:p>
          </p:txBody>
        </p:sp>
        <p:sp>
          <p:nvSpPr>
            <p:cNvPr id="78" name="object 14">
              <a:extLst>
                <a:ext uri="{FF2B5EF4-FFF2-40B4-BE49-F238E27FC236}">
                  <a16:creationId xmlns:a16="http://schemas.microsoft.com/office/drawing/2014/main" id="{A67A5EFF-6ADE-4C18-B075-A5C0990A6635}"/>
                </a:ext>
              </a:extLst>
            </p:cNvPr>
            <p:cNvSpPr/>
            <p:nvPr/>
          </p:nvSpPr>
          <p:spPr>
            <a:xfrm>
              <a:off x="5275709" y="7962445"/>
              <a:ext cx="659130" cy="1039494"/>
            </a:xfrm>
            <a:custGeom>
              <a:avLst/>
              <a:gdLst/>
              <a:ahLst/>
              <a:cxnLst/>
              <a:rect l="l" t="t" r="r" b="b"/>
              <a:pathLst>
                <a:path w="659129" h="1039495">
                  <a:moveTo>
                    <a:pt x="0" y="0"/>
                  </a:moveTo>
                  <a:lnTo>
                    <a:pt x="0" y="1039342"/>
                  </a:lnTo>
                  <a:lnTo>
                    <a:pt x="658583" y="519709"/>
                  </a:lnTo>
                  <a:lnTo>
                    <a:pt x="0" y="0"/>
                  </a:lnTo>
                  <a:close/>
                </a:path>
              </a:pathLst>
            </a:custGeom>
            <a:solidFill>
              <a:srgbClr val="E7E7E7">
                <a:alpha val="9999"/>
              </a:srgbClr>
            </a:solidFill>
          </p:spPr>
          <p:txBody>
            <a:bodyPr wrap="square" lIns="0" tIns="0" rIns="0" bIns="0" rtlCol="0"/>
            <a:lstStyle/>
            <a:p>
              <a:endParaRPr/>
            </a:p>
          </p:txBody>
        </p:sp>
        <p:sp>
          <p:nvSpPr>
            <p:cNvPr id="79" name="object 15">
              <a:extLst>
                <a:ext uri="{FF2B5EF4-FFF2-40B4-BE49-F238E27FC236}">
                  <a16:creationId xmlns:a16="http://schemas.microsoft.com/office/drawing/2014/main" id="{3B5EEC6F-63E8-42C6-AD2A-BB04936ABBCD}"/>
                </a:ext>
              </a:extLst>
            </p:cNvPr>
            <p:cNvSpPr/>
            <p:nvPr/>
          </p:nvSpPr>
          <p:spPr>
            <a:xfrm>
              <a:off x="4617151" y="2765724"/>
              <a:ext cx="659130" cy="1039494"/>
            </a:xfrm>
            <a:custGeom>
              <a:avLst/>
              <a:gdLst/>
              <a:ahLst/>
              <a:cxnLst/>
              <a:rect l="l" t="t" r="r" b="b"/>
              <a:pathLst>
                <a:path w="659129" h="1039495">
                  <a:moveTo>
                    <a:pt x="658558" y="0"/>
                  </a:moveTo>
                  <a:lnTo>
                    <a:pt x="0" y="519696"/>
                  </a:lnTo>
                  <a:lnTo>
                    <a:pt x="658558" y="1039393"/>
                  </a:lnTo>
                  <a:lnTo>
                    <a:pt x="658558" y="0"/>
                  </a:lnTo>
                  <a:close/>
                </a:path>
              </a:pathLst>
            </a:custGeom>
            <a:solidFill>
              <a:srgbClr val="D6D6D5">
                <a:alpha val="9999"/>
              </a:srgbClr>
            </a:solidFill>
          </p:spPr>
          <p:txBody>
            <a:bodyPr wrap="square" lIns="0" tIns="0" rIns="0" bIns="0" rtlCol="0"/>
            <a:lstStyle/>
            <a:p>
              <a:endParaRPr/>
            </a:p>
          </p:txBody>
        </p:sp>
        <p:sp>
          <p:nvSpPr>
            <p:cNvPr id="80" name="object 16">
              <a:extLst>
                <a:ext uri="{FF2B5EF4-FFF2-40B4-BE49-F238E27FC236}">
                  <a16:creationId xmlns:a16="http://schemas.microsoft.com/office/drawing/2014/main" id="{4FFE919D-C083-43F8-8080-AF9C800622B3}"/>
                </a:ext>
              </a:extLst>
            </p:cNvPr>
            <p:cNvSpPr/>
            <p:nvPr/>
          </p:nvSpPr>
          <p:spPr>
            <a:xfrm>
              <a:off x="4617151" y="1726410"/>
              <a:ext cx="659130" cy="1039494"/>
            </a:xfrm>
            <a:custGeom>
              <a:avLst/>
              <a:gdLst/>
              <a:ahLst/>
              <a:cxnLst/>
              <a:rect l="l" t="t" r="r" b="b"/>
              <a:pathLst>
                <a:path w="659129" h="1039494">
                  <a:moveTo>
                    <a:pt x="658558" y="0"/>
                  </a:moveTo>
                  <a:lnTo>
                    <a:pt x="0" y="519696"/>
                  </a:lnTo>
                  <a:lnTo>
                    <a:pt x="658558" y="1039317"/>
                  </a:lnTo>
                  <a:lnTo>
                    <a:pt x="658558" y="0"/>
                  </a:lnTo>
                  <a:close/>
                </a:path>
              </a:pathLst>
            </a:custGeom>
            <a:solidFill>
              <a:srgbClr val="E1E1E1">
                <a:alpha val="9999"/>
              </a:srgbClr>
            </a:solidFill>
          </p:spPr>
          <p:txBody>
            <a:bodyPr wrap="square" lIns="0" tIns="0" rIns="0" bIns="0" rtlCol="0"/>
            <a:lstStyle/>
            <a:p>
              <a:endParaRPr/>
            </a:p>
          </p:txBody>
        </p:sp>
        <p:sp>
          <p:nvSpPr>
            <p:cNvPr id="81" name="object 17">
              <a:extLst>
                <a:ext uri="{FF2B5EF4-FFF2-40B4-BE49-F238E27FC236}">
                  <a16:creationId xmlns:a16="http://schemas.microsoft.com/office/drawing/2014/main" id="{3F070AF7-087F-4FC4-B9A7-1D7B5132E387}"/>
                </a:ext>
              </a:extLst>
            </p:cNvPr>
            <p:cNvSpPr/>
            <p:nvPr/>
          </p:nvSpPr>
          <p:spPr>
            <a:xfrm>
              <a:off x="4617144" y="2246105"/>
              <a:ext cx="659130" cy="1039494"/>
            </a:xfrm>
            <a:custGeom>
              <a:avLst/>
              <a:gdLst/>
              <a:ahLst/>
              <a:cxnLst/>
              <a:rect l="l" t="t" r="r" b="b"/>
              <a:pathLst>
                <a:path w="659129" h="1039495">
                  <a:moveTo>
                    <a:pt x="0" y="0"/>
                  </a:moveTo>
                  <a:lnTo>
                    <a:pt x="0" y="1039317"/>
                  </a:lnTo>
                  <a:lnTo>
                    <a:pt x="658634" y="519620"/>
                  </a:lnTo>
                  <a:lnTo>
                    <a:pt x="0" y="0"/>
                  </a:lnTo>
                  <a:close/>
                </a:path>
              </a:pathLst>
            </a:custGeom>
            <a:solidFill>
              <a:srgbClr val="E7E7E7">
                <a:alpha val="9999"/>
              </a:srgbClr>
            </a:solidFill>
          </p:spPr>
          <p:txBody>
            <a:bodyPr wrap="square" lIns="0" tIns="0" rIns="0" bIns="0" rtlCol="0"/>
            <a:lstStyle/>
            <a:p>
              <a:endParaRPr/>
            </a:p>
          </p:txBody>
        </p:sp>
        <p:sp>
          <p:nvSpPr>
            <p:cNvPr id="82" name="object 18">
              <a:extLst>
                <a:ext uri="{FF2B5EF4-FFF2-40B4-BE49-F238E27FC236}">
                  <a16:creationId xmlns:a16="http://schemas.microsoft.com/office/drawing/2014/main" id="{BF2861CB-EFE0-4558-B54B-8705AC1984CF}"/>
                </a:ext>
              </a:extLst>
            </p:cNvPr>
            <p:cNvSpPr/>
            <p:nvPr/>
          </p:nvSpPr>
          <p:spPr>
            <a:xfrm>
              <a:off x="4617151" y="3805117"/>
              <a:ext cx="659130" cy="1039494"/>
            </a:xfrm>
            <a:custGeom>
              <a:avLst/>
              <a:gdLst/>
              <a:ahLst/>
              <a:cxnLst/>
              <a:rect l="l" t="t" r="r" b="b"/>
              <a:pathLst>
                <a:path w="659129" h="1039495">
                  <a:moveTo>
                    <a:pt x="658558" y="0"/>
                  </a:moveTo>
                  <a:lnTo>
                    <a:pt x="0" y="519607"/>
                  </a:lnTo>
                  <a:lnTo>
                    <a:pt x="658558" y="1039304"/>
                  </a:lnTo>
                  <a:lnTo>
                    <a:pt x="658558" y="0"/>
                  </a:lnTo>
                  <a:close/>
                </a:path>
              </a:pathLst>
            </a:custGeom>
            <a:solidFill>
              <a:srgbClr val="B2B2B1">
                <a:alpha val="9999"/>
              </a:srgbClr>
            </a:solidFill>
          </p:spPr>
          <p:txBody>
            <a:bodyPr wrap="square" lIns="0" tIns="0" rIns="0" bIns="0" rtlCol="0"/>
            <a:lstStyle/>
            <a:p>
              <a:endParaRPr/>
            </a:p>
          </p:txBody>
        </p:sp>
        <p:sp>
          <p:nvSpPr>
            <p:cNvPr id="83" name="object 19">
              <a:extLst>
                <a:ext uri="{FF2B5EF4-FFF2-40B4-BE49-F238E27FC236}">
                  <a16:creationId xmlns:a16="http://schemas.microsoft.com/office/drawing/2014/main" id="{0CBA2081-E902-4C29-810D-4B1F03835480}"/>
                </a:ext>
              </a:extLst>
            </p:cNvPr>
            <p:cNvSpPr/>
            <p:nvPr/>
          </p:nvSpPr>
          <p:spPr>
            <a:xfrm>
              <a:off x="4617136" y="3285426"/>
              <a:ext cx="659130" cy="2598420"/>
            </a:xfrm>
            <a:custGeom>
              <a:avLst/>
              <a:gdLst/>
              <a:ahLst/>
              <a:cxnLst/>
              <a:rect l="l" t="t" r="r" b="b"/>
              <a:pathLst>
                <a:path w="659129" h="2598420">
                  <a:moveTo>
                    <a:pt x="658571" y="1559001"/>
                  </a:moveTo>
                  <a:lnTo>
                    <a:pt x="12" y="2078697"/>
                  </a:lnTo>
                  <a:lnTo>
                    <a:pt x="658571" y="2598331"/>
                  </a:lnTo>
                  <a:lnTo>
                    <a:pt x="658571" y="1559001"/>
                  </a:lnTo>
                  <a:close/>
                </a:path>
                <a:path w="659129" h="2598420">
                  <a:moveTo>
                    <a:pt x="658634" y="519696"/>
                  </a:moveTo>
                  <a:lnTo>
                    <a:pt x="0" y="0"/>
                  </a:lnTo>
                  <a:lnTo>
                    <a:pt x="0" y="1039304"/>
                  </a:lnTo>
                  <a:lnTo>
                    <a:pt x="658634" y="519696"/>
                  </a:lnTo>
                  <a:close/>
                </a:path>
              </a:pathLst>
            </a:custGeom>
            <a:solidFill>
              <a:srgbClr val="60605F">
                <a:alpha val="9999"/>
              </a:srgbClr>
            </a:solidFill>
          </p:spPr>
          <p:txBody>
            <a:bodyPr wrap="square" lIns="0" tIns="0" rIns="0" bIns="0" rtlCol="0"/>
            <a:lstStyle/>
            <a:p>
              <a:endParaRPr/>
            </a:p>
          </p:txBody>
        </p:sp>
        <p:sp>
          <p:nvSpPr>
            <p:cNvPr id="84" name="object 20">
              <a:extLst>
                <a:ext uri="{FF2B5EF4-FFF2-40B4-BE49-F238E27FC236}">
                  <a16:creationId xmlns:a16="http://schemas.microsoft.com/office/drawing/2014/main" id="{8FBF0ED2-294E-4DD3-AE64-2D262A159024}"/>
                </a:ext>
              </a:extLst>
            </p:cNvPr>
            <p:cNvSpPr/>
            <p:nvPr/>
          </p:nvSpPr>
          <p:spPr>
            <a:xfrm>
              <a:off x="4617151" y="5883749"/>
              <a:ext cx="659130" cy="1039494"/>
            </a:xfrm>
            <a:custGeom>
              <a:avLst/>
              <a:gdLst/>
              <a:ahLst/>
              <a:cxnLst/>
              <a:rect l="l" t="t" r="r" b="b"/>
              <a:pathLst>
                <a:path w="659129" h="1039495">
                  <a:moveTo>
                    <a:pt x="658558" y="0"/>
                  </a:moveTo>
                  <a:lnTo>
                    <a:pt x="0" y="519709"/>
                  </a:lnTo>
                  <a:lnTo>
                    <a:pt x="658558" y="1039393"/>
                  </a:lnTo>
                  <a:lnTo>
                    <a:pt x="658558" y="0"/>
                  </a:lnTo>
                  <a:close/>
                </a:path>
              </a:pathLst>
            </a:custGeom>
            <a:solidFill>
              <a:srgbClr val="D6D6D5">
                <a:alpha val="9999"/>
              </a:srgbClr>
            </a:solidFill>
          </p:spPr>
          <p:txBody>
            <a:bodyPr wrap="square" lIns="0" tIns="0" rIns="0" bIns="0" rtlCol="0"/>
            <a:lstStyle/>
            <a:p>
              <a:endParaRPr/>
            </a:p>
          </p:txBody>
        </p:sp>
        <p:sp>
          <p:nvSpPr>
            <p:cNvPr id="85" name="object 21">
              <a:extLst>
                <a:ext uri="{FF2B5EF4-FFF2-40B4-BE49-F238E27FC236}">
                  <a16:creationId xmlns:a16="http://schemas.microsoft.com/office/drawing/2014/main" id="{24D30A51-15C9-4A42-9DBE-67D732EBCBEA}"/>
                </a:ext>
              </a:extLst>
            </p:cNvPr>
            <p:cNvSpPr/>
            <p:nvPr/>
          </p:nvSpPr>
          <p:spPr>
            <a:xfrm>
              <a:off x="4617144" y="5364116"/>
              <a:ext cx="659130" cy="1039494"/>
            </a:xfrm>
            <a:custGeom>
              <a:avLst/>
              <a:gdLst/>
              <a:ahLst/>
              <a:cxnLst/>
              <a:rect l="l" t="t" r="r" b="b"/>
              <a:pathLst>
                <a:path w="659129" h="1039495">
                  <a:moveTo>
                    <a:pt x="0" y="0"/>
                  </a:moveTo>
                  <a:lnTo>
                    <a:pt x="0" y="1039342"/>
                  </a:lnTo>
                  <a:lnTo>
                    <a:pt x="658634" y="519633"/>
                  </a:lnTo>
                  <a:lnTo>
                    <a:pt x="0" y="0"/>
                  </a:lnTo>
                  <a:close/>
                </a:path>
              </a:pathLst>
            </a:custGeom>
            <a:solidFill>
              <a:srgbClr val="B2B2B1">
                <a:alpha val="9999"/>
              </a:srgbClr>
            </a:solidFill>
          </p:spPr>
          <p:txBody>
            <a:bodyPr wrap="square" lIns="0" tIns="0" rIns="0" bIns="0" rtlCol="0"/>
            <a:lstStyle/>
            <a:p>
              <a:endParaRPr/>
            </a:p>
          </p:txBody>
        </p:sp>
        <p:sp>
          <p:nvSpPr>
            <p:cNvPr id="86" name="object 22">
              <a:extLst>
                <a:ext uri="{FF2B5EF4-FFF2-40B4-BE49-F238E27FC236}">
                  <a16:creationId xmlns:a16="http://schemas.microsoft.com/office/drawing/2014/main" id="{14679901-7FD7-4381-A92E-8339ABD2B325}"/>
                </a:ext>
              </a:extLst>
            </p:cNvPr>
            <p:cNvSpPr/>
            <p:nvPr/>
          </p:nvSpPr>
          <p:spPr>
            <a:xfrm>
              <a:off x="4617151" y="6923139"/>
              <a:ext cx="659130" cy="1039494"/>
            </a:xfrm>
            <a:custGeom>
              <a:avLst/>
              <a:gdLst/>
              <a:ahLst/>
              <a:cxnLst/>
              <a:rect l="l" t="t" r="r" b="b"/>
              <a:pathLst>
                <a:path w="659129" h="1039495">
                  <a:moveTo>
                    <a:pt x="658558" y="0"/>
                  </a:moveTo>
                  <a:lnTo>
                    <a:pt x="0" y="519696"/>
                  </a:lnTo>
                  <a:lnTo>
                    <a:pt x="658558" y="1039380"/>
                  </a:lnTo>
                  <a:lnTo>
                    <a:pt x="658558" y="0"/>
                  </a:lnTo>
                  <a:close/>
                </a:path>
              </a:pathLst>
            </a:custGeom>
            <a:solidFill>
              <a:srgbClr val="60605F">
                <a:alpha val="9999"/>
              </a:srgbClr>
            </a:solidFill>
          </p:spPr>
          <p:txBody>
            <a:bodyPr wrap="square" lIns="0" tIns="0" rIns="0" bIns="0" rtlCol="0"/>
            <a:lstStyle/>
            <a:p>
              <a:endParaRPr/>
            </a:p>
          </p:txBody>
        </p:sp>
        <p:sp>
          <p:nvSpPr>
            <p:cNvPr id="87" name="object 23">
              <a:extLst>
                <a:ext uri="{FF2B5EF4-FFF2-40B4-BE49-F238E27FC236}">
                  <a16:creationId xmlns:a16="http://schemas.microsoft.com/office/drawing/2014/main" id="{53E5169C-85B5-4382-AEE3-A4A00DC213E4}"/>
                </a:ext>
              </a:extLst>
            </p:cNvPr>
            <p:cNvSpPr/>
            <p:nvPr/>
          </p:nvSpPr>
          <p:spPr>
            <a:xfrm>
              <a:off x="4617144" y="6403458"/>
              <a:ext cx="659130" cy="1039494"/>
            </a:xfrm>
            <a:custGeom>
              <a:avLst/>
              <a:gdLst/>
              <a:ahLst/>
              <a:cxnLst/>
              <a:rect l="l" t="t" r="r" b="b"/>
              <a:pathLst>
                <a:path w="659129" h="1039495">
                  <a:moveTo>
                    <a:pt x="0" y="0"/>
                  </a:moveTo>
                  <a:lnTo>
                    <a:pt x="0" y="1039380"/>
                  </a:lnTo>
                  <a:lnTo>
                    <a:pt x="658634" y="519684"/>
                  </a:lnTo>
                  <a:lnTo>
                    <a:pt x="0" y="0"/>
                  </a:lnTo>
                  <a:close/>
                </a:path>
              </a:pathLst>
            </a:custGeom>
            <a:solidFill>
              <a:srgbClr val="E7E7E7">
                <a:alpha val="9999"/>
              </a:srgbClr>
            </a:solidFill>
          </p:spPr>
          <p:txBody>
            <a:bodyPr wrap="square" lIns="0" tIns="0" rIns="0" bIns="0" rtlCol="0"/>
            <a:lstStyle/>
            <a:p>
              <a:endParaRPr/>
            </a:p>
          </p:txBody>
        </p:sp>
        <p:sp>
          <p:nvSpPr>
            <p:cNvPr id="88" name="object 24">
              <a:extLst>
                <a:ext uri="{FF2B5EF4-FFF2-40B4-BE49-F238E27FC236}">
                  <a16:creationId xmlns:a16="http://schemas.microsoft.com/office/drawing/2014/main" id="{E5E95954-F364-4771-AD37-0EF621A1272B}"/>
                </a:ext>
              </a:extLst>
            </p:cNvPr>
            <p:cNvSpPr/>
            <p:nvPr/>
          </p:nvSpPr>
          <p:spPr>
            <a:xfrm>
              <a:off x="4617151" y="7962443"/>
              <a:ext cx="659130" cy="1039494"/>
            </a:xfrm>
            <a:custGeom>
              <a:avLst/>
              <a:gdLst/>
              <a:ahLst/>
              <a:cxnLst/>
              <a:rect l="l" t="t" r="r" b="b"/>
              <a:pathLst>
                <a:path w="659129" h="1039495">
                  <a:moveTo>
                    <a:pt x="658558" y="0"/>
                  </a:moveTo>
                  <a:lnTo>
                    <a:pt x="0" y="519709"/>
                  </a:lnTo>
                  <a:lnTo>
                    <a:pt x="658558" y="1039393"/>
                  </a:lnTo>
                  <a:lnTo>
                    <a:pt x="658558" y="0"/>
                  </a:lnTo>
                  <a:close/>
                </a:path>
              </a:pathLst>
            </a:custGeom>
            <a:solidFill>
              <a:srgbClr val="60605F">
                <a:alpha val="9999"/>
              </a:srgbClr>
            </a:solidFill>
          </p:spPr>
          <p:txBody>
            <a:bodyPr wrap="square" lIns="0" tIns="0" rIns="0" bIns="0" rtlCol="0"/>
            <a:lstStyle/>
            <a:p>
              <a:endParaRPr/>
            </a:p>
          </p:txBody>
        </p:sp>
        <p:sp>
          <p:nvSpPr>
            <p:cNvPr id="89" name="object 25">
              <a:extLst>
                <a:ext uri="{FF2B5EF4-FFF2-40B4-BE49-F238E27FC236}">
                  <a16:creationId xmlns:a16="http://schemas.microsoft.com/office/drawing/2014/main" id="{C70AA654-8B47-4FAF-A4E7-E3789CB2C231}"/>
                </a:ext>
              </a:extLst>
            </p:cNvPr>
            <p:cNvSpPr/>
            <p:nvPr/>
          </p:nvSpPr>
          <p:spPr>
            <a:xfrm>
              <a:off x="4617144" y="7442837"/>
              <a:ext cx="659130" cy="1039494"/>
            </a:xfrm>
            <a:custGeom>
              <a:avLst/>
              <a:gdLst/>
              <a:ahLst/>
              <a:cxnLst/>
              <a:rect l="l" t="t" r="r" b="b"/>
              <a:pathLst>
                <a:path w="659129" h="1039495">
                  <a:moveTo>
                    <a:pt x="0" y="0"/>
                  </a:moveTo>
                  <a:lnTo>
                    <a:pt x="0" y="1039317"/>
                  </a:lnTo>
                  <a:lnTo>
                    <a:pt x="658634" y="519607"/>
                  </a:lnTo>
                  <a:lnTo>
                    <a:pt x="0" y="0"/>
                  </a:lnTo>
                  <a:close/>
                </a:path>
              </a:pathLst>
            </a:custGeom>
            <a:solidFill>
              <a:srgbClr val="E7E7E7">
                <a:alpha val="9999"/>
              </a:srgbClr>
            </a:solidFill>
          </p:spPr>
          <p:txBody>
            <a:bodyPr wrap="square" lIns="0" tIns="0" rIns="0" bIns="0" rtlCol="0"/>
            <a:lstStyle/>
            <a:p>
              <a:endParaRPr/>
            </a:p>
          </p:txBody>
        </p:sp>
        <p:sp>
          <p:nvSpPr>
            <p:cNvPr id="90" name="object 26">
              <a:extLst>
                <a:ext uri="{FF2B5EF4-FFF2-40B4-BE49-F238E27FC236}">
                  <a16:creationId xmlns:a16="http://schemas.microsoft.com/office/drawing/2014/main" id="{BD868C95-A05C-4F05-8F82-3DFF53B0F466}"/>
                </a:ext>
              </a:extLst>
            </p:cNvPr>
            <p:cNvSpPr/>
            <p:nvPr/>
          </p:nvSpPr>
          <p:spPr>
            <a:xfrm>
              <a:off x="3958586" y="3285421"/>
              <a:ext cx="659130" cy="1039494"/>
            </a:xfrm>
            <a:custGeom>
              <a:avLst/>
              <a:gdLst/>
              <a:ahLst/>
              <a:cxnLst/>
              <a:rect l="l" t="t" r="r" b="b"/>
              <a:pathLst>
                <a:path w="659129" h="1039495">
                  <a:moveTo>
                    <a:pt x="658558" y="0"/>
                  </a:moveTo>
                  <a:lnTo>
                    <a:pt x="0" y="519696"/>
                  </a:lnTo>
                  <a:lnTo>
                    <a:pt x="658558" y="1039304"/>
                  </a:lnTo>
                  <a:lnTo>
                    <a:pt x="658558" y="0"/>
                  </a:lnTo>
                  <a:close/>
                </a:path>
              </a:pathLst>
            </a:custGeom>
            <a:solidFill>
              <a:srgbClr val="D6D6D5">
                <a:alpha val="9999"/>
              </a:srgbClr>
            </a:solidFill>
          </p:spPr>
          <p:txBody>
            <a:bodyPr wrap="square" lIns="0" tIns="0" rIns="0" bIns="0" rtlCol="0"/>
            <a:lstStyle/>
            <a:p>
              <a:endParaRPr/>
            </a:p>
          </p:txBody>
        </p:sp>
        <p:sp>
          <p:nvSpPr>
            <p:cNvPr id="91" name="object 27">
              <a:extLst>
                <a:ext uri="{FF2B5EF4-FFF2-40B4-BE49-F238E27FC236}">
                  <a16:creationId xmlns:a16="http://schemas.microsoft.com/office/drawing/2014/main" id="{1240989B-3D20-4D70-9C42-90391C5CAADE}"/>
                </a:ext>
              </a:extLst>
            </p:cNvPr>
            <p:cNvSpPr/>
            <p:nvPr/>
          </p:nvSpPr>
          <p:spPr>
            <a:xfrm>
              <a:off x="3958526" y="1726412"/>
              <a:ext cx="659130" cy="2078989"/>
            </a:xfrm>
            <a:custGeom>
              <a:avLst/>
              <a:gdLst/>
              <a:ahLst/>
              <a:cxnLst/>
              <a:rect l="l" t="t" r="r" b="b"/>
              <a:pathLst>
                <a:path w="659129" h="2078989">
                  <a:moveTo>
                    <a:pt x="658609" y="519696"/>
                  </a:moveTo>
                  <a:lnTo>
                    <a:pt x="0" y="0"/>
                  </a:lnTo>
                  <a:lnTo>
                    <a:pt x="0" y="1039317"/>
                  </a:lnTo>
                  <a:lnTo>
                    <a:pt x="658609" y="519696"/>
                  </a:lnTo>
                  <a:close/>
                </a:path>
                <a:path w="659129" h="2078989">
                  <a:moveTo>
                    <a:pt x="658685" y="1559013"/>
                  </a:moveTo>
                  <a:lnTo>
                    <a:pt x="50" y="1039380"/>
                  </a:lnTo>
                  <a:lnTo>
                    <a:pt x="50" y="2078710"/>
                  </a:lnTo>
                  <a:lnTo>
                    <a:pt x="658685" y="1559013"/>
                  </a:lnTo>
                  <a:close/>
                </a:path>
              </a:pathLst>
            </a:custGeom>
            <a:solidFill>
              <a:srgbClr val="E7E7E7">
                <a:alpha val="9999"/>
              </a:srgbClr>
            </a:solidFill>
          </p:spPr>
          <p:txBody>
            <a:bodyPr wrap="square" lIns="0" tIns="0" rIns="0" bIns="0" rtlCol="0"/>
            <a:lstStyle/>
            <a:p>
              <a:endParaRPr/>
            </a:p>
          </p:txBody>
        </p:sp>
        <p:sp>
          <p:nvSpPr>
            <p:cNvPr id="92" name="object 28">
              <a:extLst>
                <a:ext uri="{FF2B5EF4-FFF2-40B4-BE49-F238E27FC236}">
                  <a16:creationId xmlns:a16="http://schemas.microsoft.com/office/drawing/2014/main" id="{13FDE1E6-9C9D-4EA2-B079-34CAEE96C30B}"/>
                </a:ext>
              </a:extLst>
            </p:cNvPr>
            <p:cNvSpPr/>
            <p:nvPr/>
          </p:nvSpPr>
          <p:spPr>
            <a:xfrm>
              <a:off x="3958586" y="4324723"/>
              <a:ext cx="659130" cy="1039494"/>
            </a:xfrm>
            <a:custGeom>
              <a:avLst/>
              <a:gdLst/>
              <a:ahLst/>
              <a:cxnLst/>
              <a:rect l="l" t="t" r="r" b="b"/>
              <a:pathLst>
                <a:path w="659129" h="1039495">
                  <a:moveTo>
                    <a:pt x="658558" y="0"/>
                  </a:moveTo>
                  <a:lnTo>
                    <a:pt x="0" y="519696"/>
                  </a:lnTo>
                  <a:lnTo>
                    <a:pt x="658558" y="1039393"/>
                  </a:lnTo>
                  <a:lnTo>
                    <a:pt x="658558" y="0"/>
                  </a:lnTo>
                  <a:close/>
                </a:path>
              </a:pathLst>
            </a:custGeom>
            <a:solidFill>
              <a:srgbClr val="B2B2B1">
                <a:alpha val="9999"/>
              </a:srgbClr>
            </a:solidFill>
          </p:spPr>
          <p:txBody>
            <a:bodyPr wrap="square" lIns="0" tIns="0" rIns="0" bIns="0" rtlCol="0"/>
            <a:lstStyle/>
            <a:p>
              <a:endParaRPr/>
            </a:p>
          </p:txBody>
        </p:sp>
        <p:sp>
          <p:nvSpPr>
            <p:cNvPr id="93" name="object 29">
              <a:extLst>
                <a:ext uri="{FF2B5EF4-FFF2-40B4-BE49-F238E27FC236}">
                  <a16:creationId xmlns:a16="http://schemas.microsoft.com/office/drawing/2014/main" id="{76AD13B0-D49A-4337-8D11-31168576E948}"/>
                </a:ext>
              </a:extLst>
            </p:cNvPr>
            <p:cNvSpPr/>
            <p:nvPr/>
          </p:nvSpPr>
          <p:spPr>
            <a:xfrm>
              <a:off x="3958579" y="3805118"/>
              <a:ext cx="659130" cy="1039494"/>
            </a:xfrm>
            <a:custGeom>
              <a:avLst/>
              <a:gdLst/>
              <a:ahLst/>
              <a:cxnLst/>
              <a:rect l="l" t="t" r="r" b="b"/>
              <a:pathLst>
                <a:path w="659129" h="1039495">
                  <a:moveTo>
                    <a:pt x="0" y="0"/>
                  </a:moveTo>
                  <a:lnTo>
                    <a:pt x="0" y="1039304"/>
                  </a:lnTo>
                  <a:lnTo>
                    <a:pt x="658634" y="519607"/>
                  </a:lnTo>
                  <a:lnTo>
                    <a:pt x="0" y="0"/>
                  </a:lnTo>
                  <a:close/>
                </a:path>
              </a:pathLst>
            </a:custGeom>
            <a:solidFill>
              <a:srgbClr val="E7E7E7">
                <a:alpha val="9999"/>
              </a:srgbClr>
            </a:solidFill>
          </p:spPr>
          <p:txBody>
            <a:bodyPr wrap="square" lIns="0" tIns="0" rIns="0" bIns="0" rtlCol="0"/>
            <a:lstStyle/>
            <a:p>
              <a:endParaRPr/>
            </a:p>
          </p:txBody>
        </p:sp>
        <p:sp>
          <p:nvSpPr>
            <p:cNvPr id="94" name="object 30">
              <a:extLst>
                <a:ext uri="{FF2B5EF4-FFF2-40B4-BE49-F238E27FC236}">
                  <a16:creationId xmlns:a16="http://schemas.microsoft.com/office/drawing/2014/main" id="{7C0292FC-A3C5-4809-8A56-46ABB0E8B953}"/>
                </a:ext>
              </a:extLst>
            </p:cNvPr>
            <p:cNvSpPr/>
            <p:nvPr/>
          </p:nvSpPr>
          <p:spPr>
            <a:xfrm>
              <a:off x="3958586" y="5364115"/>
              <a:ext cx="659130" cy="1039494"/>
            </a:xfrm>
            <a:custGeom>
              <a:avLst/>
              <a:gdLst/>
              <a:ahLst/>
              <a:cxnLst/>
              <a:rect l="l" t="t" r="r" b="b"/>
              <a:pathLst>
                <a:path w="659129" h="1039495">
                  <a:moveTo>
                    <a:pt x="658558" y="0"/>
                  </a:moveTo>
                  <a:lnTo>
                    <a:pt x="0" y="519633"/>
                  </a:lnTo>
                  <a:lnTo>
                    <a:pt x="658558" y="1039342"/>
                  </a:lnTo>
                  <a:lnTo>
                    <a:pt x="658558" y="0"/>
                  </a:lnTo>
                  <a:close/>
                </a:path>
              </a:pathLst>
            </a:custGeom>
            <a:solidFill>
              <a:srgbClr val="E1E1E1">
                <a:alpha val="9999"/>
              </a:srgbClr>
            </a:solidFill>
          </p:spPr>
          <p:txBody>
            <a:bodyPr wrap="square" lIns="0" tIns="0" rIns="0" bIns="0" rtlCol="0"/>
            <a:lstStyle/>
            <a:p>
              <a:endParaRPr/>
            </a:p>
          </p:txBody>
        </p:sp>
        <p:sp>
          <p:nvSpPr>
            <p:cNvPr id="95" name="object 31">
              <a:extLst>
                <a:ext uri="{FF2B5EF4-FFF2-40B4-BE49-F238E27FC236}">
                  <a16:creationId xmlns:a16="http://schemas.microsoft.com/office/drawing/2014/main" id="{599011AB-BCCE-4746-B710-7A9549629A3B}"/>
                </a:ext>
              </a:extLst>
            </p:cNvPr>
            <p:cNvSpPr/>
            <p:nvPr/>
          </p:nvSpPr>
          <p:spPr>
            <a:xfrm>
              <a:off x="3958577" y="4844427"/>
              <a:ext cx="659130" cy="2598420"/>
            </a:xfrm>
            <a:custGeom>
              <a:avLst/>
              <a:gdLst/>
              <a:ahLst/>
              <a:cxnLst/>
              <a:rect l="l" t="t" r="r" b="b"/>
              <a:pathLst>
                <a:path w="659129" h="2598420">
                  <a:moveTo>
                    <a:pt x="658558" y="1559039"/>
                  </a:moveTo>
                  <a:lnTo>
                    <a:pt x="0" y="2078723"/>
                  </a:lnTo>
                  <a:lnTo>
                    <a:pt x="658558" y="2598420"/>
                  </a:lnTo>
                  <a:lnTo>
                    <a:pt x="658558" y="1559039"/>
                  </a:lnTo>
                  <a:close/>
                </a:path>
                <a:path w="659129" h="2598420">
                  <a:moveTo>
                    <a:pt x="658634" y="519696"/>
                  </a:moveTo>
                  <a:lnTo>
                    <a:pt x="0" y="0"/>
                  </a:lnTo>
                  <a:lnTo>
                    <a:pt x="0" y="1039329"/>
                  </a:lnTo>
                  <a:lnTo>
                    <a:pt x="658634" y="519696"/>
                  </a:lnTo>
                  <a:close/>
                </a:path>
              </a:pathLst>
            </a:custGeom>
            <a:solidFill>
              <a:srgbClr val="D6D6D5">
                <a:alpha val="9999"/>
              </a:srgbClr>
            </a:solidFill>
          </p:spPr>
          <p:txBody>
            <a:bodyPr wrap="square" lIns="0" tIns="0" rIns="0" bIns="0" rtlCol="0"/>
            <a:lstStyle/>
            <a:p>
              <a:endParaRPr/>
            </a:p>
          </p:txBody>
        </p:sp>
        <p:sp>
          <p:nvSpPr>
            <p:cNvPr id="96" name="object 32">
              <a:extLst>
                <a:ext uri="{FF2B5EF4-FFF2-40B4-BE49-F238E27FC236}">
                  <a16:creationId xmlns:a16="http://schemas.microsoft.com/office/drawing/2014/main" id="{9D029A7E-2715-4E15-A695-B7CE2A686A1E}"/>
                </a:ext>
              </a:extLst>
            </p:cNvPr>
            <p:cNvSpPr/>
            <p:nvPr/>
          </p:nvSpPr>
          <p:spPr>
            <a:xfrm>
              <a:off x="3958579" y="5883751"/>
              <a:ext cx="659130" cy="1039494"/>
            </a:xfrm>
            <a:custGeom>
              <a:avLst/>
              <a:gdLst/>
              <a:ahLst/>
              <a:cxnLst/>
              <a:rect l="l" t="t" r="r" b="b"/>
              <a:pathLst>
                <a:path w="659129" h="1039495">
                  <a:moveTo>
                    <a:pt x="0" y="0"/>
                  </a:moveTo>
                  <a:lnTo>
                    <a:pt x="0" y="1039393"/>
                  </a:lnTo>
                  <a:lnTo>
                    <a:pt x="658634" y="519709"/>
                  </a:lnTo>
                  <a:lnTo>
                    <a:pt x="0" y="0"/>
                  </a:lnTo>
                  <a:close/>
                </a:path>
              </a:pathLst>
            </a:custGeom>
            <a:solidFill>
              <a:srgbClr val="B2B2B1">
                <a:alpha val="9999"/>
              </a:srgbClr>
            </a:solidFill>
          </p:spPr>
          <p:txBody>
            <a:bodyPr wrap="square" lIns="0" tIns="0" rIns="0" bIns="0" rtlCol="0"/>
            <a:lstStyle/>
            <a:p>
              <a:endParaRPr/>
            </a:p>
          </p:txBody>
        </p:sp>
        <p:sp>
          <p:nvSpPr>
            <p:cNvPr id="97" name="object 33">
              <a:extLst>
                <a:ext uri="{FF2B5EF4-FFF2-40B4-BE49-F238E27FC236}">
                  <a16:creationId xmlns:a16="http://schemas.microsoft.com/office/drawing/2014/main" id="{1607B8A2-2640-48AB-8327-F2D036B69CA0}"/>
                </a:ext>
              </a:extLst>
            </p:cNvPr>
            <p:cNvSpPr/>
            <p:nvPr/>
          </p:nvSpPr>
          <p:spPr>
            <a:xfrm>
              <a:off x="3958579" y="6923142"/>
              <a:ext cx="659130" cy="1039494"/>
            </a:xfrm>
            <a:custGeom>
              <a:avLst/>
              <a:gdLst/>
              <a:ahLst/>
              <a:cxnLst/>
              <a:rect l="l" t="t" r="r" b="b"/>
              <a:pathLst>
                <a:path w="659129" h="1039495">
                  <a:moveTo>
                    <a:pt x="0" y="0"/>
                  </a:moveTo>
                  <a:lnTo>
                    <a:pt x="0" y="1039380"/>
                  </a:lnTo>
                  <a:lnTo>
                    <a:pt x="658634" y="519696"/>
                  </a:lnTo>
                  <a:lnTo>
                    <a:pt x="0" y="0"/>
                  </a:lnTo>
                  <a:close/>
                </a:path>
              </a:pathLst>
            </a:custGeom>
            <a:solidFill>
              <a:srgbClr val="E7E7E7">
                <a:alpha val="9999"/>
              </a:srgbClr>
            </a:solidFill>
          </p:spPr>
          <p:txBody>
            <a:bodyPr wrap="square" lIns="0" tIns="0" rIns="0" bIns="0" rtlCol="0"/>
            <a:lstStyle/>
            <a:p>
              <a:endParaRPr/>
            </a:p>
          </p:txBody>
        </p:sp>
        <p:sp>
          <p:nvSpPr>
            <p:cNvPr id="98" name="object 34">
              <a:extLst>
                <a:ext uri="{FF2B5EF4-FFF2-40B4-BE49-F238E27FC236}">
                  <a16:creationId xmlns:a16="http://schemas.microsoft.com/office/drawing/2014/main" id="{1DC93D43-CD96-4337-9FEE-804A8F74B453}"/>
                </a:ext>
              </a:extLst>
            </p:cNvPr>
            <p:cNvSpPr/>
            <p:nvPr/>
          </p:nvSpPr>
          <p:spPr>
            <a:xfrm>
              <a:off x="3300059" y="3805115"/>
              <a:ext cx="659130" cy="1039494"/>
            </a:xfrm>
            <a:custGeom>
              <a:avLst/>
              <a:gdLst/>
              <a:ahLst/>
              <a:cxnLst/>
              <a:rect l="l" t="t" r="r" b="b"/>
              <a:pathLst>
                <a:path w="659129" h="1039495">
                  <a:moveTo>
                    <a:pt x="658520" y="0"/>
                  </a:moveTo>
                  <a:lnTo>
                    <a:pt x="0" y="519607"/>
                  </a:lnTo>
                  <a:lnTo>
                    <a:pt x="658520" y="1039406"/>
                  </a:lnTo>
                  <a:lnTo>
                    <a:pt x="658520" y="0"/>
                  </a:lnTo>
                  <a:close/>
                </a:path>
              </a:pathLst>
            </a:custGeom>
            <a:solidFill>
              <a:srgbClr val="D6D6D5">
                <a:alpha val="9999"/>
              </a:srgbClr>
            </a:solidFill>
          </p:spPr>
          <p:txBody>
            <a:bodyPr wrap="square" lIns="0" tIns="0" rIns="0" bIns="0" rtlCol="0"/>
            <a:lstStyle/>
            <a:p>
              <a:endParaRPr/>
            </a:p>
          </p:txBody>
        </p:sp>
        <p:sp>
          <p:nvSpPr>
            <p:cNvPr id="99" name="object 35">
              <a:extLst>
                <a:ext uri="{FF2B5EF4-FFF2-40B4-BE49-F238E27FC236}">
                  <a16:creationId xmlns:a16="http://schemas.microsoft.com/office/drawing/2014/main" id="{BFD899DC-14FD-4C0A-B5BA-9D411E2991E4}"/>
                </a:ext>
              </a:extLst>
            </p:cNvPr>
            <p:cNvSpPr/>
            <p:nvPr/>
          </p:nvSpPr>
          <p:spPr>
            <a:xfrm>
              <a:off x="3300059" y="2765788"/>
              <a:ext cx="659130" cy="1039494"/>
            </a:xfrm>
            <a:custGeom>
              <a:avLst/>
              <a:gdLst/>
              <a:ahLst/>
              <a:cxnLst/>
              <a:rect l="l" t="t" r="r" b="b"/>
              <a:pathLst>
                <a:path w="659129" h="1039495">
                  <a:moveTo>
                    <a:pt x="658520" y="0"/>
                  </a:moveTo>
                  <a:lnTo>
                    <a:pt x="0" y="519709"/>
                  </a:lnTo>
                  <a:lnTo>
                    <a:pt x="658520" y="1039329"/>
                  </a:lnTo>
                  <a:lnTo>
                    <a:pt x="658520" y="0"/>
                  </a:lnTo>
                  <a:close/>
                </a:path>
              </a:pathLst>
            </a:custGeom>
            <a:solidFill>
              <a:srgbClr val="B2B2B1">
                <a:alpha val="9999"/>
              </a:srgbClr>
            </a:solidFill>
          </p:spPr>
          <p:txBody>
            <a:bodyPr wrap="square" lIns="0" tIns="0" rIns="0" bIns="0" rtlCol="0"/>
            <a:lstStyle/>
            <a:p>
              <a:endParaRPr/>
            </a:p>
          </p:txBody>
        </p:sp>
        <p:sp>
          <p:nvSpPr>
            <p:cNvPr id="100" name="object 36">
              <a:extLst>
                <a:ext uri="{FF2B5EF4-FFF2-40B4-BE49-F238E27FC236}">
                  <a16:creationId xmlns:a16="http://schemas.microsoft.com/office/drawing/2014/main" id="{C46A66E3-4C6F-4569-900E-8EAF341E0BD7}"/>
                </a:ext>
              </a:extLst>
            </p:cNvPr>
            <p:cNvSpPr/>
            <p:nvPr/>
          </p:nvSpPr>
          <p:spPr>
            <a:xfrm>
              <a:off x="3300057" y="2246109"/>
              <a:ext cx="659130" cy="3118485"/>
            </a:xfrm>
            <a:custGeom>
              <a:avLst/>
              <a:gdLst/>
              <a:ahLst/>
              <a:cxnLst/>
              <a:rect l="l" t="t" r="r" b="b"/>
              <a:pathLst>
                <a:path w="659129" h="3118485">
                  <a:moveTo>
                    <a:pt x="658558" y="2598318"/>
                  </a:moveTo>
                  <a:lnTo>
                    <a:pt x="0" y="2078621"/>
                  </a:lnTo>
                  <a:lnTo>
                    <a:pt x="0" y="3118015"/>
                  </a:lnTo>
                  <a:lnTo>
                    <a:pt x="658558" y="2598318"/>
                  </a:lnTo>
                  <a:close/>
                </a:path>
                <a:path w="659129" h="3118485">
                  <a:moveTo>
                    <a:pt x="658558" y="519684"/>
                  </a:moveTo>
                  <a:lnTo>
                    <a:pt x="0" y="0"/>
                  </a:lnTo>
                  <a:lnTo>
                    <a:pt x="0" y="1039393"/>
                  </a:lnTo>
                  <a:lnTo>
                    <a:pt x="658558" y="519684"/>
                  </a:lnTo>
                  <a:close/>
                </a:path>
              </a:pathLst>
            </a:custGeom>
            <a:solidFill>
              <a:srgbClr val="F0F0F0">
                <a:alpha val="9999"/>
              </a:srgbClr>
            </a:solidFill>
          </p:spPr>
          <p:txBody>
            <a:bodyPr wrap="square" lIns="0" tIns="0" rIns="0" bIns="0" rtlCol="0"/>
            <a:lstStyle/>
            <a:p>
              <a:endParaRPr/>
            </a:p>
          </p:txBody>
        </p:sp>
        <p:sp>
          <p:nvSpPr>
            <p:cNvPr id="101" name="object 37">
              <a:extLst>
                <a:ext uri="{FF2B5EF4-FFF2-40B4-BE49-F238E27FC236}">
                  <a16:creationId xmlns:a16="http://schemas.microsoft.com/office/drawing/2014/main" id="{9F1FB10C-D19A-4D92-B13F-56E6031D6F3B}"/>
                </a:ext>
              </a:extLst>
            </p:cNvPr>
            <p:cNvSpPr/>
            <p:nvPr/>
          </p:nvSpPr>
          <p:spPr>
            <a:xfrm>
              <a:off x="3300059" y="5883835"/>
              <a:ext cx="659130" cy="1039494"/>
            </a:xfrm>
            <a:custGeom>
              <a:avLst/>
              <a:gdLst/>
              <a:ahLst/>
              <a:cxnLst/>
              <a:rect l="l" t="t" r="r" b="b"/>
              <a:pathLst>
                <a:path w="659129" h="1039495">
                  <a:moveTo>
                    <a:pt x="658520" y="0"/>
                  </a:moveTo>
                  <a:lnTo>
                    <a:pt x="0" y="519620"/>
                  </a:lnTo>
                  <a:lnTo>
                    <a:pt x="658520" y="1039393"/>
                  </a:lnTo>
                  <a:lnTo>
                    <a:pt x="658520" y="0"/>
                  </a:lnTo>
                  <a:close/>
                </a:path>
              </a:pathLst>
            </a:custGeom>
            <a:solidFill>
              <a:srgbClr val="D6D6D5">
                <a:alpha val="9999"/>
              </a:srgbClr>
            </a:solidFill>
          </p:spPr>
          <p:txBody>
            <a:bodyPr wrap="square" lIns="0" tIns="0" rIns="0" bIns="0" rtlCol="0"/>
            <a:lstStyle/>
            <a:p>
              <a:endParaRPr/>
            </a:p>
          </p:txBody>
        </p:sp>
        <p:sp>
          <p:nvSpPr>
            <p:cNvPr id="102" name="object 38">
              <a:extLst>
                <a:ext uri="{FF2B5EF4-FFF2-40B4-BE49-F238E27FC236}">
                  <a16:creationId xmlns:a16="http://schemas.microsoft.com/office/drawing/2014/main" id="{DD362345-93B1-474F-93A2-CCE2156D3E95}"/>
                </a:ext>
              </a:extLst>
            </p:cNvPr>
            <p:cNvSpPr/>
            <p:nvPr/>
          </p:nvSpPr>
          <p:spPr>
            <a:xfrm>
              <a:off x="3300065" y="5364116"/>
              <a:ext cx="659130" cy="1039494"/>
            </a:xfrm>
            <a:custGeom>
              <a:avLst/>
              <a:gdLst/>
              <a:ahLst/>
              <a:cxnLst/>
              <a:rect l="l" t="t" r="r" b="b"/>
              <a:pathLst>
                <a:path w="659129" h="1039495">
                  <a:moveTo>
                    <a:pt x="0" y="0"/>
                  </a:moveTo>
                  <a:lnTo>
                    <a:pt x="0" y="1039342"/>
                  </a:lnTo>
                  <a:lnTo>
                    <a:pt x="658558" y="519722"/>
                  </a:lnTo>
                  <a:lnTo>
                    <a:pt x="0" y="0"/>
                  </a:lnTo>
                  <a:close/>
                </a:path>
              </a:pathLst>
            </a:custGeom>
            <a:solidFill>
              <a:srgbClr val="E7E7E7">
                <a:alpha val="9999"/>
              </a:srgbClr>
            </a:solidFill>
          </p:spPr>
          <p:txBody>
            <a:bodyPr wrap="square" lIns="0" tIns="0" rIns="0" bIns="0" rtlCol="0"/>
            <a:lstStyle/>
            <a:p>
              <a:endParaRPr/>
            </a:p>
          </p:txBody>
        </p:sp>
        <p:sp>
          <p:nvSpPr>
            <p:cNvPr id="103" name="object 39">
              <a:extLst>
                <a:ext uri="{FF2B5EF4-FFF2-40B4-BE49-F238E27FC236}">
                  <a16:creationId xmlns:a16="http://schemas.microsoft.com/office/drawing/2014/main" id="{760E6C20-BA05-45F0-BB93-FAFFA3CED34F}"/>
                </a:ext>
              </a:extLst>
            </p:cNvPr>
            <p:cNvSpPr/>
            <p:nvPr/>
          </p:nvSpPr>
          <p:spPr>
            <a:xfrm>
              <a:off x="3300059" y="6923139"/>
              <a:ext cx="659130" cy="1039494"/>
            </a:xfrm>
            <a:custGeom>
              <a:avLst/>
              <a:gdLst/>
              <a:ahLst/>
              <a:cxnLst/>
              <a:rect l="l" t="t" r="r" b="b"/>
              <a:pathLst>
                <a:path w="659129" h="1039495">
                  <a:moveTo>
                    <a:pt x="658520" y="0"/>
                  </a:moveTo>
                  <a:lnTo>
                    <a:pt x="0" y="519696"/>
                  </a:lnTo>
                  <a:lnTo>
                    <a:pt x="658520" y="1039380"/>
                  </a:lnTo>
                  <a:lnTo>
                    <a:pt x="658520" y="0"/>
                  </a:lnTo>
                  <a:close/>
                </a:path>
              </a:pathLst>
            </a:custGeom>
            <a:solidFill>
              <a:srgbClr val="B2B2B1">
                <a:alpha val="9999"/>
              </a:srgbClr>
            </a:solidFill>
          </p:spPr>
          <p:txBody>
            <a:bodyPr wrap="square" lIns="0" tIns="0" rIns="0" bIns="0" rtlCol="0"/>
            <a:lstStyle/>
            <a:p>
              <a:endParaRPr/>
            </a:p>
          </p:txBody>
        </p:sp>
        <p:sp>
          <p:nvSpPr>
            <p:cNvPr id="104" name="object 40">
              <a:extLst>
                <a:ext uri="{FF2B5EF4-FFF2-40B4-BE49-F238E27FC236}">
                  <a16:creationId xmlns:a16="http://schemas.microsoft.com/office/drawing/2014/main" id="{3CA4847C-D938-4B96-AC35-33F25526EC44}"/>
                </a:ext>
              </a:extLst>
            </p:cNvPr>
            <p:cNvSpPr/>
            <p:nvPr/>
          </p:nvSpPr>
          <p:spPr>
            <a:xfrm>
              <a:off x="3300065" y="6403458"/>
              <a:ext cx="659130" cy="1039494"/>
            </a:xfrm>
            <a:custGeom>
              <a:avLst/>
              <a:gdLst/>
              <a:ahLst/>
              <a:cxnLst/>
              <a:rect l="l" t="t" r="r" b="b"/>
              <a:pathLst>
                <a:path w="659129" h="1039495">
                  <a:moveTo>
                    <a:pt x="0" y="0"/>
                  </a:moveTo>
                  <a:lnTo>
                    <a:pt x="0" y="1039380"/>
                  </a:lnTo>
                  <a:lnTo>
                    <a:pt x="658558" y="519684"/>
                  </a:lnTo>
                  <a:lnTo>
                    <a:pt x="0" y="0"/>
                  </a:lnTo>
                  <a:close/>
                </a:path>
              </a:pathLst>
            </a:custGeom>
            <a:solidFill>
              <a:srgbClr val="E7E7E7">
                <a:alpha val="9999"/>
              </a:srgbClr>
            </a:solidFill>
          </p:spPr>
          <p:txBody>
            <a:bodyPr wrap="square" lIns="0" tIns="0" rIns="0" bIns="0" rtlCol="0"/>
            <a:lstStyle/>
            <a:p>
              <a:endParaRPr/>
            </a:p>
          </p:txBody>
        </p:sp>
      </p:grpSp>
      <p:grpSp>
        <p:nvGrpSpPr>
          <p:cNvPr id="110" name="object 70">
            <a:extLst>
              <a:ext uri="{FF2B5EF4-FFF2-40B4-BE49-F238E27FC236}">
                <a16:creationId xmlns:a16="http://schemas.microsoft.com/office/drawing/2014/main" id="{08D21201-6B12-46BF-8D57-14950221E22C}"/>
              </a:ext>
            </a:extLst>
          </p:cNvPr>
          <p:cNvGrpSpPr/>
          <p:nvPr userDrawn="1"/>
        </p:nvGrpSpPr>
        <p:grpSpPr>
          <a:xfrm>
            <a:off x="0" y="419"/>
            <a:ext cx="3216505" cy="2167047"/>
            <a:chOff x="0" y="352013"/>
            <a:chExt cx="3298190" cy="2222080"/>
          </a:xfrm>
        </p:grpSpPr>
        <p:sp>
          <p:nvSpPr>
            <p:cNvPr id="111" name="object 75">
              <a:extLst>
                <a:ext uri="{FF2B5EF4-FFF2-40B4-BE49-F238E27FC236}">
                  <a16:creationId xmlns:a16="http://schemas.microsoft.com/office/drawing/2014/main" id="{87B9344C-6B03-42FA-BCC8-9C598BBF525A}"/>
                </a:ext>
              </a:extLst>
            </p:cNvPr>
            <p:cNvSpPr/>
            <p:nvPr/>
          </p:nvSpPr>
          <p:spPr>
            <a:xfrm>
              <a:off x="0" y="1634293"/>
              <a:ext cx="2299335" cy="939800"/>
            </a:xfrm>
            <a:custGeom>
              <a:avLst/>
              <a:gdLst/>
              <a:ahLst/>
              <a:cxnLst/>
              <a:rect l="l" t="t" r="r" b="b"/>
              <a:pathLst>
                <a:path w="2299335" h="939800">
                  <a:moveTo>
                    <a:pt x="793508" y="0"/>
                  </a:moveTo>
                  <a:lnTo>
                    <a:pt x="0" y="378688"/>
                  </a:lnTo>
                  <a:lnTo>
                    <a:pt x="0" y="380212"/>
                  </a:lnTo>
                  <a:lnTo>
                    <a:pt x="1530819" y="939520"/>
                  </a:lnTo>
                  <a:lnTo>
                    <a:pt x="2299042" y="150507"/>
                  </a:lnTo>
                  <a:lnTo>
                    <a:pt x="793508" y="0"/>
                  </a:lnTo>
                  <a:close/>
                </a:path>
              </a:pathLst>
            </a:custGeom>
            <a:solidFill>
              <a:srgbClr val="36A9E1"/>
            </a:solidFill>
          </p:spPr>
          <p:txBody>
            <a:bodyPr wrap="square" lIns="0" tIns="0" rIns="0" bIns="0" rtlCol="0"/>
            <a:lstStyle/>
            <a:p>
              <a:endParaRPr/>
            </a:p>
          </p:txBody>
        </p:sp>
        <p:sp>
          <p:nvSpPr>
            <p:cNvPr id="112" name="object 77">
              <a:extLst>
                <a:ext uri="{FF2B5EF4-FFF2-40B4-BE49-F238E27FC236}">
                  <a16:creationId xmlns:a16="http://schemas.microsoft.com/office/drawing/2014/main" id="{096FF512-D917-4FD9-B54F-6304A015E1B0}"/>
                </a:ext>
              </a:extLst>
            </p:cNvPr>
            <p:cNvSpPr/>
            <p:nvPr/>
          </p:nvSpPr>
          <p:spPr>
            <a:xfrm>
              <a:off x="0" y="352013"/>
              <a:ext cx="3298190" cy="1662430"/>
            </a:xfrm>
            <a:custGeom>
              <a:avLst/>
              <a:gdLst/>
              <a:ahLst/>
              <a:cxnLst/>
              <a:rect l="l" t="t" r="r" b="b"/>
              <a:pathLst>
                <a:path w="3298190" h="1662430">
                  <a:moveTo>
                    <a:pt x="2789707" y="0"/>
                  </a:moveTo>
                  <a:lnTo>
                    <a:pt x="0" y="0"/>
                  </a:lnTo>
                  <a:lnTo>
                    <a:pt x="0" y="1661833"/>
                  </a:lnTo>
                  <a:lnTo>
                    <a:pt x="2789707" y="1661833"/>
                  </a:lnTo>
                  <a:lnTo>
                    <a:pt x="3297707" y="788060"/>
                  </a:lnTo>
                  <a:lnTo>
                    <a:pt x="2789707" y="0"/>
                  </a:lnTo>
                  <a:close/>
                </a:path>
              </a:pathLst>
            </a:custGeom>
            <a:solidFill>
              <a:srgbClr val="1C5B77"/>
            </a:solidFill>
          </p:spPr>
          <p:txBody>
            <a:bodyPr wrap="square" lIns="0" tIns="0" rIns="0" bIns="0" rtlCol="0"/>
            <a:lstStyle/>
            <a:p>
              <a:endParaRPr/>
            </a:p>
          </p:txBody>
        </p:sp>
      </p:grpSp>
    </p:spTree>
    <p:extLst>
      <p:ext uri="{BB962C8B-B14F-4D97-AF65-F5344CB8AC3E}">
        <p14:creationId xmlns:p14="http://schemas.microsoft.com/office/powerpoint/2010/main" val="2499939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41300" y="389487"/>
            <a:ext cx="7080250" cy="513080"/>
          </a:xfrm>
          <a:prstGeom prst="rect">
            <a:avLst/>
          </a:prstGeom>
        </p:spPr>
        <p:txBody>
          <a:bodyPr wrap="square" lIns="0" tIns="0" rIns="0" bIns="0">
            <a:spAutoFit/>
          </a:bodyPr>
          <a:lstStyle>
            <a:lvl1pPr>
              <a:defRPr sz="3200" b="1" i="0">
                <a:solidFill>
                  <a:srgbClr val="1C5B77"/>
                </a:solidFill>
                <a:latin typeface="Arial"/>
                <a:cs typeface="Arial"/>
              </a:defRPr>
            </a:lvl1pPr>
          </a:lstStyle>
          <a:p>
            <a:endParaRPr/>
          </a:p>
        </p:txBody>
      </p:sp>
      <p:sp>
        <p:nvSpPr>
          <p:cNvPr id="3" name="Holder 3"/>
          <p:cNvSpPr>
            <a:spLocks noGrp="1"/>
          </p:cNvSpPr>
          <p:nvPr>
            <p:ph type="body" idx="1"/>
          </p:nvPr>
        </p:nvSpPr>
        <p:spPr>
          <a:xfrm>
            <a:off x="691182" y="4094638"/>
            <a:ext cx="6174740" cy="527939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2571369" y="9944862"/>
            <a:ext cx="2420112"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8142" y="9944862"/>
            <a:ext cx="1739455"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3/3/2024</a:t>
            </a:fld>
            <a:endParaRPr lang="en-US"/>
          </a:p>
        </p:txBody>
      </p:sp>
      <p:sp>
        <p:nvSpPr>
          <p:cNvPr id="6" name="Holder 6"/>
          <p:cNvSpPr>
            <a:spLocks noGrp="1"/>
          </p:cNvSpPr>
          <p:nvPr>
            <p:ph type="sldNum" sz="quarter" idx="7"/>
          </p:nvPr>
        </p:nvSpPr>
        <p:spPr>
          <a:xfrm>
            <a:off x="6586971" y="9804371"/>
            <a:ext cx="474979" cy="470534"/>
          </a:xfrm>
          <a:prstGeom prst="rect">
            <a:avLst/>
          </a:prstGeom>
        </p:spPr>
        <p:txBody>
          <a:bodyPr wrap="square" lIns="0" tIns="0" rIns="0" bIns="0">
            <a:spAutoFit/>
          </a:bodyPr>
          <a:lstStyle>
            <a:lvl1pPr>
              <a:defRPr sz="2800" b="1" i="0">
                <a:solidFill>
                  <a:schemeClr val="bg1"/>
                </a:solidFill>
                <a:latin typeface="Tahoma"/>
                <a:cs typeface="Tahoma"/>
              </a:defRPr>
            </a:lvl1pPr>
          </a:lstStyle>
          <a:p>
            <a:pPr marL="38100">
              <a:lnSpc>
                <a:spcPct val="100000"/>
              </a:lnSpc>
              <a:spcBef>
                <a:spcPts val="95"/>
              </a:spcBef>
            </a:pPr>
            <a:fld id="{81D60167-4931-47E6-BA6A-407CBD079E47}" type="slidenum">
              <a:rPr spc="-215" dirty="0"/>
              <a:t>‹#›</a:t>
            </a:fld>
            <a:endParaRPr spc="-215"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79" r:id="rId3"/>
    <p:sldLayoutId id="2147483742" r:id="rId4"/>
    <p:sldLayoutId id="2147483739" r:id="rId5"/>
    <p:sldLayoutId id="2147483730" r:id="rId6"/>
    <p:sldLayoutId id="2147483732" r:id="rId7"/>
    <p:sldLayoutId id="2147483733" r:id="rId8"/>
    <p:sldLayoutId id="2147483738" r:id="rId9"/>
    <p:sldLayoutId id="2147483744" r:id="rId10"/>
    <p:sldLayoutId id="2147483731" r:id="rId11"/>
    <p:sldLayoutId id="2147483736" r:id="rId12"/>
    <p:sldLayoutId id="2147483745" r:id="rId13"/>
    <p:sldLayoutId id="2147483737" r:id="rId14"/>
    <p:sldLayoutId id="2147483663" r:id="rId15"/>
    <p:sldLayoutId id="2147483664" r:id="rId16"/>
    <p:sldLayoutId id="2147483678" r:id="rId17"/>
    <p:sldLayoutId id="2147483734" r:id="rId18"/>
    <p:sldLayoutId id="2147483729" r:id="rId19"/>
    <p:sldLayoutId id="2147483740" r:id="rId20"/>
    <p:sldLayoutId id="2147483743" r:id="rId21"/>
    <p:sldLayoutId id="2147483741" r:id="rId22"/>
    <p:sldLayoutId id="2147483665" r:id="rId23"/>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image" Target="../media/image274.png"/><Relationship Id="rId1" Type="http://schemas.openxmlformats.org/officeDocument/2006/relationships/slideLayout" Target="../slideLayouts/slideLayout19.xml"/><Relationship Id="rId4" Type="http://schemas.openxmlformats.org/officeDocument/2006/relationships/image" Target="../media/image276.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2.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8" Type="http://schemas.openxmlformats.org/officeDocument/2006/relationships/image" Target="../media/image283.png"/><Relationship Id="rId13" Type="http://schemas.openxmlformats.org/officeDocument/2006/relationships/image" Target="../media/image288.gif"/><Relationship Id="rId3" Type="http://schemas.openxmlformats.org/officeDocument/2006/relationships/image" Target="../media/image278.jpeg"/><Relationship Id="rId7" Type="http://schemas.openxmlformats.org/officeDocument/2006/relationships/image" Target="../media/image282.jpeg"/><Relationship Id="rId12" Type="http://schemas.openxmlformats.org/officeDocument/2006/relationships/image" Target="../media/image287.jpeg"/><Relationship Id="rId2" Type="http://schemas.openxmlformats.org/officeDocument/2006/relationships/image" Target="../media/image277.png"/><Relationship Id="rId1" Type="http://schemas.openxmlformats.org/officeDocument/2006/relationships/slideLayout" Target="../slideLayouts/slideLayout11.xml"/><Relationship Id="rId6" Type="http://schemas.openxmlformats.org/officeDocument/2006/relationships/image" Target="../media/image281.png"/><Relationship Id="rId11" Type="http://schemas.openxmlformats.org/officeDocument/2006/relationships/image" Target="../media/image286.png"/><Relationship Id="rId5" Type="http://schemas.openxmlformats.org/officeDocument/2006/relationships/image" Target="../media/image280.png"/><Relationship Id="rId10" Type="http://schemas.openxmlformats.org/officeDocument/2006/relationships/image" Target="../media/image285.jpg"/><Relationship Id="rId4" Type="http://schemas.openxmlformats.org/officeDocument/2006/relationships/image" Target="../media/image279.png"/><Relationship Id="rId9" Type="http://schemas.openxmlformats.org/officeDocument/2006/relationships/image" Target="../media/image284.png"/><Relationship Id="rId14" Type="http://schemas.openxmlformats.org/officeDocument/2006/relationships/image" Target="../media/image289.jpeg"/></Relationships>
</file>

<file path=ppt/slides/_rels/slide104.xml.rels><?xml version="1.0" encoding="UTF-8" standalone="yes"?>
<Relationships xmlns="http://schemas.openxmlformats.org/package/2006/relationships"><Relationship Id="rId8" Type="http://schemas.openxmlformats.org/officeDocument/2006/relationships/image" Target="../media/image296.jpeg"/><Relationship Id="rId13" Type="http://schemas.openxmlformats.org/officeDocument/2006/relationships/image" Target="../media/image301.png"/><Relationship Id="rId3" Type="http://schemas.openxmlformats.org/officeDocument/2006/relationships/image" Target="../media/image291.jpeg"/><Relationship Id="rId7" Type="http://schemas.openxmlformats.org/officeDocument/2006/relationships/image" Target="../media/image295.png"/><Relationship Id="rId12" Type="http://schemas.openxmlformats.org/officeDocument/2006/relationships/image" Target="../media/image300.png"/><Relationship Id="rId2" Type="http://schemas.openxmlformats.org/officeDocument/2006/relationships/image" Target="../media/image290.jpeg"/><Relationship Id="rId1" Type="http://schemas.openxmlformats.org/officeDocument/2006/relationships/slideLayout" Target="../slideLayouts/slideLayout11.xml"/><Relationship Id="rId6" Type="http://schemas.openxmlformats.org/officeDocument/2006/relationships/image" Target="../media/image294.jpeg"/><Relationship Id="rId11" Type="http://schemas.openxmlformats.org/officeDocument/2006/relationships/image" Target="../media/image299.jpeg"/><Relationship Id="rId5" Type="http://schemas.openxmlformats.org/officeDocument/2006/relationships/image" Target="../media/image293.jpeg"/><Relationship Id="rId10" Type="http://schemas.openxmlformats.org/officeDocument/2006/relationships/image" Target="../media/image298.jpeg"/><Relationship Id="rId4" Type="http://schemas.openxmlformats.org/officeDocument/2006/relationships/image" Target="../media/image292.png"/><Relationship Id="rId9" Type="http://schemas.openxmlformats.org/officeDocument/2006/relationships/image" Target="../media/image297.jpeg"/></Relationships>
</file>

<file path=ppt/slides/_rels/slide105.xml.rels><?xml version="1.0" encoding="UTF-8" standalone="yes"?>
<Relationships xmlns="http://schemas.openxmlformats.org/package/2006/relationships"><Relationship Id="rId8" Type="http://schemas.openxmlformats.org/officeDocument/2006/relationships/image" Target="../media/image308.jpeg"/><Relationship Id="rId13" Type="http://schemas.openxmlformats.org/officeDocument/2006/relationships/image" Target="../media/image313.jpeg"/><Relationship Id="rId3" Type="http://schemas.openxmlformats.org/officeDocument/2006/relationships/image" Target="../media/image303.jpeg"/><Relationship Id="rId7" Type="http://schemas.openxmlformats.org/officeDocument/2006/relationships/image" Target="../media/image307.jpeg"/><Relationship Id="rId12" Type="http://schemas.openxmlformats.org/officeDocument/2006/relationships/image" Target="../media/image312.png"/><Relationship Id="rId2" Type="http://schemas.openxmlformats.org/officeDocument/2006/relationships/image" Target="../media/image302.jpeg"/><Relationship Id="rId1" Type="http://schemas.openxmlformats.org/officeDocument/2006/relationships/slideLayout" Target="../slideLayouts/slideLayout11.xml"/><Relationship Id="rId6" Type="http://schemas.openxmlformats.org/officeDocument/2006/relationships/image" Target="../media/image306.jpeg"/><Relationship Id="rId11" Type="http://schemas.openxmlformats.org/officeDocument/2006/relationships/image" Target="../media/image311.png"/><Relationship Id="rId5" Type="http://schemas.openxmlformats.org/officeDocument/2006/relationships/image" Target="../media/image305.png"/><Relationship Id="rId10" Type="http://schemas.openxmlformats.org/officeDocument/2006/relationships/image" Target="../media/image310.png"/><Relationship Id="rId4" Type="http://schemas.openxmlformats.org/officeDocument/2006/relationships/image" Target="../media/image304.png"/><Relationship Id="rId9" Type="http://schemas.openxmlformats.org/officeDocument/2006/relationships/image" Target="../media/image309.jpg"/></Relationships>
</file>

<file path=ppt/slides/_rels/slide106.xml.rels><?xml version="1.0" encoding="UTF-8" standalone="yes"?>
<Relationships xmlns="http://schemas.openxmlformats.org/package/2006/relationships"><Relationship Id="rId8" Type="http://schemas.openxmlformats.org/officeDocument/2006/relationships/image" Target="../media/image319.jpg"/><Relationship Id="rId13" Type="http://schemas.openxmlformats.org/officeDocument/2006/relationships/image" Target="../media/image324.jpeg"/><Relationship Id="rId3" Type="http://schemas.openxmlformats.org/officeDocument/2006/relationships/image" Target="../media/image315.png"/><Relationship Id="rId7" Type="http://schemas.openxmlformats.org/officeDocument/2006/relationships/image" Target="../media/image318.jpeg"/><Relationship Id="rId12" Type="http://schemas.openxmlformats.org/officeDocument/2006/relationships/image" Target="../media/image323.png"/><Relationship Id="rId2" Type="http://schemas.openxmlformats.org/officeDocument/2006/relationships/image" Target="../media/image314.png"/><Relationship Id="rId1" Type="http://schemas.openxmlformats.org/officeDocument/2006/relationships/slideLayout" Target="../slideLayouts/slideLayout11.xml"/><Relationship Id="rId6" Type="http://schemas.microsoft.com/office/2007/relationships/hdphoto" Target="../media/hdphoto4.wdp"/><Relationship Id="rId11" Type="http://schemas.openxmlformats.org/officeDocument/2006/relationships/image" Target="../media/image322.png"/><Relationship Id="rId5" Type="http://schemas.openxmlformats.org/officeDocument/2006/relationships/image" Target="../media/image317.png"/><Relationship Id="rId10" Type="http://schemas.openxmlformats.org/officeDocument/2006/relationships/image" Target="../media/image321.png"/><Relationship Id="rId4" Type="http://schemas.openxmlformats.org/officeDocument/2006/relationships/image" Target="../media/image316.png"/><Relationship Id="rId9" Type="http://schemas.openxmlformats.org/officeDocument/2006/relationships/image" Target="../media/image320.jpg"/><Relationship Id="rId14" Type="http://schemas.openxmlformats.org/officeDocument/2006/relationships/image" Target="../media/image325.jpg"/></Relationships>
</file>

<file path=ppt/slides/_rels/slide107.xml.rels><?xml version="1.0" encoding="UTF-8" standalone="yes"?>
<Relationships xmlns="http://schemas.openxmlformats.org/package/2006/relationships"><Relationship Id="rId8" Type="http://schemas.openxmlformats.org/officeDocument/2006/relationships/image" Target="../media/image326.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8" Type="http://schemas.openxmlformats.org/officeDocument/2006/relationships/slide" Target="slide97.xml"/><Relationship Id="rId3" Type="http://schemas.openxmlformats.org/officeDocument/2006/relationships/slide" Target="slide3.xml"/><Relationship Id="rId7" Type="http://schemas.openxmlformats.org/officeDocument/2006/relationships/slide" Target="slide102.xml"/><Relationship Id="rId12" Type="http://schemas.openxmlformats.org/officeDocument/2006/relationships/slide" Target="slide93.xml"/><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slide" Target="slide31.xml"/><Relationship Id="rId11" Type="http://schemas.openxmlformats.org/officeDocument/2006/relationships/slide" Target="slide76.xml"/><Relationship Id="rId5" Type="http://schemas.openxmlformats.org/officeDocument/2006/relationships/slide" Target="slide10.xml"/><Relationship Id="rId10" Type="http://schemas.openxmlformats.org/officeDocument/2006/relationships/slide" Target="slide45.xml"/><Relationship Id="rId4" Type="http://schemas.openxmlformats.org/officeDocument/2006/relationships/slide" Target="slide27.xml"/><Relationship Id="rId9" Type="http://schemas.openxmlformats.org/officeDocument/2006/relationships/slide" Target="slide41.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8" Type="http://schemas.openxmlformats.org/officeDocument/2006/relationships/image" Target="../media/image36.png"/><Relationship Id="rId13" Type="http://schemas.microsoft.com/office/2007/relationships/hdphoto" Target="../media/hdphoto1.wdp"/><Relationship Id="rId18" Type="http://schemas.openxmlformats.org/officeDocument/2006/relationships/image" Target="../media/image43.png"/><Relationship Id="rId3" Type="http://schemas.openxmlformats.org/officeDocument/2006/relationships/image" Target="../media/image31.png"/><Relationship Id="rId21" Type="http://schemas.openxmlformats.org/officeDocument/2006/relationships/image" Target="../media/image46.png"/><Relationship Id="rId7" Type="http://schemas.openxmlformats.org/officeDocument/2006/relationships/image" Target="../media/image35.png"/><Relationship Id="rId12" Type="http://schemas.openxmlformats.org/officeDocument/2006/relationships/image" Target="../media/image40.png"/><Relationship Id="rId17" Type="http://schemas.microsoft.com/office/2007/relationships/hdphoto" Target="../media/hdphoto3.wdp"/><Relationship Id="rId2" Type="http://schemas.openxmlformats.org/officeDocument/2006/relationships/image" Target="../media/image30.png"/><Relationship Id="rId16" Type="http://schemas.openxmlformats.org/officeDocument/2006/relationships/image" Target="../media/image42.png"/><Relationship Id="rId20" Type="http://schemas.openxmlformats.org/officeDocument/2006/relationships/image" Target="../media/image45.png"/><Relationship Id="rId1" Type="http://schemas.openxmlformats.org/officeDocument/2006/relationships/slideLayout" Target="../slideLayouts/slideLayout8.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microsoft.com/office/2007/relationships/hdphoto" Target="../media/hdphoto2.wdp"/><Relationship Id="rId10" Type="http://schemas.openxmlformats.org/officeDocument/2006/relationships/image" Target="../media/image38.png"/><Relationship Id="rId19" Type="http://schemas.openxmlformats.org/officeDocument/2006/relationships/image" Target="../media/image44.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3" Type="http://schemas.openxmlformats.org/officeDocument/2006/relationships/image" Target="../media/image58.png"/><Relationship Id="rId18" Type="http://schemas.openxmlformats.org/officeDocument/2006/relationships/image" Target="../media/image63.png"/><Relationship Id="rId26" Type="http://schemas.openxmlformats.org/officeDocument/2006/relationships/image" Target="../media/image71.png"/><Relationship Id="rId39" Type="http://schemas.openxmlformats.org/officeDocument/2006/relationships/image" Target="../media/image84.png"/><Relationship Id="rId21" Type="http://schemas.openxmlformats.org/officeDocument/2006/relationships/image" Target="../media/image66.png"/><Relationship Id="rId34" Type="http://schemas.openxmlformats.org/officeDocument/2006/relationships/image" Target="../media/image79.png"/><Relationship Id="rId42" Type="http://schemas.openxmlformats.org/officeDocument/2006/relationships/image" Target="../media/image87.png"/><Relationship Id="rId47" Type="http://schemas.openxmlformats.org/officeDocument/2006/relationships/image" Target="../media/image92.png"/><Relationship Id="rId50" Type="http://schemas.openxmlformats.org/officeDocument/2006/relationships/image" Target="../media/image95.png"/><Relationship Id="rId55" Type="http://schemas.openxmlformats.org/officeDocument/2006/relationships/image" Target="../media/image100.png"/><Relationship Id="rId63" Type="http://schemas.openxmlformats.org/officeDocument/2006/relationships/image" Target="../media/image108.png"/><Relationship Id="rId68" Type="http://schemas.openxmlformats.org/officeDocument/2006/relationships/image" Target="../media/image113.png"/><Relationship Id="rId76" Type="http://schemas.openxmlformats.org/officeDocument/2006/relationships/image" Target="../media/image121.png"/><Relationship Id="rId84" Type="http://schemas.openxmlformats.org/officeDocument/2006/relationships/image" Target="../media/image129.png"/><Relationship Id="rId89" Type="http://schemas.openxmlformats.org/officeDocument/2006/relationships/image" Target="../media/image134.png"/><Relationship Id="rId7" Type="http://schemas.openxmlformats.org/officeDocument/2006/relationships/image" Target="../media/image52.png"/><Relationship Id="rId71" Type="http://schemas.openxmlformats.org/officeDocument/2006/relationships/image" Target="../media/image116.png"/><Relationship Id="rId92" Type="http://schemas.openxmlformats.org/officeDocument/2006/relationships/image" Target="../media/image137.png"/><Relationship Id="rId2" Type="http://schemas.openxmlformats.org/officeDocument/2006/relationships/image" Target="../media/image47.png"/><Relationship Id="rId16" Type="http://schemas.openxmlformats.org/officeDocument/2006/relationships/image" Target="../media/image61.png"/><Relationship Id="rId29" Type="http://schemas.openxmlformats.org/officeDocument/2006/relationships/image" Target="../media/image74.png"/><Relationship Id="rId11" Type="http://schemas.openxmlformats.org/officeDocument/2006/relationships/image" Target="../media/image56.png"/><Relationship Id="rId24" Type="http://schemas.openxmlformats.org/officeDocument/2006/relationships/image" Target="../media/image69.png"/><Relationship Id="rId32" Type="http://schemas.openxmlformats.org/officeDocument/2006/relationships/image" Target="../media/image77.png"/><Relationship Id="rId37" Type="http://schemas.openxmlformats.org/officeDocument/2006/relationships/image" Target="../media/image82.png"/><Relationship Id="rId40" Type="http://schemas.openxmlformats.org/officeDocument/2006/relationships/image" Target="../media/image85.png"/><Relationship Id="rId45" Type="http://schemas.openxmlformats.org/officeDocument/2006/relationships/image" Target="../media/image90.png"/><Relationship Id="rId53" Type="http://schemas.openxmlformats.org/officeDocument/2006/relationships/image" Target="../media/image98.png"/><Relationship Id="rId58" Type="http://schemas.openxmlformats.org/officeDocument/2006/relationships/image" Target="../media/image103.png"/><Relationship Id="rId66" Type="http://schemas.openxmlformats.org/officeDocument/2006/relationships/image" Target="../media/image111.png"/><Relationship Id="rId74" Type="http://schemas.openxmlformats.org/officeDocument/2006/relationships/image" Target="../media/image119.png"/><Relationship Id="rId79" Type="http://schemas.openxmlformats.org/officeDocument/2006/relationships/image" Target="../media/image124.png"/><Relationship Id="rId87" Type="http://schemas.openxmlformats.org/officeDocument/2006/relationships/image" Target="../media/image132.png"/><Relationship Id="rId5" Type="http://schemas.openxmlformats.org/officeDocument/2006/relationships/image" Target="../media/image50.png"/><Relationship Id="rId61" Type="http://schemas.openxmlformats.org/officeDocument/2006/relationships/image" Target="../media/image106.png"/><Relationship Id="rId82" Type="http://schemas.openxmlformats.org/officeDocument/2006/relationships/image" Target="../media/image127.png"/><Relationship Id="rId90" Type="http://schemas.openxmlformats.org/officeDocument/2006/relationships/image" Target="../media/image135.png"/><Relationship Id="rId95" Type="http://schemas.openxmlformats.org/officeDocument/2006/relationships/image" Target="../media/image140.png"/><Relationship Id="rId19" Type="http://schemas.openxmlformats.org/officeDocument/2006/relationships/image" Target="../media/image64.png"/><Relationship Id="rId14" Type="http://schemas.openxmlformats.org/officeDocument/2006/relationships/image" Target="../media/image59.png"/><Relationship Id="rId22" Type="http://schemas.openxmlformats.org/officeDocument/2006/relationships/image" Target="../media/image67.png"/><Relationship Id="rId27" Type="http://schemas.openxmlformats.org/officeDocument/2006/relationships/image" Target="../media/image72.png"/><Relationship Id="rId30" Type="http://schemas.openxmlformats.org/officeDocument/2006/relationships/image" Target="../media/image75.png"/><Relationship Id="rId35" Type="http://schemas.openxmlformats.org/officeDocument/2006/relationships/image" Target="../media/image80.png"/><Relationship Id="rId43" Type="http://schemas.openxmlformats.org/officeDocument/2006/relationships/image" Target="../media/image88.png"/><Relationship Id="rId48" Type="http://schemas.openxmlformats.org/officeDocument/2006/relationships/image" Target="../media/image93.png"/><Relationship Id="rId56" Type="http://schemas.openxmlformats.org/officeDocument/2006/relationships/image" Target="../media/image101.png"/><Relationship Id="rId64" Type="http://schemas.openxmlformats.org/officeDocument/2006/relationships/image" Target="../media/image109.png"/><Relationship Id="rId69" Type="http://schemas.openxmlformats.org/officeDocument/2006/relationships/image" Target="../media/image114.png"/><Relationship Id="rId77" Type="http://schemas.openxmlformats.org/officeDocument/2006/relationships/image" Target="../media/image122.png"/><Relationship Id="rId8" Type="http://schemas.openxmlformats.org/officeDocument/2006/relationships/image" Target="../media/image53.png"/><Relationship Id="rId51" Type="http://schemas.openxmlformats.org/officeDocument/2006/relationships/image" Target="../media/image96.png"/><Relationship Id="rId72" Type="http://schemas.openxmlformats.org/officeDocument/2006/relationships/image" Target="../media/image117.png"/><Relationship Id="rId80" Type="http://schemas.openxmlformats.org/officeDocument/2006/relationships/image" Target="../media/image125.png"/><Relationship Id="rId85" Type="http://schemas.openxmlformats.org/officeDocument/2006/relationships/image" Target="../media/image130.png"/><Relationship Id="rId93" Type="http://schemas.openxmlformats.org/officeDocument/2006/relationships/image" Target="../media/image138.png"/><Relationship Id="rId3" Type="http://schemas.openxmlformats.org/officeDocument/2006/relationships/image" Target="../media/image48.png"/><Relationship Id="rId12" Type="http://schemas.openxmlformats.org/officeDocument/2006/relationships/image" Target="../media/image57.png"/><Relationship Id="rId17" Type="http://schemas.openxmlformats.org/officeDocument/2006/relationships/image" Target="../media/image62.png"/><Relationship Id="rId25" Type="http://schemas.openxmlformats.org/officeDocument/2006/relationships/image" Target="../media/image70.png"/><Relationship Id="rId33" Type="http://schemas.openxmlformats.org/officeDocument/2006/relationships/image" Target="../media/image78.png"/><Relationship Id="rId38" Type="http://schemas.openxmlformats.org/officeDocument/2006/relationships/image" Target="../media/image83.png"/><Relationship Id="rId46" Type="http://schemas.openxmlformats.org/officeDocument/2006/relationships/image" Target="../media/image91.png"/><Relationship Id="rId59" Type="http://schemas.openxmlformats.org/officeDocument/2006/relationships/image" Target="../media/image104.png"/><Relationship Id="rId67" Type="http://schemas.openxmlformats.org/officeDocument/2006/relationships/image" Target="../media/image112.png"/><Relationship Id="rId20" Type="http://schemas.openxmlformats.org/officeDocument/2006/relationships/image" Target="../media/image65.png"/><Relationship Id="rId41" Type="http://schemas.openxmlformats.org/officeDocument/2006/relationships/image" Target="../media/image86.png"/><Relationship Id="rId54" Type="http://schemas.openxmlformats.org/officeDocument/2006/relationships/image" Target="../media/image99.png"/><Relationship Id="rId62" Type="http://schemas.openxmlformats.org/officeDocument/2006/relationships/image" Target="../media/image107.png"/><Relationship Id="rId70" Type="http://schemas.openxmlformats.org/officeDocument/2006/relationships/image" Target="../media/image115.png"/><Relationship Id="rId75" Type="http://schemas.openxmlformats.org/officeDocument/2006/relationships/image" Target="../media/image120.png"/><Relationship Id="rId83" Type="http://schemas.openxmlformats.org/officeDocument/2006/relationships/image" Target="../media/image128.png"/><Relationship Id="rId88" Type="http://schemas.openxmlformats.org/officeDocument/2006/relationships/image" Target="../media/image133.png"/><Relationship Id="rId91" Type="http://schemas.openxmlformats.org/officeDocument/2006/relationships/image" Target="../media/image136.png"/><Relationship Id="rId96" Type="http://schemas.openxmlformats.org/officeDocument/2006/relationships/image" Target="../media/image141.png"/><Relationship Id="rId1" Type="http://schemas.openxmlformats.org/officeDocument/2006/relationships/slideLayout" Target="../slideLayouts/slideLayout7.xml"/><Relationship Id="rId6" Type="http://schemas.openxmlformats.org/officeDocument/2006/relationships/image" Target="../media/image51.png"/><Relationship Id="rId15" Type="http://schemas.openxmlformats.org/officeDocument/2006/relationships/image" Target="../media/image60.png"/><Relationship Id="rId23" Type="http://schemas.openxmlformats.org/officeDocument/2006/relationships/image" Target="../media/image68.png"/><Relationship Id="rId28" Type="http://schemas.openxmlformats.org/officeDocument/2006/relationships/image" Target="../media/image73.png"/><Relationship Id="rId36" Type="http://schemas.openxmlformats.org/officeDocument/2006/relationships/image" Target="../media/image81.png"/><Relationship Id="rId49" Type="http://schemas.openxmlformats.org/officeDocument/2006/relationships/image" Target="../media/image94.png"/><Relationship Id="rId57" Type="http://schemas.openxmlformats.org/officeDocument/2006/relationships/image" Target="../media/image102.png"/><Relationship Id="rId10" Type="http://schemas.openxmlformats.org/officeDocument/2006/relationships/image" Target="../media/image55.png"/><Relationship Id="rId31" Type="http://schemas.openxmlformats.org/officeDocument/2006/relationships/image" Target="../media/image76.png"/><Relationship Id="rId44" Type="http://schemas.openxmlformats.org/officeDocument/2006/relationships/image" Target="../media/image89.png"/><Relationship Id="rId52" Type="http://schemas.openxmlformats.org/officeDocument/2006/relationships/image" Target="../media/image97.png"/><Relationship Id="rId60" Type="http://schemas.openxmlformats.org/officeDocument/2006/relationships/image" Target="../media/image105.png"/><Relationship Id="rId65" Type="http://schemas.openxmlformats.org/officeDocument/2006/relationships/image" Target="../media/image110.png"/><Relationship Id="rId73" Type="http://schemas.openxmlformats.org/officeDocument/2006/relationships/image" Target="../media/image118.png"/><Relationship Id="rId78" Type="http://schemas.openxmlformats.org/officeDocument/2006/relationships/image" Target="../media/image123.png"/><Relationship Id="rId81" Type="http://schemas.openxmlformats.org/officeDocument/2006/relationships/image" Target="../media/image126.png"/><Relationship Id="rId86" Type="http://schemas.openxmlformats.org/officeDocument/2006/relationships/image" Target="../media/image131.png"/><Relationship Id="rId94" Type="http://schemas.openxmlformats.org/officeDocument/2006/relationships/image" Target="../media/image139.png"/><Relationship Id="rId4" Type="http://schemas.openxmlformats.org/officeDocument/2006/relationships/image" Target="../media/image49.png"/><Relationship Id="rId9" Type="http://schemas.openxmlformats.org/officeDocument/2006/relationships/image" Target="../media/image54.png"/></Relationships>
</file>

<file path=ppt/slides/_rels/slide44.xml.rels><?xml version="1.0" encoding="UTF-8" standalone="yes"?>
<Relationships xmlns="http://schemas.openxmlformats.org/package/2006/relationships"><Relationship Id="rId13" Type="http://schemas.openxmlformats.org/officeDocument/2006/relationships/image" Target="../media/image153.png"/><Relationship Id="rId18" Type="http://schemas.openxmlformats.org/officeDocument/2006/relationships/image" Target="../media/image158.png"/><Relationship Id="rId26" Type="http://schemas.openxmlformats.org/officeDocument/2006/relationships/image" Target="../media/image166.png"/><Relationship Id="rId39" Type="http://schemas.openxmlformats.org/officeDocument/2006/relationships/image" Target="../media/image179.png"/><Relationship Id="rId21" Type="http://schemas.openxmlformats.org/officeDocument/2006/relationships/image" Target="../media/image161.png"/><Relationship Id="rId34" Type="http://schemas.openxmlformats.org/officeDocument/2006/relationships/image" Target="../media/image174.png"/><Relationship Id="rId42" Type="http://schemas.openxmlformats.org/officeDocument/2006/relationships/image" Target="../media/image182.png"/><Relationship Id="rId47" Type="http://schemas.openxmlformats.org/officeDocument/2006/relationships/image" Target="../media/image187.png"/><Relationship Id="rId50" Type="http://schemas.openxmlformats.org/officeDocument/2006/relationships/image" Target="../media/image190.png"/><Relationship Id="rId55" Type="http://schemas.openxmlformats.org/officeDocument/2006/relationships/image" Target="../media/image195.png"/><Relationship Id="rId63" Type="http://schemas.openxmlformats.org/officeDocument/2006/relationships/image" Target="../media/image203.png"/><Relationship Id="rId68" Type="http://schemas.openxmlformats.org/officeDocument/2006/relationships/image" Target="../media/image208.png"/><Relationship Id="rId76" Type="http://schemas.openxmlformats.org/officeDocument/2006/relationships/image" Target="../media/image216.png"/><Relationship Id="rId7" Type="http://schemas.openxmlformats.org/officeDocument/2006/relationships/image" Target="../media/image147.png"/><Relationship Id="rId71" Type="http://schemas.openxmlformats.org/officeDocument/2006/relationships/image" Target="../media/image211.png"/><Relationship Id="rId2" Type="http://schemas.openxmlformats.org/officeDocument/2006/relationships/image" Target="../media/image142.png"/><Relationship Id="rId16" Type="http://schemas.openxmlformats.org/officeDocument/2006/relationships/image" Target="../media/image156.png"/><Relationship Id="rId29" Type="http://schemas.openxmlformats.org/officeDocument/2006/relationships/image" Target="../media/image169.png"/><Relationship Id="rId11" Type="http://schemas.openxmlformats.org/officeDocument/2006/relationships/image" Target="../media/image151.png"/><Relationship Id="rId24" Type="http://schemas.openxmlformats.org/officeDocument/2006/relationships/image" Target="../media/image164.png"/><Relationship Id="rId32" Type="http://schemas.openxmlformats.org/officeDocument/2006/relationships/image" Target="../media/image172.png"/><Relationship Id="rId37" Type="http://schemas.openxmlformats.org/officeDocument/2006/relationships/image" Target="../media/image177.png"/><Relationship Id="rId40" Type="http://schemas.openxmlformats.org/officeDocument/2006/relationships/image" Target="../media/image180.png"/><Relationship Id="rId45" Type="http://schemas.openxmlformats.org/officeDocument/2006/relationships/image" Target="../media/image185.png"/><Relationship Id="rId53" Type="http://schemas.openxmlformats.org/officeDocument/2006/relationships/image" Target="../media/image193.png"/><Relationship Id="rId58" Type="http://schemas.openxmlformats.org/officeDocument/2006/relationships/image" Target="../media/image198.png"/><Relationship Id="rId66" Type="http://schemas.openxmlformats.org/officeDocument/2006/relationships/image" Target="../media/image206.png"/><Relationship Id="rId74" Type="http://schemas.openxmlformats.org/officeDocument/2006/relationships/image" Target="../media/image214.png"/><Relationship Id="rId79" Type="http://schemas.openxmlformats.org/officeDocument/2006/relationships/image" Target="../media/image137.png"/><Relationship Id="rId5" Type="http://schemas.openxmlformats.org/officeDocument/2006/relationships/image" Target="../media/image145.png"/><Relationship Id="rId61" Type="http://schemas.openxmlformats.org/officeDocument/2006/relationships/image" Target="../media/image201.png"/><Relationship Id="rId82" Type="http://schemas.openxmlformats.org/officeDocument/2006/relationships/image" Target="../media/image140.png"/><Relationship Id="rId10" Type="http://schemas.openxmlformats.org/officeDocument/2006/relationships/image" Target="../media/image150.png"/><Relationship Id="rId19" Type="http://schemas.openxmlformats.org/officeDocument/2006/relationships/image" Target="../media/image159.png"/><Relationship Id="rId31" Type="http://schemas.openxmlformats.org/officeDocument/2006/relationships/image" Target="../media/image171.png"/><Relationship Id="rId44" Type="http://schemas.openxmlformats.org/officeDocument/2006/relationships/image" Target="../media/image184.png"/><Relationship Id="rId52" Type="http://schemas.openxmlformats.org/officeDocument/2006/relationships/image" Target="../media/image192.png"/><Relationship Id="rId60" Type="http://schemas.openxmlformats.org/officeDocument/2006/relationships/image" Target="../media/image200.png"/><Relationship Id="rId65" Type="http://schemas.openxmlformats.org/officeDocument/2006/relationships/image" Target="../media/image205.png"/><Relationship Id="rId73" Type="http://schemas.openxmlformats.org/officeDocument/2006/relationships/image" Target="../media/image213.png"/><Relationship Id="rId78" Type="http://schemas.openxmlformats.org/officeDocument/2006/relationships/image" Target="../media/image136.png"/><Relationship Id="rId81" Type="http://schemas.openxmlformats.org/officeDocument/2006/relationships/image" Target="../media/image139.png"/><Relationship Id="rId4" Type="http://schemas.openxmlformats.org/officeDocument/2006/relationships/image" Target="../media/image144.png"/><Relationship Id="rId9" Type="http://schemas.openxmlformats.org/officeDocument/2006/relationships/image" Target="../media/image149.png"/><Relationship Id="rId14" Type="http://schemas.openxmlformats.org/officeDocument/2006/relationships/image" Target="../media/image154.png"/><Relationship Id="rId22" Type="http://schemas.openxmlformats.org/officeDocument/2006/relationships/image" Target="../media/image162.png"/><Relationship Id="rId27" Type="http://schemas.openxmlformats.org/officeDocument/2006/relationships/image" Target="../media/image167.png"/><Relationship Id="rId30" Type="http://schemas.openxmlformats.org/officeDocument/2006/relationships/image" Target="../media/image170.png"/><Relationship Id="rId35" Type="http://schemas.openxmlformats.org/officeDocument/2006/relationships/image" Target="../media/image175.png"/><Relationship Id="rId43" Type="http://schemas.openxmlformats.org/officeDocument/2006/relationships/image" Target="../media/image183.png"/><Relationship Id="rId48" Type="http://schemas.openxmlformats.org/officeDocument/2006/relationships/image" Target="../media/image188.png"/><Relationship Id="rId56" Type="http://schemas.openxmlformats.org/officeDocument/2006/relationships/image" Target="../media/image196.png"/><Relationship Id="rId64" Type="http://schemas.openxmlformats.org/officeDocument/2006/relationships/image" Target="../media/image204.png"/><Relationship Id="rId69" Type="http://schemas.openxmlformats.org/officeDocument/2006/relationships/image" Target="../media/image209.png"/><Relationship Id="rId77" Type="http://schemas.openxmlformats.org/officeDocument/2006/relationships/image" Target="../media/image135.png"/><Relationship Id="rId8" Type="http://schemas.openxmlformats.org/officeDocument/2006/relationships/image" Target="../media/image148.png"/><Relationship Id="rId51" Type="http://schemas.openxmlformats.org/officeDocument/2006/relationships/image" Target="../media/image191.png"/><Relationship Id="rId72" Type="http://schemas.openxmlformats.org/officeDocument/2006/relationships/image" Target="../media/image212.png"/><Relationship Id="rId80" Type="http://schemas.openxmlformats.org/officeDocument/2006/relationships/image" Target="../media/image138.png"/><Relationship Id="rId3" Type="http://schemas.openxmlformats.org/officeDocument/2006/relationships/image" Target="../media/image143.png"/><Relationship Id="rId12" Type="http://schemas.openxmlformats.org/officeDocument/2006/relationships/image" Target="../media/image152.png"/><Relationship Id="rId17" Type="http://schemas.openxmlformats.org/officeDocument/2006/relationships/image" Target="../media/image157.png"/><Relationship Id="rId25" Type="http://schemas.openxmlformats.org/officeDocument/2006/relationships/image" Target="../media/image165.png"/><Relationship Id="rId33" Type="http://schemas.openxmlformats.org/officeDocument/2006/relationships/image" Target="../media/image173.png"/><Relationship Id="rId38" Type="http://schemas.openxmlformats.org/officeDocument/2006/relationships/image" Target="../media/image178.png"/><Relationship Id="rId46" Type="http://schemas.openxmlformats.org/officeDocument/2006/relationships/image" Target="../media/image186.png"/><Relationship Id="rId59" Type="http://schemas.openxmlformats.org/officeDocument/2006/relationships/image" Target="../media/image199.png"/><Relationship Id="rId67" Type="http://schemas.openxmlformats.org/officeDocument/2006/relationships/image" Target="../media/image207.png"/><Relationship Id="rId20" Type="http://schemas.openxmlformats.org/officeDocument/2006/relationships/image" Target="../media/image160.png"/><Relationship Id="rId41" Type="http://schemas.openxmlformats.org/officeDocument/2006/relationships/image" Target="../media/image181.png"/><Relationship Id="rId54" Type="http://schemas.openxmlformats.org/officeDocument/2006/relationships/image" Target="../media/image194.png"/><Relationship Id="rId62" Type="http://schemas.openxmlformats.org/officeDocument/2006/relationships/image" Target="../media/image202.png"/><Relationship Id="rId70" Type="http://schemas.openxmlformats.org/officeDocument/2006/relationships/image" Target="../media/image210.png"/><Relationship Id="rId75" Type="http://schemas.openxmlformats.org/officeDocument/2006/relationships/image" Target="../media/image215.png"/><Relationship Id="rId83" Type="http://schemas.openxmlformats.org/officeDocument/2006/relationships/image" Target="../media/image141.png"/><Relationship Id="rId1" Type="http://schemas.openxmlformats.org/officeDocument/2006/relationships/slideLayout" Target="../slideLayouts/slideLayout5.xml"/><Relationship Id="rId6" Type="http://schemas.openxmlformats.org/officeDocument/2006/relationships/image" Target="../media/image146.png"/><Relationship Id="rId15" Type="http://schemas.openxmlformats.org/officeDocument/2006/relationships/image" Target="../media/image155.png"/><Relationship Id="rId23" Type="http://schemas.openxmlformats.org/officeDocument/2006/relationships/image" Target="../media/image163.png"/><Relationship Id="rId28" Type="http://schemas.openxmlformats.org/officeDocument/2006/relationships/image" Target="../media/image168.png"/><Relationship Id="rId36" Type="http://schemas.openxmlformats.org/officeDocument/2006/relationships/image" Target="../media/image176.png"/><Relationship Id="rId49" Type="http://schemas.openxmlformats.org/officeDocument/2006/relationships/image" Target="../media/image189.png"/><Relationship Id="rId57" Type="http://schemas.openxmlformats.org/officeDocument/2006/relationships/image" Target="../media/image197.png"/></Relationships>
</file>

<file path=ppt/slides/_rels/slide45.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3" Type="http://schemas.openxmlformats.org/officeDocument/2006/relationships/image" Target="../media/image218.jpg"/><Relationship Id="rId2" Type="http://schemas.openxmlformats.org/officeDocument/2006/relationships/image" Target="../media/image217.jp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image" Target="../media/image220.jpg"/><Relationship Id="rId2" Type="http://schemas.openxmlformats.org/officeDocument/2006/relationships/image" Target="../media/image219.jp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222.jpg"/><Relationship Id="rId2" Type="http://schemas.openxmlformats.org/officeDocument/2006/relationships/image" Target="../media/image221.jpg"/><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image" Target="../media/image224.jpg"/><Relationship Id="rId2" Type="http://schemas.openxmlformats.org/officeDocument/2006/relationships/image" Target="../media/image223.jp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image" Target="../media/image226.jpg"/><Relationship Id="rId2" Type="http://schemas.openxmlformats.org/officeDocument/2006/relationships/image" Target="../media/image225.jp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openxmlformats.org/officeDocument/2006/relationships/image" Target="../media/image228.jpg"/><Relationship Id="rId2" Type="http://schemas.openxmlformats.org/officeDocument/2006/relationships/image" Target="../media/image227.jp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openxmlformats.org/officeDocument/2006/relationships/image" Target="../media/image230.jpg"/><Relationship Id="rId2" Type="http://schemas.openxmlformats.org/officeDocument/2006/relationships/image" Target="../media/image229.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3" Type="http://schemas.openxmlformats.org/officeDocument/2006/relationships/image" Target="../media/image232.jpg"/><Relationship Id="rId2" Type="http://schemas.openxmlformats.org/officeDocument/2006/relationships/image" Target="../media/image231.jpg"/><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3" Type="http://schemas.openxmlformats.org/officeDocument/2006/relationships/image" Target="../media/image234.JPG"/><Relationship Id="rId2" Type="http://schemas.openxmlformats.org/officeDocument/2006/relationships/image" Target="../media/image233.JPG"/><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image" Target="../media/image236.JPG"/><Relationship Id="rId2" Type="http://schemas.openxmlformats.org/officeDocument/2006/relationships/image" Target="../media/image235.jpg"/><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3" Type="http://schemas.openxmlformats.org/officeDocument/2006/relationships/image" Target="../media/image238.jpg"/><Relationship Id="rId2" Type="http://schemas.openxmlformats.org/officeDocument/2006/relationships/image" Target="../media/image237.jpg"/><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3" Type="http://schemas.openxmlformats.org/officeDocument/2006/relationships/image" Target="../media/image240.jpg"/><Relationship Id="rId2" Type="http://schemas.openxmlformats.org/officeDocument/2006/relationships/image" Target="../media/image239.jpg"/><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3" Type="http://schemas.openxmlformats.org/officeDocument/2006/relationships/image" Target="../media/image242.jpg"/><Relationship Id="rId2" Type="http://schemas.openxmlformats.org/officeDocument/2006/relationships/image" Target="../media/image241.jpg"/><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19.xml"/></Relationships>
</file>

<file path=ppt/slides/_rels/slide78.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19.xml"/></Relationships>
</file>

<file path=ppt/slides/_rels/slide79.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19.xml"/></Relationships>
</file>

<file path=ppt/slides/_rels/slide84.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19.xml"/></Relationships>
</file>

<file path=ppt/slides/_rels/slide85.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19.xml"/></Relationships>
</file>

<file path=ppt/slides/_rels/slide86.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19.xml"/></Relationships>
</file>

<file path=ppt/slides/_rels/slide87.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19.xml"/></Relationships>
</file>

<file path=ppt/slides/_rels/slide88.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19.xml"/></Relationships>
</file>

<file path=ppt/slides/_rels/slide89.xml.rels><?xml version="1.0" encoding="UTF-8" standalone="yes"?>
<Relationships xmlns="http://schemas.openxmlformats.org/package/2006/relationships"><Relationship Id="rId2" Type="http://schemas.openxmlformats.org/officeDocument/2006/relationships/image" Target="../media/image255.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0.xml.rels><?xml version="1.0" encoding="UTF-8" standalone="yes"?>
<Relationships xmlns="http://schemas.openxmlformats.org/package/2006/relationships"><Relationship Id="rId2" Type="http://schemas.openxmlformats.org/officeDocument/2006/relationships/image" Target="../media/image256.png"/><Relationship Id="rId1" Type="http://schemas.openxmlformats.org/officeDocument/2006/relationships/slideLayout" Target="../slideLayouts/slideLayout19.xml"/></Relationships>
</file>

<file path=ppt/slides/_rels/slide91.xml.rels><?xml version="1.0" encoding="UTF-8" standalone="yes"?>
<Relationships xmlns="http://schemas.openxmlformats.org/package/2006/relationships"><Relationship Id="rId2" Type="http://schemas.openxmlformats.org/officeDocument/2006/relationships/image" Target="../media/image257.png"/><Relationship Id="rId1" Type="http://schemas.openxmlformats.org/officeDocument/2006/relationships/slideLayout" Target="../slideLayouts/slideLayout19.xml"/></Relationships>
</file>

<file path=ppt/slides/_rels/slide92.xml.rels><?xml version="1.0" encoding="UTF-8" standalone="yes"?>
<Relationships xmlns="http://schemas.openxmlformats.org/package/2006/relationships"><Relationship Id="rId2" Type="http://schemas.openxmlformats.org/officeDocument/2006/relationships/image" Target="../media/image258.png"/><Relationship Id="rId1" Type="http://schemas.openxmlformats.org/officeDocument/2006/relationships/slideLayout" Target="../slideLayouts/slideLayout19.xml"/></Relationships>
</file>

<file path=ppt/slides/_rels/slide93.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3" Type="http://schemas.openxmlformats.org/officeDocument/2006/relationships/image" Target="../media/image260.jpg"/><Relationship Id="rId2" Type="http://schemas.openxmlformats.org/officeDocument/2006/relationships/image" Target="../media/image259.jpg"/><Relationship Id="rId1" Type="http://schemas.openxmlformats.org/officeDocument/2006/relationships/slideLayout" Target="../slideLayouts/slideLayout20.xml"/><Relationship Id="rId5" Type="http://schemas.openxmlformats.org/officeDocument/2006/relationships/image" Target="../media/image262.jpg"/><Relationship Id="rId4" Type="http://schemas.openxmlformats.org/officeDocument/2006/relationships/image" Target="../media/image261.jpg"/></Relationships>
</file>

<file path=ppt/slides/_rels/slide95.xml.rels><?xml version="1.0" encoding="UTF-8" standalone="yes"?>
<Relationships xmlns="http://schemas.openxmlformats.org/package/2006/relationships"><Relationship Id="rId3" Type="http://schemas.openxmlformats.org/officeDocument/2006/relationships/image" Target="../media/image264.jpg"/><Relationship Id="rId2" Type="http://schemas.openxmlformats.org/officeDocument/2006/relationships/image" Target="../media/image263.jpg"/><Relationship Id="rId1" Type="http://schemas.openxmlformats.org/officeDocument/2006/relationships/slideLayout" Target="../slideLayouts/slideLayout20.xml"/><Relationship Id="rId5" Type="http://schemas.openxmlformats.org/officeDocument/2006/relationships/image" Target="../media/image266.jpg"/><Relationship Id="rId4" Type="http://schemas.openxmlformats.org/officeDocument/2006/relationships/image" Target="../media/image265.jpg"/></Relationships>
</file>

<file path=ppt/slides/_rels/slide96.xml.rels><?xml version="1.0" encoding="UTF-8" standalone="yes"?>
<Relationships xmlns="http://schemas.openxmlformats.org/package/2006/relationships"><Relationship Id="rId3" Type="http://schemas.openxmlformats.org/officeDocument/2006/relationships/image" Target="../media/image268.jpg"/><Relationship Id="rId2" Type="http://schemas.openxmlformats.org/officeDocument/2006/relationships/image" Target="../media/image267.jpg"/><Relationship Id="rId1" Type="http://schemas.openxmlformats.org/officeDocument/2006/relationships/slideLayout" Target="../slideLayouts/slideLayout20.xml"/><Relationship Id="rId5" Type="http://schemas.openxmlformats.org/officeDocument/2006/relationships/image" Target="../media/image270.jpg"/><Relationship Id="rId4" Type="http://schemas.openxmlformats.org/officeDocument/2006/relationships/image" Target="../media/image269.jpg"/></Relationships>
</file>

<file path=ppt/slides/_rels/slide97.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2" Type="http://schemas.openxmlformats.org/officeDocument/2006/relationships/image" Target="../media/image271.jpeg"/><Relationship Id="rId1" Type="http://schemas.openxmlformats.org/officeDocument/2006/relationships/slideLayout" Target="../slideLayouts/slideLayout19.xml"/></Relationships>
</file>

<file path=ppt/slides/_rels/slide99.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image" Target="../media/image272.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F874A11-70EE-4688-9E99-CA6BDCCD38E8}"/>
              </a:ext>
            </a:extLst>
          </p:cNvPr>
          <p:cNvGrpSpPr/>
          <p:nvPr/>
        </p:nvGrpSpPr>
        <p:grpSpPr>
          <a:xfrm>
            <a:off x="-16642" y="243621"/>
            <a:ext cx="7632619" cy="9794558"/>
            <a:chOff x="-16642" y="243621"/>
            <a:chExt cx="7632619" cy="9794558"/>
          </a:xfrm>
        </p:grpSpPr>
        <p:grpSp>
          <p:nvGrpSpPr>
            <p:cNvPr id="4" name="Group 3">
              <a:extLst>
                <a:ext uri="{FF2B5EF4-FFF2-40B4-BE49-F238E27FC236}">
                  <a16:creationId xmlns:a16="http://schemas.microsoft.com/office/drawing/2014/main" id="{312D4CF7-8398-40D3-BFB9-28287D1BC7D8}"/>
                </a:ext>
              </a:extLst>
            </p:cNvPr>
            <p:cNvGrpSpPr/>
            <p:nvPr/>
          </p:nvGrpSpPr>
          <p:grpSpPr>
            <a:xfrm>
              <a:off x="1156911" y="9572915"/>
              <a:ext cx="5077487" cy="465264"/>
              <a:chOff x="1156911" y="9572915"/>
              <a:chExt cx="5077487" cy="465264"/>
            </a:xfrm>
          </p:grpSpPr>
          <p:pic>
            <p:nvPicPr>
              <p:cNvPr id="8" name="object 8">
                <a:extLst>
                  <a:ext uri="{FF2B5EF4-FFF2-40B4-BE49-F238E27FC236}">
                    <a16:creationId xmlns:a16="http://schemas.microsoft.com/office/drawing/2014/main" id="{2E52E7D7-FC03-4652-8BEB-900F990314B1}"/>
                  </a:ext>
                </a:extLst>
              </p:cNvPr>
              <p:cNvPicPr/>
              <p:nvPr/>
            </p:nvPicPr>
            <p:blipFill>
              <a:blip r:embed="rId2" cstate="print"/>
              <a:stretch>
                <a:fillRect/>
              </a:stretch>
            </p:blipFill>
            <p:spPr>
              <a:xfrm>
                <a:off x="1156913" y="9572915"/>
                <a:ext cx="5077485" cy="253339"/>
              </a:xfrm>
              <a:prstGeom prst="rect">
                <a:avLst/>
              </a:prstGeom>
            </p:spPr>
          </p:pic>
          <p:pic>
            <p:nvPicPr>
              <p:cNvPr id="9" name="object 9">
                <a:extLst>
                  <a:ext uri="{FF2B5EF4-FFF2-40B4-BE49-F238E27FC236}">
                    <a16:creationId xmlns:a16="http://schemas.microsoft.com/office/drawing/2014/main" id="{CEEA2914-E00E-4541-975B-0FD026315142}"/>
                  </a:ext>
                </a:extLst>
              </p:cNvPr>
              <p:cNvPicPr/>
              <p:nvPr/>
            </p:nvPicPr>
            <p:blipFill>
              <a:blip r:embed="rId3" cstate="print"/>
              <a:stretch>
                <a:fillRect/>
              </a:stretch>
            </p:blipFill>
            <p:spPr>
              <a:xfrm>
                <a:off x="1156911" y="9895291"/>
                <a:ext cx="244185" cy="112123"/>
              </a:xfrm>
              <a:prstGeom prst="rect">
                <a:avLst/>
              </a:prstGeom>
            </p:spPr>
          </p:pic>
          <p:sp>
            <p:nvSpPr>
              <p:cNvPr id="10" name="object 10">
                <a:extLst>
                  <a:ext uri="{FF2B5EF4-FFF2-40B4-BE49-F238E27FC236}">
                    <a16:creationId xmlns:a16="http://schemas.microsoft.com/office/drawing/2014/main" id="{83E4E5C5-8285-4666-ADFC-1210B3103A70}"/>
                  </a:ext>
                </a:extLst>
              </p:cNvPr>
              <p:cNvSpPr/>
              <p:nvPr/>
            </p:nvSpPr>
            <p:spPr>
              <a:xfrm>
                <a:off x="1452480" y="9900879"/>
                <a:ext cx="999490" cy="135890"/>
              </a:xfrm>
              <a:custGeom>
                <a:avLst/>
                <a:gdLst/>
                <a:ahLst/>
                <a:cxnLst/>
                <a:rect l="l" t="t" r="r" b="b"/>
                <a:pathLst>
                  <a:path w="999489" h="135890">
                    <a:moveTo>
                      <a:pt x="23685" y="0"/>
                    </a:moveTo>
                    <a:lnTo>
                      <a:pt x="0" y="0"/>
                    </a:lnTo>
                    <a:lnTo>
                      <a:pt x="0" y="104813"/>
                    </a:lnTo>
                    <a:lnTo>
                      <a:pt x="23685" y="104813"/>
                    </a:lnTo>
                    <a:lnTo>
                      <a:pt x="23685" y="0"/>
                    </a:lnTo>
                    <a:close/>
                  </a:path>
                  <a:path w="999489" h="135890">
                    <a:moveTo>
                      <a:pt x="158877" y="60045"/>
                    </a:moveTo>
                    <a:lnTo>
                      <a:pt x="156921" y="45224"/>
                    </a:lnTo>
                    <a:lnTo>
                      <a:pt x="151523" y="34899"/>
                    </a:lnTo>
                    <a:lnTo>
                      <a:pt x="143395" y="28867"/>
                    </a:lnTo>
                    <a:lnTo>
                      <a:pt x="133210" y="26898"/>
                    </a:lnTo>
                    <a:lnTo>
                      <a:pt x="127660" y="26898"/>
                    </a:lnTo>
                    <a:lnTo>
                      <a:pt x="122974" y="28308"/>
                    </a:lnTo>
                    <a:lnTo>
                      <a:pt x="115036" y="32829"/>
                    </a:lnTo>
                    <a:lnTo>
                      <a:pt x="111760" y="35928"/>
                    </a:lnTo>
                    <a:lnTo>
                      <a:pt x="108839" y="39992"/>
                    </a:lnTo>
                    <a:lnTo>
                      <a:pt x="108521" y="39992"/>
                    </a:lnTo>
                    <a:lnTo>
                      <a:pt x="105219" y="32054"/>
                    </a:lnTo>
                    <a:lnTo>
                      <a:pt x="97599" y="26898"/>
                    </a:lnTo>
                    <a:lnTo>
                      <a:pt x="87668" y="26898"/>
                    </a:lnTo>
                    <a:lnTo>
                      <a:pt x="79095" y="28092"/>
                    </a:lnTo>
                    <a:lnTo>
                      <a:pt x="72555" y="31102"/>
                    </a:lnTo>
                    <a:lnTo>
                      <a:pt x="67830" y="35052"/>
                    </a:lnTo>
                    <a:lnTo>
                      <a:pt x="64681" y="39039"/>
                    </a:lnTo>
                    <a:lnTo>
                      <a:pt x="64185" y="39039"/>
                    </a:lnTo>
                    <a:lnTo>
                      <a:pt x="63233" y="28778"/>
                    </a:lnTo>
                    <a:lnTo>
                      <a:pt x="43218" y="28778"/>
                    </a:lnTo>
                    <a:lnTo>
                      <a:pt x="43840" y="43561"/>
                    </a:lnTo>
                    <a:lnTo>
                      <a:pt x="43840" y="53047"/>
                    </a:lnTo>
                    <a:lnTo>
                      <a:pt x="43840" y="104813"/>
                    </a:lnTo>
                    <a:lnTo>
                      <a:pt x="66827" y="104813"/>
                    </a:lnTo>
                    <a:lnTo>
                      <a:pt x="66827" y="60515"/>
                    </a:lnTo>
                    <a:lnTo>
                      <a:pt x="67005" y="56299"/>
                    </a:lnTo>
                    <a:lnTo>
                      <a:pt x="69202" y="50698"/>
                    </a:lnTo>
                    <a:lnTo>
                      <a:pt x="72732" y="46050"/>
                    </a:lnTo>
                    <a:lnTo>
                      <a:pt x="86436" y="46050"/>
                    </a:lnTo>
                    <a:lnTo>
                      <a:pt x="89877" y="52578"/>
                    </a:lnTo>
                    <a:lnTo>
                      <a:pt x="89877" y="104813"/>
                    </a:lnTo>
                    <a:lnTo>
                      <a:pt x="112903" y="104813"/>
                    </a:lnTo>
                    <a:lnTo>
                      <a:pt x="112903" y="58331"/>
                    </a:lnTo>
                    <a:lnTo>
                      <a:pt x="113157" y="55981"/>
                    </a:lnTo>
                    <a:lnTo>
                      <a:pt x="113626" y="54279"/>
                    </a:lnTo>
                    <a:lnTo>
                      <a:pt x="115341" y="49758"/>
                    </a:lnTo>
                    <a:lnTo>
                      <a:pt x="119100" y="46050"/>
                    </a:lnTo>
                    <a:lnTo>
                      <a:pt x="132295" y="46050"/>
                    </a:lnTo>
                    <a:lnTo>
                      <a:pt x="135890" y="52412"/>
                    </a:lnTo>
                    <a:lnTo>
                      <a:pt x="135890" y="104813"/>
                    </a:lnTo>
                    <a:lnTo>
                      <a:pt x="158877" y="104813"/>
                    </a:lnTo>
                    <a:lnTo>
                      <a:pt x="158877" y="60045"/>
                    </a:lnTo>
                    <a:close/>
                  </a:path>
                  <a:path w="999489" h="135890">
                    <a:moveTo>
                      <a:pt x="255727" y="65773"/>
                    </a:moveTo>
                    <a:lnTo>
                      <a:pt x="253123" y="49491"/>
                    </a:lnTo>
                    <a:lnTo>
                      <a:pt x="250875" y="45554"/>
                    </a:lnTo>
                    <a:lnTo>
                      <a:pt x="247319" y="39344"/>
                    </a:lnTo>
                    <a:lnTo>
                      <a:pt x="246164" y="37325"/>
                    </a:lnTo>
                    <a:lnTo>
                      <a:pt x="236080" y="29705"/>
                    </a:lnTo>
                    <a:lnTo>
                      <a:pt x="231787" y="28765"/>
                    </a:lnTo>
                    <a:lnTo>
                      <a:pt x="231787" y="66865"/>
                    </a:lnTo>
                    <a:lnTo>
                      <a:pt x="230670" y="75653"/>
                    </a:lnTo>
                    <a:lnTo>
                      <a:pt x="227457" y="82423"/>
                    </a:lnTo>
                    <a:lnTo>
                      <a:pt x="222326" y="86779"/>
                    </a:lnTo>
                    <a:lnTo>
                      <a:pt x="215442" y="88315"/>
                    </a:lnTo>
                    <a:lnTo>
                      <a:pt x="208597" y="88315"/>
                    </a:lnTo>
                    <a:lnTo>
                      <a:pt x="203123" y="83527"/>
                    </a:lnTo>
                    <a:lnTo>
                      <a:pt x="201561" y="77139"/>
                    </a:lnTo>
                    <a:lnTo>
                      <a:pt x="201307" y="75590"/>
                    </a:lnTo>
                    <a:lnTo>
                      <a:pt x="201129" y="74015"/>
                    </a:lnTo>
                    <a:lnTo>
                      <a:pt x="201129" y="60350"/>
                    </a:lnTo>
                    <a:lnTo>
                      <a:pt x="201307" y="58775"/>
                    </a:lnTo>
                    <a:lnTo>
                      <a:pt x="201561" y="57543"/>
                    </a:lnTo>
                    <a:lnTo>
                      <a:pt x="203123" y="50533"/>
                    </a:lnTo>
                    <a:lnTo>
                      <a:pt x="209092" y="45554"/>
                    </a:lnTo>
                    <a:lnTo>
                      <a:pt x="215734" y="45554"/>
                    </a:lnTo>
                    <a:lnTo>
                      <a:pt x="222694" y="47180"/>
                    </a:lnTo>
                    <a:lnTo>
                      <a:pt x="227711" y="51663"/>
                    </a:lnTo>
                    <a:lnTo>
                      <a:pt x="230759" y="58432"/>
                    </a:lnTo>
                    <a:lnTo>
                      <a:pt x="231787" y="66865"/>
                    </a:lnTo>
                    <a:lnTo>
                      <a:pt x="231787" y="28765"/>
                    </a:lnTo>
                    <a:lnTo>
                      <a:pt x="224116" y="27063"/>
                    </a:lnTo>
                    <a:lnTo>
                      <a:pt x="216281" y="27863"/>
                    </a:lnTo>
                    <a:lnTo>
                      <a:pt x="209397" y="30226"/>
                    </a:lnTo>
                    <a:lnTo>
                      <a:pt x="203555" y="34074"/>
                    </a:lnTo>
                    <a:lnTo>
                      <a:pt x="198793" y="39344"/>
                    </a:lnTo>
                    <a:lnTo>
                      <a:pt x="198475" y="39344"/>
                    </a:lnTo>
                    <a:lnTo>
                      <a:pt x="197446" y="28778"/>
                    </a:lnTo>
                    <a:lnTo>
                      <a:pt x="176872" y="28778"/>
                    </a:lnTo>
                    <a:lnTo>
                      <a:pt x="177304" y="40474"/>
                    </a:lnTo>
                    <a:lnTo>
                      <a:pt x="177419" y="45554"/>
                    </a:lnTo>
                    <a:lnTo>
                      <a:pt x="177520" y="135597"/>
                    </a:lnTo>
                    <a:lnTo>
                      <a:pt x="201129" y="135597"/>
                    </a:lnTo>
                    <a:lnTo>
                      <a:pt x="201129" y="97828"/>
                    </a:lnTo>
                    <a:lnTo>
                      <a:pt x="201409" y="97828"/>
                    </a:lnTo>
                    <a:lnTo>
                      <a:pt x="204889" y="102793"/>
                    </a:lnTo>
                    <a:lnTo>
                      <a:pt x="212001" y="106540"/>
                    </a:lnTo>
                    <a:lnTo>
                      <a:pt x="221145" y="106540"/>
                    </a:lnTo>
                    <a:lnTo>
                      <a:pt x="233705" y="104063"/>
                    </a:lnTo>
                    <a:lnTo>
                      <a:pt x="242900" y="97828"/>
                    </a:lnTo>
                    <a:lnTo>
                      <a:pt x="244792" y="96545"/>
                    </a:lnTo>
                    <a:lnTo>
                      <a:pt x="249910" y="88315"/>
                    </a:lnTo>
                    <a:lnTo>
                      <a:pt x="252704" y="83820"/>
                    </a:lnTo>
                    <a:lnTo>
                      <a:pt x="255727" y="65773"/>
                    </a:lnTo>
                    <a:close/>
                  </a:path>
                  <a:path w="999489" h="135890">
                    <a:moveTo>
                      <a:pt x="317080" y="27368"/>
                    </a:moveTo>
                    <a:lnTo>
                      <a:pt x="314286" y="26898"/>
                    </a:lnTo>
                    <a:lnTo>
                      <a:pt x="312102" y="26898"/>
                    </a:lnTo>
                    <a:lnTo>
                      <a:pt x="306298" y="27813"/>
                    </a:lnTo>
                    <a:lnTo>
                      <a:pt x="300507" y="30632"/>
                    </a:lnTo>
                    <a:lnTo>
                      <a:pt x="295376" y="35560"/>
                    </a:lnTo>
                    <a:lnTo>
                      <a:pt x="291553" y="42760"/>
                    </a:lnTo>
                    <a:lnTo>
                      <a:pt x="290931" y="42760"/>
                    </a:lnTo>
                    <a:lnTo>
                      <a:pt x="290029" y="28765"/>
                    </a:lnTo>
                    <a:lnTo>
                      <a:pt x="269824" y="28765"/>
                    </a:lnTo>
                    <a:lnTo>
                      <a:pt x="270268" y="35293"/>
                    </a:lnTo>
                    <a:lnTo>
                      <a:pt x="270446" y="42608"/>
                    </a:lnTo>
                    <a:lnTo>
                      <a:pt x="270446" y="53797"/>
                    </a:lnTo>
                    <a:lnTo>
                      <a:pt x="270446" y="104813"/>
                    </a:lnTo>
                    <a:lnTo>
                      <a:pt x="294081" y="104813"/>
                    </a:lnTo>
                    <a:lnTo>
                      <a:pt x="294081" y="64389"/>
                    </a:lnTo>
                    <a:lnTo>
                      <a:pt x="294259" y="62509"/>
                    </a:lnTo>
                    <a:lnTo>
                      <a:pt x="296087" y="53657"/>
                    </a:lnTo>
                    <a:lnTo>
                      <a:pt x="302018" y="48996"/>
                    </a:lnTo>
                    <a:lnTo>
                      <a:pt x="313347" y="48996"/>
                    </a:lnTo>
                    <a:lnTo>
                      <a:pt x="317080" y="49618"/>
                    </a:lnTo>
                    <a:lnTo>
                      <a:pt x="317080" y="27368"/>
                    </a:lnTo>
                    <a:close/>
                  </a:path>
                  <a:path w="999489" h="135890">
                    <a:moveTo>
                      <a:pt x="403364" y="65913"/>
                    </a:moveTo>
                    <a:lnTo>
                      <a:pt x="400570" y="50114"/>
                    </a:lnTo>
                    <a:lnTo>
                      <a:pt x="396570" y="43865"/>
                    </a:lnTo>
                    <a:lnTo>
                      <a:pt x="392684" y="37782"/>
                    </a:lnTo>
                    <a:lnTo>
                      <a:pt x="380466" y="29756"/>
                    </a:lnTo>
                    <a:lnTo>
                      <a:pt x="378891" y="29476"/>
                    </a:lnTo>
                    <a:lnTo>
                      <a:pt x="378891" y="65913"/>
                    </a:lnTo>
                    <a:lnTo>
                      <a:pt x="378879" y="67335"/>
                    </a:lnTo>
                    <a:lnTo>
                      <a:pt x="377913" y="75984"/>
                    </a:lnTo>
                    <a:lnTo>
                      <a:pt x="374929" y="83248"/>
                    </a:lnTo>
                    <a:lnTo>
                      <a:pt x="370179" y="87922"/>
                    </a:lnTo>
                    <a:lnTo>
                      <a:pt x="363893" y="89573"/>
                    </a:lnTo>
                    <a:lnTo>
                      <a:pt x="357174" y="87833"/>
                    </a:lnTo>
                    <a:lnTo>
                      <a:pt x="352285" y="83032"/>
                    </a:lnTo>
                    <a:lnTo>
                      <a:pt x="349300" y="75793"/>
                    </a:lnTo>
                    <a:lnTo>
                      <a:pt x="348361" y="67335"/>
                    </a:lnTo>
                    <a:lnTo>
                      <a:pt x="348373" y="65913"/>
                    </a:lnTo>
                    <a:lnTo>
                      <a:pt x="349148" y="58420"/>
                    </a:lnTo>
                    <a:lnTo>
                      <a:pt x="351878" y="51092"/>
                    </a:lnTo>
                    <a:lnTo>
                      <a:pt x="356704" y="45859"/>
                    </a:lnTo>
                    <a:lnTo>
                      <a:pt x="363893" y="43865"/>
                    </a:lnTo>
                    <a:lnTo>
                      <a:pt x="370738" y="45834"/>
                    </a:lnTo>
                    <a:lnTo>
                      <a:pt x="375424" y="51015"/>
                    </a:lnTo>
                    <a:lnTo>
                      <a:pt x="378104" y="58280"/>
                    </a:lnTo>
                    <a:lnTo>
                      <a:pt x="378891" y="65913"/>
                    </a:lnTo>
                    <a:lnTo>
                      <a:pt x="378891" y="29476"/>
                    </a:lnTo>
                    <a:lnTo>
                      <a:pt x="335038" y="37846"/>
                    </a:lnTo>
                    <a:lnTo>
                      <a:pt x="323862" y="67335"/>
                    </a:lnTo>
                    <a:lnTo>
                      <a:pt x="326885" y="83820"/>
                    </a:lnTo>
                    <a:lnTo>
                      <a:pt x="335203" y="96151"/>
                    </a:lnTo>
                    <a:lnTo>
                      <a:pt x="347700" y="103873"/>
                    </a:lnTo>
                    <a:lnTo>
                      <a:pt x="363232" y="106540"/>
                    </a:lnTo>
                    <a:lnTo>
                      <a:pt x="378091" y="104114"/>
                    </a:lnTo>
                    <a:lnTo>
                      <a:pt x="390931" y="96672"/>
                    </a:lnTo>
                    <a:lnTo>
                      <a:pt x="395998" y="89573"/>
                    </a:lnTo>
                    <a:lnTo>
                      <a:pt x="399948" y="84023"/>
                    </a:lnTo>
                    <a:lnTo>
                      <a:pt x="403364" y="65913"/>
                    </a:lnTo>
                    <a:close/>
                  </a:path>
                  <a:path w="999489" h="135890">
                    <a:moveTo>
                      <a:pt x="488022" y="28778"/>
                    </a:moveTo>
                    <a:lnTo>
                      <a:pt x="463156" y="28778"/>
                    </a:lnTo>
                    <a:lnTo>
                      <a:pt x="451624" y="70612"/>
                    </a:lnTo>
                    <a:lnTo>
                      <a:pt x="449160" y="82575"/>
                    </a:lnTo>
                    <a:lnTo>
                      <a:pt x="448678" y="82575"/>
                    </a:lnTo>
                    <a:lnTo>
                      <a:pt x="446214" y="70612"/>
                    </a:lnTo>
                    <a:lnTo>
                      <a:pt x="434111" y="28778"/>
                    </a:lnTo>
                    <a:lnTo>
                      <a:pt x="408444" y="28778"/>
                    </a:lnTo>
                    <a:lnTo>
                      <a:pt x="436067" y="104813"/>
                    </a:lnTo>
                    <a:lnTo>
                      <a:pt x="459752" y="104813"/>
                    </a:lnTo>
                    <a:lnTo>
                      <a:pt x="488022" y="28778"/>
                    </a:lnTo>
                    <a:close/>
                  </a:path>
                  <a:path w="999489" h="135890">
                    <a:moveTo>
                      <a:pt x="564553" y="65011"/>
                    </a:moveTo>
                    <a:lnTo>
                      <a:pt x="563638" y="58191"/>
                    </a:lnTo>
                    <a:lnTo>
                      <a:pt x="562698" y="51142"/>
                    </a:lnTo>
                    <a:lnTo>
                      <a:pt x="558634" y="42760"/>
                    </a:lnTo>
                    <a:lnTo>
                      <a:pt x="556806" y="38976"/>
                    </a:lnTo>
                    <a:lnTo>
                      <a:pt x="546303" y="30353"/>
                    </a:lnTo>
                    <a:lnTo>
                      <a:pt x="542569" y="29578"/>
                    </a:lnTo>
                    <a:lnTo>
                      <a:pt x="542569" y="58191"/>
                    </a:lnTo>
                    <a:lnTo>
                      <a:pt x="514616" y="58191"/>
                    </a:lnTo>
                    <a:lnTo>
                      <a:pt x="515239" y="51943"/>
                    </a:lnTo>
                    <a:lnTo>
                      <a:pt x="519290" y="42760"/>
                    </a:lnTo>
                    <a:lnTo>
                      <a:pt x="540131" y="42760"/>
                    </a:lnTo>
                    <a:lnTo>
                      <a:pt x="542442" y="51943"/>
                    </a:lnTo>
                    <a:lnTo>
                      <a:pt x="542569" y="58191"/>
                    </a:lnTo>
                    <a:lnTo>
                      <a:pt x="542569" y="29578"/>
                    </a:lnTo>
                    <a:lnTo>
                      <a:pt x="501523" y="40132"/>
                    </a:lnTo>
                    <a:lnTo>
                      <a:pt x="492239" y="67640"/>
                    </a:lnTo>
                    <a:lnTo>
                      <a:pt x="494944" y="83718"/>
                    </a:lnTo>
                    <a:lnTo>
                      <a:pt x="502843" y="95923"/>
                    </a:lnTo>
                    <a:lnTo>
                      <a:pt x="515569" y="103657"/>
                    </a:lnTo>
                    <a:lnTo>
                      <a:pt x="532803" y="106362"/>
                    </a:lnTo>
                    <a:lnTo>
                      <a:pt x="540359" y="106070"/>
                    </a:lnTo>
                    <a:lnTo>
                      <a:pt x="547522" y="105181"/>
                    </a:lnTo>
                    <a:lnTo>
                      <a:pt x="554266" y="103657"/>
                    </a:lnTo>
                    <a:lnTo>
                      <a:pt x="560324" y="101549"/>
                    </a:lnTo>
                    <a:lnTo>
                      <a:pt x="557809" y="88798"/>
                    </a:lnTo>
                    <a:lnTo>
                      <a:pt x="557174" y="85521"/>
                    </a:lnTo>
                    <a:lnTo>
                      <a:pt x="550824" y="87706"/>
                    </a:lnTo>
                    <a:lnTo>
                      <a:pt x="544309" y="88798"/>
                    </a:lnTo>
                    <a:lnTo>
                      <a:pt x="536282" y="88798"/>
                    </a:lnTo>
                    <a:lnTo>
                      <a:pt x="528332" y="87922"/>
                    </a:lnTo>
                    <a:lnTo>
                      <a:pt x="521601" y="85229"/>
                    </a:lnTo>
                    <a:lnTo>
                      <a:pt x="516839" y="80721"/>
                    </a:lnTo>
                    <a:lnTo>
                      <a:pt x="514769" y="74333"/>
                    </a:lnTo>
                    <a:lnTo>
                      <a:pt x="563740" y="74333"/>
                    </a:lnTo>
                    <a:lnTo>
                      <a:pt x="564057" y="72618"/>
                    </a:lnTo>
                    <a:lnTo>
                      <a:pt x="564553" y="69037"/>
                    </a:lnTo>
                    <a:lnTo>
                      <a:pt x="564553" y="65011"/>
                    </a:lnTo>
                    <a:close/>
                  </a:path>
                  <a:path w="999489" h="135890">
                    <a:moveTo>
                      <a:pt x="693712" y="60045"/>
                    </a:moveTo>
                    <a:lnTo>
                      <a:pt x="691756" y="45224"/>
                    </a:lnTo>
                    <a:lnTo>
                      <a:pt x="686358" y="34899"/>
                    </a:lnTo>
                    <a:lnTo>
                      <a:pt x="678218" y="28867"/>
                    </a:lnTo>
                    <a:lnTo>
                      <a:pt x="668007" y="26898"/>
                    </a:lnTo>
                    <a:lnTo>
                      <a:pt x="662457" y="26898"/>
                    </a:lnTo>
                    <a:lnTo>
                      <a:pt x="657771" y="28308"/>
                    </a:lnTo>
                    <a:lnTo>
                      <a:pt x="649859" y="32829"/>
                    </a:lnTo>
                    <a:lnTo>
                      <a:pt x="646582" y="35928"/>
                    </a:lnTo>
                    <a:lnTo>
                      <a:pt x="643597" y="39992"/>
                    </a:lnTo>
                    <a:lnTo>
                      <a:pt x="643280" y="39992"/>
                    </a:lnTo>
                    <a:lnTo>
                      <a:pt x="640054" y="32054"/>
                    </a:lnTo>
                    <a:lnTo>
                      <a:pt x="632396" y="26898"/>
                    </a:lnTo>
                    <a:lnTo>
                      <a:pt x="622465" y="26898"/>
                    </a:lnTo>
                    <a:lnTo>
                      <a:pt x="613905" y="28092"/>
                    </a:lnTo>
                    <a:lnTo>
                      <a:pt x="607364" y="31102"/>
                    </a:lnTo>
                    <a:lnTo>
                      <a:pt x="602640" y="35052"/>
                    </a:lnTo>
                    <a:lnTo>
                      <a:pt x="599478" y="39039"/>
                    </a:lnTo>
                    <a:lnTo>
                      <a:pt x="599033" y="39039"/>
                    </a:lnTo>
                    <a:lnTo>
                      <a:pt x="598068" y="28778"/>
                    </a:lnTo>
                    <a:lnTo>
                      <a:pt x="578015" y="28778"/>
                    </a:lnTo>
                    <a:lnTo>
                      <a:pt x="578637" y="43561"/>
                    </a:lnTo>
                    <a:lnTo>
                      <a:pt x="578637" y="53047"/>
                    </a:lnTo>
                    <a:lnTo>
                      <a:pt x="578637" y="104813"/>
                    </a:lnTo>
                    <a:lnTo>
                      <a:pt x="601624" y="104813"/>
                    </a:lnTo>
                    <a:lnTo>
                      <a:pt x="601624" y="60515"/>
                    </a:lnTo>
                    <a:lnTo>
                      <a:pt x="601802" y="56299"/>
                    </a:lnTo>
                    <a:lnTo>
                      <a:pt x="603973" y="50698"/>
                    </a:lnTo>
                    <a:lnTo>
                      <a:pt x="607529" y="46050"/>
                    </a:lnTo>
                    <a:lnTo>
                      <a:pt x="621207" y="46050"/>
                    </a:lnTo>
                    <a:lnTo>
                      <a:pt x="624636" y="52578"/>
                    </a:lnTo>
                    <a:lnTo>
                      <a:pt x="624636" y="104813"/>
                    </a:lnTo>
                    <a:lnTo>
                      <a:pt x="647636" y="104813"/>
                    </a:lnTo>
                    <a:lnTo>
                      <a:pt x="647636" y="58331"/>
                    </a:lnTo>
                    <a:lnTo>
                      <a:pt x="648423" y="54279"/>
                    </a:lnTo>
                    <a:lnTo>
                      <a:pt x="650138" y="49758"/>
                    </a:lnTo>
                    <a:lnTo>
                      <a:pt x="653897" y="46050"/>
                    </a:lnTo>
                    <a:lnTo>
                      <a:pt x="667092" y="46050"/>
                    </a:lnTo>
                    <a:lnTo>
                      <a:pt x="670648" y="52412"/>
                    </a:lnTo>
                    <a:lnTo>
                      <a:pt x="670648" y="104813"/>
                    </a:lnTo>
                    <a:lnTo>
                      <a:pt x="693712" y="104813"/>
                    </a:lnTo>
                    <a:lnTo>
                      <a:pt x="693712" y="60045"/>
                    </a:lnTo>
                    <a:close/>
                  </a:path>
                  <a:path w="999489" h="135890">
                    <a:moveTo>
                      <a:pt x="780237" y="65011"/>
                    </a:moveTo>
                    <a:lnTo>
                      <a:pt x="779322" y="58191"/>
                    </a:lnTo>
                    <a:lnTo>
                      <a:pt x="778395" y="51142"/>
                    </a:lnTo>
                    <a:lnTo>
                      <a:pt x="774331" y="42760"/>
                    </a:lnTo>
                    <a:lnTo>
                      <a:pt x="772502" y="38976"/>
                    </a:lnTo>
                    <a:lnTo>
                      <a:pt x="762000" y="30353"/>
                    </a:lnTo>
                    <a:lnTo>
                      <a:pt x="758329" y="29591"/>
                    </a:lnTo>
                    <a:lnTo>
                      <a:pt x="758329" y="58191"/>
                    </a:lnTo>
                    <a:lnTo>
                      <a:pt x="730338" y="58191"/>
                    </a:lnTo>
                    <a:lnTo>
                      <a:pt x="730961" y="51943"/>
                    </a:lnTo>
                    <a:lnTo>
                      <a:pt x="734987" y="42760"/>
                    </a:lnTo>
                    <a:lnTo>
                      <a:pt x="755802" y="42760"/>
                    </a:lnTo>
                    <a:lnTo>
                      <a:pt x="758202" y="51943"/>
                    </a:lnTo>
                    <a:lnTo>
                      <a:pt x="758329" y="58191"/>
                    </a:lnTo>
                    <a:lnTo>
                      <a:pt x="758329" y="29591"/>
                    </a:lnTo>
                    <a:lnTo>
                      <a:pt x="717245" y="40132"/>
                    </a:lnTo>
                    <a:lnTo>
                      <a:pt x="707936" y="67640"/>
                    </a:lnTo>
                    <a:lnTo>
                      <a:pt x="710641" y="83718"/>
                    </a:lnTo>
                    <a:lnTo>
                      <a:pt x="718540" y="95923"/>
                    </a:lnTo>
                    <a:lnTo>
                      <a:pt x="731278" y="103657"/>
                    </a:lnTo>
                    <a:lnTo>
                      <a:pt x="748512" y="106362"/>
                    </a:lnTo>
                    <a:lnTo>
                      <a:pt x="756043" y="106070"/>
                    </a:lnTo>
                    <a:lnTo>
                      <a:pt x="763206" y="105181"/>
                    </a:lnTo>
                    <a:lnTo>
                      <a:pt x="769962" y="103657"/>
                    </a:lnTo>
                    <a:lnTo>
                      <a:pt x="776058" y="101549"/>
                    </a:lnTo>
                    <a:lnTo>
                      <a:pt x="773569" y="88798"/>
                    </a:lnTo>
                    <a:lnTo>
                      <a:pt x="772934" y="85521"/>
                    </a:lnTo>
                    <a:lnTo>
                      <a:pt x="766584" y="87706"/>
                    </a:lnTo>
                    <a:lnTo>
                      <a:pt x="760031" y="88798"/>
                    </a:lnTo>
                    <a:lnTo>
                      <a:pt x="751954" y="88798"/>
                    </a:lnTo>
                    <a:lnTo>
                      <a:pt x="744016" y="87922"/>
                    </a:lnTo>
                    <a:lnTo>
                      <a:pt x="737285" y="85229"/>
                    </a:lnTo>
                    <a:lnTo>
                      <a:pt x="732536" y="80721"/>
                    </a:lnTo>
                    <a:lnTo>
                      <a:pt x="730491" y="74333"/>
                    </a:lnTo>
                    <a:lnTo>
                      <a:pt x="779462" y="74333"/>
                    </a:lnTo>
                    <a:lnTo>
                      <a:pt x="779780" y="72618"/>
                    </a:lnTo>
                    <a:lnTo>
                      <a:pt x="780237" y="69037"/>
                    </a:lnTo>
                    <a:lnTo>
                      <a:pt x="780237" y="65011"/>
                    </a:lnTo>
                    <a:close/>
                  </a:path>
                  <a:path w="999489" h="135890">
                    <a:moveTo>
                      <a:pt x="866495" y="59880"/>
                    </a:moveTo>
                    <a:lnTo>
                      <a:pt x="864425" y="45300"/>
                    </a:lnTo>
                    <a:lnTo>
                      <a:pt x="858710" y="35077"/>
                    </a:lnTo>
                    <a:lnTo>
                      <a:pt x="850087" y="29044"/>
                    </a:lnTo>
                    <a:lnTo>
                      <a:pt x="839292" y="27063"/>
                    </a:lnTo>
                    <a:lnTo>
                      <a:pt x="830681" y="28282"/>
                    </a:lnTo>
                    <a:lnTo>
                      <a:pt x="823937" y="31330"/>
                    </a:lnTo>
                    <a:lnTo>
                      <a:pt x="818997" y="35318"/>
                    </a:lnTo>
                    <a:lnTo>
                      <a:pt x="815835" y="39344"/>
                    </a:lnTo>
                    <a:lnTo>
                      <a:pt x="815327" y="39344"/>
                    </a:lnTo>
                    <a:lnTo>
                      <a:pt x="814273" y="28778"/>
                    </a:lnTo>
                    <a:lnTo>
                      <a:pt x="793724" y="28778"/>
                    </a:lnTo>
                    <a:lnTo>
                      <a:pt x="794372" y="43561"/>
                    </a:lnTo>
                    <a:lnTo>
                      <a:pt x="794372" y="53047"/>
                    </a:lnTo>
                    <a:lnTo>
                      <a:pt x="794372" y="104813"/>
                    </a:lnTo>
                    <a:lnTo>
                      <a:pt x="818007" y="104813"/>
                    </a:lnTo>
                    <a:lnTo>
                      <a:pt x="818007" y="60985"/>
                    </a:lnTo>
                    <a:lnTo>
                      <a:pt x="818159" y="56603"/>
                    </a:lnTo>
                    <a:lnTo>
                      <a:pt x="820483" y="50698"/>
                    </a:lnTo>
                    <a:lnTo>
                      <a:pt x="824382" y="46189"/>
                    </a:lnTo>
                    <a:lnTo>
                      <a:pt x="839419" y="46189"/>
                    </a:lnTo>
                    <a:lnTo>
                      <a:pt x="842873" y="52870"/>
                    </a:lnTo>
                    <a:lnTo>
                      <a:pt x="842873" y="104813"/>
                    </a:lnTo>
                    <a:lnTo>
                      <a:pt x="866495" y="104813"/>
                    </a:lnTo>
                    <a:lnTo>
                      <a:pt x="866495" y="59880"/>
                    </a:lnTo>
                    <a:close/>
                  </a:path>
                  <a:path w="999489" h="135890">
                    <a:moveTo>
                      <a:pt x="927900" y="28778"/>
                    </a:moveTo>
                    <a:lnTo>
                      <a:pt x="910907" y="28778"/>
                    </a:lnTo>
                    <a:lnTo>
                      <a:pt x="910907" y="8280"/>
                    </a:lnTo>
                    <a:lnTo>
                      <a:pt x="887768" y="14643"/>
                    </a:lnTo>
                    <a:lnTo>
                      <a:pt x="887768" y="28778"/>
                    </a:lnTo>
                    <a:lnTo>
                      <a:pt x="877658" y="28778"/>
                    </a:lnTo>
                    <a:lnTo>
                      <a:pt x="877658" y="46189"/>
                    </a:lnTo>
                    <a:lnTo>
                      <a:pt x="887768" y="46189"/>
                    </a:lnTo>
                    <a:lnTo>
                      <a:pt x="887768" y="88011"/>
                    </a:lnTo>
                    <a:lnTo>
                      <a:pt x="889914" y="95326"/>
                    </a:lnTo>
                    <a:lnTo>
                      <a:pt x="898169" y="103720"/>
                    </a:lnTo>
                    <a:lnTo>
                      <a:pt x="904519" y="106375"/>
                    </a:lnTo>
                    <a:lnTo>
                      <a:pt x="918654" y="106375"/>
                    </a:lnTo>
                    <a:lnTo>
                      <a:pt x="924483" y="105435"/>
                    </a:lnTo>
                    <a:lnTo>
                      <a:pt x="927366" y="104343"/>
                    </a:lnTo>
                    <a:lnTo>
                      <a:pt x="927214" y="86474"/>
                    </a:lnTo>
                    <a:lnTo>
                      <a:pt x="923544" y="87096"/>
                    </a:lnTo>
                    <a:lnTo>
                      <a:pt x="913257" y="87096"/>
                    </a:lnTo>
                    <a:lnTo>
                      <a:pt x="910907" y="82892"/>
                    </a:lnTo>
                    <a:lnTo>
                      <a:pt x="910907" y="46189"/>
                    </a:lnTo>
                    <a:lnTo>
                      <a:pt x="927900" y="46189"/>
                    </a:lnTo>
                    <a:lnTo>
                      <a:pt x="927900" y="28778"/>
                    </a:lnTo>
                    <a:close/>
                  </a:path>
                  <a:path w="999489" h="135890">
                    <a:moveTo>
                      <a:pt x="999109" y="56146"/>
                    </a:moveTo>
                    <a:lnTo>
                      <a:pt x="958367" y="56146"/>
                    </a:lnTo>
                    <a:lnTo>
                      <a:pt x="958367" y="71843"/>
                    </a:lnTo>
                    <a:lnTo>
                      <a:pt x="999109" y="71843"/>
                    </a:lnTo>
                    <a:lnTo>
                      <a:pt x="999109" y="56146"/>
                    </a:lnTo>
                    <a:close/>
                  </a:path>
                </a:pathLst>
              </a:custGeom>
              <a:solidFill>
                <a:srgbClr val="36A9E1"/>
              </a:solidFill>
            </p:spPr>
            <p:txBody>
              <a:bodyPr wrap="square" lIns="0" tIns="0" rIns="0" bIns="0" rtlCol="0"/>
              <a:lstStyle/>
              <a:p>
                <a:endParaRPr/>
              </a:p>
            </p:txBody>
          </p:sp>
          <p:pic>
            <p:nvPicPr>
              <p:cNvPr id="11" name="object 11">
                <a:extLst>
                  <a:ext uri="{FF2B5EF4-FFF2-40B4-BE49-F238E27FC236}">
                    <a16:creationId xmlns:a16="http://schemas.microsoft.com/office/drawing/2014/main" id="{6AFF7B02-84AE-4845-8FE5-99247DDACE3E}"/>
                  </a:ext>
                </a:extLst>
              </p:cNvPr>
              <p:cNvPicPr/>
              <p:nvPr/>
            </p:nvPicPr>
            <p:blipFill>
              <a:blip r:embed="rId4" cstate="print"/>
              <a:stretch>
                <a:fillRect/>
              </a:stretch>
            </p:blipFill>
            <p:spPr>
              <a:xfrm>
                <a:off x="2484134" y="9899327"/>
                <a:ext cx="391387" cy="108087"/>
              </a:xfrm>
              <a:prstGeom prst="rect">
                <a:avLst/>
              </a:prstGeom>
            </p:spPr>
          </p:pic>
          <p:sp>
            <p:nvSpPr>
              <p:cNvPr id="12" name="object 12">
                <a:extLst>
                  <a:ext uri="{FF2B5EF4-FFF2-40B4-BE49-F238E27FC236}">
                    <a16:creationId xmlns:a16="http://schemas.microsoft.com/office/drawing/2014/main" id="{FC6F9D99-B3B9-4E1C-BC7A-C824D0BAF288}"/>
                  </a:ext>
                </a:extLst>
              </p:cNvPr>
              <p:cNvSpPr/>
              <p:nvPr/>
            </p:nvSpPr>
            <p:spPr>
              <a:xfrm>
                <a:off x="2916994" y="9895291"/>
                <a:ext cx="1307465" cy="142875"/>
              </a:xfrm>
              <a:custGeom>
                <a:avLst/>
                <a:gdLst/>
                <a:ahLst/>
                <a:cxnLst/>
                <a:rect l="l" t="t" r="r" b="b"/>
                <a:pathLst>
                  <a:path w="1307464" h="142875">
                    <a:moveTo>
                      <a:pt x="83019" y="8712"/>
                    </a:moveTo>
                    <a:lnTo>
                      <a:pt x="78955" y="6997"/>
                    </a:lnTo>
                    <a:lnTo>
                      <a:pt x="73152" y="5499"/>
                    </a:lnTo>
                    <a:lnTo>
                      <a:pt x="65824" y="4445"/>
                    </a:lnTo>
                    <a:lnTo>
                      <a:pt x="57213" y="4038"/>
                    </a:lnTo>
                    <a:lnTo>
                      <a:pt x="34899" y="7683"/>
                    </a:lnTo>
                    <a:lnTo>
                      <a:pt x="16725" y="18389"/>
                    </a:lnTo>
                    <a:lnTo>
                      <a:pt x="4483" y="35788"/>
                    </a:lnTo>
                    <a:lnTo>
                      <a:pt x="0" y="59550"/>
                    </a:lnTo>
                    <a:lnTo>
                      <a:pt x="3479" y="80365"/>
                    </a:lnTo>
                    <a:lnTo>
                      <a:pt x="13843" y="97040"/>
                    </a:lnTo>
                    <a:lnTo>
                      <a:pt x="31013" y="108102"/>
                    </a:lnTo>
                    <a:lnTo>
                      <a:pt x="54902" y="112115"/>
                    </a:lnTo>
                    <a:lnTo>
                      <a:pt x="63792" y="111696"/>
                    </a:lnTo>
                    <a:lnTo>
                      <a:pt x="73393" y="90944"/>
                    </a:lnTo>
                    <a:lnTo>
                      <a:pt x="65595" y="92367"/>
                    </a:lnTo>
                    <a:lnTo>
                      <a:pt x="58305" y="92367"/>
                    </a:lnTo>
                    <a:lnTo>
                      <a:pt x="44234" y="89979"/>
                    </a:lnTo>
                    <a:lnTo>
                      <a:pt x="33731" y="83134"/>
                    </a:lnTo>
                    <a:lnTo>
                      <a:pt x="27165" y="72351"/>
                    </a:lnTo>
                    <a:lnTo>
                      <a:pt x="24904" y="58153"/>
                    </a:lnTo>
                    <a:lnTo>
                      <a:pt x="27470" y="42900"/>
                    </a:lnTo>
                    <a:lnTo>
                      <a:pt x="34531" y="32080"/>
                    </a:lnTo>
                    <a:lnTo>
                      <a:pt x="45085" y="25641"/>
                    </a:lnTo>
                    <a:lnTo>
                      <a:pt x="58153" y="23495"/>
                    </a:lnTo>
                    <a:lnTo>
                      <a:pt x="66713" y="23495"/>
                    </a:lnTo>
                    <a:lnTo>
                      <a:pt x="73393" y="25336"/>
                    </a:lnTo>
                    <a:lnTo>
                      <a:pt x="78028" y="27368"/>
                    </a:lnTo>
                    <a:lnTo>
                      <a:pt x="83019" y="8712"/>
                    </a:lnTo>
                    <a:close/>
                  </a:path>
                  <a:path w="1307464" h="142875">
                    <a:moveTo>
                      <a:pt x="168643" y="71501"/>
                    </a:moveTo>
                    <a:lnTo>
                      <a:pt x="165849" y="55702"/>
                    </a:lnTo>
                    <a:lnTo>
                      <a:pt x="161848" y="49453"/>
                    </a:lnTo>
                    <a:lnTo>
                      <a:pt x="157962" y="43370"/>
                    </a:lnTo>
                    <a:lnTo>
                      <a:pt x="145732" y="35344"/>
                    </a:lnTo>
                    <a:lnTo>
                      <a:pt x="144170" y="35064"/>
                    </a:lnTo>
                    <a:lnTo>
                      <a:pt x="144170" y="71501"/>
                    </a:lnTo>
                    <a:lnTo>
                      <a:pt x="144157" y="72923"/>
                    </a:lnTo>
                    <a:lnTo>
                      <a:pt x="143192" y="81572"/>
                    </a:lnTo>
                    <a:lnTo>
                      <a:pt x="140182" y="88836"/>
                    </a:lnTo>
                    <a:lnTo>
                      <a:pt x="135432" y="93510"/>
                    </a:lnTo>
                    <a:lnTo>
                      <a:pt x="129159" y="95161"/>
                    </a:lnTo>
                    <a:lnTo>
                      <a:pt x="122453" y="93421"/>
                    </a:lnTo>
                    <a:lnTo>
                      <a:pt x="117589" y="88620"/>
                    </a:lnTo>
                    <a:lnTo>
                      <a:pt x="114604" y="81381"/>
                    </a:lnTo>
                    <a:lnTo>
                      <a:pt x="113665" y="72923"/>
                    </a:lnTo>
                    <a:lnTo>
                      <a:pt x="113677" y="71501"/>
                    </a:lnTo>
                    <a:lnTo>
                      <a:pt x="114452" y="64008"/>
                    </a:lnTo>
                    <a:lnTo>
                      <a:pt x="117170" y="56680"/>
                    </a:lnTo>
                    <a:lnTo>
                      <a:pt x="121996" y="51447"/>
                    </a:lnTo>
                    <a:lnTo>
                      <a:pt x="129159" y="49453"/>
                    </a:lnTo>
                    <a:lnTo>
                      <a:pt x="136042" y="51422"/>
                    </a:lnTo>
                    <a:lnTo>
                      <a:pt x="140716" y="56603"/>
                    </a:lnTo>
                    <a:lnTo>
                      <a:pt x="143395" y="63868"/>
                    </a:lnTo>
                    <a:lnTo>
                      <a:pt x="144170" y="71501"/>
                    </a:lnTo>
                    <a:lnTo>
                      <a:pt x="144170" y="35064"/>
                    </a:lnTo>
                    <a:lnTo>
                      <a:pt x="100355" y="43434"/>
                    </a:lnTo>
                    <a:lnTo>
                      <a:pt x="89204" y="72923"/>
                    </a:lnTo>
                    <a:lnTo>
                      <a:pt x="92214" y="89408"/>
                    </a:lnTo>
                    <a:lnTo>
                      <a:pt x="100520" y="101739"/>
                    </a:lnTo>
                    <a:lnTo>
                      <a:pt x="113004" y="109461"/>
                    </a:lnTo>
                    <a:lnTo>
                      <a:pt x="128549" y="112128"/>
                    </a:lnTo>
                    <a:lnTo>
                      <a:pt x="143395" y="109702"/>
                    </a:lnTo>
                    <a:lnTo>
                      <a:pt x="156222" y="102260"/>
                    </a:lnTo>
                    <a:lnTo>
                      <a:pt x="161277" y="95161"/>
                    </a:lnTo>
                    <a:lnTo>
                      <a:pt x="165239" y="89611"/>
                    </a:lnTo>
                    <a:lnTo>
                      <a:pt x="168643" y="71501"/>
                    </a:lnTo>
                    <a:close/>
                  </a:path>
                  <a:path w="1307464" h="142875">
                    <a:moveTo>
                      <a:pt x="206857" y="0"/>
                    </a:moveTo>
                    <a:lnTo>
                      <a:pt x="183222" y="0"/>
                    </a:lnTo>
                    <a:lnTo>
                      <a:pt x="183222" y="110388"/>
                    </a:lnTo>
                    <a:lnTo>
                      <a:pt x="206857" y="110388"/>
                    </a:lnTo>
                    <a:lnTo>
                      <a:pt x="206857" y="0"/>
                    </a:lnTo>
                    <a:close/>
                  </a:path>
                  <a:path w="1307464" h="142875">
                    <a:moveTo>
                      <a:pt x="298259" y="110401"/>
                    </a:moveTo>
                    <a:lnTo>
                      <a:pt x="297649" y="95935"/>
                    </a:lnTo>
                    <a:lnTo>
                      <a:pt x="297649" y="85979"/>
                    </a:lnTo>
                    <a:lnTo>
                      <a:pt x="297649" y="34366"/>
                    </a:lnTo>
                    <a:lnTo>
                      <a:pt x="274040" y="34366"/>
                    </a:lnTo>
                    <a:lnTo>
                      <a:pt x="274040" y="81635"/>
                    </a:lnTo>
                    <a:lnTo>
                      <a:pt x="273710" y="83337"/>
                    </a:lnTo>
                    <a:lnTo>
                      <a:pt x="271678" y="88468"/>
                    </a:lnTo>
                    <a:lnTo>
                      <a:pt x="267804" y="92989"/>
                    </a:lnTo>
                    <a:lnTo>
                      <a:pt x="252869" y="92989"/>
                    </a:lnTo>
                    <a:lnTo>
                      <a:pt x="249275" y="86283"/>
                    </a:lnTo>
                    <a:lnTo>
                      <a:pt x="249275" y="34366"/>
                    </a:lnTo>
                    <a:lnTo>
                      <a:pt x="225679" y="34366"/>
                    </a:lnTo>
                    <a:lnTo>
                      <a:pt x="225679" y="78981"/>
                    </a:lnTo>
                    <a:lnTo>
                      <a:pt x="227660" y="94081"/>
                    </a:lnTo>
                    <a:lnTo>
                      <a:pt x="233197" y="104368"/>
                    </a:lnTo>
                    <a:lnTo>
                      <a:pt x="241642" y="110261"/>
                    </a:lnTo>
                    <a:lnTo>
                      <a:pt x="252374" y="112128"/>
                    </a:lnTo>
                    <a:lnTo>
                      <a:pt x="261480" y="110845"/>
                    </a:lnTo>
                    <a:lnTo>
                      <a:pt x="268325" y="107645"/>
                    </a:lnTo>
                    <a:lnTo>
                      <a:pt x="273151" y="103581"/>
                    </a:lnTo>
                    <a:lnTo>
                      <a:pt x="276186" y="99669"/>
                    </a:lnTo>
                    <a:lnTo>
                      <a:pt x="276682" y="99669"/>
                    </a:lnTo>
                    <a:lnTo>
                      <a:pt x="277774" y="110401"/>
                    </a:lnTo>
                    <a:lnTo>
                      <a:pt x="298259" y="110401"/>
                    </a:lnTo>
                    <a:close/>
                  </a:path>
                  <a:path w="1307464" h="142875">
                    <a:moveTo>
                      <a:pt x="431622" y="65633"/>
                    </a:moveTo>
                    <a:lnTo>
                      <a:pt x="429666" y="50812"/>
                    </a:lnTo>
                    <a:lnTo>
                      <a:pt x="424281" y="40487"/>
                    </a:lnTo>
                    <a:lnTo>
                      <a:pt x="416153" y="34455"/>
                    </a:lnTo>
                    <a:lnTo>
                      <a:pt x="405980" y="32486"/>
                    </a:lnTo>
                    <a:lnTo>
                      <a:pt x="400392" y="32486"/>
                    </a:lnTo>
                    <a:lnTo>
                      <a:pt x="395681" y="33896"/>
                    </a:lnTo>
                    <a:lnTo>
                      <a:pt x="387769" y="38417"/>
                    </a:lnTo>
                    <a:lnTo>
                      <a:pt x="384517" y="41516"/>
                    </a:lnTo>
                    <a:lnTo>
                      <a:pt x="381546" y="45580"/>
                    </a:lnTo>
                    <a:lnTo>
                      <a:pt x="381254" y="45580"/>
                    </a:lnTo>
                    <a:lnTo>
                      <a:pt x="378015" y="37642"/>
                    </a:lnTo>
                    <a:lnTo>
                      <a:pt x="370370" y="32486"/>
                    </a:lnTo>
                    <a:lnTo>
                      <a:pt x="360438" y="32486"/>
                    </a:lnTo>
                    <a:lnTo>
                      <a:pt x="351866" y="33680"/>
                    </a:lnTo>
                    <a:lnTo>
                      <a:pt x="345325" y="36690"/>
                    </a:lnTo>
                    <a:lnTo>
                      <a:pt x="340575" y="40640"/>
                    </a:lnTo>
                    <a:lnTo>
                      <a:pt x="337426" y="44627"/>
                    </a:lnTo>
                    <a:lnTo>
                      <a:pt x="336918" y="44627"/>
                    </a:lnTo>
                    <a:lnTo>
                      <a:pt x="335978" y="34366"/>
                    </a:lnTo>
                    <a:lnTo>
                      <a:pt x="315925" y="34366"/>
                    </a:lnTo>
                    <a:lnTo>
                      <a:pt x="316572" y="49149"/>
                    </a:lnTo>
                    <a:lnTo>
                      <a:pt x="316572" y="58635"/>
                    </a:lnTo>
                    <a:lnTo>
                      <a:pt x="316572" y="110401"/>
                    </a:lnTo>
                    <a:lnTo>
                      <a:pt x="339572" y="110401"/>
                    </a:lnTo>
                    <a:lnTo>
                      <a:pt x="339572" y="66103"/>
                    </a:lnTo>
                    <a:lnTo>
                      <a:pt x="339737" y="61887"/>
                    </a:lnTo>
                    <a:lnTo>
                      <a:pt x="341884" y="56286"/>
                    </a:lnTo>
                    <a:lnTo>
                      <a:pt x="345465" y="51638"/>
                    </a:lnTo>
                    <a:lnTo>
                      <a:pt x="359168" y="51638"/>
                    </a:lnTo>
                    <a:lnTo>
                      <a:pt x="362585" y="58166"/>
                    </a:lnTo>
                    <a:lnTo>
                      <a:pt x="362585" y="110401"/>
                    </a:lnTo>
                    <a:lnTo>
                      <a:pt x="385610" y="110401"/>
                    </a:lnTo>
                    <a:lnTo>
                      <a:pt x="385610" y="63919"/>
                    </a:lnTo>
                    <a:lnTo>
                      <a:pt x="385927" y="61569"/>
                    </a:lnTo>
                    <a:lnTo>
                      <a:pt x="386372" y="59867"/>
                    </a:lnTo>
                    <a:lnTo>
                      <a:pt x="388073" y="55346"/>
                    </a:lnTo>
                    <a:lnTo>
                      <a:pt x="391807" y="51638"/>
                    </a:lnTo>
                    <a:lnTo>
                      <a:pt x="405066" y="51638"/>
                    </a:lnTo>
                    <a:lnTo>
                      <a:pt x="408647" y="58000"/>
                    </a:lnTo>
                    <a:lnTo>
                      <a:pt x="408647" y="110401"/>
                    </a:lnTo>
                    <a:lnTo>
                      <a:pt x="431622" y="110401"/>
                    </a:lnTo>
                    <a:lnTo>
                      <a:pt x="431622" y="65633"/>
                    </a:lnTo>
                    <a:close/>
                  </a:path>
                  <a:path w="1307464" h="142875">
                    <a:moveTo>
                      <a:pt x="522363" y="65468"/>
                    </a:moveTo>
                    <a:lnTo>
                      <a:pt x="520306" y="50888"/>
                    </a:lnTo>
                    <a:lnTo>
                      <a:pt x="514604" y="40665"/>
                    </a:lnTo>
                    <a:lnTo>
                      <a:pt x="505993" y="34632"/>
                    </a:lnTo>
                    <a:lnTo>
                      <a:pt x="495173" y="32651"/>
                    </a:lnTo>
                    <a:lnTo>
                      <a:pt x="486562" y="33870"/>
                    </a:lnTo>
                    <a:lnTo>
                      <a:pt x="479806" y="36918"/>
                    </a:lnTo>
                    <a:lnTo>
                      <a:pt x="474865" y="40906"/>
                    </a:lnTo>
                    <a:lnTo>
                      <a:pt x="471678" y="44932"/>
                    </a:lnTo>
                    <a:lnTo>
                      <a:pt x="471170" y="44932"/>
                    </a:lnTo>
                    <a:lnTo>
                      <a:pt x="470141" y="34366"/>
                    </a:lnTo>
                    <a:lnTo>
                      <a:pt x="449592" y="34366"/>
                    </a:lnTo>
                    <a:lnTo>
                      <a:pt x="450215" y="49149"/>
                    </a:lnTo>
                    <a:lnTo>
                      <a:pt x="450215" y="58635"/>
                    </a:lnTo>
                    <a:lnTo>
                      <a:pt x="450215" y="110401"/>
                    </a:lnTo>
                    <a:lnTo>
                      <a:pt x="473824" y="110401"/>
                    </a:lnTo>
                    <a:lnTo>
                      <a:pt x="473824" y="64363"/>
                    </a:lnTo>
                    <a:lnTo>
                      <a:pt x="474027" y="62191"/>
                    </a:lnTo>
                    <a:lnTo>
                      <a:pt x="476364" y="56286"/>
                    </a:lnTo>
                    <a:lnTo>
                      <a:pt x="480263" y="51777"/>
                    </a:lnTo>
                    <a:lnTo>
                      <a:pt x="495312" y="51777"/>
                    </a:lnTo>
                    <a:lnTo>
                      <a:pt x="498754" y="58458"/>
                    </a:lnTo>
                    <a:lnTo>
                      <a:pt x="498754" y="110401"/>
                    </a:lnTo>
                    <a:lnTo>
                      <a:pt x="522363" y="110401"/>
                    </a:lnTo>
                    <a:lnTo>
                      <a:pt x="522363" y="65468"/>
                    </a:lnTo>
                    <a:close/>
                  </a:path>
                  <a:path w="1307464" h="142875">
                    <a:moveTo>
                      <a:pt x="594321" y="87388"/>
                    </a:moveTo>
                    <a:lnTo>
                      <a:pt x="564502" y="60629"/>
                    </a:lnTo>
                    <a:lnTo>
                      <a:pt x="561530" y="58762"/>
                    </a:lnTo>
                    <a:lnTo>
                      <a:pt x="561530" y="51308"/>
                    </a:lnTo>
                    <a:lnTo>
                      <a:pt x="564794" y="48971"/>
                    </a:lnTo>
                    <a:lnTo>
                      <a:pt x="576910" y="48971"/>
                    </a:lnTo>
                    <a:lnTo>
                      <a:pt x="583590" y="51485"/>
                    </a:lnTo>
                    <a:lnTo>
                      <a:pt x="586994" y="53340"/>
                    </a:lnTo>
                    <a:lnTo>
                      <a:pt x="591083" y="37007"/>
                    </a:lnTo>
                    <a:lnTo>
                      <a:pt x="586409" y="34671"/>
                    </a:lnTo>
                    <a:lnTo>
                      <a:pt x="578612" y="32486"/>
                    </a:lnTo>
                    <a:lnTo>
                      <a:pt x="569734" y="32486"/>
                    </a:lnTo>
                    <a:lnTo>
                      <a:pt x="556971" y="34378"/>
                    </a:lnTo>
                    <a:lnTo>
                      <a:pt x="547230" y="39636"/>
                    </a:lnTo>
                    <a:lnTo>
                      <a:pt x="541020" y="47574"/>
                    </a:lnTo>
                    <a:lnTo>
                      <a:pt x="538835" y="57531"/>
                    </a:lnTo>
                    <a:lnTo>
                      <a:pt x="539927" y="64173"/>
                    </a:lnTo>
                    <a:lnTo>
                      <a:pt x="543699" y="70370"/>
                    </a:lnTo>
                    <a:lnTo>
                      <a:pt x="550468" y="75869"/>
                    </a:lnTo>
                    <a:lnTo>
                      <a:pt x="560565" y="80403"/>
                    </a:lnTo>
                    <a:lnTo>
                      <a:pt x="569302" y="83337"/>
                    </a:lnTo>
                    <a:lnTo>
                      <a:pt x="571614" y="85217"/>
                    </a:lnTo>
                    <a:lnTo>
                      <a:pt x="571614" y="93129"/>
                    </a:lnTo>
                    <a:lnTo>
                      <a:pt x="568680" y="95478"/>
                    </a:lnTo>
                    <a:lnTo>
                      <a:pt x="554545" y="95478"/>
                    </a:lnTo>
                    <a:lnTo>
                      <a:pt x="545515" y="92519"/>
                    </a:lnTo>
                    <a:lnTo>
                      <a:pt x="541159" y="89890"/>
                    </a:lnTo>
                    <a:lnTo>
                      <a:pt x="536956" y="106667"/>
                    </a:lnTo>
                    <a:lnTo>
                      <a:pt x="542721" y="109766"/>
                    </a:lnTo>
                    <a:lnTo>
                      <a:pt x="551561" y="112128"/>
                    </a:lnTo>
                    <a:lnTo>
                      <a:pt x="561530" y="112128"/>
                    </a:lnTo>
                    <a:lnTo>
                      <a:pt x="575830" y="110274"/>
                    </a:lnTo>
                    <a:lnTo>
                      <a:pt x="586079" y="105117"/>
                    </a:lnTo>
                    <a:lnTo>
                      <a:pt x="592251" y="97282"/>
                    </a:lnTo>
                    <a:lnTo>
                      <a:pt x="594321" y="87388"/>
                    </a:lnTo>
                    <a:close/>
                  </a:path>
                  <a:path w="1307464" h="142875">
                    <a:moveTo>
                      <a:pt x="666330" y="61734"/>
                    </a:moveTo>
                    <a:lnTo>
                      <a:pt x="625576" y="61734"/>
                    </a:lnTo>
                    <a:lnTo>
                      <a:pt x="625576" y="77431"/>
                    </a:lnTo>
                    <a:lnTo>
                      <a:pt x="666330" y="77431"/>
                    </a:lnTo>
                    <a:lnTo>
                      <a:pt x="666330" y="61734"/>
                    </a:lnTo>
                    <a:close/>
                  </a:path>
                  <a:path w="1307464" h="142875">
                    <a:moveTo>
                      <a:pt x="770724" y="79463"/>
                    </a:moveTo>
                    <a:lnTo>
                      <a:pt x="743648" y="48196"/>
                    </a:lnTo>
                    <a:lnTo>
                      <a:pt x="730008" y="43078"/>
                    </a:lnTo>
                    <a:lnTo>
                      <a:pt x="724217" y="40132"/>
                    </a:lnTo>
                    <a:lnTo>
                      <a:pt x="724217" y="28143"/>
                    </a:lnTo>
                    <a:lnTo>
                      <a:pt x="729221" y="23329"/>
                    </a:lnTo>
                    <a:lnTo>
                      <a:pt x="749554" y="23329"/>
                    </a:lnTo>
                    <a:lnTo>
                      <a:pt x="757212" y="26276"/>
                    </a:lnTo>
                    <a:lnTo>
                      <a:pt x="761199" y="28308"/>
                    </a:lnTo>
                    <a:lnTo>
                      <a:pt x="766546" y="9321"/>
                    </a:lnTo>
                    <a:lnTo>
                      <a:pt x="761441" y="7251"/>
                    </a:lnTo>
                    <a:lnTo>
                      <a:pt x="755332" y="5575"/>
                    </a:lnTo>
                    <a:lnTo>
                      <a:pt x="748144" y="4457"/>
                    </a:lnTo>
                    <a:lnTo>
                      <a:pt x="739775" y="4038"/>
                    </a:lnTo>
                    <a:lnTo>
                      <a:pt x="723239" y="6438"/>
                    </a:lnTo>
                    <a:lnTo>
                      <a:pt x="710755" y="13042"/>
                    </a:lnTo>
                    <a:lnTo>
                      <a:pt x="702868" y="22999"/>
                    </a:lnTo>
                    <a:lnTo>
                      <a:pt x="700112" y="35445"/>
                    </a:lnTo>
                    <a:lnTo>
                      <a:pt x="702195" y="45859"/>
                    </a:lnTo>
                    <a:lnTo>
                      <a:pt x="708063" y="54394"/>
                    </a:lnTo>
                    <a:lnTo>
                      <a:pt x="717194" y="61226"/>
                    </a:lnTo>
                    <a:lnTo>
                      <a:pt x="729068" y="66573"/>
                    </a:lnTo>
                    <a:lnTo>
                      <a:pt x="741616" y="70929"/>
                    </a:lnTo>
                    <a:lnTo>
                      <a:pt x="746620" y="74625"/>
                    </a:lnTo>
                    <a:lnTo>
                      <a:pt x="746620" y="87998"/>
                    </a:lnTo>
                    <a:lnTo>
                      <a:pt x="740867" y="92519"/>
                    </a:lnTo>
                    <a:lnTo>
                      <a:pt x="730008" y="92519"/>
                    </a:lnTo>
                    <a:lnTo>
                      <a:pt x="722503" y="91960"/>
                    </a:lnTo>
                    <a:lnTo>
                      <a:pt x="715403" y="90487"/>
                    </a:lnTo>
                    <a:lnTo>
                      <a:pt x="709015" y="88392"/>
                    </a:lnTo>
                    <a:lnTo>
                      <a:pt x="703694" y="85979"/>
                    </a:lnTo>
                    <a:lnTo>
                      <a:pt x="698906" y="105410"/>
                    </a:lnTo>
                    <a:lnTo>
                      <a:pt x="704342" y="107810"/>
                    </a:lnTo>
                    <a:lnTo>
                      <a:pt x="711454" y="109905"/>
                    </a:lnTo>
                    <a:lnTo>
                      <a:pt x="719709" y="111391"/>
                    </a:lnTo>
                    <a:lnTo>
                      <a:pt x="728573" y="111950"/>
                    </a:lnTo>
                    <a:lnTo>
                      <a:pt x="747306" y="109347"/>
                    </a:lnTo>
                    <a:lnTo>
                      <a:pt x="760450" y="102285"/>
                    </a:lnTo>
                    <a:lnTo>
                      <a:pt x="768184" y="91948"/>
                    </a:lnTo>
                    <a:lnTo>
                      <a:pt x="770724" y="79463"/>
                    </a:lnTo>
                    <a:close/>
                  </a:path>
                  <a:path w="1307464" h="142875">
                    <a:moveTo>
                      <a:pt x="857618" y="66103"/>
                    </a:moveTo>
                    <a:lnTo>
                      <a:pt x="855586" y="51168"/>
                    </a:lnTo>
                    <a:lnTo>
                      <a:pt x="849985" y="40741"/>
                    </a:lnTo>
                    <a:lnTo>
                      <a:pt x="841552" y="34645"/>
                    </a:lnTo>
                    <a:lnTo>
                      <a:pt x="831037" y="32651"/>
                    </a:lnTo>
                    <a:lnTo>
                      <a:pt x="826681" y="32651"/>
                    </a:lnTo>
                    <a:lnTo>
                      <a:pt x="822325" y="33743"/>
                    </a:lnTo>
                    <a:lnTo>
                      <a:pt x="815009" y="37477"/>
                    </a:lnTo>
                    <a:lnTo>
                      <a:pt x="811923" y="40132"/>
                    </a:lnTo>
                    <a:lnTo>
                      <a:pt x="809421" y="43548"/>
                    </a:lnTo>
                    <a:lnTo>
                      <a:pt x="809129" y="43548"/>
                    </a:lnTo>
                    <a:lnTo>
                      <a:pt x="809129" y="12"/>
                    </a:lnTo>
                    <a:lnTo>
                      <a:pt x="785495" y="12"/>
                    </a:lnTo>
                    <a:lnTo>
                      <a:pt x="785495" y="110401"/>
                    </a:lnTo>
                    <a:lnTo>
                      <a:pt x="809129" y="110401"/>
                    </a:lnTo>
                    <a:lnTo>
                      <a:pt x="809218" y="61582"/>
                    </a:lnTo>
                    <a:lnTo>
                      <a:pt x="811542" y="55829"/>
                    </a:lnTo>
                    <a:lnTo>
                      <a:pt x="815479" y="51777"/>
                    </a:lnTo>
                    <a:lnTo>
                      <a:pt x="830567" y="51777"/>
                    </a:lnTo>
                    <a:lnTo>
                      <a:pt x="833970" y="58635"/>
                    </a:lnTo>
                    <a:lnTo>
                      <a:pt x="833970" y="110401"/>
                    </a:lnTo>
                    <a:lnTo>
                      <a:pt x="857618" y="110401"/>
                    </a:lnTo>
                    <a:lnTo>
                      <a:pt x="857618" y="66103"/>
                    </a:lnTo>
                    <a:close/>
                  </a:path>
                  <a:path w="1307464" h="142875">
                    <a:moveTo>
                      <a:pt x="951661" y="71501"/>
                    </a:moveTo>
                    <a:lnTo>
                      <a:pt x="928738" y="35344"/>
                    </a:lnTo>
                    <a:lnTo>
                      <a:pt x="927163" y="35064"/>
                    </a:lnTo>
                    <a:lnTo>
                      <a:pt x="927163" y="71501"/>
                    </a:lnTo>
                    <a:lnTo>
                      <a:pt x="927138" y="72923"/>
                    </a:lnTo>
                    <a:lnTo>
                      <a:pt x="926185" y="81572"/>
                    </a:lnTo>
                    <a:lnTo>
                      <a:pt x="923188" y="88836"/>
                    </a:lnTo>
                    <a:lnTo>
                      <a:pt x="918438" y="93510"/>
                    </a:lnTo>
                    <a:lnTo>
                      <a:pt x="912114" y="95161"/>
                    </a:lnTo>
                    <a:lnTo>
                      <a:pt x="905446" y="93421"/>
                    </a:lnTo>
                    <a:lnTo>
                      <a:pt x="900582" y="88620"/>
                    </a:lnTo>
                    <a:lnTo>
                      <a:pt x="897610" y="81381"/>
                    </a:lnTo>
                    <a:lnTo>
                      <a:pt x="896658" y="72923"/>
                    </a:lnTo>
                    <a:lnTo>
                      <a:pt x="896670" y="71501"/>
                    </a:lnTo>
                    <a:lnTo>
                      <a:pt x="897445" y="64008"/>
                    </a:lnTo>
                    <a:lnTo>
                      <a:pt x="900163" y="56680"/>
                    </a:lnTo>
                    <a:lnTo>
                      <a:pt x="904976" y="51447"/>
                    </a:lnTo>
                    <a:lnTo>
                      <a:pt x="912114" y="49453"/>
                    </a:lnTo>
                    <a:lnTo>
                      <a:pt x="918984" y="51422"/>
                    </a:lnTo>
                    <a:lnTo>
                      <a:pt x="923683" y="56603"/>
                    </a:lnTo>
                    <a:lnTo>
                      <a:pt x="926363" y="63868"/>
                    </a:lnTo>
                    <a:lnTo>
                      <a:pt x="927163" y="71501"/>
                    </a:lnTo>
                    <a:lnTo>
                      <a:pt x="927163" y="35064"/>
                    </a:lnTo>
                    <a:lnTo>
                      <a:pt x="883348" y="43434"/>
                    </a:lnTo>
                    <a:lnTo>
                      <a:pt x="872185" y="72923"/>
                    </a:lnTo>
                    <a:lnTo>
                      <a:pt x="875207" y="89408"/>
                    </a:lnTo>
                    <a:lnTo>
                      <a:pt x="883513" y="101739"/>
                    </a:lnTo>
                    <a:lnTo>
                      <a:pt x="895997" y="109461"/>
                    </a:lnTo>
                    <a:lnTo>
                      <a:pt x="911504" y="112128"/>
                    </a:lnTo>
                    <a:lnTo>
                      <a:pt x="926376" y="109702"/>
                    </a:lnTo>
                    <a:lnTo>
                      <a:pt x="939228" y="102260"/>
                    </a:lnTo>
                    <a:lnTo>
                      <a:pt x="944295" y="95161"/>
                    </a:lnTo>
                    <a:lnTo>
                      <a:pt x="948258" y="89611"/>
                    </a:lnTo>
                    <a:lnTo>
                      <a:pt x="951661" y="71501"/>
                    </a:lnTo>
                    <a:close/>
                  </a:path>
                  <a:path w="1307464" h="142875">
                    <a:moveTo>
                      <a:pt x="1012888" y="32956"/>
                    </a:moveTo>
                    <a:lnTo>
                      <a:pt x="1010069" y="32486"/>
                    </a:lnTo>
                    <a:lnTo>
                      <a:pt x="1007884" y="32486"/>
                    </a:lnTo>
                    <a:lnTo>
                      <a:pt x="1002093" y="33401"/>
                    </a:lnTo>
                    <a:lnTo>
                      <a:pt x="996302" y="36220"/>
                    </a:lnTo>
                    <a:lnTo>
                      <a:pt x="991158" y="41148"/>
                    </a:lnTo>
                    <a:lnTo>
                      <a:pt x="987336" y="48348"/>
                    </a:lnTo>
                    <a:lnTo>
                      <a:pt x="986751" y="48348"/>
                    </a:lnTo>
                    <a:lnTo>
                      <a:pt x="985812" y="34353"/>
                    </a:lnTo>
                    <a:lnTo>
                      <a:pt x="965581" y="34353"/>
                    </a:lnTo>
                    <a:lnTo>
                      <a:pt x="966089" y="40881"/>
                    </a:lnTo>
                    <a:lnTo>
                      <a:pt x="966203" y="59385"/>
                    </a:lnTo>
                    <a:lnTo>
                      <a:pt x="966203" y="110401"/>
                    </a:lnTo>
                    <a:lnTo>
                      <a:pt x="989863" y="110401"/>
                    </a:lnTo>
                    <a:lnTo>
                      <a:pt x="989863" y="71818"/>
                    </a:lnTo>
                    <a:lnTo>
                      <a:pt x="990015" y="68097"/>
                    </a:lnTo>
                    <a:lnTo>
                      <a:pt x="991844" y="59245"/>
                    </a:lnTo>
                    <a:lnTo>
                      <a:pt x="997775" y="54584"/>
                    </a:lnTo>
                    <a:lnTo>
                      <a:pt x="1009129" y="54584"/>
                    </a:lnTo>
                    <a:lnTo>
                      <a:pt x="1012888" y="55206"/>
                    </a:lnTo>
                    <a:lnTo>
                      <a:pt x="1012888" y="32956"/>
                    </a:lnTo>
                    <a:close/>
                  </a:path>
                  <a:path w="1307464" h="142875">
                    <a:moveTo>
                      <a:pt x="1048905" y="34353"/>
                    </a:moveTo>
                    <a:lnTo>
                      <a:pt x="1025309" y="34353"/>
                    </a:lnTo>
                    <a:lnTo>
                      <a:pt x="1025309" y="110388"/>
                    </a:lnTo>
                    <a:lnTo>
                      <a:pt x="1048905" y="110388"/>
                    </a:lnTo>
                    <a:lnTo>
                      <a:pt x="1048905" y="34353"/>
                    </a:lnTo>
                    <a:close/>
                  </a:path>
                  <a:path w="1307464" h="142875">
                    <a:moveTo>
                      <a:pt x="1049680" y="13220"/>
                    </a:moveTo>
                    <a:lnTo>
                      <a:pt x="1049528" y="6527"/>
                    </a:lnTo>
                    <a:lnTo>
                      <a:pt x="1044854" y="1384"/>
                    </a:lnTo>
                    <a:lnTo>
                      <a:pt x="1029665" y="1384"/>
                    </a:lnTo>
                    <a:lnTo>
                      <a:pt x="1024661" y="6527"/>
                    </a:lnTo>
                    <a:lnTo>
                      <a:pt x="1024661" y="19748"/>
                    </a:lnTo>
                    <a:lnTo>
                      <a:pt x="1029449" y="25031"/>
                    </a:lnTo>
                    <a:lnTo>
                      <a:pt x="1044854" y="25031"/>
                    </a:lnTo>
                    <a:lnTo>
                      <a:pt x="1049680" y="19748"/>
                    </a:lnTo>
                    <a:lnTo>
                      <a:pt x="1049680" y="13220"/>
                    </a:lnTo>
                    <a:close/>
                  </a:path>
                  <a:path w="1307464" h="142875">
                    <a:moveTo>
                      <a:pt x="1139990" y="65468"/>
                    </a:moveTo>
                    <a:lnTo>
                      <a:pt x="1137932" y="50888"/>
                    </a:lnTo>
                    <a:lnTo>
                      <a:pt x="1132230" y="40665"/>
                    </a:lnTo>
                    <a:lnTo>
                      <a:pt x="1123607" y="34632"/>
                    </a:lnTo>
                    <a:lnTo>
                      <a:pt x="1112786" y="32651"/>
                    </a:lnTo>
                    <a:lnTo>
                      <a:pt x="1104188" y="33870"/>
                    </a:lnTo>
                    <a:lnTo>
                      <a:pt x="1097445" y="36918"/>
                    </a:lnTo>
                    <a:lnTo>
                      <a:pt x="1092492" y="40906"/>
                    </a:lnTo>
                    <a:lnTo>
                      <a:pt x="1089291" y="44932"/>
                    </a:lnTo>
                    <a:lnTo>
                      <a:pt x="1088859" y="44932"/>
                    </a:lnTo>
                    <a:lnTo>
                      <a:pt x="1087742" y="34366"/>
                    </a:lnTo>
                    <a:lnTo>
                      <a:pt x="1067219" y="34366"/>
                    </a:lnTo>
                    <a:lnTo>
                      <a:pt x="1067841" y="49149"/>
                    </a:lnTo>
                    <a:lnTo>
                      <a:pt x="1067841" y="58635"/>
                    </a:lnTo>
                    <a:lnTo>
                      <a:pt x="1067841" y="110401"/>
                    </a:lnTo>
                    <a:lnTo>
                      <a:pt x="1091501" y="110401"/>
                    </a:lnTo>
                    <a:lnTo>
                      <a:pt x="1091501" y="66573"/>
                    </a:lnTo>
                    <a:lnTo>
                      <a:pt x="1091653" y="62191"/>
                    </a:lnTo>
                    <a:lnTo>
                      <a:pt x="1093978" y="56286"/>
                    </a:lnTo>
                    <a:lnTo>
                      <a:pt x="1097851" y="51777"/>
                    </a:lnTo>
                    <a:lnTo>
                      <a:pt x="1112939" y="51777"/>
                    </a:lnTo>
                    <a:lnTo>
                      <a:pt x="1116368" y="58458"/>
                    </a:lnTo>
                    <a:lnTo>
                      <a:pt x="1116368" y="110401"/>
                    </a:lnTo>
                    <a:lnTo>
                      <a:pt x="1139990" y="110401"/>
                    </a:lnTo>
                    <a:lnTo>
                      <a:pt x="1139990" y="65468"/>
                    </a:lnTo>
                    <a:close/>
                  </a:path>
                  <a:path w="1307464" h="142875">
                    <a:moveTo>
                      <a:pt x="1231569" y="34353"/>
                    </a:moveTo>
                    <a:lnTo>
                      <a:pt x="1211046" y="34353"/>
                    </a:lnTo>
                    <a:lnTo>
                      <a:pt x="1210246" y="43535"/>
                    </a:lnTo>
                    <a:lnTo>
                      <a:pt x="1209929" y="43535"/>
                    </a:lnTo>
                    <a:lnTo>
                      <a:pt x="1207135" y="38950"/>
                    </a:lnTo>
                    <a:lnTo>
                      <a:pt x="1207135" y="62357"/>
                    </a:lnTo>
                    <a:lnTo>
                      <a:pt x="1207135" y="81000"/>
                    </a:lnTo>
                    <a:lnTo>
                      <a:pt x="1206550" y="82854"/>
                    </a:lnTo>
                    <a:lnTo>
                      <a:pt x="1204963" y="88328"/>
                    </a:lnTo>
                    <a:lnTo>
                      <a:pt x="1200099" y="92367"/>
                    </a:lnTo>
                    <a:lnTo>
                      <a:pt x="1193901" y="92367"/>
                    </a:lnTo>
                    <a:lnTo>
                      <a:pt x="1187373" y="90805"/>
                    </a:lnTo>
                    <a:lnTo>
                      <a:pt x="1182535" y="86512"/>
                    </a:lnTo>
                    <a:lnTo>
                      <a:pt x="1179525" y="80086"/>
                    </a:lnTo>
                    <a:lnTo>
                      <a:pt x="1178496" y="72136"/>
                    </a:lnTo>
                    <a:lnTo>
                      <a:pt x="1179703" y="62928"/>
                    </a:lnTo>
                    <a:lnTo>
                      <a:pt x="1183030" y="56134"/>
                    </a:lnTo>
                    <a:lnTo>
                      <a:pt x="1187945" y="51981"/>
                    </a:lnTo>
                    <a:lnTo>
                      <a:pt x="1194054" y="50546"/>
                    </a:lnTo>
                    <a:lnTo>
                      <a:pt x="1200581" y="50546"/>
                    </a:lnTo>
                    <a:lnTo>
                      <a:pt x="1205103" y="54737"/>
                    </a:lnTo>
                    <a:lnTo>
                      <a:pt x="1206817" y="60947"/>
                    </a:lnTo>
                    <a:lnTo>
                      <a:pt x="1207135" y="62357"/>
                    </a:lnTo>
                    <a:lnTo>
                      <a:pt x="1207135" y="38950"/>
                    </a:lnTo>
                    <a:lnTo>
                      <a:pt x="1206042" y="37147"/>
                    </a:lnTo>
                    <a:lnTo>
                      <a:pt x="1199527" y="32651"/>
                    </a:lnTo>
                    <a:lnTo>
                      <a:pt x="1189075" y="32651"/>
                    </a:lnTo>
                    <a:lnTo>
                      <a:pt x="1175753" y="35471"/>
                    </a:lnTo>
                    <a:lnTo>
                      <a:pt x="1164780" y="43497"/>
                    </a:lnTo>
                    <a:lnTo>
                      <a:pt x="1157325" y="56159"/>
                    </a:lnTo>
                    <a:lnTo>
                      <a:pt x="1154595" y="72771"/>
                    </a:lnTo>
                    <a:lnTo>
                      <a:pt x="1156970" y="87744"/>
                    </a:lnTo>
                    <a:lnTo>
                      <a:pt x="1163624" y="99441"/>
                    </a:lnTo>
                    <a:lnTo>
                      <a:pt x="1173797" y="107048"/>
                    </a:lnTo>
                    <a:lnTo>
                      <a:pt x="1186764" y="109766"/>
                    </a:lnTo>
                    <a:lnTo>
                      <a:pt x="1195463" y="109766"/>
                    </a:lnTo>
                    <a:lnTo>
                      <a:pt x="1202778" y="106197"/>
                    </a:lnTo>
                    <a:lnTo>
                      <a:pt x="1207249" y="99961"/>
                    </a:lnTo>
                    <a:lnTo>
                      <a:pt x="1207579" y="99961"/>
                    </a:lnTo>
                    <a:lnTo>
                      <a:pt x="1207579" y="104800"/>
                    </a:lnTo>
                    <a:lnTo>
                      <a:pt x="1206068" y="113906"/>
                    </a:lnTo>
                    <a:lnTo>
                      <a:pt x="1201915" y="120142"/>
                    </a:lnTo>
                    <a:lnTo>
                      <a:pt x="1195666" y="123710"/>
                    </a:lnTo>
                    <a:lnTo>
                      <a:pt x="1187856" y="124853"/>
                    </a:lnTo>
                    <a:lnTo>
                      <a:pt x="1178826" y="124853"/>
                    </a:lnTo>
                    <a:lnTo>
                      <a:pt x="1170584" y="121907"/>
                    </a:lnTo>
                    <a:lnTo>
                      <a:pt x="1165771" y="119087"/>
                    </a:lnTo>
                    <a:lnTo>
                      <a:pt x="1161097" y="137121"/>
                    </a:lnTo>
                    <a:lnTo>
                      <a:pt x="1166837" y="139611"/>
                    </a:lnTo>
                    <a:lnTo>
                      <a:pt x="1173556" y="141414"/>
                    </a:lnTo>
                    <a:lnTo>
                      <a:pt x="1180884" y="142506"/>
                    </a:lnTo>
                    <a:lnTo>
                      <a:pt x="1188466" y="142875"/>
                    </a:lnTo>
                    <a:lnTo>
                      <a:pt x="1196860" y="142430"/>
                    </a:lnTo>
                    <a:lnTo>
                      <a:pt x="1225765" y="124853"/>
                    </a:lnTo>
                    <a:lnTo>
                      <a:pt x="1228382" y="119087"/>
                    </a:lnTo>
                    <a:lnTo>
                      <a:pt x="1230350" y="109766"/>
                    </a:lnTo>
                    <a:lnTo>
                      <a:pt x="1230909" y="99961"/>
                    </a:lnTo>
                    <a:lnTo>
                      <a:pt x="1230947" y="92367"/>
                    </a:lnTo>
                    <a:lnTo>
                      <a:pt x="1230947" y="50546"/>
                    </a:lnTo>
                    <a:lnTo>
                      <a:pt x="1231036" y="43535"/>
                    </a:lnTo>
                    <a:lnTo>
                      <a:pt x="1231214" y="39357"/>
                    </a:lnTo>
                    <a:lnTo>
                      <a:pt x="1231569" y="34353"/>
                    </a:lnTo>
                    <a:close/>
                  </a:path>
                  <a:path w="1307464" h="142875">
                    <a:moveTo>
                      <a:pt x="1307452" y="61734"/>
                    </a:moveTo>
                    <a:lnTo>
                      <a:pt x="1266736" y="61734"/>
                    </a:lnTo>
                    <a:lnTo>
                      <a:pt x="1266736" y="77431"/>
                    </a:lnTo>
                    <a:lnTo>
                      <a:pt x="1307452" y="77431"/>
                    </a:lnTo>
                    <a:lnTo>
                      <a:pt x="1307452" y="61734"/>
                    </a:lnTo>
                    <a:close/>
                  </a:path>
                </a:pathLst>
              </a:custGeom>
              <a:solidFill>
                <a:srgbClr val="36A9E1"/>
              </a:solidFill>
            </p:spPr>
            <p:txBody>
              <a:bodyPr wrap="square" lIns="0" tIns="0" rIns="0" bIns="0" rtlCol="0"/>
              <a:lstStyle/>
              <a:p>
                <a:endParaRPr/>
              </a:p>
            </p:txBody>
          </p:sp>
          <p:pic>
            <p:nvPicPr>
              <p:cNvPr id="13" name="object 13">
                <a:extLst>
                  <a:ext uri="{FF2B5EF4-FFF2-40B4-BE49-F238E27FC236}">
                    <a16:creationId xmlns:a16="http://schemas.microsoft.com/office/drawing/2014/main" id="{11EE0B77-00A2-41C5-90DA-4F764E89B836}"/>
                  </a:ext>
                </a:extLst>
              </p:cNvPr>
              <p:cNvPicPr/>
              <p:nvPr/>
            </p:nvPicPr>
            <p:blipFill>
              <a:blip r:embed="rId5" cstate="print"/>
              <a:stretch>
                <a:fillRect/>
              </a:stretch>
            </p:blipFill>
            <p:spPr>
              <a:xfrm>
                <a:off x="4260976" y="9895291"/>
                <a:ext cx="379712" cy="142873"/>
              </a:xfrm>
              <a:prstGeom prst="rect">
                <a:avLst/>
              </a:prstGeom>
            </p:spPr>
          </p:pic>
          <p:sp>
            <p:nvSpPr>
              <p:cNvPr id="14" name="object 14">
                <a:extLst>
                  <a:ext uri="{FF2B5EF4-FFF2-40B4-BE49-F238E27FC236}">
                    <a16:creationId xmlns:a16="http://schemas.microsoft.com/office/drawing/2014/main" id="{355226D4-26B2-4AA9-9FF9-55829325BCF4}"/>
                  </a:ext>
                </a:extLst>
              </p:cNvPr>
              <p:cNvSpPr/>
              <p:nvPr/>
            </p:nvSpPr>
            <p:spPr>
              <a:xfrm>
                <a:off x="4675918" y="9957026"/>
                <a:ext cx="41275" cy="15875"/>
              </a:xfrm>
              <a:custGeom>
                <a:avLst/>
                <a:gdLst/>
                <a:ahLst/>
                <a:cxnLst/>
                <a:rect l="l" t="t" r="r" b="b"/>
                <a:pathLst>
                  <a:path w="41275" h="15875">
                    <a:moveTo>
                      <a:pt x="40754" y="0"/>
                    </a:moveTo>
                    <a:lnTo>
                      <a:pt x="0" y="0"/>
                    </a:lnTo>
                    <a:lnTo>
                      <a:pt x="0" y="15697"/>
                    </a:lnTo>
                    <a:lnTo>
                      <a:pt x="40754" y="15697"/>
                    </a:lnTo>
                    <a:lnTo>
                      <a:pt x="40754" y="0"/>
                    </a:lnTo>
                    <a:close/>
                  </a:path>
                </a:pathLst>
              </a:custGeom>
              <a:solidFill>
                <a:srgbClr val="36A9E1"/>
              </a:solidFill>
            </p:spPr>
            <p:txBody>
              <a:bodyPr wrap="square" lIns="0" tIns="0" rIns="0" bIns="0" rtlCol="0"/>
              <a:lstStyle/>
              <a:p>
                <a:endParaRPr/>
              </a:p>
            </p:txBody>
          </p:sp>
          <p:pic>
            <p:nvPicPr>
              <p:cNvPr id="15" name="object 15">
                <a:extLst>
                  <a:ext uri="{FF2B5EF4-FFF2-40B4-BE49-F238E27FC236}">
                    <a16:creationId xmlns:a16="http://schemas.microsoft.com/office/drawing/2014/main" id="{7C297066-4C9E-4417-8AC1-67DBD2047811}"/>
                  </a:ext>
                </a:extLst>
              </p:cNvPr>
              <p:cNvPicPr/>
              <p:nvPr/>
            </p:nvPicPr>
            <p:blipFill>
              <a:blip r:embed="rId6" cstate="print"/>
              <a:stretch>
                <a:fillRect/>
              </a:stretch>
            </p:blipFill>
            <p:spPr>
              <a:xfrm>
                <a:off x="4750901" y="9896676"/>
                <a:ext cx="379559" cy="110738"/>
              </a:xfrm>
              <a:prstGeom prst="rect">
                <a:avLst/>
              </a:prstGeom>
            </p:spPr>
          </p:pic>
          <p:pic>
            <p:nvPicPr>
              <p:cNvPr id="16" name="object 16">
                <a:extLst>
                  <a:ext uri="{FF2B5EF4-FFF2-40B4-BE49-F238E27FC236}">
                    <a16:creationId xmlns:a16="http://schemas.microsoft.com/office/drawing/2014/main" id="{FDFB1B59-8350-405B-A943-3A622DA327E8}"/>
                  </a:ext>
                </a:extLst>
              </p:cNvPr>
              <p:cNvPicPr/>
              <p:nvPr/>
            </p:nvPicPr>
            <p:blipFill>
              <a:blip r:embed="rId7" cstate="print"/>
              <a:stretch>
                <a:fillRect/>
              </a:stretch>
            </p:blipFill>
            <p:spPr>
              <a:xfrm>
                <a:off x="5177214" y="9895291"/>
                <a:ext cx="241359" cy="111946"/>
              </a:xfrm>
              <a:prstGeom prst="rect">
                <a:avLst/>
              </a:prstGeom>
            </p:spPr>
          </p:pic>
          <p:sp>
            <p:nvSpPr>
              <p:cNvPr id="17" name="object 17">
                <a:extLst>
                  <a:ext uri="{FF2B5EF4-FFF2-40B4-BE49-F238E27FC236}">
                    <a16:creationId xmlns:a16="http://schemas.microsoft.com/office/drawing/2014/main" id="{6DBFEB65-9654-43AC-A391-A3E35D7F612C}"/>
                  </a:ext>
                </a:extLst>
              </p:cNvPr>
              <p:cNvSpPr/>
              <p:nvPr/>
            </p:nvSpPr>
            <p:spPr>
              <a:xfrm>
                <a:off x="5449514" y="9895304"/>
                <a:ext cx="784860" cy="142875"/>
              </a:xfrm>
              <a:custGeom>
                <a:avLst/>
                <a:gdLst/>
                <a:ahLst/>
                <a:cxnLst/>
                <a:rect l="l" t="t" r="r" b="b"/>
                <a:pathLst>
                  <a:path w="784860" h="142875">
                    <a:moveTo>
                      <a:pt x="40792" y="61722"/>
                    </a:moveTo>
                    <a:lnTo>
                      <a:pt x="0" y="61722"/>
                    </a:lnTo>
                    <a:lnTo>
                      <a:pt x="0" y="77419"/>
                    </a:lnTo>
                    <a:lnTo>
                      <a:pt x="40792" y="77419"/>
                    </a:lnTo>
                    <a:lnTo>
                      <a:pt x="40792" y="61722"/>
                    </a:lnTo>
                    <a:close/>
                  </a:path>
                  <a:path w="784860" h="142875">
                    <a:moveTo>
                      <a:pt x="165531" y="110388"/>
                    </a:moveTo>
                    <a:lnTo>
                      <a:pt x="157137" y="83477"/>
                    </a:lnTo>
                    <a:lnTo>
                      <a:pt x="151625" y="65760"/>
                    </a:lnTo>
                    <a:lnTo>
                      <a:pt x="138391" y="23317"/>
                    </a:lnTo>
                    <a:lnTo>
                      <a:pt x="132867" y="5575"/>
                    </a:lnTo>
                    <a:lnTo>
                      <a:pt x="128397" y="5575"/>
                    </a:lnTo>
                    <a:lnTo>
                      <a:pt x="128397" y="65760"/>
                    </a:lnTo>
                    <a:lnTo>
                      <a:pt x="105232" y="65760"/>
                    </a:lnTo>
                    <a:lnTo>
                      <a:pt x="113169" y="37299"/>
                    </a:lnTo>
                    <a:lnTo>
                      <a:pt x="114706" y="29514"/>
                    </a:lnTo>
                    <a:lnTo>
                      <a:pt x="116268" y="23317"/>
                    </a:lnTo>
                    <a:lnTo>
                      <a:pt x="116560" y="23317"/>
                    </a:lnTo>
                    <a:lnTo>
                      <a:pt x="120002" y="37452"/>
                    </a:lnTo>
                    <a:lnTo>
                      <a:pt x="121843" y="43522"/>
                    </a:lnTo>
                    <a:lnTo>
                      <a:pt x="128397" y="65760"/>
                    </a:lnTo>
                    <a:lnTo>
                      <a:pt x="128397" y="5575"/>
                    </a:lnTo>
                    <a:lnTo>
                      <a:pt x="101803" y="5575"/>
                    </a:lnTo>
                    <a:lnTo>
                      <a:pt x="69913" y="110388"/>
                    </a:lnTo>
                    <a:lnTo>
                      <a:pt x="94284" y="110388"/>
                    </a:lnTo>
                    <a:lnTo>
                      <a:pt x="101803" y="83477"/>
                    </a:lnTo>
                    <a:lnTo>
                      <a:pt x="131800" y="83477"/>
                    </a:lnTo>
                    <a:lnTo>
                      <a:pt x="139903" y="110388"/>
                    </a:lnTo>
                    <a:lnTo>
                      <a:pt x="165531" y="110388"/>
                    </a:lnTo>
                    <a:close/>
                  </a:path>
                  <a:path w="784860" h="142875">
                    <a:moveTo>
                      <a:pt x="249745" y="65455"/>
                    </a:moveTo>
                    <a:lnTo>
                      <a:pt x="247675" y="50876"/>
                    </a:lnTo>
                    <a:lnTo>
                      <a:pt x="241973" y="40652"/>
                    </a:lnTo>
                    <a:lnTo>
                      <a:pt x="233375" y="34620"/>
                    </a:lnTo>
                    <a:lnTo>
                      <a:pt x="222605" y="32639"/>
                    </a:lnTo>
                    <a:lnTo>
                      <a:pt x="213956" y="33858"/>
                    </a:lnTo>
                    <a:lnTo>
                      <a:pt x="207187" y="36906"/>
                    </a:lnTo>
                    <a:lnTo>
                      <a:pt x="202247" y="40894"/>
                    </a:lnTo>
                    <a:lnTo>
                      <a:pt x="199085" y="44919"/>
                    </a:lnTo>
                    <a:lnTo>
                      <a:pt x="198615" y="44919"/>
                    </a:lnTo>
                    <a:lnTo>
                      <a:pt x="197523" y="34353"/>
                    </a:lnTo>
                    <a:lnTo>
                      <a:pt x="176961" y="34353"/>
                    </a:lnTo>
                    <a:lnTo>
                      <a:pt x="177634" y="49136"/>
                    </a:lnTo>
                    <a:lnTo>
                      <a:pt x="177634" y="58623"/>
                    </a:lnTo>
                    <a:lnTo>
                      <a:pt x="177634" y="110388"/>
                    </a:lnTo>
                    <a:lnTo>
                      <a:pt x="201269" y="110388"/>
                    </a:lnTo>
                    <a:lnTo>
                      <a:pt x="201269" y="66560"/>
                    </a:lnTo>
                    <a:lnTo>
                      <a:pt x="201396" y="62179"/>
                    </a:lnTo>
                    <a:lnTo>
                      <a:pt x="203733" y="56273"/>
                    </a:lnTo>
                    <a:lnTo>
                      <a:pt x="207670" y="51765"/>
                    </a:lnTo>
                    <a:lnTo>
                      <a:pt x="222681" y="51765"/>
                    </a:lnTo>
                    <a:lnTo>
                      <a:pt x="226148" y="58445"/>
                    </a:lnTo>
                    <a:lnTo>
                      <a:pt x="226148" y="110388"/>
                    </a:lnTo>
                    <a:lnTo>
                      <a:pt x="249745" y="110388"/>
                    </a:lnTo>
                    <a:lnTo>
                      <a:pt x="249745" y="65455"/>
                    </a:lnTo>
                    <a:close/>
                  </a:path>
                  <a:path w="784860" h="142875">
                    <a:moveTo>
                      <a:pt x="325869" y="35610"/>
                    </a:moveTo>
                    <a:lnTo>
                      <a:pt x="320903" y="33731"/>
                    </a:lnTo>
                    <a:lnTo>
                      <a:pt x="314083" y="32639"/>
                    </a:lnTo>
                    <a:lnTo>
                      <a:pt x="307860" y="32639"/>
                    </a:lnTo>
                    <a:lnTo>
                      <a:pt x="289140" y="35826"/>
                    </a:lnTo>
                    <a:lnTo>
                      <a:pt x="275501" y="44513"/>
                    </a:lnTo>
                    <a:lnTo>
                      <a:pt x="267169" y="57378"/>
                    </a:lnTo>
                    <a:lnTo>
                      <a:pt x="264350" y="73075"/>
                    </a:lnTo>
                    <a:lnTo>
                      <a:pt x="267182" y="89179"/>
                    </a:lnTo>
                    <a:lnTo>
                      <a:pt x="275259" y="101422"/>
                    </a:lnTo>
                    <a:lnTo>
                      <a:pt x="287947" y="109207"/>
                    </a:lnTo>
                    <a:lnTo>
                      <a:pt x="304584" y="111937"/>
                    </a:lnTo>
                    <a:lnTo>
                      <a:pt x="313588" y="111937"/>
                    </a:lnTo>
                    <a:lnTo>
                      <a:pt x="321551" y="110388"/>
                    </a:lnTo>
                    <a:lnTo>
                      <a:pt x="325716" y="108369"/>
                    </a:lnTo>
                    <a:lnTo>
                      <a:pt x="322986" y="90944"/>
                    </a:lnTo>
                    <a:lnTo>
                      <a:pt x="319366" y="92506"/>
                    </a:lnTo>
                    <a:lnTo>
                      <a:pt x="314998" y="93421"/>
                    </a:lnTo>
                    <a:lnTo>
                      <a:pt x="309448" y="93421"/>
                    </a:lnTo>
                    <a:lnTo>
                      <a:pt x="301320" y="92036"/>
                    </a:lnTo>
                    <a:lnTo>
                      <a:pt x="294678" y="87960"/>
                    </a:lnTo>
                    <a:lnTo>
                      <a:pt x="290195" y="81292"/>
                    </a:lnTo>
                    <a:lnTo>
                      <a:pt x="288556" y="72123"/>
                    </a:lnTo>
                    <a:lnTo>
                      <a:pt x="289928" y="63563"/>
                    </a:lnTo>
                    <a:lnTo>
                      <a:pt x="294030" y="56819"/>
                    </a:lnTo>
                    <a:lnTo>
                      <a:pt x="300507" y="52412"/>
                    </a:lnTo>
                    <a:lnTo>
                      <a:pt x="309003" y="50838"/>
                    </a:lnTo>
                    <a:lnTo>
                      <a:pt x="315150" y="50838"/>
                    </a:lnTo>
                    <a:lnTo>
                      <a:pt x="319366" y="51917"/>
                    </a:lnTo>
                    <a:lnTo>
                      <a:pt x="322173" y="53162"/>
                    </a:lnTo>
                    <a:lnTo>
                      <a:pt x="325869" y="35610"/>
                    </a:lnTo>
                    <a:close/>
                  </a:path>
                  <a:path w="784860" h="142875">
                    <a:moveTo>
                      <a:pt x="410895" y="66090"/>
                    </a:moveTo>
                    <a:lnTo>
                      <a:pt x="408863" y="51155"/>
                    </a:lnTo>
                    <a:lnTo>
                      <a:pt x="403275" y="40728"/>
                    </a:lnTo>
                    <a:lnTo>
                      <a:pt x="394855" y="34632"/>
                    </a:lnTo>
                    <a:lnTo>
                      <a:pt x="384352" y="32639"/>
                    </a:lnTo>
                    <a:lnTo>
                      <a:pt x="379984" y="32639"/>
                    </a:lnTo>
                    <a:lnTo>
                      <a:pt x="375640" y="33731"/>
                    </a:lnTo>
                    <a:lnTo>
                      <a:pt x="368325" y="37465"/>
                    </a:lnTo>
                    <a:lnTo>
                      <a:pt x="365175" y="40119"/>
                    </a:lnTo>
                    <a:lnTo>
                      <a:pt x="362750" y="43535"/>
                    </a:lnTo>
                    <a:lnTo>
                      <a:pt x="362419" y="43535"/>
                    </a:lnTo>
                    <a:lnTo>
                      <a:pt x="362419" y="0"/>
                    </a:lnTo>
                    <a:lnTo>
                      <a:pt x="338785" y="0"/>
                    </a:lnTo>
                    <a:lnTo>
                      <a:pt x="338785" y="110388"/>
                    </a:lnTo>
                    <a:lnTo>
                      <a:pt x="362419" y="110388"/>
                    </a:lnTo>
                    <a:lnTo>
                      <a:pt x="362521" y="61569"/>
                    </a:lnTo>
                    <a:lnTo>
                      <a:pt x="363220" y="60159"/>
                    </a:lnTo>
                    <a:lnTo>
                      <a:pt x="364883" y="55816"/>
                    </a:lnTo>
                    <a:lnTo>
                      <a:pt x="368795" y="51765"/>
                    </a:lnTo>
                    <a:lnTo>
                      <a:pt x="383908" y="51765"/>
                    </a:lnTo>
                    <a:lnTo>
                      <a:pt x="387324" y="58623"/>
                    </a:lnTo>
                    <a:lnTo>
                      <a:pt x="387324" y="110388"/>
                    </a:lnTo>
                    <a:lnTo>
                      <a:pt x="410895" y="110388"/>
                    </a:lnTo>
                    <a:lnTo>
                      <a:pt x="410895" y="66090"/>
                    </a:lnTo>
                    <a:close/>
                  </a:path>
                  <a:path w="784860" h="142875">
                    <a:moveTo>
                      <a:pt x="504977" y="71488"/>
                    </a:moveTo>
                    <a:lnTo>
                      <a:pt x="482079" y="35331"/>
                    </a:lnTo>
                    <a:lnTo>
                      <a:pt x="480504" y="35052"/>
                    </a:lnTo>
                    <a:lnTo>
                      <a:pt x="480504" y="71488"/>
                    </a:lnTo>
                    <a:lnTo>
                      <a:pt x="480479" y="72910"/>
                    </a:lnTo>
                    <a:lnTo>
                      <a:pt x="479526" y="81559"/>
                    </a:lnTo>
                    <a:lnTo>
                      <a:pt x="476516" y="88823"/>
                    </a:lnTo>
                    <a:lnTo>
                      <a:pt x="471766" y="93497"/>
                    </a:lnTo>
                    <a:lnTo>
                      <a:pt x="465467" y="95148"/>
                    </a:lnTo>
                    <a:lnTo>
                      <a:pt x="458762" y="93408"/>
                    </a:lnTo>
                    <a:lnTo>
                      <a:pt x="453898" y="88607"/>
                    </a:lnTo>
                    <a:lnTo>
                      <a:pt x="450913" y="81368"/>
                    </a:lnTo>
                    <a:lnTo>
                      <a:pt x="449986" y="72910"/>
                    </a:lnTo>
                    <a:lnTo>
                      <a:pt x="449999" y="71488"/>
                    </a:lnTo>
                    <a:lnTo>
                      <a:pt x="450773" y="63995"/>
                    </a:lnTo>
                    <a:lnTo>
                      <a:pt x="453491" y="56667"/>
                    </a:lnTo>
                    <a:lnTo>
                      <a:pt x="458317" y="51435"/>
                    </a:lnTo>
                    <a:lnTo>
                      <a:pt x="465467" y="49441"/>
                    </a:lnTo>
                    <a:lnTo>
                      <a:pt x="472351" y="51409"/>
                    </a:lnTo>
                    <a:lnTo>
                      <a:pt x="477037" y="56591"/>
                    </a:lnTo>
                    <a:lnTo>
                      <a:pt x="479717" y="63855"/>
                    </a:lnTo>
                    <a:lnTo>
                      <a:pt x="480504" y="71488"/>
                    </a:lnTo>
                    <a:lnTo>
                      <a:pt x="480504" y="35052"/>
                    </a:lnTo>
                    <a:lnTo>
                      <a:pt x="436664" y="43421"/>
                    </a:lnTo>
                    <a:lnTo>
                      <a:pt x="425500" y="72910"/>
                    </a:lnTo>
                    <a:lnTo>
                      <a:pt x="428523" y="89395"/>
                    </a:lnTo>
                    <a:lnTo>
                      <a:pt x="436829" y="101727"/>
                    </a:lnTo>
                    <a:lnTo>
                      <a:pt x="449313" y="109448"/>
                    </a:lnTo>
                    <a:lnTo>
                      <a:pt x="464845" y="112115"/>
                    </a:lnTo>
                    <a:lnTo>
                      <a:pt x="479704" y="109689"/>
                    </a:lnTo>
                    <a:lnTo>
                      <a:pt x="492544" y="102247"/>
                    </a:lnTo>
                    <a:lnTo>
                      <a:pt x="497611" y="95148"/>
                    </a:lnTo>
                    <a:lnTo>
                      <a:pt x="501573" y="89598"/>
                    </a:lnTo>
                    <a:lnTo>
                      <a:pt x="504977" y="71488"/>
                    </a:lnTo>
                    <a:close/>
                  </a:path>
                  <a:path w="784860" h="142875">
                    <a:moveTo>
                      <a:pt x="566178" y="32943"/>
                    </a:moveTo>
                    <a:lnTo>
                      <a:pt x="563372" y="32473"/>
                    </a:lnTo>
                    <a:lnTo>
                      <a:pt x="561238" y="32473"/>
                    </a:lnTo>
                    <a:lnTo>
                      <a:pt x="555409" y="33388"/>
                    </a:lnTo>
                    <a:lnTo>
                      <a:pt x="549605" y="36207"/>
                    </a:lnTo>
                    <a:lnTo>
                      <a:pt x="544487" y="41135"/>
                    </a:lnTo>
                    <a:lnTo>
                      <a:pt x="540702" y="48336"/>
                    </a:lnTo>
                    <a:lnTo>
                      <a:pt x="540054" y="48336"/>
                    </a:lnTo>
                    <a:lnTo>
                      <a:pt x="539140" y="34340"/>
                    </a:lnTo>
                    <a:lnTo>
                      <a:pt x="518947" y="34340"/>
                    </a:lnTo>
                    <a:lnTo>
                      <a:pt x="519391" y="40868"/>
                    </a:lnTo>
                    <a:lnTo>
                      <a:pt x="519544" y="48183"/>
                    </a:lnTo>
                    <a:lnTo>
                      <a:pt x="519544" y="59372"/>
                    </a:lnTo>
                    <a:lnTo>
                      <a:pt x="519544" y="110388"/>
                    </a:lnTo>
                    <a:lnTo>
                      <a:pt x="543153" y="110388"/>
                    </a:lnTo>
                    <a:lnTo>
                      <a:pt x="543153" y="69964"/>
                    </a:lnTo>
                    <a:lnTo>
                      <a:pt x="543356" y="68084"/>
                    </a:lnTo>
                    <a:lnTo>
                      <a:pt x="545198" y="59232"/>
                    </a:lnTo>
                    <a:lnTo>
                      <a:pt x="551091" y="54571"/>
                    </a:lnTo>
                    <a:lnTo>
                      <a:pt x="562457" y="54571"/>
                    </a:lnTo>
                    <a:lnTo>
                      <a:pt x="566178" y="55194"/>
                    </a:lnTo>
                    <a:lnTo>
                      <a:pt x="566178" y="32943"/>
                    </a:lnTo>
                    <a:close/>
                  </a:path>
                  <a:path w="784860" h="142875">
                    <a:moveTo>
                      <a:pt x="602234" y="34340"/>
                    </a:moveTo>
                    <a:lnTo>
                      <a:pt x="578599" y="34340"/>
                    </a:lnTo>
                    <a:lnTo>
                      <a:pt x="578599" y="110375"/>
                    </a:lnTo>
                    <a:lnTo>
                      <a:pt x="602234" y="110375"/>
                    </a:lnTo>
                    <a:lnTo>
                      <a:pt x="602234" y="34340"/>
                    </a:lnTo>
                    <a:close/>
                  </a:path>
                  <a:path w="784860" h="142875">
                    <a:moveTo>
                      <a:pt x="603034" y="19735"/>
                    </a:moveTo>
                    <a:lnTo>
                      <a:pt x="602907" y="6515"/>
                    </a:lnTo>
                    <a:lnTo>
                      <a:pt x="598170" y="1371"/>
                    </a:lnTo>
                    <a:lnTo>
                      <a:pt x="582942" y="1371"/>
                    </a:lnTo>
                    <a:lnTo>
                      <a:pt x="578015" y="6515"/>
                    </a:lnTo>
                    <a:lnTo>
                      <a:pt x="578015" y="19735"/>
                    </a:lnTo>
                    <a:lnTo>
                      <a:pt x="582790" y="25019"/>
                    </a:lnTo>
                    <a:lnTo>
                      <a:pt x="598170" y="25019"/>
                    </a:lnTo>
                    <a:lnTo>
                      <a:pt x="603034" y="19735"/>
                    </a:lnTo>
                    <a:close/>
                  </a:path>
                  <a:path w="784860" h="142875">
                    <a:moveTo>
                      <a:pt x="693305" y="65455"/>
                    </a:moveTo>
                    <a:lnTo>
                      <a:pt x="691248" y="50876"/>
                    </a:lnTo>
                    <a:lnTo>
                      <a:pt x="685546" y="40652"/>
                    </a:lnTo>
                    <a:lnTo>
                      <a:pt x="676935" y="34620"/>
                    </a:lnTo>
                    <a:lnTo>
                      <a:pt x="666115" y="32639"/>
                    </a:lnTo>
                    <a:lnTo>
                      <a:pt x="657504" y="33858"/>
                    </a:lnTo>
                    <a:lnTo>
                      <a:pt x="650760" y="36906"/>
                    </a:lnTo>
                    <a:lnTo>
                      <a:pt x="645820" y="40894"/>
                    </a:lnTo>
                    <a:lnTo>
                      <a:pt x="642620" y="44919"/>
                    </a:lnTo>
                    <a:lnTo>
                      <a:pt x="642150" y="44919"/>
                    </a:lnTo>
                    <a:lnTo>
                      <a:pt x="641083" y="34353"/>
                    </a:lnTo>
                    <a:lnTo>
                      <a:pt x="620547" y="34353"/>
                    </a:lnTo>
                    <a:lnTo>
                      <a:pt x="621169" y="49136"/>
                    </a:lnTo>
                    <a:lnTo>
                      <a:pt x="621169" y="58623"/>
                    </a:lnTo>
                    <a:lnTo>
                      <a:pt x="621169" y="110388"/>
                    </a:lnTo>
                    <a:lnTo>
                      <a:pt x="644829" y="110388"/>
                    </a:lnTo>
                    <a:lnTo>
                      <a:pt x="644829" y="66560"/>
                    </a:lnTo>
                    <a:lnTo>
                      <a:pt x="644956" y="62179"/>
                    </a:lnTo>
                    <a:lnTo>
                      <a:pt x="647319" y="56273"/>
                    </a:lnTo>
                    <a:lnTo>
                      <a:pt x="651179" y="51765"/>
                    </a:lnTo>
                    <a:lnTo>
                      <a:pt x="666242" y="51765"/>
                    </a:lnTo>
                    <a:lnTo>
                      <a:pt x="669658" y="58445"/>
                    </a:lnTo>
                    <a:lnTo>
                      <a:pt x="669658" y="110388"/>
                    </a:lnTo>
                    <a:lnTo>
                      <a:pt x="693305" y="110388"/>
                    </a:lnTo>
                    <a:lnTo>
                      <a:pt x="693305" y="65455"/>
                    </a:lnTo>
                    <a:close/>
                  </a:path>
                  <a:path w="784860" h="142875">
                    <a:moveTo>
                      <a:pt x="784847" y="34340"/>
                    </a:moveTo>
                    <a:lnTo>
                      <a:pt x="764336" y="34340"/>
                    </a:lnTo>
                    <a:lnTo>
                      <a:pt x="763562" y="43522"/>
                    </a:lnTo>
                    <a:lnTo>
                      <a:pt x="763270" y="43522"/>
                    </a:lnTo>
                    <a:lnTo>
                      <a:pt x="760641" y="39281"/>
                    </a:lnTo>
                    <a:lnTo>
                      <a:pt x="760641" y="63906"/>
                    </a:lnTo>
                    <a:lnTo>
                      <a:pt x="760641" y="78536"/>
                    </a:lnTo>
                    <a:lnTo>
                      <a:pt x="760412" y="80987"/>
                    </a:lnTo>
                    <a:lnTo>
                      <a:pt x="759841" y="82842"/>
                    </a:lnTo>
                    <a:lnTo>
                      <a:pt x="758278" y="88315"/>
                    </a:lnTo>
                    <a:lnTo>
                      <a:pt x="753452" y="92354"/>
                    </a:lnTo>
                    <a:lnTo>
                      <a:pt x="747217" y="92354"/>
                    </a:lnTo>
                    <a:lnTo>
                      <a:pt x="740676" y="90792"/>
                    </a:lnTo>
                    <a:lnTo>
                      <a:pt x="735850" y="86499"/>
                    </a:lnTo>
                    <a:lnTo>
                      <a:pt x="732866" y="80073"/>
                    </a:lnTo>
                    <a:lnTo>
                      <a:pt x="731837" y="72123"/>
                    </a:lnTo>
                    <a:lnTo>
                      <a:pt x="733044" y="62915"/>
                    </a:lnTo>
                    <a:lnTo>
                      <a:pt x="736384" y="56121"/>
                    </a:lnTo>
                    <a:lnTo>
                      <a:pt x="741299" y="51968"/>
                    </a:lnTo>
                    <a:lnTo>
                      <a:pt x="747369" y="50533"/>
                    </a:lnTo>
                    <a:lnTo>
                      <a:pt x="753897" y="50533"/>
                    </a:lnTo>
                    <a:lnTo>
                      <a:pt x="758456" y="54724"/>
                    </a:lnTo>
                    <a:lnTo>
                      <a:pt x="760196" y="60934"/>
                    </a:lnTo>
                    <a:lnTo>
                      <a:pt x="760641" y="63906"/>
                    </a:lnTo>
                    <a:lnTo>
                      <a:pt x="760641" y="39281"/>
                    </a:lnTo>
                    <a:lnTo>
                      <a:pt x="759320" y="37134"/>
                    </a:lnTo>
                    <a:lnTo>
                      <a:pt x="752830" y="32639"/>
                    </a:lnTo>
                    <a:lnTo>
                      <a:pt x="742429" y="32639"/>
                    </a:lnTo>
                    <a:lnTo>
                      <a:pt x="729081" y="35458"/>
                    </a:lnTo>
                    <a:lnTo>
                      <a:pt x="718096" y="43484"/>
                    </a:lnTo>
                    <a:lnTo>
                      <a:pt x="710653" y="56146"/>
                    </a:lnTo>
                    <a:lnTo>
                      <a:pt x="707910" y="72758"/>
                    </a:lnTo>
                    <a:lnTo>
                      <a:pt x="710285" y="87731"/>
                    </a:lnTo>
                    <a:lnTo>
                      <a:pt x="716940" y="99428"/>
                    </a:lnTo>
                    <a:lnTo>
                      <a:pt x="727113" y="107035"/>
                    </a:lnTo>
                    <a:lnTo>
                      <a:pt x="740079" y="109753"/>
                    </a:lnTo>
                    <a:lnTo>
                      <a:pt x="748779" y="109753"/>
                    </a:lnTo>
                    <a:lnTo>
                      <a:pt x="756081" y="106184"/>
                    </a:lnTo>
                    <a:lnTo>
                      <a:pt x="760641" y="99949"/>
                    </a:lnTo>
                    <a:lnTo>
                      <a:pt x="760907" y="99949"/>
                    </a:lnTo>
                    <a:lnTo>
                      <a:pt x="760907" y="104787"/>
                    </a:lnTo>
                    <a:lnTo>
                      <a:pt x="759396" y="113893"/>
                    </a:lnTo>
                    <a:lnTo>
                      <a:pt x="755243" y="120129"/>
                    </a:lnTo>
                    <a:lnTo>
                      <a:pt x="748995" y="123698"/>
                    </a:lnTo>
                    <a:lnTo>
                      <a:pt x="741197" y="124841"/>
                    </a:lnTo>
                    <a:lnTo>
                      <a:pt x="732142" y="124841"/>
                    </a:lnTo>
                    <a:lnTo>
                      <a:pt x="723900" y="121894"/>
                    </a:lnTo>
                    <a:lnTo>
                      <a:pt x="719099" y="119075"/>
                    </a:lnTo>
                    <a:lnTo>
                      <a:pt x="714400" y="137109"/>
                    </a:lnTo>
                    <a:lnTo>
                      <a:pt x="720153" y="139598"/>
                    </a:lnTo>
                    <a:lnTo>
                      <a:pt x="726871" y="141401"/>
                    </a:lnTo>
                    <a:lnTo>
                      <a:pt x="734212" y="142494"/>
                    </a:lnTo>
                    <a:lnTo>
                      <a:pt x="741794" y="142862"/>
                    </a:lnTo>
                    <a:lnTo>
                      <a:pt x="750163" y="142417"/>
                    </a:lnTo>
                    <a:lnTo>
                      <a:pt x="779043" y="124841"/>
                    </a:lnTo>
                    <a:lnTo>
                      <a:pt x="781646" y="119075"/>
                    </a:lnTo>
                    <a:lnTo>
                      <a:pt x="783628" y="109753"/>
                    </a:lnTo>
                    <a:lnTo>
                      <a:pt x="784186" y="99949"/>
                    </a:lnTo>
                    <a:lnTo>
                      <a:pt x="784225" y="92354"/>
                    </a:lnTo>
                    <a:lnTo>
                      <a:pt x="784225" y="50533"/>
                    </a:lnTo>
                    <a:lnTo>
                      <a:pt x="784326" y="43522"/>
                    </a:lnTo>
                    <a:lnTo>
                      <a:pt x="784529" y="39344"/>
                    </a:lnTo>
                    <a:lnTo>
                      <a:pt x="784847" y="34340"/>
                    </a:lnTo>
                    <a:close/>
                  </a:path>
                </a:pathLst>
              </a:custGeom>
              <a:solidFill>
                <a:srgbClr val="36A9E1"/>
              </a:solidFill>
            </p:spPr>
            <p:txBody>
              <a:bodyPr wrap="square" lIns="0" tIns="0" rIns="0" bIns="0" rtlCol="0"/>
              <a:lstStyle/>
              <a:p>
                <a:endParaRPr/>
              </a:p>
            </p:txBody>
          </p:sp>
        </p:grpSp>
        <p:sp>
          <p:nvSpPr>
            <p:cNvPr id="5" name="Flowchart: Manual Input 23">
              <a:extLst>
                <a:ext uri="{FF2B5EF4-FFF2-40B4-BE49-F238E27FC236}">
                  <a16:creationId xmlns:a16="http://schemas.microsoft.com/office/drawing/2014/main" id="{13E9F372-0C8B-4539-8295-4BCE8CA1672E}"/>
                </a:ext>
              </a:extLst>
            </p:cNvPr>
            <p:cNvSpPr/>
            <p:nvPr/>
          </p:nvSpPr>
          <p:spPr>
            <a:xfrm>
              <a:off x="-16642" y="2072807"/>
              <a:ext cx="7573143" cy="739200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2000 h 10000"/>
                <a:gd name="connsiteX1" fmla="*/ 8324 w 10000"/>
                <a:gd name="connsiteY1" fmla="*/ 24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0 w 10000"/>
                <a:gd name="connsiteY0" fmla="*/ 2000 h 10000"/>
                <a:gd name="connsiteX1" fmla="*/ 8324 w 10000"/>
                <a:gd name="connsiteY1" fmla="*/ 24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0 w 10000"/>
                <a:gd name="connsiteY0" fmla="*/ 4896 h 10000"/>
                <a:gd name="connsiteX1" fmla="*/ 8324 w 10000"/>
                <a:gd name="connsiteY1" fmla="*/ 24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4896 h 10000"/>
                <a:gd name="connsiteX0" fmla="*/ 0 w 10000"/>
                <a:gd name="connsiteY0" fmla="*/ 4896 h 10000"/>
                <a:gd name="connsiteX1" fmla="*/ 8324 w 10000"/>
                <a:gd name="connsiteY1" fmla="*/ 24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4896 h 10000"/>
                <a:gd name="connsiteX0" fmla="*/ 0 w 10000"/>
                <a:gd name="connsiteY0" fmla="*/ 4896 h 10000"/>
                <a:gd name="connsiteX1" fmla="*/ 8324 w 10000"/>
                <a:gd name="connsiteY1" fmla="*/ 24 h 10000"/>
                <a:gd name="connsiteX2" fmla="*/ 10000 w 10000"/>
                <a:gd name="connsiteY2" fmla="*/ 0 h 10000"/>
                <a:gd name="connsiteX3" fmla="*/ 10000 w 10000"/>
                <a:gd name="connsiteY3" fmla="*/ 10000 h 10000"/>
                <a:gd name="connsiteX4" fmla="*/ 8365 w 10000"/>
                <a:gd name="connsiteY4" fmla="*/ 9941 h 10000"/>
                <a:gd name="connsiteX5" fmla="*/ 0 w 10000"/>
                <a:gd name="connsiteY5" fmla="*/ 10000 h 10000"/>
                <a:gd name="connsiteX6" fmla="*/ 0 w 10000"/>
                <a:gd name="connsiteY6" fmla="*/ 4896 h 10000"/>
                <a:gd name="connsiteX0" fmla="*/ 0 w 10000"/>
                <a:gd name="connsiteY0" fmla="*/ 4896 h 11314"/>
                <a:gd name="connsiteX1" fmla="*/ 8324 w 10000"/>
                <a:gd name="connsiteY1" fmla="*/ 24 h 11314"/>
                <a:gd name="connsiteX2" fmla="*/ 10000 w 10000"/>
                <a:gd name="connsiteY2" fmla="*/ 0 h 11314"/>
                <a:gd name="connsiteX3" fmla="*/ 10000 w 10000"/>
                <a:gd name="connsiteY3" fmla="*/ 10000 h 11314"/>
                <a:gd name="connsiteX4" fmla="*/ 8365 w 10000"/>
                <a:gd name="connsiteY4" fmla="*/ 9941 h 11314"/>
                <a:gd name="connsiteX5" fmla="*/ 0 w 10000"/>
                <a:gd name="connsiteY5" fmla="*/ 10000 h 11314"/>
                <a:gd name="connsiteX6" fmla="*/ 0 w 10000"/>
                <a:gd name="connsiteY6" fmla="*/ 4896 h 11314"/>
                <a:gd name="connsiteX0" fmla="*/ 0 w 10000"/>
                <a:gd name="connsiteY0" fmla="*/ 4896 h 15045"/>
                <a:gd name="connsiteX1" fmla="*/ 8324 w 10000"/>
                <a:gd name="connsiteY1" fmla="*/ 24 h 15045"/>
                <a:gd name="connsiteX2" fmla="*/ 10000 w 10000"/>
                <a:gd name="connsiteY2" fmla="*/ 0 h 15045"/>
                <a:gd name="connsiteX3" fmla="*/ 10000 w 10000"/>
                <a:gd name="connsiteY3" fmla="*/ 10000 h 15045"/>
                <a:gd name="connsiteX4" fmla="*/ 8365 w 10000"/>
                <a:gd name="connsiteY4" fmla="*/ 9941 h 15045"/>
                <a:gd name="connsiteX5" fmla="*/ 0 w 10000"/>
                <a:gd name="connsiteY5" fmla="*/ 15045 h 15045"/>
                <a:gd name="connsiteX6" fmla="*/ 0 w 10000"/>
                <a:gd name="connsiteY6" fmla="*/ 4896 h 15045"/>
                <a:gd name="connsiteX0" fmla="*/ 0 w 10000"/>
                <a:gd name="connsiteY0" fmla="*/ 4896 h 15045"/>
                <a:gd name="connsiteX1" fmla="*/ 8324 w 10000"/>
                <a:gd name="connsiteY1" fmla="*/ 24 h 15045"/>
                <a:gd name="connsiteX2" fmla="*/ 10000 w 10000"/>
                <a:gd name="connsiteY2" fmla="*/ 0 h 15045"/>
                <a:gd name="connsiteX3" fmla="*/ 10000 w 10000"/>
                <a:gd name="connsiteY3" fmla="*/ 10000 h 15045"/>
                <a:gd name="connsiteX4" fmla="*/ 8365 w 10000"/>
                <a:gd name="connsiteY4" fmla="*/ 10031 h 15045"/>
                <a:gd name="connsiteX5" fmla="*/ 0 w 10000"/>
                <a:gd name="connsiteY5" fmla="*/ 15045 h 15045"/>
                <a:gd name="connsiteX6" fmla="*/ 0 w 10000"/>
                <a:gd name="connsiteY6" fmla="*/ 4896 h 15045"/>
                <a:gd name="connsiteX0" fmla="*/ 0 w 10000"/>
                <a:gd name="connsiteY0" fmla="*/ 4896 h 15045"/>
                <a:gd name="connsiteX1" fmla="*/ 8324 w 10000"/>
                <a:gd name="connsiteY1" fmla="*/ 24 h 15045"/>
                <a:gd name="connsiteX2" fmla="*/ 10000 w 10000"/>
                <a:gd name="connsiteY2" fmla="*/ 0 h 15045"/>
                <a:gd name="connsiteX3" fmla="*/ 10000 w 10000"/>
                <a:gd name="connsiteY3" fmla="*/ 10000 h 15045"/>
                <a:gd name="connsiteX4" fmla="*/ 8365 w 10000"/>
                <a:gd name="connsiteY4" fmla="*/ 10031 h 15045"/>
                <a:gd name="connsiteX5" fmla="*/ 0 w 10000"/>
                <a:gd name="connsiteY5" fmla="*/ 15045 h 15045"/>
                <a:gd name="connsiteX6" fmla="*/ 0 w 10000"/>
                <a:gd name="connsiteY6" fmla="*/ 4896 h 15045"/>
                <a:gd name="connsiteX0" fmla="*/ 0 w 10000"/>
                <a:gd name="connsiteY0" fmla="*/ 4896 h 15045"/>
                <a:gd name="connsiteX1" fmla="*/ 8324 w 10000"/>
                <a:gd name="connsiteY1" fmla="*/ 24 h 15045"/>
                <a:gd name="connsiteX2" fmla="*/ 10000 w 10000"/>
                <a:gd name="connsiteY2" fmla="*/ 0 h 15045"/>
                <a:gd name="connsiteX3" fmla="*/ 10000 w 10000"/>
                <a:gd name="connsiteY3" fmla="*/ 10000 h 15045"/>
                <a:gd name="connsiteX4" fmla="*/ 8365 w 10000"/>
                <a:gd name="connsiteY4" fmla="*/ 10031 h 15045"/>
                <a:gd name="connsiteX5" fmla="*/ 0 w 10000"/>
                <a:gd name="connsiteY5" fmla="*/ 15045 h 15045"/>
                <a:gd name="connsiteX6" fmla="*/ 0 w 10000"/>
                <a:gd name="connsiteY6" fmla="*/ 4896 h 15045"/>
                <a:gd name="connsiteX0" fmla="*/ 0 w 10000"/>
                <a:gd name="connsiteY0" fmla="*/ 4896 h 15045"/>
                <a:gd name="connsiteX1" fmla="*/ 8324 w 10000"/>
                <a:gd name="connsiteY1" fmla="*/ 24 h 15045"/>
                <a:gd name="connsiteX2" fmla="*/ 10000 w 10000"/>
                <a:gd name="connsiteY2" fmla="*/ 0 h 15045"/>
                <a:gd name="connsiteX3" fmla="*/ 10000 w 10000"/>
                <a:gd name="connsiteY3" fmla="*/ 10000 h 15045"/>
                <a:gd name="connsiteX4" fmla="*/ 8365 w 10000"/>
                <a:gd name="connsiteY4" fmla="*/ 10031 h 15045"/>
                <a:gd name="connsiteX5" fmla="*/ 0 w 10000"/>
                <a:gd name="connsiteY5" fmla="*/ 15045 h 15045"/>
                <a:gd name="connsiteX6" fmla="*/ 0 w 10000"/>
                <a:gd name="connsiteY6" fmla="*/ 4896 h 15045"/>
                <a:gd name="connsiteX0" fmla="*/ 0 w 10000"/>
                <a:gd name="connsiteY0" fmla="*/ 4896 h 15045"/>
                <a:gd name="connsiteX1" fmla="*/ 8324 w 10000"/>
                <a:gd name="connsiteY1" fmla="*/ 24 h 15045"/>
                <a:gd name="connsiteX2" fmla="*/ 10000 w 10000"/>
                <a:gd name="connsiteY2" fmla="*/ 0 h 15045"/>
                <a:gd name="connsiteX3" fmla="*/ 10000 w 10000"/>
                <a:gd name="connsiteY3" fmla="*/ 10000 h 15045"/>
                <a:gd name="connsiteX4" fmla="*/ 8365 w 10000"/>
                <a:gd name="connsiteY4" fmla="*/ 10031 h 15045"/>
                <a:gd name="connsiteX5" fmla="*/ 0 w 10000"/>
                <a:gd name="connsiteY5" fmla="*/ 15045 h 15045"/>
                <a:gd name="connsiteX6" fmla="*/ 0 w 10000"/>
                <a:gd name="connsiteY6" fmla="*/ 4896 h 1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5045">
                  <a:moveTo>
                    <a:pt x="0" y="4896"/>
                  </a:moveTo>
                  <a:cubicBezTo>
                    <a:pt x="3184" y="3252"/>
                    <a:pt x="7937" y="-34"/>
                    <a:pt x="8324" y="24"/>
                  </a:cubicBezTo>
                  <a:lnTo>
                    <a:pt x="10000" y="0"/>
                  </a:lnTo>
                  <a:lnTo>
                    <a:pt x="10000" y="10000"/>
                  </a:lnTo>
                  <a:cubicBezTo>
                    <a:pt x="9448" y="10000"/>
                    <a:pt x="8917" y="10031"/>
                    <a:pt x="8365" y="10031"/>
                  </a:cubicBezTo>
                  <a:cubicBezTo>
                    <a:pt x="3565" y="13096"/>
                    <a:pt x="2808" y="13652"/>
                    <a:pt x="0" y="15045"/>
                  </a:cubicBezTo>
                  <a:lnTo>
                    <a:pt x="0" y="4896"/>
                  </a:lnTo>
                  <a:close/>
                </a:path>
              </a:pathLst>
            </a:custGeom>
            <a:blipFill dpi="0" rotWithShape="1">
              <a:blip r:embed="rId8"/>
              <a:srcRect/>
              <a:stretch>
                <a:fillRect l="-11000" t="-2000" r="-11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89D3989E-DFAA-4D53-889F-7D9AF3AE2405}"/>
                </a:ext>
              </a:extLst>
            </p:cNvPr>
            <p:cNvCxnSpPr>
              <a:cxnSpLocks/>
            </p:cNvCxnSpPr>
            <p:nvPr/>
          </p:nvCxnSpPr>
          <p:spPr>
            <a:xfrm flipH="1">
              <a:off x="6244377" y="2072807"/>
              <a:ext cx="1371600" cy="0"/>
            </a:xfrm>
            <a:prstGeom prst="line">
              <a:avLst/>
            </a:prstGeom>
            <a:ln w="152400">
              <a:solidFill>
                <a:srgbClr val="37A8DF"/>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8D5BB9FC-4229-48E1-BC78-C5CA014F8A78}"/>
                </a:ext>
              </a:extLst>
            </p:cNvPr>
            <p:cNvPicPr>
              <a:picLocks noChangeAspect="1"/>
            </p:cNvPicPr>
            <p:nvPr/>
          </p:nvPicPr>
          <p:blipFill>
            <a:blip r:embed="rId9"/>
            <a:stretch>
              <a:fillRect/>
            </a:stretch>
          </p:blipFill>
          <p:spPr>
            <a:xfrm>
              <a:off x="561974" y="243621"/>
              <a:ext cx="3357849" cy="1969938"/>
            </a:xfrm>
            <a:prstGeom prst="rect">
              <a:avLst/>
            </a:prstGeom>
          </p:spPr>
        </p:pic>
      </p:grpSp>
      <p:cxnSp>
        <p:nvCxnSpPr>
          <p:cNvPr id="18" name="Straight Connector 17">
            <a:extLst>
              <a:ext uri="{FF2B5EF4-FFF2-40B4-BE49-F238E27FC236}">
                <a16:creationId xmlns:a16="http://schemas.microsoft.com/office/drawing/2014/main" id="{A57070DC-261B-4F6A-BA67-B07E3A0096CE}"/>
              </a:ext>
            </a:extLst>
          </p:cNvPr>
          <p:cNvCxnSpPr>
            <a:cxnSpLocks/>
          </p:cNvCxnSpPr>
          <p:nvPr/>
        </p:nvCxnSpPr>
        <p:spPr>
          <a:xfrm flipH="1">
            <a:off x="-16642" y="2072807"/>
            <a:ext cx="6282451" cy="2405533"/>
          </a:xfrm>
          <a:prstGeom prst="line">
            <a:avLst/>
          </a:prstGeom>
          <a:ln w="152400">
            <a:solidFill>
              <a:srgbClr val="37A8DF"/>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DC1A507-46B1-45E8-9FF5-76E29AFE9D7F}"/>
              </a:ext>
            </a:extLst>
          </p:cNvPr>
          <p:cNvSpPr txBox="1"/>
          <p:nvPr/>
        </p:nvSpPr>
        <p:spPr>
          <a:xfrm>
            <a:off x="3979299" y="928509"/>
            <a:ext cx="2962671" cy="369332"/>
          </a:xfrm>
          <a:prstGeom prst="rect">
            <a:avLst/>
          </a:prstGeom>
          <a:noFill/>
        </p:spPr>
        <p:txBody>
          <a:bodyPr wrap="none" rtlCol="0">
            <a:spAutoFit/>
          </a:bodyPr>
          <a:lstStyle/>
          <a:p>
            <a:r>
              <a:rPr lang="en-US" b="1" dirty="0">
                <a:solidFill>
                  <a:srgbClr val="DADADA"/>
                </a:solidFill>
                <a:latin typeface="Tahoma" panose="020B0604030504040204" pitchFamily="34" charset="0"/>
                <a:ea typeface="Tahoma" panose="020B0604030504040204" pitchFamily="34" charset="0"/>
                <a:cs typeface="Tahoma" panose="020B0604030504040204" pitchFamily="34" charset="0"/>
              </a:rPr>
              <a:t>DXB | AUH | KSA | EGY</a:t>
            </a:r>
          </a:p>
        </p:txBody>
      </p:sp>
    </p:spTree>
    <p:extLst>
      <p:ext uri="{BB962C8B-B14F-4D97-AF65-F5344CB8AC3E}">
        <p14:creationId xmlns:p14="http://schemas.microsoft.com/office/powerpoint/2010/main" val="41845914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30F48F-D438-4F2C-8B71-FF887FD8E6E7}"/>
              </a:ext>
            </a:extLst>
          </p:cNvPr>
          <p:cNvSpPr txBox="1"/>
          <p:nvPr/>
        </p:nvSpPr>
        <p:spPr>
          <a:xfrm>
            <a:off x="-641350" y="3136900"/>
            <a:ext cx="6629400" cy="3170099"/>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
                <a:srgbClr val="B52722"/>
              </a:buClr>
              <a:buSzPts val="2800"/>
              <a:buFont typeface="Londrina Solid"/>
              <a:buNone/>
              <a:tabLst/>
              <a:defRPr/>
            </a:pPr>
            <a:r>
              <a:rPr kumimoji="0" lang="en-US" sz="44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Londrina Solid"/>
              </a:rPr>
              <a:t>TRADE</a:t>
            </a:r>
            <a:r>
              <a:rPr kumimoji="0" lang="en-US" sz="60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Londrina Solid"/>
              </a:rPr>
              <a:t> </a:t>
            </a:r>
          </a:p>
          <a:p>
            <a:pPr marL="0" marR="0" lvl="0" indent="0" algn="ctr" defTabSz="914400" rtl="0" eaLnBrk="1" fontAlgn="auto" latinLnBrk="0" hangingPunct="1">
              <a:spcBef>
                <a:spcPts val="0"/>
              </a:spcBef>
              <a:spcAft>
                <a:spcPts val="0"/>
              </a:spcAft>
              <a:buClr>
                <a:srgbClr val="B52722"/>
              </a:buClr>
              <a:buSzPts val="2800"/>
              <a:buFont typeface="Londrina Solid"/>
              <a:buNone/>
              <a:tabLst/>
              <a:defRPr/>
            </a:pPr>
            <a:r>
              <a:rPr kumimoji="0" lang="en-US" sz="60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Londrina Solid"/>
              </a:rPr>
              <a:t>LICENSES </a:t>
            </a:r>
          </a:p>
          <a:p>
            <a:pPr marL="0" marR="0" lvl="0" indent="0" algn="ctr" defTabSz="914400" rtl="0" eaLnBrk="1" fontAlgn="auto" latinLnBrk="0" hangingPunct="1">
              <a:spcBef>
                <a:spcPts val="0"/>
              </a:spcBef>
              <a:spcAft>
                <a:spcPts val="0"/>
              </a:spcAft>
              <a:buClr>
                <a:srgbClr val="B52722"/>
              </a:buClr>
              <a:buSzPts val="2800"/>
              <a:buFont typeface="Londrina Solid"/>
              <a:buNone/>
              <a:tabLst/>
              <a:defRPr/>
            </a:pPr>
            <a:r>
              <a:rPr kumimoji="0" lang="en-US" sz="36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Londrina Solid"/>
              </a:rPr>
              <a:t>&amp;</a:t>
            </a:r>
          </a:p>
          <a:p>
            <a:pPr marL="0" marR="0" lvl="0" indent="0" algn="ctr" defTabSz="914400" rtl="0" eaLnBrk="1" fontAlgn="auto" latinLnBrk="0" hangingPunct="1">
              <a:spcBef>
                <a:spcPts val="0"/>
              </a:spcBef>
              <a:spcAft>
                <a:spcPts val="0"/>
              </a:spcAft>
              <a:buClr>
                <a:srgbClr val="B52722"/>
              </a:buClr>
              <a:buSzPts val="2800"/>
              <a:buFont typeface="Londrina Solid"/>
              <a:buNone/>
              <a:tabLst/>
              <a:defRPr/>
            </a:pPr>
            <a:r>
              <a:rPr lang="en-US" sz="4400" b="1" kern="0" dirty="0">
                <a:solidFill>
                  <a:prstClr val="white"/>
                </a:solidFill>
                <a:latin typeface="Tahoma" panose="020B0604030504040204" pitchFamily="34" charset="0"/>
                <a:ea typeface="Tahoma" panose="020B0604030504040204" pitchFamily="34" charset="0"/>
                <a:cs typeface="Tahoma" panose="020B0604030504040204" pitchFamily="34" charset="0"/>
                <a:sym typeface="Londrina Solid"/>
              </a:rPr>
              <a:t> ISO CERTIFICATES</a:t>
            </a:r>
            <a:endParaRPr kumimoji="0" lang="en-US" sz="44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Londrina Solid"/>
            </a:endParaRPr>
          </a:p>
        </p:txBody>
      </p:sp>
      <p:grpSp>
        <p:nvGrpSpPr>
          <p:cNvPr id="3" name="Group 2">
            <a:extLst>
              <a:ext uri="{FF2B5EF4-FFF2-40B4-BE49-F238E27FC236}">
                <a16:creationId xmlns:a16="http://schemas.microsoft.com/office/drawing/2014/main" id="{8116669A-09B0-4005-80DF-A12EE49DF8F1}"/>
              </a:ext>
            </a:extLst>
          </p:cNvPr>
          <p:cNvGrpSpPr/>
          <p:nvPr/>
        </p:nvGrpSpPr>
        <p:grpSpPr>
          <a:xfrm>
            <a:off x="5669165" y="9156700"/>
            <a:ext cx="1887336" cy="1271549"/>
            <a:chOff x="5669165" y="9156700"/>
            <a:chExt cx="1887336" cy="1271549"/>
          </a:xfrm>
        </p:grpSpPr>
        <p:grpSp>
          <p:nvGrpSpPr>
            <p:cNvPr id="4" name="object 70">
              <a:extLst>
                <a:ext uri="{FF2B5EF4-FFF2-40B4-BE49-F238E27FC236}">
                  <a16:creationId xmlns:a16="http://schemas.microsoft.com/office/drawing/2014/main" id="{C3EB0A8D-8B3A-4355-9527-99967057826B}"/>
                </a:ext>
              </a:extLst>
            </p:cNvPr>
            <p:cNvGrpSpPr/>
            <p:nvPr/>
          </p:nvGrpSpPr>
          <p:grpSpPr>
            <a:xfrm flipH="1">
              <a:off x="5669165" y="9156700"/>
              <a:ext cx="1887335" cy="1271549"/>
              <a:chOff x="0" y="352013"/>
              <a:chExt cx="3298190" cy="2222080"/>
            </a:xfrm>
          </p:grpSpPr>
          <p:sp>
            <p:nvSpPr>
              <p:cNvPr id="6" name="object 75">
                <a:extLst>
                  <a:ext uri="{FF2B5EF4-FFF2-40B4-BE49-F238E27FC236}">
                    <a16:creationId xmlns:a16="http://schemas.microsoft.com/office/drawing/2014/main" id="{7774F46D-3580-444D-B26C-8E00F81B25CA}"/>
                  </a:ext>
                </a:extLst>
              </p:cNvPr>
              <p:cNvSpPr/>
              <p:nvPr/>
            </p:nvSpPr>
            <p:spPr>
              <a:xfrm>
                <a:off x="0" y="1634293"/>
                <a:ext cx="2299335" cy="939800"/>
              </a:xfrm>
              <a:custGeom>
                <a:avLst/>
                <a:gdLst/>
                <a:ahLst/>
                <a:cxnLst/>
                <a:rect l="l" t="t" r="r" b="b"/>
                <a:pathLst>
                  <a:path w="2299335" h="939800">
                    <a:moveTo>
                      <a:pt x="793508" y="0"/>
                    </a:moveTo>
                    <a:lnTo>
                      <a:pt x="0" y="378688"/>
                    </a:lnTo>
                    <a:lnTo>
                      <a:pt x="0" y="380212"/>
                    </a:lnTo>
                    <a:lnTo>
                      <a:pt x="1530819" y="939520"/>
                    </a:lnTo>
                    <a:lnTo>
                      <a:pt x="2299042" y="150507"/>
                    </a:lnTo>
                    <a:lnTo>
                      <a:pt x="793508" y="0"/>
                    </a:lnTo>
                    <a:close/>
                  </a:path>
                </a:pathLst>
              </a:custGeom>
              <a:solidFill>
                <a:srgbClr val="0092D0"/>
              </a:solidFill>
              <a:ln>
                <a:solidFill>
                  <a:srgbClr val="0092D0"/>
                </a:solidFill>
              </a:ln>
            </p:spPr>
            <p:txBody>
              <a:bodyPr wrap="square" lIns="0" tIns="0" rIns="0" bIns="0" rtlCol="0"/>
              <a:lstStyle/>
              <a:p>
                <a:endParaRPr dirty="0"/>
              </a:p>
            </p:txBody>
          </p:sp>
          <p:sp>
            <p:nvSpPr>
              <p:cNvPr id="7" name="object 77">
                <a:extLst>
                  <a:ext uri="{FF2B5EF4-FFF2-40B4-BE49-F238E27FC236}">
                    <a16:creationId xmlns:a16="http://schemas.microsoft.com/office/drawing/2014/main" id="{8F527626-BADB-47C1-8255-71DBD5612392}"/>
                  </a:ext>
                </a:extLst>
              </p:cNvPr>
              <p:cNvSpPr/>
              <p:nvPr/>
            </p:nvSpPr>
            <p:spPr>
              <a:xfrm>
                <a:off x="0" y="352013"/>
                <a:ext cx="3298190" cy="1662430"/>
              </a:xfrm>
              <a:custGeom>
                <a:avLst/>
                <a:gdLst/>
                <a:ahLst/>
                <a:cxnLst/>
                <a:rect l="l" t="t" r="r" b="b"/>
                <a:pathLst>
                  <a:path w="3298190" h="1662430">
                    <a:moveTo>
                      <a:pt x="2789707" y="0"/>
                    </a:moveTo>
                    <a:lnTo>
                      <a:pt x="0" y="0"/>
                    </a:lnTo>
                    <a:lnTo>
                      <a:pt x="0" y="1661833"/>
                    </a:lnTo>
                    <a:lnTo>
                      <a:pt x="2789707" y="1661833"/>
                    </a:lnTo>
                    <a:lnTo>
                      <a:pt x="3297707" y="788060"/>
                    </a:lnTo>
                    <a:lnTo>
                      <a:pt x="2789707" y="0"/>
                    </a:lnTo>
                    <a:close/>
                  </a:path>
                </a:pathLst>
              </a:custGeom>
              <a:solidFill>
                <a:srgbClr val="36A9E1"/>
              </a:solidFill>
            </p:spPr>
            <p:txBody>
              <a:bodyPr wrap="square" lIns="0" tIns="0" rIns="0" bIns="0" rtlCol="0"/>
              <a:lstStyle/>
              <a:p>
                <a:endParaRPr/>
              </a:p>
            </p:txBody>
          </p:sp>
        </p:grpSp>
        <p:sp>
          <p:nvSpPr>
            <p:cNvPr id="5" name="TextBox 4">
              <a:hlinkClick r:id="rId2" action="ppaction://hlinksldjump"/>
              <a:extLst>
                <a:ext uri="{FF2B5EF4-FFF2-40B4-BE49-F238E27FC236}">
                  <a16:creationId xmlns:a16="http://schemas.microsoft.com/office/drawing/2014/main" id="{D02608B7-1D8E-45F5-8A7E-5F29972C25C6}"/>
                </a:ext>
              </a:extLst>
            </p:cNvPr>
            <p:cNvSpPr txBox="1"/>
            <p:nvPr/>
          </p:nvSpPr>
          <p:spPr>
            <a:xfrm>
              <a:off x="5835651" y="9271994"/>
              <a:ext cx="1720850" cy="720710"/>
            </a:xfrm>
            <a:prstGeom prst="rect">
              <a:avLst/>
            </a:prstGeom>
            <a:noFill/>
          </p:spPr>
          <p:txBody>
            <a:bodyPr wrap="square">
              <a:spAutoFit/>
            </a:bodyPr>
            <a:lstStyle/>
            <a:p>
              <a:pPr marL="12700" algn="ctr">
                <a:lnSpc>
                  <a:spcPct val="100000"/>
                </a:lnSpc>
                <a:spcBef>
                  <a:spcPts val="100"/>
                </a:spcBef>
              </a:pPr>
              <a:r>
                <a:rPr lang="en-US" sz="2000" b="1" spc="-114" dirty="0">
                  <a:solidFill>
                    <a:srgbClr val="FFFFFF"/>
                  </a:solidFill>
                  <a:latin typeface="Tahoma"/>
                  <a:cs typeface="Tahoma"/>
                </a:rPr>
                <a:t>BACK TO</a:t>
              </a:r>
            </a:p>
            <a:p>
              <a:pPr marL="12700" algn="ctr">
                <a:lnSpc>
                  <a:spcPct val="100000"/>
                </a:lnSpc>
                <a:spcBef>
                  <a:spcPts val="100"/>
                </a:spcBef>
              </a:pPr>
              <a:r>
                <a:rPr lang="en-US" sz="2000" b="1" spc="-114" dirty="0">
                  <a:solidFill>
                    <a:srgbClr val="FFFFFF"/>
                  </a:solidFill>
                  <a:latin typeface="Tahoma"/>
                  <a:cs typeface="Tahoma"/>
                </a:rPr>
                <a:t>MAIN</a:t>
              </a:r>
            </a:p>
          </p:txBody>
        </p:sp>
      </p:grpSp>
    </p:spTree>
    <p:extLst>
      <p:ext uri="{BB962C8B-B14F-4D97-AF65-F5344CB8AC3E}">
        <p14:creationId xmlns:p14="http://schemas.microsoft.com/office/powerpoint/2010/main" val="417891326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Top Corners Rounded 6">
            <a:extLst>
              <a:ext uri="{FF2B5EF4-FFF2-40B4-BE49-F238E27FC236}">
                <a16:creationId xmlns:a16="http://schemas.microsoft.com/office/drawing/2014/main" id="{B5891E58-C332-472D-8A44-0E3203B24316}"/>
              </a:ext>
            </a:extLst>
          </p:cNvPr>
          <p:cNvSpPr/>
          <p:nvPr/>
        </p:nvSpPr>
        <p:spPr>
          <a:xfrm>
            <a:off x="296235" y="484362"/>
            <a:ext cx="6940296" cy="603504"/>
          </a:xfrm>
          <a:prstGeom prst="round2SameRect">
            <a:avLst>
              <a:gd name="adj1" fmla="val 50000"/>
              <a:gd name="adj2" fmla="val 3390"/>
            </a:avLst>
          </a:prstGeom>
          <a:solidFill>
            <a:srgbClr val="37A8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latin typeface="Tahoma" panose="020B0604030504040204" pitchFamily="34" charset="0"/>
                <a:ea typeface="Tahoma" panose="020B0604030504040204" pitchFamily="34" charset="0"/>
                <a:cs typeface="Tahoma" panose="020B0604030504040204" pitchFamily="34" charset="0"/>
              </a:rPr>
              <a:t>SERVICE CRANE </a:t>
            </a:r>
            <a:r>
              <a:rPr lang="en-US" sz="2000" b="1" dirty="0">
                <a:solidFill>
                  <a:srgbClr val="FFFFFF"/>
                </a:solidFill>
                <a:latin typeface="Tahoma" panose="020B0604030504040204" pitchFamily="34" charset="0"/>
                <a:ea typeface="Tahoma" panose="020B0604030504040204" pitchFamily="34" charset="0"/>
                <a:cs typeface="Tahoma" panose="020B0604030504040204" pitchFamily="34" charset="0"/>
              </a:rPr>
              <a:t>&amp; VIBRATOR</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8" name="Table 8">
            <a:extLst>
              <a:ext uri="{FF2B5EF4-FFF2-40B4-BE49-F238E27FC236}">
                <a16:creationId xmlns:a16="http://schemas.microsoft.com/office/drawing/2014/main" id="{FA2DEBA7-F328-42E4-8ABC-F9142FAAF0A0}"/>
              </a:ext>
            </a:extLst>
          </p:cNvPr>
          <p:cNvGraphicFramePr>
            <a:graphicFrameLocks noGrp="1"/>
          </p:cNvGraphicFramePr>
          <p:nvPr>
            <p:extLst>
              <p:ext uri="{D42A27DB-BD31-4B8C-83A1-F6EECF244321}">
                <p14:modId xmlns:p14="http://schemas.microsoft.com/office/powerpoint/2010/main" val="892517322"/>
              </p:ext>
            </p:extLst>
          </p:nvPr>
        </p:nvGraphicFramePr>
        <p:xfrm>
          <a:off x="654050" y="1231900"/>
          <a:ext cx="6248400" cy="2819400"/>
        </p:xfrm>
        <a:graphic>
          <a:graphicData uri="http://schemas.openxmlformats.org/drawingml/2006/table">
            <a:tbl>
              <a:tblPr firstRow="1" bandRow="1"/>
              <a:tblGrid>
                <a:gridCol w="381000">
                  <a:extLst>
                    <a:ext uri="{9D8B030D-6E8A-4147-A177-3AD203B41FA5}">
                      <a16:colId xmlns:a16="http://schemas.microsoft.com/office/drawing/2014/main" val="3754726845"/>
                    </a:ext>
                  </a:extLst>
                </a:gridCol>
                <a:gridCol w="2743200">
                  <a:extLst>
                    <a:ext uri="{9D8B030D-6E8A-4147-A177-3AD203B41FA5}">
                      <a16:colId xmlns:a16="http://schemas.microsoft.com/office/drawing/2014/main" val="15865468"/>
                    </a:ext>
                  </a:extLst>
                </a:gridCol>
                <a:gridCol w="1562100">
                  <a:extLst>
                    <a:ext uri="{9D8B030D-6E8A-4147-A177-3AD203B41FA5}">
                      <a16:colId xmlns:a16="http://schemas.microsoft.com/office/drawing/2014/main" val="1720460250"/>
                    </a:ext>
                  </a:extLst>
                </a:gridCol>
                <a:gridCol w="1562100">
                  <a:extLst>
                    <a:ext uri="{9D8B030D-6E8A-4147-A177-3AD203B41FA5}">
                      <a16:colId xmlns:a16="http://schemas.microsoft.com/office/drawing/2014/main" val="4277983784"/>
                    </a:ext>
                  </a:extLst>
                </a:gridCol>
              </a:tblGrid>
              <a:tr h="381000">
                <a:tc>
                  <a:txBody>
                    <a:bodyPr/>
                    <a:lstStyle/>
                    <a:p>
                      <a:endParaRPr lang="en-US" sz="1600" dirty="0"/>
                    </a:p>
                  </a:txBody>
                  <a:tcPr>
                    <a:lnL w="12700" cap="flat" cmpd="sng" algn="ctr">
                      <a:no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algn="ctr"/>
                      <a:r>
                        <a:rPr lang="en-US" sz="1600" b="1" dirty="0">
                          <a:solidFill>
                            <a:schemeClr val="bg1"/>
                          </a:solidFill>
                          <a:latin typeface="Tahoma" panose="020B0604030504040204" pitchFamily="34" charset="0"/>
                          <a:ea typeface="Tahoma" panose="020B0604030504040204" pitchFamily="34" charset="0"/>
                          <a:cs typeface="Tahoma" panose="020B0604030504040204" pitchFamily="34" charset="0"/>
                        </a:rPr>
                        <a:t>Description</a:t>
                      </a:r>
                      <a:endParaRPr lang="en-US" sz="18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tc>
                  <a:txBody>
                    <a:bodyPr/>
                    <a:lstStyle/>
                    <a:p>
                      <a:pPr algn="ctr"/>
                      <a:r>
                        <a:rPr lang="en-US" sz="1600" b="1" dirty="0">
                          <a:solidFill>
                            <a:schemeClr val="bg1"/>
                          </a:solidFill>
                          <a:latin typeface="Tahoma" panose="020B0604030504040204" pitchFamily="34" charset="0"/>
                          <a:ea typeface="Tahoma" panose="020B0604030504040204" pitchFamily="34" charset="0"/>
                          <a:cs typeface="Tahoma" panose="020B0604030504040204" pitchFamily="34" charset="0"/>
                        </a:rPr>
                        <a:t>Brand</a:t>
                      </a:r>
                      <a:endParaRPr lang="en-US" sz="18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tc>
                  <a:txBody>
                    <a:bodyPr/>
                    <a:lstStyle/>
                    <a:p>
                      <a:pPr algn="ctr"/>
                      <a:r>
                        <a:rPr lang="en-US" sz="1600" b="1" dirty="0">
                          <a:solidFill>
                            <a:schemeClr val="bg1"/>
                          </a:solidFill>
                          <a:latin typeface="Tahoma" panose="020B0604030504040204" pitchFamily="34" charset="0"/>
                          <a:ea typeface="Tahoma" panose="020B0604030504040204" pitchFamily="34" charset="0"/>
                          <a:cs typeface="Tahoma" panose="020B0604030504040204" pitchFamily="34" charset="0"/>
                        </a:rPr>
                        <a:t>Origin</a:t>
                      </a:r>
                      <a:endParaRPr lang="en-US" sz="18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rgbClr val="1C5B7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extLst>
                  <a:ext uri="{0D108BD9-81ED-4DB2-BD59-A6C34878D82A}">
                    <a16:rowId xmlns:a16="http://schemas.microsoft.com/office/drawing/2014/main" val="2669925516"/>
                  </a:ext>
                </a:extLst>
              </a:tr>
              <a:tr h="0">
                <a:tc>
                  <a:txBody>
                    <a:bodyPr/>
                    <a:lstStyle/>
                    <a:p>
                      <a:r>
                        <a:rPr lang="en-US" sz="1400" dirty="0">
                          <a:solidFill>
                            <a:schemeClr val="bg1">
                              <a:lumMod val="50000"/>
                            </a:schemeClr>
                          </a:solidFill>
                        </a:rPr>
                        <a:t>1</a:t>
                      </a:r>
                    </a:p>
                  </a:txBody>
                  <a:tcPr anchor="ctr">
                    <a:lnL w="12700" cap="flat" cmpd="sng" algn="ctr">
                      <a:no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L="0" indent="0" algn="ctr" defTabSz="2514600">
                        <a:lnSpc>
                          <a:spcPct val="100000"/>
                        </a:lnSpc>
                        <a:spcBef>
                          <a:spcPts val="459"/>
                        </a:spcBef>
                      </a:pPr>
                      <a:r>
                        <a:rPr lang="en-US" sz="1400" b="0" spc="25" dirty="0">
                          <a:solidFill>
                            <a:schemeClr val="bg1">
                              <a:lumMod val="50000"/>
                            </a:schemeClr>
                          </a:solidFill>
                          <a:latin typeface="Tahoma"/>
                          <a:cs typeface="Tahoma"/>
                        </a:rPr>
                        <a:t>Crawler Crane - 10</a:t>
                      </a:r>
                      <a:r>
                        <a:rPr sz="1400" b="0" dirty="0">
                          <a:solidFill>
                            <a:schemeClr val="bg1">
                              <a:lumMod val="50000"/>
                            </a:schemeClr>
                          </a:solidFill>
                          <a:latin typeface="Tahoma"/>
                          <a:cs typeface="Tahoma"/>
                        </a:rPr>
                        <a:t>0</a:t>
                      </a:r>
                      <a:r>
                        <a:rPr sz="1400" b="0" spc="-120" dirty="0">
                          <a:solidFill>
                            <a:schemeClr val="bg1">
                              <a:lumMod val="50000"/>
                            </a:schemeClr>
                          </a:solidFill>
                          <a:latin typeface="Tahoma"/>
                          <a:cs typeface="Tahoma"/>
                        </a:rPr>
                        <a:t> </a:t>
                      </a:r>
                      <a:r>
                        <a:rPr sz="1400" b="0" spc="-15" dirty="0">
                          <a:solidFill>
                            <a:schemeClr val="bg1">
                              <a:lumMod val="50000"/>
                            </a:schemeClr>
                          </a:solidFill>
                          <a:latin typeface="Tahoma"/>
                          <a:cs typeface="Tahoma"/>
                        </a:rPr>
                        <a:t>T</a:t>
                      </a:r>
                      <a:r>
                        <a:rPr sz="1400" b="0" spc="25" dirty="0">
                          <a:solidFill>
                            <a:schemeClr val="bg1">
                              <a:lumMod val="50000"/>
                            </a:schemeClr>
                          </a:solidFill>
                          <a:latin typeface="Tahoma"/>
                          <a:cs typeface="Tahoma"/>
                        </a:rPr>
                        <a:t>ON</a:t>
                      </a:r>
                      <a:endParaRPr sz="1400" b="0" dirty="0">
                        <a:solidFill>
                          <a:schemeClr val="bg1">
                            <a:lumMod val="50000"/>
                          </a:schemeClr>
                        </a:solidFill>
                        <a:latin typeface="Tahoma"/>
                        <a:cs typeface="Tahoma"/>
                      </a:endParaRPr>
                    </a:p>
                  </a:txBody>
                  <a:tcPr marL="0" marR="0" marT="58419" marB="0">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L="114300" marR="87630" indent="0" algn="l" defTabSz="1543050">
                        <a:lnSpc>
                          <a:spcPct val="100000"/>
                        </a:lnSpc>
                        <a:spcBef>
                          <a:spcPts val="459"/>
                        </a:spcBef>
                      </a:pPr>
                      <a:r>
                        <a:rPr lang="en-US" sz="1400" b="0" spc="0" dirty="0">
                          <a:solidFill>
                            <a:schemeClr val="bg1">
                              <a:lumMod val="50000"/>
                            </a:schemeClr>
                          </a:solidFill>
                          <a:latin typeface="Tahoma"/>
                          <a:cs typeface="Tahoma"/>
                        </a:rPr>
                        <a:t>XCMG</a:t>
                      </a:r>
                    </a:p>
                  </a:txBody>
                  <a:tcPr marL="0" marR="0" marT="58419" marB="0">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L="0" indent="0" algn="ctr" defTabSz="1543050">
                        <a:lnSpc>
                          <a:spcPct val="100000"/>
                        </a:lnSpc>
                        <a:spcBef>
                          <a:spcPts val="459"/>
                        </a:spcBef>
                      </a:pPr>
                      <a:r>
                        <a:rPr sz="1400" b="0" spc="-55" dirty="0">
                          <a:solidFill>
                            <a:schemeClr val="bg1">
                              <a:lumMod val="50000"/>
                            </a:schemeClr>
                          </a:solidFill>
                          <a:latin typeface="Tahoma"/>
                          <a:cs typeface="Tahoma"/>
                        </a:rPr>
                        <a:t>Chaina</a:t>
                      </a:r>
                      <a:endParaRPr sz="1400" b="0" dirty="0">
                        <a:solidFill>
                          <a:schemeClr val="bg1">
                            <a:lumMod val="50000"/>
                          </a:schemeClr>
                        </a:solidFill>
                        <a:latin typeface="Tahoma"/>
                        <a:cs typeface="Tahoma"/>
                      </a:endParaRPr>
                    </a:p>
                  </a:txBody>
                  <a:tcPr marL="0" marR="0" marT="58419" marB="0">
                    <a:lnL w="12700" cap="flat" cmpd="sng" algn="ctr">
                      <a:solidFill>
                        <a:srgbClr val="1C5B7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extLst>
                  <a:ext uri="{0D108BD9-81ED-4DB2-BD59-A6C34878D82A}">
                    <a16:rowId xmlns:a16="http://schemas.microsoft.com/office/drawing/2014/main" val="3861508622"/>
                  </a:ext>
                </a:extLst>
              </a:tr>
              <a:tr h="274320">
                <a:tc>
                  <a:txBody>
                    <a:bodyPr/>
                    <a:lstStyle/>
                    <a:p>
                      <a:r>
                        <a:rPr lang="en-US" sz="1400" dirty="0">
                          <a:solidFill>
                            <a:schemeClr val="bg1">
                              <a:lumMod val="50000"/>
                            </a:schemeClr>
                          </a:solidFill>
                        </a:rPr>
                        <a:t>2</a:t>
                      </a:r>
                    </a:p>
                  </a:txBody>
                  <a:tcPr anchor="ctr">
                    <a:lnL w="12700" cap="flat" cmpd="sng" algn="ctr">
                      <a:no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L="0" indent="0" algn="ctr" defTabSz="2514600">
                        <a:lnSpc>
                          <a:spcPct val="100000"/>
                        </a:lnSpc>
                        <a:spcBef>
                          <a:spcPts val="365"/>
                        </a:spcBef>
                      </a:pPr>
                      <a:r>
                        <a:rPr lang="en-US" sz="1400" b="0" spc="25" dirty="0">
                          <a:solidFill>
                            <a:schemeClr val="bg1">
                              <a:lumMod val="50000"/>
                            </a:schemeClr>
                          </a:solidFill>
                          <a:latin typeface="Tahoma"/>
                          <a:cs typeface="Tahoma"/>
                        </a:rPr>
                        <a:t>Crane - 3</a:t>
                      </a:r>
                      <a:r>
                        <a:rPr sz="1400" b="0" spc="25" dirty="0">
                          <a:solidFill>
                            <a:schemeClr val="bg1">
                              <a:lumMod val="50000"/>
                            </a:schemeClr>
                          </a:solidFill>
                          <a:latin typeface="Tahoma"/>
                          <a:cs typeface="Tahoma"/>
                        </a:rPr>
                        <a:t>5</a:t>
                      </a:r>
                      <a:r>
                        <a:rPr sz="1400" b="0" spc="-120" dirty="0">
                          <a:solidFill>
                            <a:schemeClr val="bg1">
                              <a:lumMod val="50000"/>
                            </a:schemeClr>
                          </a:solidFill>
                          <a:latin typeface="Tahoma"/>
                          <a:cs typeface="Tahoma"/>
                        </a:rPr>
                        <a:t> </a:t>
                      </a:r>
                      <a:r>
                        <a:rPr sz="1400" b="0" spc="-15" dirty="0">
                          <a:solidFill>
                            <a:schemeClr val="bg1">
                              <a:lumMod val="50000"/>
                            </a:schemeClr>
                          </a:solidFill>
                          <a:latin typeface="Tahoma"/>
                          <a:cs typeface="Tahoma"/>
                        </a:rPr>
                        <a:t>T</a:t>
                      </a:r>
                      <a:r>
                        <a:rPr sz="1400" b="0" spc="25" dirty="0">
                          <a:solidFill>
                            <a:schemeClr val="bg1">
                              <a:lumMod val="50000"/>
                            </a:schemeClr>
                          </a:solidFill>
                          <a:latin typeface="Tahoma"/>
                          <a:cs typeface="Tahoma"/>
                        </a:rPr>
                        <a:t>ON</a:t>
                      </a:r>
                      <a:endParaRPr sz="1400" b="0" dirty="0">
                        <a:solidFill>
                          <a:schemeClr val="bg1">
                            <a:lumMod val="50000"/>
                          </a:schemeClr>
                        </a:solidFill>
                        <a:latin typeface="Tahoma"/>
                        <a:cs typeface="Tahoma"/>
                      </a:endParaRPr>
                    </a:p>
                  </a:txBody>
                  <a:tcPr marL="0" marR="0" marT="46355" marB="0">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L="114300" marR="87630" indent="0" algn="l" defTabSz="1543050">
                        <a:lnSpc>
                          <a:spcPct val="100000"/>
                        </a:lnSpc>
                        <a:spcBef>
                          <a:spcPts val="365"/>
                        </a:spcBef>
                      </a:pPr>
                      <a:r>
                        <a:rPr lang="en-US" sz="1400" b="0" spc="0" dirty="0">
                          <a:solidFill>
                            <a:schemeClr val="bg1">
                              <a:lumMod val="50000"/>
                            </a:schemeClr>
                          </a:solidFill>
                          <a:latin typeface="Tahoma"/>
                          <a:cs typeface="Tahoma"/>
                        </a:rPr>
                        <a:t>GROVE RT</a:t>
                      </a:r>
                    </a:p>
                  </a:txBody>
                  <a:tcPr marL="0" marR="0" marT="46355" marB="0">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L="0" indent="0" algn="ctr">
                        <a:lnSpc>
                          <a:spcPct val="100000"/>
                        </a:lnSpc>
                        <a:spcBef>
                          <a:spcPts val="365"/>
                        </a:spcBef>
                        <a:tabLst>
                          <a:tab pos="1543050" algn="l"/>
                        </a:tabLst>
                      </a:pPr>
                      <a:r>
                        <a:rPr lang="en-US" sz="1400" b="0" spc="-55" dirty="0">
                          <a:solidFill>
                            <a:schemeClr val="bg1">
                              <a:lumMod val="50000"/>
                            </a:schemeClr>
                          </a:solidFill>
                          <a:latin typeface="Tahoma"/>
                          <a:cs typeface="Tahoma"/>
                        </a:rPr>
                        <a:t>USA</a:t>
                      </a:r>
                      <a:endParaRPr sz="1400" b="0" dirty="0">
                        <a:solidFill>
                          <a:schemeClr val="bg1">
                            <a:lumMod val="50000"/>
                          </a:schemeClr>
                        </a:solidFill>
                        <a:latin typeface="Tahoma"/>
                        <a:cs typeface="Tahoma"/>
                      </a:endParaRPr>
                    </a:p>
                  </a:txBody>
                  <a:tcPr marL="0" marR="0" marT="46355" marB="0">
                    <a:lnL w="12700" cap="flat" cmpd="sng" algn="ctr">
                      <a:solidFill>
                        <a:srgbClr val="1C5B7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extLst>
                  <a:ext uri="{0D108BD9-81ED-4DB2-BD59-A6C34878D82A}">
                    <a16:rowId xmlns:a16="http://schemas.microsoft.com/office/drawing/2014/main" val="1623640445"/>
                  </a:ext>
                </a:extLst>
              </a:tr>
              <a:tr h="274320">
                <a:tc>
                  <a:txBody>
                    <a:bodyPr/>
                    <a:lstStyle/>
                    <a:p>
                      <a:r>
                        <a:rPr lang="en-US" sz="1400" dirty="0">
                          <a:solidFill>
                            <a:schemeClr val="bg1">
                              <a:lumMod val="50000"/>
                            </a:schemeClr>
                          </a:solidFill>
                        </a:rPr>
                        <a:t>3</a:t>
                      </a:r>
                    </a:p>
                  </a:txBody>
                  <a:tcPr anchor="ctr">
                    <a:lnL w="12700" cap="flat" cmpd="sng" algn="ctr">
                      <a:no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L="0" indent="0" algn="ctr" defTabSz="2514600">
                        <a:lnSpc>
                          <a:spcPct val="100000"/>
                        </a:lnSpc>
                        <a:spcBef>
                          <a:spcPts val="365"/>
                        </a:spcBef>
                      </a:pPr>
                      <a:r>
                        <a:rPr lang="en-US" sz="1400" b="0" spc="25" dirty="0">
                          <a:solidFill>
                            <a:schemeClr val="bg1">
                              <a:lumMod val="50000"/>
                            </a:schemeClr>
                          </a:solidFill>
                          <a:latin typeface="Tahoma"/>
                          <a:cs typeface="Tahoma"/>
                        </a:rPr>
                        <a:t>Crane - 2</a:t>
                      </a:r>
                      <a:r>
                        <a:rPr sz="1400" b="0" spc="25" dirty="0">
                          <a:solidFill>
                            <a:schemeClr val="bg1">
                              <a:lumMod val="50000"/>
                            </a:schemeClr>
                          </a:solidFill>
                          <a:latin typeface="Tahoma"/>
                          <a:cs typeface="Tahoma"/>
                        </a:rPr>
                        <a:t>5</a:t>
                      </a:r>
                      <a:r>
                        <a:rPr sz="1400" b="0" spc="-120" dirty="0">
                          <a:solidFill>
                            <a:schemeClr val="bg1">
                              <a:lumMod val="50000"/>
                            </a:schemeClr>
                          </a:solidFill>
                          <a:latin typeface="Tahoma"/>
                          <a:cs typeface="Tahoma"/>
                        </a:rPr>
                        <a:t> </a:t>
                      </a:r>
                      <a:r>
                        <a:rPr sz="1400" b="0" spc="-15" dirty="0">
                          <a:solidFill>
                            <a:schemeClr val="bg1">
                              <a:lumMod val="50000"/>
                            </a:schemeClr>
                          </a:solidFill>
                          <a:latin typeface="Tahoma"/>
                          <a:cs typeface="Tahoma"/>
                        </a:rPr>
                        <a:t>T</a:t>
                      </a:r>
                      <a:r>
                        <a:rPr sz="1400" b="0" spc="25" dirty="0">
                          <a:solidFill>
                            <a:schemeClr val="bg1">
                              <a:lumMod val="50000"/>
                            </a:schemeClr>
                          </a:solidFill>
                          <a:latin typeface="Tahoma"/>
                          <a:cs typeface="Tahoma"/>
                        </a:rPr>
                        <a:t>ON</a:t>
                      </a:r>
                      <a:endParaRPr sz="1400" b="0" dirty="0">
                        <a:solidFill>
                          <a:schemeClr val="bg1">
                            <a:lumMod val="50000"/>
                          </a:schemeClr>
                        </a:solidFill>
                        <a:latin typeface="Tahoma"/>
                        <a:cs typeface="Tahoma"/>
                      </a:endParaRPr>
                    </a:p>
                  </a:txBody>
                  <a:tcPr marL="0" marR="0" marT="46355" marB="0">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L="114300" marR="87630" indent="0" algn="l" defTabSz="1543050">
                        <a:lnSpc>
                          <a:spcPct val="100000"/>
                        </a:lnSpc>
                        <a:spcBef>
                          <a:spcPts val="365"/>
                        </a:spcBef>
                      </a:pPr>
                      <a:r>
                        <a:rPr lang="en-US" sz="1400" b="0" spc="0" dirty="0">
                          <a:solidFill>
                            <a:schemeClr val="bg1">
                              <a:lumMod val="50000"/>
                            </a:schemeClr>
                          </a:solidFill>
                          <a:latin typeface="Tahoma"/>
                          <a:cs typeface="Tahoma"/>
                        </a:rPr>
                        <a:t>GROVE RT</a:t>
                      </a:r>
                    </a:p>
                  </a:txBody>
                  <a:tcPr marL="0" marR="0" marT="46355" marB="0">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L="0" indent="0" algn="ctr">
                        <a:lnSpc>
                          <a:spcPct val="100000"/>
                        </a:lnSpc>
                        <a:spcBef>
                          <a:spcPts val="365"/>
                        </a:spcBef>
                        <a:tabLst>
                          <a:tab pos="1543050" algn="l"/>
                        </a:tabLst>
                      </a:pPr>
                      <a:r>
                        <a:rPr lang="en-US" sz="1400" b="0" spc="-55" dirty="0">
                          <a:solidFill>
                            <a:schemeClr val="bg1">
                              <a:lumMod val="50000"/>
                            </a:schemeClr>
                          </a:solidFill>
                          <a:latin typeface="Tahoma"/>
                          <a:cs typeface="Tahoma"/>
                        </a:rPr>
                        <a:t>USA</a:t>
                      </a:r>
                      <a:endParaRPr sz="1400" b="0" dirty="0">
                        <a:solidFill>
                          <a:schemeClr val="bg1">
                            <a:lumMod val="50000"/>
                          </a:schemeClr>
                        </a:solidFill>
                        <a:latin typeface="Tahoma"/>
                        <a:cs typeface="Tahoma"/>
                      </a:endParaRPr>
                    </a:p>
                  </a:txBody>
                  <a:tcPr marL="0" marR="0" marT="46355" marB="0">
                    <a:lnL w="12700" cap="flat" cmpd="sng" algn="ctr">
                      <a:solidFill>
                        <a:srgbClr val="1C5B7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extLst>
                  <a:ext uri="{0D108BD9-81ED-4DB2-BD59-A6C34878D82A}">
                    <a16:rowId xmlns:a16="http://schemas.microsoft.com/office/drawing/2014/main" val="1441584644"/>
                  </a:ext>
                </a:extLst>
              </a:tr>
              <a:tr h="274320">
                <a:tc>
                  <a:txBody>
                    <a:bodyPr/>
                    <a:lstStyle/>
                    <a:p>
                      <a:r>
                        <a:rPr lang="en-US" sz="1400" dirty="0">
                          <a:solidFill>
                            <a:schemeClr val="bg1">
                              <a:lumMod val="50000"/>
                            </a:schemeClr>
                          </a:solidFill>
                        </a:rPr>
                        <a:t>4</a:t>
                      </a:r>
                    </a:p>
                  </a:txBody>
                  <a:tcPr anchor="ctr">
                    <a:lnL w="12700" cap="flat" cmpd="sng" algn="ctr">
                      <a:no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L="57150" marR="0" lvl="0" indent="0" algn="ctr" defTabSz="2514600" eaLnBrk="1" fontAlgn="auto" latinLnBrk="0" hangingPunct="1">
                        <a:lnSpc>
                          <a:spcPct val="100000"/>
                        </a:lnSpc>
                        <a:spcBef>
                          <a:spcPts val="280"/>
                        </a:spcBef>
                        <a:spcAft>
                          <a:spcPts val="0"/>
                        </a:spcAft>
                        <a:buClrTx/>
                        <a:buSzTx/>
                        <a:buFontTx/>
                        <a:buNone/>
                        <a:tabLst/>
                        <a:defRPr/>
                      </a:pPr>
                      <a:r>
                        <a:rPr lang="en-US" sz="1400" b="0" spc="25" dirty="0">
                          <a:solidFill>
                            <a:schemeClr val="bg1">
                              <a:lumMod val="50000"/>
                            </a:schemeClr>
                          </a:solidFill>
                          <a:latin typeface="Tahoma"/>
                          <a:cs typeface="Tahoma"/>
                        </a:rPr>
                        <a:t>Crane - 30</a:t>
                      </a:r>
                      <a:r>
                        <a:rPr lang="en-US" sz="1400" b="0" spc="-120" dirty="0">
                          <a:solidFill>
                            <a:schemeClr val="bg1">
                              <a:lumMod val="50000"/>
                            </a:schemeClr>
                          </a:solidFill>
                          <a:latin typeface="Tahoma"/>
                          <a:cs typeface="Tahoma"/>
                        </a:rPr>
                        <a:t> </a:t>
                      </a:r>
                      <a:r>
                        <a:rPr lang="en-US" sz="1400" b="0" spc="-15" dirty="0">
                          <a:solidFill>
                            <a:schemeClr val="bg1">
                              <a:lumMod val="50000"/>
                            </a:schemeClr>
                          </a:solidFill>
                          <a:latin typeface="Tahoma"/>
                          <a:cs typeface="Tahoma"/>
                        </a:rPr>
                        <a:t>T</a:t>
                      </a:r>
                      <a:r>
                        <a:rPr lang="en-US" sz="1400" b="0" spc="25" dirty="0">
                          <a:solidFill>
                            <a:schemeClr val="bg1">
                              <a:lumMod val="50000"/>
                            </a:schemeClr>
                          </a:solidFill>
                          <a:latin typeface="Tahoma"/>
                          <a:cs typeface="Tahoma"/>
                        </a:rPr>
                        <a:t>ON</a:t>
                      </a:r>
                      <a:endParaRPr lang="en-US" sz="1400" b="0" dirty="0">
                        <a:solidFill>
                          <a:schemeClr val="bg1">
                            <a:lumMod val="50000"/>
                          </a:schemeClr>
                        </a:solidFill>
                        <a:latin typeface="Tahoma"/>
                        <a:cs typeface="Tahoma"/>
                      </a:endParaRPr>
                    </a:p>
                  </a:txBody>
                  <a:tcPr marL="0" marR="0" marT="35560" marB="0">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L="114300" marR="84455" indent="0" algn="l" defTabSz="1543050">
                        <a:lnSpc>
                          <a:spcPct val="100000"/>
                        </a:lnSpc>
                        <a:spcBef>
                          <a:spcPts val="280"/>
                        </a:spcBef>
                      </a:pPr>
                      <a:r>
                        <a:rPr lang="en-US" sz="1400" b="0" spc="0" dirty="0">
                          <a:solidFill>
                            <a:schemeClr val="bg1">
                              <a:lumMod val="50000"/>
                            </a:schemeClr>
                          </a:solidFill>
                          <a:latin typeface="Tahoma"/>
                          <a:cs typeface="Tahoma"/>
                        </a:rPr>
                        <a:t>LOCATELLI</a:t>
                      </a:r>
                      <a:endParaRPr sz="1400" b="0" spc="0" dirty="0">
                        <a:solidFill>
                          <a:schemeClr val="bg1">
                            <a:lumMod val="50000"/>
                          </a:schemeClr>
                        </a:solidFill>
                        <a:latin typeface="Tahoma"/>
                        <a:cs typeface="Tahoma"/>
                      </a:endParaRPr>
                    </a:p>
                  </a:txBody>
                  <a:tcPr marL="0" marR="0" marT="35560" marB="0">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algn="ctr" defTabSz="1543050">
                        <a:lnSpc>
                          <a:spcPct val="100000"/>
                        </a:lnSpc>
                        <a:spcBef>
                          <a:spcPts val="280"/>
                        </a:spcBef>
                        <a:tabLst/>
                      </a:pPr>
                      <a:r>
                        <a:rPr lang="en-US" sz="1400" b="0" spc="-55" dirty="0">
                          <a:solidFill>
                            <a:schemeClr val="bg1">
                              <a:lumMod val="50000"/>
                            </a:schemeClr>
                          </a:solidFill>
                          <a:latin typeface="Tahoma"/>
                          <a:cs typeface="Tahoma"/>
                        </a:rPr>
                        <a:t>Italy</a:t>
                      </a:r>
                      <a:endParaRPr sz="1400" b="0" dirty="0">
                        <a:solidFill>
                          <a:schemeClr val="bg1">
                            <a:lumMod val="50000"/>
                          </a:schemeClr>
                        </a:solidFill>
                        <a:latin typeface="Tahoma"/>
                        <a:cs typeface="Tahoma"/>
                      </a:endParaRPr>
                    </a:p>
                  </a:txBody>
                  <a:tcPr marL="0" marR="0" marT="35560" marB="0">
                    <a:lnL w="12700" cap="flat" cmpd="sng" algn="ctr">
                      <a:solidFill>
                        <a:srgbClr val="1C5B7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extLst>
                  <a:ext uri="{0D108BD9-81ED-4DB2-BD59-A6C34878D82A}">
                    <a16:rowId xmlns:a16="http://schemas.microsoft.com/office/drawing/2014/main" val="3929591844"/>
                  </a:ext>
                </a:extLst>
              </a:tr>
              <a:tr h="274320">
                <a:tc>
                  <a:txBody>
                    <a:bodyPr/>
                    <a:lstStyle/>
                    <a:p>
                      <a:r>
                        <a:rPr lang="en-US" sz="1400" dirty="0">
                          <a:solidFill>
                            <a:schemeClr val="bg1">
                              <a:lumMod val="50000"/>
                            </a:schemeClr>
                          </a:solidFill>
                        </a:rPr>
                        <a:t>5</a:t>
                      </a:r>
                    </a:p>
                  </a:txBody>
                  <a:tcPr anchor="ctr">
                    <a:lnL w="12700" cap="flat" cmpd="sng" algn="ctr">
                      <a:no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L="0" indent="0" algn="ctr" defTabSz="2514600">
                        <a:lnSpc>
                          <a:spcPct val="100000"/>
                        </a:lnSpc>
                        <a:spcBef>
                          <a:spcPts val="459"/>
                        </a:spcBef>
                      </a:pPr>
                      <a:r>
                        <a:rPr sz="1400" b="0" spc="25" dirty="0">
                          <a:solidFill>
                            <a:schemeClr val="bg1">
                              <a:lumMod val="50000"/>
                            </a:schemeClr>
                          </a:solidFill>
                          <a:latin typeface="Tahoma"/>
                          <a:cs typeface="Tahoma"/>
                        </a:rPr>
                        <a:t>S</a:t>
                      </a:r>
                      <a:r>
                        <a:rPr sz="1400" b="0" spc="-15" dirty="0">
                          <a:solidFill>
                            <a:schemeClr val="bg1">
                              <a:lumMod val="50000"/>
                            </a:schemeClr>
                          </a:solidFill>
                          <a:latin typeface="Tahoma"/>
                          <a:cs typeface="Tahoma"/>
                        </a:rPr>
                        <a:t>C</a:t>
                      </a:r>
                      <a:r>
                        <a:rPr sz="1400" b="0" spc="25" dirty="0">
                          <a:solidFill>
                            <a:schemeClr val="bg1">
                              <a:lumMod val="50000"/>
                            </a:schemeClr>
                          </a:solidFill>
                          <a:latin typeface="Tahoma"/>
                          <a:cs typeface="Tahoma"/>
                        </a:rPr>
                        <a:t>C500</a:t>
                      </a:r>
                      <a:r>
                        <a:rPr sz="1400" b="0" dirty="0">
                          <a:solidFill>
                            <a:schemeClr val="bg1">
                              <a:lumMod val="50000"/>
                            </a:schemeClr>
                          </a:solidFill>
                          <a:latin typeface="Tahoma"/>
                          <a:cs typeface="Tahoma"/>
                        </a:rPr>
                        <a:t>D</a:t>
                      </a:r>
                      <a:r>
                        <a:rPr sz="1400" b="0" spc="-70" dirty="0">
                          <a:solidFill>
                            <a:schemeClr val="bg1">
                              <a:lumMod val="50000"/>
                            </a:schemeClr>
                          </a:solidFill>
                          <a:latin typeface="Tahoma"/>
                          <a:cs typeface="Tahoma"/>
                        </a:rPr>
                        <a:t> </a:t>
                      </a:r>
                      <a:r>
                        <a:rPr sz="1400" b="0" spc="25" dirty="0">
                          <a:solidFill>
                            <a:schemeClr val="bg1">
                              <a:lumMod val="50000"/>
                            </a:schemeClr>
                          </a:solidFill>
                          <a:latin typeface="Tahoma"/>
                          <a:cs typeface="Tahoma"/>
                        </a:rPr>
                        <a:t>5</a:t>
                      </a:r>
                      <a:r>
                        <a:rPr sz="1400" b="0" dirty="0">
                          <a:solidFill>
                            <a:schemeClr val="bg1">
                              <a:lumMod val="50000"/>
                            </a:schemeClr>
                          </a:solidFill>
                          <a:latin typeface="Tahoma"/>
                          <a:cs typeface="Tahoma"/>
                        </a:rPr>
                        <a:t>0</a:t>
                      </a:r>
                      <a:r>
                        <a:rPr sz="1400" b="0" spc="-120" dirty="0">
                          <a:solidFill>
                            <a:schemeClr val="bg1">
                              <a:lumMod val="50000"/>
                            </a:schemeClr>
                          </a:solidFill>
                          <a:latin typeface="Tahoma"/>
                          <a:cs typeface="Tahoma"/>
                        </a:rPr>
                        <a:t> </a:t>
                      </a:r>
                      <a:r>
                        <a:rPr sz="1400" b="0" spc="-15" dirty="0">
                          <a:solidFill>
                            <a:schemeClr val="bg1">
                              <a:lumMod val="50000"/>
                            </a:schemeClr>
                          </a:solidFill>
                          <a:latin typeface="Tahoma"/>
                          <a:cs typeface="Tahoma"/>
                        </a:rPr>
                        <a:t>T</a:t>
                      </a:r>
                      <a:r>
                        <a:rPr sz="1400" b="0" spc="25" dirty="0">
                          <a:solidFill>
                            <a:schemeClr val="bg1">
                              <a:lumMod val="50000"/>
                            </a:schemeClr>
                          </a:solidFill>
                          <a:latin typeface="Tahoma"/>
                          <a:cs typeface="Tahoma"/>
                        </a:rPr>
                        <a:t>ON</a:t>
                      </a:r>
                      <a:endParaRPr sz="1400" b="0" dirty="0">
                        <a:solidFill>
                          <a:schemeClr val="bg1">
                            <a:lumMod val="50000"/>
                          </a:schemeClr>
                        </a:solidFill>
                        <a:latin typeface="Tahoma"/>
                        <a:cs typeface="Tahoma"/>
                      </a:endParaRPr>
                    </a:p>
                  </a:txBody>
                  <a:tcPr marL="0" marR="0" marT="58419" marB="0">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L="114300" marR="87630" indent="0" algn="l" defTabSz="1543050">
                        <a:lnSpc>
                          <a:spcPct val="100000"/>
                        </a:lnSpc>
                        <a:spcBef>
                          <a:spcPts val="459"/>
                        </a:spcBef>
                      </a:pPr>
                      <a:r>
                        <a:rPr lang="en-US" sz="1400" b="0" spc="0" dirty="0">
                          <a:solidFill>
                            <a:schemeClr val="bg1">
                              <a:lumMod val="50000"/>
                            </a:schemeClr>
                          </a:solidFill>
                          <a:latin typeface="Tahoma"/>
                          <a:cs typeface="Tahoma"/>
                        </a:rPr>
                        <a:t>SANY</a:t>
                      </a:r>
                    </a:p>
                  </a:txBody>
                  <a:tcPr marL="0" marR="0" marT="58419" marB="0">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L="0" indent="0" algn="ctr" defTabSz="1543050">
                        <a:lnSpc>
                          <a:spcPct val="100000"/>
                        </a:lnSpc>
                        <a:spcBef>
                          <a:spcPts val="459"/>
                        </a:spcBef>
                      </a:pPr>
                      <a:r>
                        <a:rPr sz="1400" b="0" spc="-55" dirty="0">
                          <a:solidFill>
                            <a:schemeClr val="bg1">
                              <a:lumMod val="50000"/>
                            </a:schemeClr>
                          </a:solidFill>
                          <a:latin typeface="Tahoma"/>
                          <a:cs typeface="Tahoma"/>
                        </a:rPr>
                        <a:t>Chaina</a:t>
                      </a:r>
                      <a:endParaRPr sz="1400" b="0" dirty="0">
                        <a:solidFill>
                          <a:schemeClr val="bg1">
                            <a:lumMod val="50000"/>
                          </a:schemeClr>
                        </a:solidFill>
                        <a:latin typeface="Tahoma"/>
                        <a:cs typeface="Tahoma"/>
                      </a:endParaRPr>
                    </a:p>
                  </a:txBody>
                  <a:tcPr marL="0" marR="0" marT="58419" marB="0">
                    <a:lnL w="12700" cap="flat" cmpd="sng" algn="ctr">
                      <a:solidFill>
                        <a:srgbClr val="1C5B7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extLst>
                  <a:ext uri="{0D108BD9-81ED-4DB2-BD59-A6C34878D82A}">
                    <a16:rowId xmlns:a16="http://schemas.microsoft.com/office/drawing/2014/main" val="2841322289"/>
                  </a:ext>
                </a:extLst>
              </a:tr>
              <a:tr h="274320">
                <a:tc>
                  <a:txBody>
                    <a:bodyPr/>
                    <a:lstStyle/>
                    <a:p>
                      <a:r>
                        <a:rPr lang="en-US" sz="1400" dirty="0">
                          <a:solidFill>
                            <a:schemeClr val="bg1">
                              <a:lumMod val="50000"/>
                            </a:schemeClr>
                          </a:solidFill>
                        </a:rPr>
                        <a:t>6</a:t>
                      </a:r>
                    </a:p>
                  </a:txBody>
                  <a:tcPr anchor="ctr">
                    <a:lnL w="12700" cap="flat" cmpd="sng" algn="ctr">
                      <a:no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L="0" indent="0" algn="ctr" defTabSz="2514600">
                        <a:lnSpc>
                          <a:spcPct val="100000"/>
                        </a:lnSpc>
                        <a:spcBef>
                          <a:spcPts val="365"/>
                        </a:spcBef>
                      </a:pPr>
                      <a:r>
                        <a:rPr sz="1400" b="0" spc="25" dirty="0">
                          <a:solidFill>
                            <a:schemeClr val="bg1">
                              <a:lumMod val="50000"/>
                            </a:schemeClr>
                          </a:solidFill>
                          <a:latin typeface="Tahoma"/>
                          <a:cs typeface="Tahoma"/>
                        </a:rPr>
                        <a:t>S</a:t>
                      </a:r>
                      <a:r>
                        <a:rPr sz="1400" b="0" spc="-15" dirty="0">
                          <a:solidFill>
                            <a:schemeClr val="bg1">
                              <a:lumMod val="50000"/>
                            </a:schemeClr>
                          </a:solidFill>
                          <a:latin typeface="Tahoma"/>
                          <a:cs typeface="Tahoma"/>
                        </a:rPr>
                        <a:t>C</a:t>
                      </a:r>
                      <a:r>
                        <a:rPr sz="1400" b="0" spc="25" dirty="0">
                          <a:solidFill>
                            <a:schemeClr val="bg1">
                              <a:lumMod val="50000"/>
                            </a:schemeClr>
                          </a:solidFill>
                          <a:latin typeface="Tahoma"/>
                          <a:cs typeface="Tahoma"/>
                        </a:rPr>
                        <a:t>C500</a:t>
                      </a:r>
                      <a:r>
                        <a:rPr sz="1400" b="0" dirty="0">
                          <a:solidFill>
                            <a:schemeClr val="bg1">
                              <a:lumMod val="50000"/>
                            </a:schemeClr>
                          </a:solidFill>
                          <a:latin typeface="Tahoma"/>
                          <a:cs typeface="Tahoma"/>
                        </a:rPr>
                        <a:t>D</a:t>
                      </a:r>
                      <a:r>
                        <a:rPr sz="1400" b="0" spc="-70" dirty="0">
                          <a:solidFill>
                            <a:schemeClr val="bg1">
                              <a:lumMod val="50000"/>
                            </a:schemeClr>
                          </a:solidFill>
                          <a:latin typeface="Tahoma"/>
                          <a:cs typeface="Tahoma"/>
                        </a:rPr>
                        <a:t> </a:t>
                      </a:r>
                      <a:r>
                        <a:rPr sz="1400" b="0" spc="25" dirty="0">
                          <a:solidFill>
                            <a:schemeClr val="bg1">
                              <a:lumMod val="50000"/>
                            </a:schemeClr>
                          </a:solidFill>
                          <a:latin typeface="Tahoma"/>
                          <a:cs typeface="Tahoma"/>
                        </a:rPr>
                        <a:t>5</a:t>
                      </a:r>
                      <a:r>
                        <a:rPr sz="1400" b="0" dirty="0">
                          <a:solidFill>
                            <a:schemeClr val="bg1">
                              <a:lumMod val="50000"/>
                            </a:schemeClr>
                          </a:solidFill>
                          <a:latin typeface="Tahoma"/>
                          <a:cs typeface="Tahoma"/>
                        </a:rPr>
                        <a:t>0</a:t>
                      </a:r>
                      <a:r>
                        <a:rPr sz="1400" b="0" spc="-120" dirty="0">
                          <a:solidFill>
                            <a:schemeClr val="bg1">
                              <a:lumMod val="50000"/>
                            </a:schemeClr>
                          </a:solidFill>
                          <a:latin typeface="Tahoma"/>
                          <a:cs typeface="Tahoma"/>
                        </a:rPr>
                        <a:t> </a:t>
                      </a:r>
                      <a:r>
                        <a:rPr sz="1400" b="0" spc="-15" dirty="0">
                          <a:solidFill>
                            <a:schemeClr val="bg1">
                              <a:lumMod val="50000"/>
                            </a:schemeClr>
                          </a:solidFill>
                          <a:latin typeface="Tahoma"/>
                          <a:cs typeface="Tahoma"/>
                        </a:rPr>
                        <a:t>T</a:t>
                      </a:r>
                      <a:r>
                        <a:rPr sz="1400" b="0" spc="25" dirty="0">
                          <a:solidFill>
                            <a:schemeClr val="bg1">
                              <a:lumMod val="50000"/>
                            </a:schemeClr>
                          </a:solidFill>
                          <a:latin typeface="Tahoma"/>
                          <a:cs typeface="Tahoma"/>
                        </a:rPr>
                        <a:t>ON</a:t>
                      </a:r>
                      <a:endParaRPr sz="1400" b="0" dirty="0">
                        <a:solidFill>
                          <a:schemeClr val="bg1">
                            <a:lumMod val="50000"/>
                          </a:schemeClr>
                        </a:solidFill>
                        <a:latin typeface="Tahoma"/>
                        <a:cs typeface="Tahoma"/>
                      </a:endParaRPr>
                    </a:p>
                  </a:txBody>
                  <a:tcPr marL="0" marR="0" marT="46355" marB="0">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L="114300" marR="87630" indent="0" algn="l" defTabSz="1543050">
                        <a:lnSpc>
                          <a:spcPct val="100000"/>
                        </a:lnSpc>
                        <a:spcBef>
                          <a:spcPts val="365"/>
                        </a:spcBef>
                      </a:pPr>
                      <a:r>
                        <a:rPr lang="en-US" sz="1400" b="0" spc="0" dirty="0">
                          <a:solidFill>
                            <a:schemeClr val="bg1">
                              <a:lumMod val="50000"/>
                            </a:schemeClr>
                          </a:solidFill>
                          <a:latin typeface="Tahoma"/>
                          <a:cs typeface="Tahoma"/>
                        </a:rPr>
                        <a:t>SANY</a:t>
                      </a:r>
                    </a:p>
                  </a:txBody>
                  <a:tcPr marL="0" marR="0" marT="46355" marB="0">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L="0" indent="0" algn="ctr">
                        <a:lnSpc>
                          <a:spcPct val="100000"/>
                        </a:lnSpc>
                        <a:spcBef>
                          <a:spcPts val="365"/>
                        </a:spcBef>
                        <a:tabLst>
                          <a:tab pos="1543050" algn="l"/>
                        </a:tabLst>
                      </a:pPr>
                      <a:r>
                        <a:rPr sz="1400" b="0" spc="-55" dirty="0">
                          <a:solidFill>
                            <a:schemeClr val="bg1">
                              <a:lumMod val="50000"/>
                            </a:schemeClr>
                          </a:solidFill>
                          <a:latin typeface="Tahoma"/>
                          <a:cs typeface="Tahoma"/>
                        </a:rPr>
                        <a:t>Chaina</a:t>
                      </a:r>
                      <a:endParaRPr sz="1400" b="0" dirty="0">
                        <a:solidFill>
                          <a:schemeClr val="bg1">
                            <a:lumMod val="50000"/>
                          </a:schemeClr>
                        </a:solidFill>
                        <a:latin typeface="Tahoma"/>
                        <a:cs typeface="Tahoma"/>
                      </a:endParaRPr>
                    </a:p>
                  </a:txBody>
                  <a:tcPr marL="0" marR="0" marT="46355" marB="0">
                    <a:lnL w="12700" cap="flat" cmpd="sng" algn="ctr">
                      <a:solidFill>
                        <a:srgbClr val="1C5B7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extLst>
                  <a:ext uri="{0D108BD9-81ED-4DB2-BD59-A6C34878D82A}">
                    <a16:rowId xmlns:a16="http://schemas.microsoft.com/office/drawing/2014/main" val="1388184040"/>
                  </a:ext>
                </a:extLst>
              </a:tr>
              <a:tr h="274320">
                <a:tc>
                  <a:txBody>
                    <a:bodyPr/>
                    <a:lstStyle/>
                    <a:p>
                      <a:r>
                        <a:rPr lang="en-US" sz="1400" dirty="0">
                          <a:solidFill>
                            <a:schemeClr val="bg1">
                              <a:lumMod val="50000"/>
                            </a:schemeClr>
                          </a:solidFill>
                        </a:rPr>
                        <a:t>7</a:t>
                      </a:r>
                    </a:p>
                  </a:txBody>
                  <a:tcPr anchor="ctr">
                    <a:lnL w="12700" cap="flat" cmpd="sng" algn="ctr">
                      <a:no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L="57150" indent="0" algn="ctr" defTabSz="2514600">
                        <a:lnSpc>
                          <a:spcPct val="100000"/>
                        </a:lnSpc>
                        <a:spcBef>
                          <a:spcPts val="280"/>
                        </a:spcBef>
                      </a:pPr>
                      <a:r>
                        <a:rPr lang="en-US" sz="1400" b="0" spc="-10" dirty="0">
                          <a:solidFill>
                            <a:schemeClr val="bg1">
                              <a:lumMod val="50000"/>
                            </a:schemeClr>
                          </a:solidFill>
                          <a:latin typeface="Tahoma"/>
                          <a:cs typeface="Tahoma"/>
                        </a:rPr>
                        <a:t>0PAJOT1</a:t>
                      </a:r>
                      <a:endParaRPr sz="1400" b="0" dirty="0">
                        <a:solidFill>
                          <a:schemeClr val="bg1">
                            <a:lumMod val="50000"/>
                          </a:schemeClr>
                        </a:solidFill>
                        <a:latin typeface="Tahoma"/>
                        <a:cs typeface="Tahoma"/>
                      </a:endParaRPr>
                    </a:p>
                  </a:txBody>
                  <a:tcPr marL="0" marR="0" marT="35560" marB="0">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L="114300" marR="84455" indent="0" algn="l" defTabSz="1543050">
                        <a:lnSpc>
                          <a:spcPct val="100000"/>
                        </a:lnSpc>
                        <a:spcBef>
                          <a:spcPts val="280"/>
                        </a:spcBef>
                      </a:pPr>
                      <a:r>
                        <a:rPr lang="en-US" sz="1400" b="0" spc="0" dirty="0">
                          <a:solidFill>
                            <a:schemeClr val="bg1">
                              <a:lumMod val="50000"/>
                            </a:schemeClr>
                          </a:solidFill>
                          <a:latin typeface="Tahoma"/>
                          <a:cs typeface="Tahoma"/>
                        </a:rPr>
                        <a:t>PAJOT</a:t>
                      </a:r>
                      <a:endParaRPr sz="1400" b="0" spc="0" dirty="0">
                        <a:solidFill>
                          <a:schemeClr val="bg1">
                            <a:lumMod val="50000"/>
                          </a:schemeClr>
                        </a:solidFill>
                        <a:latin typeface="Tahoma"/>
                        <a:cs typeface="Tahoma"/>
                      </a:endParaRPr>
                    </a:p>
                  </a:txBody>
                  <a:tcPr marL="0" marR="0" marT="35560" marB="0">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algn="ctr" defTabSz="1543050">
                        <a:lnSpc>
                          <a:spcPct val="100000"/>
                        </a:lnSpc>
                        <a:spcBef>
                          <a:spcPts val="280"/>
                        </a:spcBef>
                        <a:tabLst/>
                      </a:pPr>
                      <a:r>
                        <a:rPr sz="1400" b="0" spc="-55" dirty="0">
                          <a:solidFill>
                            <a:schemeClr val="bg1">
                              <a:lumMod val="50000"/>
                            </a:schemeClr>
                          </a:solidFill>
                          <a:latin typeface="Tahoma"/>
                          <a:cs typeface="Tahoma"/>
                        </a:rPr>
                        <a:t>USA</a:t>
                      </a:r>
                      <a:endParaRPr sz="1400" b="0" dirty="0">
                        <a:solidFill>
                          <a:schemeClr val="bg1">
                            <a:lumMod val="50000"/>
                          </a:schemeClr>
                        </a:solidFill>
                        <a:latin typeface="Tahoma"/>
                        <a:cs typeface="Tahoma"/>
                      </a:endParaRPr>
                    </a:p>
                  </a:txBody>
                  <a:tcPr marL="0" marR="0" marT="35560" marB="0">
                    <a:lnL w="12700" cap="flat" cmpd="sng" algn="ctr">
                      <a:solidFill>
                        <a:srgbClr val="1C5B7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extLst>
                  <a:ext uri="{0D108BD9-81ED-4DB2-BD59-A6C34878D82A}">
                    <a16:rowId xmlns:a16="http://schemas.microsoft.com/office/drawing/2014/main" val="1110005705"/>
                  </a:ext>
                </a:extLst>
              </a:tr>
              <a:tr h="274320">
                <a:tc>
                  <a:txBody>
                    <a:bodyPr/>
                    <a:lstStyle/>
                    <a:p>
                      <a:r>
                        <a:rPr lang="en-US" sz="1400" dirty="0">
                          <a:solidFill>
                            <a:schemeClr val="bg1">
                              <a:lumMod val="50000"/>
                            </a:schemeClr>
                          </a:solidFill>
                        </a:rPr>
                        <a:t>8</a:t>
                      </a:r>
                    </a:p>
                  </a:txBody>
                  <a:tcPr anchor="ctr">
                    <a:lnL w="12700" cap="flat" cmpd="sng" algn="ctr">
                      <a:no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L="57150" indent="0" algn="ctr" defTabSz="2514600">
                        <a:lnSpc>
                          <a:spcPct val="100000"/>
                        </a:lnSpc>
                        <a:spcBef>
                          <a:spcPts val="280"/>
                        </a:spcBef>
                      </a:pPr>
                      <a:r>
                        <a:rPr sz="1400" b="0" spc="-10" dirty="0">
                          <a:solidFill>
                            <a:schemeClr val="bg1">
                              <a:lumMod val="50000"/>
                            </a:schemeClr>
                          </a:solidFill>
                          <a:latin typeface="Tahoma"/>
                          <a:cs typeface="Tahoma"/>
                        </a:rPr>
                        <a:t>V</a:t>
                      </a:r>
                      <a:r>
                        <a:rPr sz="1400" b="0" spc="25" dirty="0">
                          <a:solidFill>
                            <a:schemeClr val="bg1">
                              <a:lumMod val="50000"/>
                            </a:schemeClr>
                          </a:solidFill>
                          <a:latin typeface="Tahoma"/>
                          <a:cs typeface="Tahoma"/>
                        </a:rPr>
                        <a:t>ib</a:t>
                      </a:r>
                      <a:r>
                        <a:rPr sz="1400" b="0" spc="10" dirty="0">
                          <a:solidFill>
                            <a:schemeClr val="bg1">
                              <a:lumMod val="50000"/>
                            </a:schemeClr>
                          </a:solidFill>
                          <a:latin typeface="Tahoma"/>
                          <a:cs typeface="Tahoma"/>
                        </a:rPr>
                        <a:t>r</a:t>
                      </a:r>
                      <a:r>
                        <a:rPr sz="1400" b="0" spc="15" dirty="0">
                          <a:solidFill>
                            <a:schemeClr val="bg1">
                              <a:lumMod val="50000"/>
                            </a:schemeClr>
                          </a:solidFill>
                          <a:latin typeface="Tahoma"/>
                          <a:cs typeface="Tahoma"/>
                        </a:rPr>
                        <a:t>at</a:t>
                      </a:r>
                      <a:r>
                        <a:rPr sz="1400" b="0" spc="25" dirty="0">
                          <a:solidFill>
                            <a:schemeClr val="bg1">
                              <a:lumMod val="50000"/>
                            </a:schemeClr>
                          </a:solidFill>
                          <a:latin typeface="Tahoma"/>
                          <a:cs typeface="Tahoma"/>
                        </a:rPr>
                        <a:t>o</a:t>
                      </a:r>
                      <a:r>
                        <a:rPr sz="1400" b="0" dirty="0">
                          <a:solidFill>
                            <a:schemeClr val="bg1">
                              <a:lumMod val="50000"/>
                            </a:schemeClr>
                          </a:solidFill>
                          <a:latin typeface="Tahoma"/>
                          <a:cs typeface="Tahoma"/>
                        </a:rPr>
                        <a:t>r</a:t>
                      </a:r>
                      <a:r>
                        <a:rPr sz="1400" b="0" spc="-70" dirty="0">
                          <a:solidFill>
                            <a:schemeClr val="bg1">
                              <a:lumMod val="50000"/>
                            </a:schemeClr>
                          </a:solidFill>
                          <a:latin typeface="Tahoma"/>
                          <a:cs typeface="Tahoma"/>
                        </a:rPr>
                        <a:t> </a:t>
                      </a:r>
                      <a:r>
                        <a:rPr sz="1400" b="0" spc="25" dirty="0">
                          <a:solidFill>
                            <a:schemeClr val="bg1">
                              <a:lumMod val="50000"/>
                            </a:schemeClr>
                          </a:solidFill>
                          <a:latin typeface="Tahoma"/>
                          <a:cs typeface="Tahoma"/>
                        </a:rPr>
                        <a:t>J&amp;M815</a:t>
                      </a:r>
                      <a:endParaRPr sz="1400" b="0" dirty="0">
                        <a:solidFill>
                          <a:schemeClr val="bg1">
                            <a:lumMod val="50000"/>
                          </a:schemeClr>
                        </a:solidFill>
                        <a:latin typeface="Tahoma"/>
                        <a:cs typeface="Tahoma"/>
                      </a:endParaRPr>
                    </a:p>
                  </a:txBody>
                  <a:tcPr marL="0" marR="0" marT="35560" marB="0">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L="114300" marR="84455" indent="0" algn="l" defTabSz="1543050">
                        <a:lnSpc>
                          <a:spcPct val="100000"/>
                        </a:lnSpc>
                        <a:spcBef>
                          <a:spcPts val="280"/>
                        </a:spcBef>
                      </a:pPr>
                      <a:r>
                        <a:rPr sz="1400" b="0" spc="0" dirty="0">
                          <a:solidFill>
                            <a:schemeClr val="bg1">
                              <a:lumMod val="50000"/>
                            </a:schemeClr>
                          </a:solidFill>
                          <a:latin typeface="Tahoma"/>
                          <a:cs typeface="Tahoma"/>
                        </a:rPr>
                        <a:t>ICE</a:t>
                      </a:r>
                    </a:p>
                  </a:txBody>
                  <a:tcPr marL="0" marR="0" marT="35560" marB="0">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algn="ctr" defTabSz="1543050">
                        <a:lnSpc>
                          <a:spcPct val="100000"/>
                        </a:lnSpc>
                        <a:spcBef>
                          <a:spcPts val="280"/>
                        </a:spcBef>
                        <a:tabLst/>
                      </a:pPr>
                      <a:r>
                        <a:rPr sz="1400" b="0" spc="-55" dirty="0">
                          <a:solidFill>
                            <a:schemeClr val="bg1">
                              <a:lumMod val="50000"/>
                            </a:schemeClr>
                          </a:solidFill>
                          <a:latin typeface="Tahoma"/>
                          <a:cs typeface="Tahoma"/>
                        </a:rPr>
                        <a:t>USA</a:t>
                      </a:r>
                      <a:endParaRPr sz="1400" b="0" dirty="0">
                        <a:solidFill>
                          <a:schemeClr val="bg1">
                            <a:lumMod val="50000"/>
                          </a:schemeClr>
                        </a:solidFill>
                        <a:latin typeface="Tahoma"/>
                        <a:cs typeface="Tahoma"/>
                      </a:endParaRPr>
                    </a:p>
                  </a:txBody>
                  <a:tcPr marL="0" marR="0" marT="35560" marB="0">
                    <a:lnL w="12700" cap="flat" cmpd="sng" algn="ctr">
                      <a:solidFill>
                        <a:srgbClr val="1C5B7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extLst>
                  <a:ext uri="{0D108BD9-81ED-4DB2-BD59-A6C34878D82A}">
                    <a16:rowId xmlns:a16="http://schemas.microsoft.com/office/drawing/2014/main" val="3305293837"/>
                  </a:ext>
                </a:extLst>
              </a:tr>
            </a:tbl>
          </a:graphicData>
        </a:graphic>
      </p:graphicFrame>
      <p:pic>
        <p:nvPicPr>
          <p:cNvPr id="3" name="Picture 2">
            <a:extLst>
              <a:ext uri="{FF2B5EF4-FFF2-40B4-BE49-F238E27FC236}">
                <a16:creationId xmlns:a16="http://schemas.microsoft.com/office/drawing/2014/main" id="{F247E2F8-4E08-48B3-969A-EAB48044E6E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053794" y="5966734"/>
            <a:ext cx="3855006" cy="4242304"/>
          </a:xfrm>
          <a:prstGeom prst="rect">
            <a:avLst/>
          </a:prstGeom>
        </p:spPr>
      </p:pic>
      <p:pic>
        <p:nvPicPr>
          <p:cNvPr id="2050" name="Picture 2" descr="XGC85">
            <a:extLst>
              <a:ext uri="{FF2B5EF4-FFF2-40B4-BE49-F238E27FC236}">
                <a16:creationId xmlns:a16="http://schemas.microsoft.com/office/drawing/2014/main" id="{DC3ACF2D-BDFF-4DC6-A845-FAFC1C00CB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417" r="8727"/>
          <a:stretch/>
        </p:blipFill>
        <p:spPr bwMode="auto">
          <a:xfrm>
            <a:off x="317500" y="4195334"/>
            <a:ext cx="3124567" cy="549243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F2454FF7-2D7B-41CA-BE2D-93E4E0B566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2650" y="4482141"/>
            <a:ext cx="1981566" cy="2172660"/>
          </a:xfrm>
          <a:prstGeom prst="rect">
            <a:avLst/>
          </a:prstGeom>
        </p:spPr>
      </p:pic>
    </p:spTree>
    <p:extLst>
      <p:ext uri="{BB962C8B-B14F-4D97-AF65-F5344CB8AC3E}">
        <p14:creationId xmlns:p14="http://schemas.microsoft.com/office/powerpoint/2010/main" val="422929240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Top Corners Rounded 8">
            <a:extLst>
              <a:ext uri="{FF2B5EF4-FFF2-40B4-BE49-F238E27FC236}">
                <a16:creationId xmlns:a16="http://schemas.microsoft.com/office/drawing/2014/main" id="{AE674370-28A8-4EA0-B1FF-86240FA59C76}"/>
              </a:ext>
            </a:extLst>
          </p:cNvPr>
          <p:cNvSpPr/>
          <p:nvPr/>
        </p:nvSpPr>
        <p:spPr>
          <a:xfrm>
            <a:off x="296929" y="510661"/>
            <a:ext cx="6940296" cy="603504"/>
          </a:xfrm>
          <a:prstGeom prst="round2SameRect">
            <a:avLst>
              <a:gd name="adj1" fmla="val 50000"/>
              <a:gd name="adj2" fmla="val 3390"/>
            </a:avLst>
          </a:prstGeom>
          <a:solidFill>
            <a:srgbClr val="37A8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latin typeface="Tahoma" panose="020B0604030504040204" pitchFamily="34" charset="0"/>
                <a:ea typeface="Tahoma" panose="020B0604030504040204" pitchFamily="34" charset="0"/>
                <a:cs typeface="Tahoma" panose="020B0604030504040204" pitchFamily="34" charset="0"/>
              </a:rPr>
              <a:t>TEST EQUIPMENT'S</a:t>
            </a:r>
          </a:p>
        </p:txBody>
      </p:sp>
      <p:sp>
        <p:nvSpPr>
          <p:cNvPr id="32" name="Rectangle: Top Corners Rounded 31">
            <a:extLst>
              <a:ext uri="{FF2B5EF4-FFF2-40B4-BE49-F238E27FC236}">
                <a16:creationId xmlns:a16="http://schemas.microsoft.com/office/drawing/2014/main" id="{EC06E609-9405-4AB1-813B-322CE832EFCC}"/>
              </a:ext>
            </a:extLst>
          </p:cNvPr>
          <p:cNvSpPr/>
          <p:nvPr/>
        </p:nvSpPr>
        <p:spPr>
          <a:xfrm>
            <a:off x="296304" y="5396307"/>
            <a:ext cx="6940296" cy="603504"/>
          </a:xfrm>
          <a:prstGeom prst="round2SameRect">
            <a:avLst>
              <a:gd name="adj1" fmla="val 0"/>
              <a:gd name="adj2" fmla="val 3390"/>
            </a:avLst>
          </a:prstGeom>
          <a:solidFill>
            <a:srgbClr val="37A8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latin typeface="Tahoma" panose="020B0604030504040204" pitchFamily="34" charset="0"/>
                <a:ea typeface="Tahoma" panose="020B0604030504040204" pitchFamily="34" charset="0"/>
                <a:cs typeface="Tahoma" panose="020B0604030504040204" pitchFamily="34" charset="0"/>
              </a:rPr>
              <a:t>BENTONITE ACCESSORIES</a:t>
            </a:r>
          </a:p>
        </p:txBody>
      </p:sp>
      <p:graphicFrame>
        <p:nvGraphicFramePr>
          <p:cNvPr id="12" name="Table 8">
            <a:extLst>
              <a:ext uri="{FF2B5EF4-FFF2-40B4-BE49-F238E27FC236}">
                <a16:creationId xmlns:a16="http://schemas.microsoft.com/office/drawing/2014/main" id="{8AEC577F-7C37-42EF-9B34-9649F5230F08}"/>
              </a:ext>
            </a:extLst>
          </p:cNvPr>
          <p:cNvGraphicFramePr>
            <a:graphicFrameLocks noGrp="1"/>
          </p:cNvGraphicFramePr>
          <p:nvPr>
            <p:extLst>
              <p:ext uri="{D42A27DB-BD31-4B8C-83A1-F6EECF244321}">
                <p14:modId xmlns:p14="http://schemas.microsoft.com/office/powerpoint/2010/main" val="215059518"/>
              </p:ext>
            </p:extLst>
          </p:nvPr>
        </p:nvGraphicFramePr>
        <p:xfrm>
          <a:off x="605422" y="6336058"/>
          <a:ext cx="6248400" cy="2240915"/>
        </p:xfrm>
        <a:graphic>
          <a:graphicData uri="http://schemas.openxmlformats.org/drawingml/2006/table">
            <a:tbl>
              <a:tblPr firstRow="1" bandRow="1"/>
              <a:tblGrid>
                <a:gridCol w="381000">
                  <a:extLst>
                    <a:ext uri="{9D8B030D-6E8A-4147-A177-3AD203B41FA5}">
                      <a16:colId xmlns:a16="http://schemas.microsoft.com/office/drawing/2014/main" val="3754726845"/>
                    </a:ext>
                  </a:extLst>
                </a:gridCol>
                <a:gridCol w="3477628">
                  <a:extLst>
                    <a:ext uri="{9D8B030D-6E8A-4147-A177-3AD203B41FA5}">
                      <a16:colId xmlns:a16="http://schemas.microsoft.com/office/drawing/2014/main" val="15865468"/>
                    </a:ext>
                  </a:extLst>
                </a:gridCol>
                <a:gridCol w="1371600">
                  <a:extLst>
                    <a:ext uri="{9D8B030D-6E8A-4147-A177-3AD203B41FA5}">
                      <a16:colId xmlns:a16="http://schemas.microsoft.com/office/drawing/2014/main" val="1720460250"/>
                    </a:ext>
                  </a:extLst>
                </a:gridCol>
                <a:gridCol w="1018172">
                  <a:extLst>
                    <a:ext uri="{9D8B030D-6E8A-4147-A177-3AD203B41FA5}">
                      <a16:colId xmlns:a16="http://schemas.microsoft.com/office/drawing/2014/main" val="4277983784"/>
                    </a:ext>
                  </a:extLst>
                </a:gridCol>
              </a:tblGrid>
              <a:tr h="381000">
                <a:tc>
                  <a:txBody>
                    <a:bodyPr/>
                    <a:lstStyle/>
                    <a:p>
                      <a:endParaRPr lang="en-US" sz="1600" dirty="0"/>
                    </a:p>
                  </a:txBody>
                  <a:tcPr>
                    <a:lnL w="12700" cap="flat" cmpd="sng" algn="ctr">
                      <a:no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algn="ctr"/>
                      <a:r>
                        <a:rPr lang="en-US" sz="1600" b="1" dirty="0">
                          <a:solidFill>
                            <a:schemeClr val="bg1"/>
                          </a:solidFill>
                          <a:latin typeface="Tahoma" panose="020B0604030504040204" pitchFamily="34" charset="0"/>
                          <a:ea typeface="Tahoma" panose="020B0604030504040204" pitchFamily="34" charset="0"/>
                          <a:cs typeface="Tahoma" panose="020B0604030504040204" pitchFamily="34" charset="0"/>
                        </a:rPr>
                        <a:t>Description</a:t>
                      </a:r>
                      <a:endParaRPr lang="en-US" sz="18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tc>
                  <a:txBody>
                    <a:bodyPr/>
                    <a:lstStyle/>
                    <a:p>
                      <a:pPr algn="ctr"/>
                      <a:r>
                        <a:rPr lang="en-US" sz="1600" b="1" dirty="0">
                          <a:solidFill>
                            <a:schemeClr val="bg1"/>
                          </a:solidFill>
                          <a:latin typeface="Tahoma" panose="020B0604030504040204" pitchFamily="34" charset="0"/>
                          <a:ea typeface="Tahoma" panose="020B0604030504040204" pitchFamily="34" charset="0"/>
                          <a:cs typeface="Tahoma" panose="020B0604030504040204" pitchFamily="34" charset="0"/>
                        </a:rPr>
                        <a:t>Brand</a:t>
                      </a:r>
                      <a:endParaRPr lang="en-US" sz="18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tc>
                  <a:txBody>
                    <a:bodyPr/>
                    <a:lstStyle/>
                    <a:p>
                      <a:pPr algn="ctr"/>
                      <a:r>
                        <a:rPr lang="en-US" sz="1600" b="1" dirty="0">
                          <a:solidFill>
                            <a:schemeClr val="bg1"/>
                          </a:solidFill>
                          <a:latin typeface="Tahoma" panose="020B0604030504040204" pitchFamily="34" charset="0"/>
                          <a:ea typeface="Tahoma" panose="020B0604030504040204" pitchFamily="34" charset="0"/>
                          <a:cs typeface="Tahoma" panose="020B0604030504040204" pitchFamily="34" charset="0"/>
                        </a:rPr>
                        <a:t>QTY</a:t>
                      </a:r>
                      <a:endParaRPr lang="en-US" sz="18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rgbClr val="1C5B7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extLst>
                  <a:ext uri="{0D108BD9-81ED-4DB2-BD59-A6C34878D82A}">
                    <a16:rowId xmlns:a16="http://schemas.microsoft.com/office/drawing/2014/main" val="2669925516"/>
                  </a:ext>
                </a:extLst>
              </a:tr>
              <a:tr h="0">
                <a:tc>
                  <a:txBody>
                    <a:bodyPr/>
                    <a:lstStyle/>
                    <a:p>
                      <a:r>
                        <a:rPr lang="en-US" sz="1400" dirty="0">
                          <a:solidFill>
                            <a:schemeClr val="bg1">
                              <a:lumMod val="50000"/>
                            </a:schemeClr>
                          </a:solidFill>
                        </a:rPr>
                        <a:t>1</a:t>
                      </a:r>
                    </a:p>
                  </a:txBody>
                  <a:tcPr anchor="ctr">
                    <a:lnL w="12700" cap="flat" cmpd="sng" algn="ctr">
                      <a:no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L="172085">
                        <a:lnSpc>
                          <a:spcPct val="100000"/>
                        </a:lnSpc>
                        <a:spcBef>
                          <a:spcPts val="560"/>
                        </a:spcBef>
                      </a:pPr>
                      <a:r>
                        <a:rPr sz="1400" b="0" spc="-10" dirty="0">
                          <a:solidFill>
                            <a:schemeClr val="bg1">
                              <a:lumMod val="50000"/>
                            </a:schemeClr>
                          </a:solidFill>
                          <a:latin typeface="Tahoma"/>
                          <a:ea typeface="+mn-ea"/>
                          <a:cs typeface="Tahoma"/>
                        </a:rPr>
                        <a:t>Desander 100 m3 / hr</a:t>
                      </a:r>
                    </a:p>
                  </a:txBody>
                  <a:tcPr marL="0" marR="0" marT="71120" marB="0">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L="0" indent="0" algn="ctr">
                        <a:lnSpc>
                          <a:spcPct val="100000"/>
                        </a:lnSpc>
                        <a:spcBef>
                          <a:spcPts val="560"/>
                        </a:spcBef>
                      </a:pPr>
                      <a:r>
                        <a:rPr sz="1400" b="0" spc="-10" dirty="0">
                          <a:solidFill>
                            <a:schemeClr val="bg1">
                              <a:lumMod val="50000"/>
                            </a:schemeClr>
                          </a:solidFill>
                          <a:latin typeface="Tahoma"/>
                          <a:ea typeface="+mn-ea"/>
                          <a:cs typeface="Tahoma"/>
                        </a:rPr>
                        <a:t>Soilmec</a:t>
                      </a:r>
                    </a:p>
                  </a:txBody>
                  <a:tcPr marL="0" marR="0" marT="71120" marB="0">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algn="ctr">
                        <a:lnSpc>
                          <a:spcPct val="100000"/>
                        </a:lnSpc>
                        <a:spcBef>
                          <a:spcPts val="560"/>
                        </a:spcBef>
                      </a:pPr>
                      <a:r>
                        <a:rPr sz="1400" b="0" spc="-10" dirty="0">
                          <a:solidFill>
                            <a:schemeClr val="bg1">
                              <a:lumMod val="50000"/>
                            </a:schemeClr>
                          </a:solidFill>
                          <a:latin typeface="Tahoma"/>
                          <a:ea typeface="+mn-ea"/>
                          <a:cs typeface="Tahoma"/>
                        </a:rPr>
                        <a:t>01</a:t>
                      </a:r>
                    </a:p>
                  </a:txBody>
                  <a:tcPr marL="0" marR="0" marT="71120" marB="0">
                    <a:lnL w="12700" cap="flat" cmpd="sng" algn="ctr">
                      <a:solidFill>
                        <a:srgbClr val="1C5B7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extLst>
                  <a:ext uri="{0D108BD9-81ED-4DB2-BD59-A6C34878D82A}">
                    <a16:rowId xmlns:a16="http://schemas.microsoft.com/office/drawing/2014/main" val="3861508622"/>
                  </a:ext>
                </a:extLst>
              </a:tr>
              <a:tr h="274320">
                <a:tc>
                  <a:txBody>
                    <a:bodyPr/>
                    <a:lstStyle/>
                    <a:p>
                      <a:r>
                        <a:rPr lang="en-US" sz="1400" dirty="0">
                          <a:solidFill>
                            <a:schemeClr val="bg1">
                              <a:lumMod val="50000"/>
                            </a:schemeClr>
                          </a:solidFill>
                        </a:rPr>
                        <a:t>2</a:t>
                      </a:r>
                    </a:p>
                  </a:txBody>
                  <a:tcPr anchor="ctr">
                    <a:lnL w="12700" cap="flat" cmpd="sng" algn="ctr">
                      <a:no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L="171450" marR="353695" indent="0" defTabSz="1143000">
                        <a:lnSpc>
                          <a:spcPts val="1500"/>
                        </a:lnSpc>
                        <a:spcBef>
                          <a:spcPts val="265"/>
                        </a:spcBef>
                      </a:pPr>
                      <a:r>
                        <a:rPr sz="1400" b="0" spc="-10" dirty="0">
                          <a:solidFill>
                            <a:schemeClr val="bg1">
                              <a:lumMod val="50000"/>
                            </a:schemeClr>
                          </a:solidFill>
                          <a:latin typeface="Tahoma"/>
                          <a:ea typeface="+mn-ea"/>
                          <a:cs typeface="Tahoma"/>
                        </a:rPr>
                        <a:t>Bentonite &amp; water ta</a:t>
                      </a:r>
                      <a:r>
                        <a:rPr lang="en-US" sz="1400" b="0" spc="-10" dirty="0">
                          <a:solidFill>
                            <a:schemeClr val="bg1">
                              <a:lumMod val="50000"/>
                            </a:schemeClr>
                          </a:solidFill>
                          <a:latin typeface="Tahoma"/>
                          <a:ea typeface="+mn-ea"/>
                          <a:cs typeface="Tahoma"/>
                        </a:rPr>
                        <a:t>n</a:t>
                      </a:r>
                      <a:r>
                        <a:rPr sz="1400" b="0" spc="-10" dirty="0">
                          <a:solidFill>
                            <a:schemeClr val="bg1">
                              <a:lumMod val="50000"/>
                            </a:schemeClr>
                          </a:solidFill>
                          <a:latin typeface="Tahoma"/>
                          <a:ea typeface="+mn-ea"/>
                          <a:cs typeface="Tahoma"/>
                        </a:rPr>
                        <a:t>k 24 m3 </a:t>
                      </a:r>
                    </a:p>
                  </a:txBody>
                  <a:tcPr marL="0" marR="0" marT="33655" marB="0">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L="0" indent="0" algn="ctr">
                        <a:lnSpc>
                          <a:spcPct val="100000"/>
                        </a:lnSpc>
                        <a:spcBef>
                          <a:spcPts val="0"/>
                        </a:spcBef>
                        <a:spcAft>
                          <a:spcPts val="0"/>
                        </a:spcAft>
                      </a:pPr>
                      <a:endParaRPr sz="1400" b="0" spc="-10" dirty="0">
                        <a:solidFill>
                          <a:schemeClr val="bg1">
                            <a:lumMod val="50000"/>
                          </a:schemeClr>
                        </a:solidFill>
                        <a:latin typeface="Tahoma"/>
                        <a:ea typeface="+mn-ea"/>
                        <a:cs typeface="Tahoma"/>
                      </a:endParaRPr>
                    </a:p>
                  </a:txBody>
                  <a:tcPr marL="0" marR="0" marT="122555" marB="0">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algn="ctr">
                        <a:lnSpc>
                          <a:spcPct val="100000"/>
                        </a:lnSpc>
                        <a:spcBef>
                          <a:spcPts val="865"/>
                        </a:spcBef>
                      </a:pPr>
                      <a:r>
                        <a:rPr sz="1400" b="0" spc="-10" dirty="0">
                          <a:solidFill>
                            <a:schemeClr val="bg1">
                              <a:lumMod val="50000"/>
                            </a:schemeClr>
                          </a:solidFill>
                          <a:latin typeface="Tahoma"/>
                          <a:ea typeface="+mn-ea"/>
                          <a:cs typeface="Tahoma"/>
                        </a:rPr>
                        <a:t>06</a:t>
                      </a:r>
                    </a:p>
                  </a:txBody>
                  <a:tcPr marL="0" marR="0" marT="109855" marB="0">
                    <a:lnL w="12700" cap="flat" cmpd="sng" algn="ctr">
                      <a:solidFill>
                        <a:srgbClr val="1C5B7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extLst>
                  <a:ext uri="{0D108BD9-81ED-4DB2-BD59-A6C34878D82A}">
                    <a16:rowId xmlns:a16="http://schemas.microsoft.com/office/drawing/2014/main" val="1623640445"/>
                  </a:ext>
                </a:extLst>
              </a:tr>
              <a:tr h="274320">
                <a:tc>
                  <a:txBody>
                    <a:bodyPr/>
                    <a:lstStyle/>
                    <a:p>
                      <a:r>
                        <a:rPr lang="en-US" sz="1400" dirty="0">
                          <a:solidFill>
                            <a:schemeClr val="bg1">
                              <a:lumMod val="50000"/>
                            </a:schemeClr>
                          </a:solidFill>
                        </a:rPr>
                        <a:t>3</a:t>
                      </a:r>
                    </a:p>
                  </a:txBody>
                  <a:tcPr anchor="ctr">
                    <a:lnL w="12700" cap="flat" cmpd="sng" algn="ctr">
                      <a:no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L="169863" indent="0">
                        <a:lnSpc>
                          <a:spcPct val="100000"/>
                        </a:lnSpc>
                        <a:spcBef>
                          <a:spcPts val="175"/>
                        </a:spcBef>
                      </a:pPr>
                      <a:r>
                        <a:rPr sz="1400" b="0" spc="-10" dirty="0">
                          <a:solidFill>
                            <a:schemeClr val="bg1">
                              <a:lumMod val="50000"/>
                            </a:schemeClr>
                          </a:solidFill>
                          <a:latin typeface="Tahoma"/>
                          <a:ea typeface="+mn-ea"/>
                          <a:cs typeface="Tahoma"/>
                        </a:rPr>
                        <a:t>Grouting Pump</a:t>
                      </a:r>
                    </a:p>
                  </a:txBody>
                  <a:tcPr marL="0" marR="0" marT="22225" marB="0">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L="0" indent="0" algn="ctr" defTabSz="1254125">
                        <a:lnSpc>
                          <a:spcPct val="100000"/>
                        </a:lnSpc>
                        <a:spcBef>
                          <a:spcPts val="175"/>
                        </a:spcBef>
                      </a:pPr>
                      <a:r>
                        <a:rPr sz="1400" b="0" spc="-10" dirty="0">
                          <a:solidFill>
                            <a:schemeClr val="bg1">
                              <a:lumMod val="50000"/>
                            </a:schemeClr>
                          </a:solidFill>
                          <a:latin typeface="Tahoma"/>
                          <a:ea typeface="+mn-ea"/>
                          <a:cs typeface="Tahoma"/>
                        </a:rPr>
                        <a:t>Postmizer</a:t>
                      </a:r>
                    </a:p>
                  </a:txBody>
                  <a:tcPr marL="0" marR="0" marT="22225" marB="0">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algn="ctr">
                        <a:lnSpc>
                          <a:spcPct val="100000"/>
                        </a:lnSpc>
                        <a:spcBef>
                          <a:spcPts val="175"/>
                        </a:spcBef>
                      </a:pPr>
                      <a:r>
                        <a:rPr sz="1400" b="0" spc="-10" dirty="0">
                          <a:solidFill>
                            <a:schemeClr val="bg1">
                              <a:lumMod val="50000"/>
                            </a:schemeClr>
                          </a:solidFill>
                          <a:latin typeface="Tahoma"/>
                          <a:ea typeface="+mn-ea"/>
                          <a:cs typeface="Tahoma"/>
                        </a:rPr>
                        <a:t>06</a:t>
                      </a:r>
                    </a:p>
                  </a:txBody>
                  <a:tcPr marL="0" marR="0" marT="22225" marB="0">
                    <a:lnL w="12700" cap="flat" cmpd="sng" algn="ctr">
                      <a:solidFill>
                        <a:srgbClr val="1C5B7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extLst>
                  <a:ext uri="{0D108BD9-81ED-4DB2-BD59-A6C34878D82A}">
                    <a16:rowId xmlns:a16="http://schemas.microsoft.com/office/drawing/2014/main" val="1441584644"/>
                  </a:ext>
                </a:extLst>
              </a:tr>
              <a:tr h="274320">
                <a:tc>
                  <a:txBody>
                    <a:bodyPr/>
                    <a:lstStyle/>
                    <a:p>
                      <a:r>
                        <a:rPr lang="en-US" sz="1400" dirty="0">
                          <a:solidFill>
                            <a:schemeClr val="bg1">
                              <a:lumMod val="50000"/>
                            </a:schemeClr>
                          </a:solidFill>
                        </a:rPr>
                        <a:t>4</a:t>
                      </a:r>
                    </a:p>
                  </a:txBody>
                  <a:tcPr anchor="ctr">
                    <a:lnL w="12700" cap="flat" cmpd="sng" algn="ctr">
                      <a:no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L="169863" marR="172085" indent="0" algn="l">
                        <a:lnSpc>
                          <a:spcPct val="100000"/>
                        </a:lnSpc>
                        <a:spcBef>
                          <a:spcPts val="280"/>
                        </a:spcBef>
                      </a:pPr>
                      <a:r>
                        <a:rPr sz="1400" b="0" spc="-10" dirty="0">
                          <a:solidFill>
                            <a:schemeClr val="bg1">
                              <a:lumMod val="50000"/>
                            </a:schemeClr>
                          </a:solidFill>
                          <a:latin typeface="Tahoma"/>
                          <a:ea typeface="+mn-ea"/>
                          <a:cs typeface="Tahoma"/>
                        </a:rPr>
                        <a:t>Mixer</a:t>
                      </a:r>
                    </a:p>
                  </a:txBody>
                  <a:tcPr marL="0" marR="0" marT="35560" marB="0">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L="0" indent="0" algn="ctr" defTabSz="1254125">
                        <a:lnSpc>
                          <a:spcPct val="100000"/>
                        </a:lnSpc>
                        <a:spcBef>
                          <a:spcPts val="280"/>
                        </a:spcBef>
                      </a:pPr>
                      <a:r>
                        <a:rPr sz="1400" b="0" spc="-10" dirty="0">
                          <a:solidFill>
                            <a:schemeClr val="bg1">
                              <a:lumMod val="50000"/>
                            </a:schemeClr>
                          </a:solidFill>
                          <a:latin typeface="Tahoma"/>
                          <a:ea typeface="+mn-ea"/>
                          <a:cs typeface="Tahoma"/>
                        </a:rPr>
                        <a:t>Soilmec</a:t>
                      </a:r>
                    </a:p>
                  </a:txBody>
                  <a:tcPr marL="0" marR="0" marT="35560" marB="0">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algn="ctr">
                        <a:lnSpc>
                          <a:spcPct val="100000"/>
                        </a:lnSpc>
                        <a:spcBef>
                          <a:spcPts val="280"/>
                        </a:spcBef>
                      </a:pPr>
                      <a:r>
                        <a:rPr sz="1400" b="0" spc="-10" dirty="0">
                          <a:solidFill>
                            <a:schemeClr val="bg1">
                              <a:lumMod val="50000"/>
                            </a:schemeClr>
                          </a:solidFill>
                          <a:latin typeface="Tahoma"/>
                          <a:ea typeface="+mn-ea"/>
                          <a:cs typeface="Tahoma"/>
                        </a:rPr>
                        <a:t>03</a:t>
                      </a:r>
                    </a:p>
                  </a:txBody>
                  <a:tcPr marL="0" marR="0" marT="35560" marB="0">
                    <a:lnL w="12700" cap="flat" cmpd="sng" algn="ctr">
                      <a:solidFill>
                        <a:srgbClr val="1C5B7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extLst>
                  <a:ext uri="{0D108BD9-81ED-4DB2-BD59-A6C34878D82A}">
                    <a16:rowId xmlns:a16="http://schemas.microsoft.com/office/drawing/2014/main" val="3929591844"/>
                  </a:ext>
                </a:extLst>
              </a:tr>
              <a:tr h="274320">
                <a:tc>
                  <a:txBody>
                    <a:bodyPr/>
                    <a:lstStyle/>
                    <a:p>
                      <a:r>
                        <a:rPr lang="en-US" sz="1400" dirty="0">
                          <a:solidFill>
                            <a:schemeClr val="bg1">
                              <a:lumMod val="50000"/>
                            </a:schemeClr>
                          </a:solidFill>
                        </a:rPr>
                        <a:t>5</a:t>
                      </a:r>
                    </a:p>
                  </a:txBody>
                  <a:tcPr anchor="ctr">
                    <a:lnL w="12700" cap="flat" cmpd="sng" algn="ctr">
                      <a:no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L="169863" marR="172085" indent="0" algn="l">
                        <a:lnSpc>
                          <a:spcPct val="100000"/>
                        </a:lnSpc>
                        <a:spcBef>
                          <a:spcPts val="280"/>
                        </a:spcBef>
                      </a:pPr>
                      <a:r>
                        <a:rPr lang="en-US" sz="1400" b="0" spc="-10" dirty="0">
                          <a:solidFill>
                            <a:schemeClr val="bg1">
                              <a:lumMod val="50000"/>
                            </a:schemeClr>
                          </a:solidFill>
                          <a:latin typeface="Tahoma"/>
                          <a:ea typeface="+mn-ea"/>
                          <a:cs typeface="Tahoma"/>
                        </a:rPr>
                        <a:t>Concrete Pump  </a:t>
                      </a:r>
                      <a:endParaRPr sz="1400" b="0" spc="-10" dirty="0">
                        <a:solidFill>
                          <a:schemeClr val="bg1">
                            <a:lumMod val="50000"/>
                          </a:schemeClr>
                        </a:solidFill>
                        <a:latin typeface="Tahoma"/>
                        <a:ea typeface="+mn-ea"/>
                        <a:cs typeface="Tahoma"/>
                      </a:endParaRPr>
                    </a:p>
                  </a:txBody>
                  <a:tcPr marL="0" marR="0" marT="35560" marB="0">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L="0" indent="0" algn="ctr" defTabSz="1254125">
                        <a:lnSpc>
                          <a:spcPct val="100000"/>
                        </a:lnSpc>
                        <a:spcBef>
                          <a:spcPts val="280"/>
                        </a:spcBef>
                      </a:pPr>
                      <a:r>
                        <a:rPr lang="en-US" sz="1400" b="0" spc="-10" dirty="0" err="1">
                          <a:solidFill>
                            <a:schemeClr val="bg1">
                              <a:lumMod val="50000"/>
                            </a:schemeClr>
                          </a:solidFill>
                          <a:latin typeface="Tahoma"/>
                          <a:ea typeface="+mn-ea"/>
                          <a:cs typeface="Tahoma"/>
                        </a:rPr>
                        <a:t>Putzmeister</a:t>
                      </a:r>
                      <a:endParaRPr sz="1400" b="0" spc="-10" dirty="0">
                        <a:solidFill>
                          <a:schemeClr val="bg1">
                            <a:lumMod val="50000"/>
                          </a:schemeClr>
                        </a:solidFill>
                        <a:latin typeface="Tahoma"/>
                        <a:ea typeface="+mn-ea"/>
                        <a:cs typeface="Tahoma"/>
                      </a:endParaRPr>
                    </a:p>
                  </a:txBody>
                  <a:tcPr marL="0" marR="0" marT="35560" marB="0">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algn="ctr">
                        <a:lnSpc>
                          <a:spcPct val="100000"/>
                        </a:lnSpc>
                        <a:spcBef>
                          <a:spcPts val="280"/>
                        </a:spcBef>
                      </a:pPr>
                      <a:r>
                        <a:rPr sz="1400" b="0" spc="-10" dirty="0">
                          <a:solidFill>
                            <a:schemeClr val="bg1">
                              <a:lumMod val="50000"/>
                            </a:schemeClr>
                          </a:solidFill>
                          <a:latin typeface="Tahoma"/>
                          <a:ea typeface="+mn-ea"/>
                          <a:cs typeface="Tahoma"/>
                        </a:rPr>
                        <a:t>0</a:t>
                      </a:r>
                      <a:r>
                        <a:rPr lang="en-US" sz="1400" b="0" spc="-10" dirty="0">
                          <a:solidFill>
                            <a:schemeClr val="bg1">
                              <a:lumMod val="50000"/>
                            </a:schemeClr>
                          </a:solidFill>
                          <a:latin typeface="Tahoma"/>
                          <a:ea typeface="+mn-ea"/>
                          <a:cs typeface="Tahoma"/>
                        </a:rPr>
                        <a:t>1</a:t>
                      </a:r>
                      <a:endParaRPr sz="1400" b="0" spc="-10" dirty="0">
                        <a:solidFill>
                          <a:schemeClr val="bg1">
                            <a:lumMod val="50000"/>
                          </a:schemeClr>
                        </a:solidFill>
                        <a:latin typeface="Tahoma"/>
                        <a:ea typeface="+mn-ea"/>
                        <a:cs typeface="Tahoma"/>
                      </a:endParaRPr>
                    </a:p>
                  </a:txBody>
                  <a:tcPr marL="0" marR="0" marT="35560" marB="0">
                    <a:lnL w="12700" cap="flat" cmpd="sng" algn="ctr">
                      <a:solidFill>
                        <a:srgbClr val="1C5B7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extLst>
                  <a:ext uri="{0D108BD9-81ED-4DB2-BD59-A6C34878D82A}">
                    <a16:rowId xmlns:a16="http://schemas.microsoft.com/office/drawing/2014/main" val="2841322289"/>
                  </a:ext>
                </a:extLst>
              </a:tr>
              <a:tr h="274320">
                <a:tc>
                  <a:txBody>
                    <a:bodyPr/>
                    <a:lstStyle/>
                    <a:p>
                      <a:r>
                        <a:rPr lang="en-US" sz="1400" dirty="0">
                          <a:solidFill>
                            <a:schemeClr val="bg1">
                              <a:lumMod val="50000"/>
                            </a:schemeClr>
                          </a:solidFill>
                        </a:rPr>
                        <a:t>6</a:t>
                      </a:r>
                    </a:p>
                  </a:txBody>
                  <a:tcPr anchor="ctr">
                    <a:lnL w="12700" cap="flat" cmpd="sng" algn="ctr">
                      <a:no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L="169863" marR="172085" indent="0" algn="l">
                        <a:lnSpc>
                          <a:spcPct val="100000"/>
                        </a:lnSpc>
                        <a:spcBef>
                          <a:spcPts val="280"/>
                        </a:spcBef>
                      </a:pPr>
                      <a:r>
                        <a:rPr lang="en-US" sz="1400" b="0" spc="-10" dirty="0">
                          <a:solidFill>
                            <a:schemeClr val="bg1">
                              <a:lumMod val="50000"/>
                            </a:schemeClr>
                          </a:solidFill>
                          <a:latin typeface="Tahoma"/>
                          <a:ea typeface="+mn-ea"/>
                          <a:cs typeface="Tahoma"/>
                        </a:rPr>
                        <a:t>Concrete Pump  </a:t>
                      </a:r>
                      <a:endParaRPr sz="1400" b="0" spc="-10" dirty="0">
                        <a:solidFill>
                          <a:schemeClr val="bg1">
                            <a:lumMod val="50000"/>
                          </a:schemeClr>
                        </a:solidFill>
                        <a:latin typeface="Tahoma"/>
                        <a:ea typeface="+mn-ea"/>
                        <a:cs typeface="Tahoma"/>
                      </a:endParaRPr>
                    </a:p>
                  </a:txBody>
                  <a:tcPr marL="0" marR="0" marT="35560" marB="0">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L="0" indent="0" algn="ctr" defTabSz="1254125">
                        <a:lnSpc>
                          <a:spcPct val="100000"/>
                        </a:lnSpc>
                        <a:spcBef>
                          <a:spcPts val="280"/>
                        </a:spcBef>
                      </a:pPr>
                      <a:r>
                        <a:rPr lang="en-US" sz="1400" b="0" spc="-10" dirty="0" err="1">
                          <a:solidFill>
                            <a:schemeClr val="bg1">
                              <a:lumMod val="50000"/>
                            </a:schemeClr>
                          </a:solidFill>
                          <a:latin typeface="Tahoma"/>
                          <a:ea typeface="+mn-ea"/>
                          <a:cs typeface="Tahoma"/>
                        </a:rPr>
                        <a:t>Mecbo</a:t>
                      </a:r>
                      <a:endParaRPr sz="1400" b="0" spc="-10" dirty="0">
                        <a:solidFill>
                          <a:schemeClr val="bg1">
                            <a:lumMod val="50000"/>
                          </a:schemeClr>
                        </a:solidFill>
                        <a:latin typeface="Tahoma"/>
                        <a:ea typeface="+mn-ea"/>
                        <a:cs typeface="Tahoma"/>
                      </a:endParaRPr>
                    </a:p>
                  </a:txBody>
                  <a:tcPr marL="0" marR="0" marT="35560" marB="0">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algn="ctr">
                        <a:lnSpc>
                          <a:spcPct val="100000"/>
                        </a:lnSpc>
                        <a:spcBef>
                          <a:spcPts val="280"/>
                        </a:spcBef>
                      </a:pPr>
                      <a:r>
                        <a:rPr sz="1400" b="0" spc="-10" dirty="0">
                          <a:solidFill>
                            <a:schemeClr val="bg1">
                              <a:lumMod val="50000"/>
                            </a:schemeClr>
                          </a:solidFill>
                          <a:latin typeface="Tahoma"/>
                          <a:ea typeface="+mn-ea"/>
                          <a:cs typeface="Tahoma"/>
                        </a:rPr>
                        <a:t>0</a:t>
                      </a:r>
                      <a:r>
                        <a:rPr lang="en-US" sz="1400" b="0" spc="-10" dirty="0">
                          <a:solidFill>
                            <a:schemeClr val="bg1">
                              <a:lumMod val="50000"/>
                            </a:schemeClr>
                          </a:solidFill>
                          <a:latin typeface="Tahoma"/>
                          <a:ea typeface="+mn-ea"/>
                          <a:cs typeface="Tahoma"/>
                        </a:rPr>
                        <a:t>1</a:t>
                      </a:r>
                      <a:endParaRPr sz="1400" b="0" spc="-10" dirty="0">
                        <a:solidFill>
                          <a:schemeClr val="bg1">
                            <a:lumMod val="50000"/>
                          </a:schemeClr>
                        </a:solidFill>
                        <a:latin typeface="Tahoma"/>
                        <a:ea typeface="+mn-ea"/>
                        <a:cs typeface="Tahoma"/>
                      </a:endParaRPr>
                    </a:p>
                  </a:txBody>
                  <a:tcPr marL="0" marR="0" marT="35560" marB="0">
                    <a:lnL w="12700" cap="flat" cmpd="sng" algn="ctr">
                      <a:solidFill>
                        <a:srgbClr val="1C5B7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extLst>
                  <a:ext uri="{0D108BD9-81ED-4DB2-BD59-A6C34878D82A}">
                    <a16:rowId xmlns:a16="http://schemas.microsoft.com/office/drawing/2014/main" val="1388184040"/>
                  </a:ext>
                </a:extLst>
              </a:tr>
            </a:tbl>
          </a:graphicData>
        </a:graphic>
      </p:graphicFrame>
      <p:graphicFrame>
        <p:nvGraphicFramePr>
          <p:cNvPr id="13" name="Table 8">
            <a:extLst>
              <a:ext uri="{FF2B5EF4-FFF2-40B4-BE49-F238E27FC236}">
                <a16:creationId xmlns:a16="http://schemas.microsoft.com/office/drawing/2014/main" id="{9D44BB50-E686-4AC4-AF07-74F213D646B0}"/>
              </a:ext>
            </a:extLst>
          </p:cNvPr>
          <p:cNvGraphicFramePr>
            <a:graphicFrameLocks noGrp="1"/>
          </p:cNvGraphicFramePr>
          <p:nvPr>
            <p:extLst>
              <p:ext uri="{D42A27DB-BD31-4B8C-83A1-F6EECF244321}">
                <p14:modId xmlns:p14="http://schemas.microsoft.com/office/powerpoint/2010/main" val="1514784705"/>
              </p:ext>
            </p:extLst>
          </p:nvPr>
        </p:nvGraphicFramePr>
        <p:xfrm>
          <a:off x="605422" y="1661695"/>
          <a:ext cx="6223368" cy="2209800"/>
        </p:xfrm>
        <a:graphic>
          <a:graphicData uri="http://schemas.openxmlformats.org/drawingml/2006/table">
            <a:tbl>
              <a:tblPr firstRow="1" bandRow="1"/>
              <a:tblGrid>
                <a:gridCol w="384000">
                  <a:extLst>
                    <a:ext uri="{9D8B030D-6E8A-4147-A177-3AD203B41FA5}">
                      <a16:colId xmlns:a16="http://schemas.microsoft.com/office/drawing/2014/main" val="3754726845"/>
                    </a:ext>
                  </a:extLst>
                </a:gridCol>
                <a:gridCol w="5839368">
                  <a:extLst>
                    <a:ext uri="{9D8B030D-6E8A-4147-A177-3AD203B41FA5}">
                      <a16:colId xmlns:a16="http://schemas.microsoft.com/office/drawing/2014/main" val="15865468"/>
                    </a:ext>
                  </a:extLst>
                </a:gridCol>
              </a:tblGrid>
              <a:tr h="381000">
                <a:tc>
                  <a:txBody>
                    <a:bodyPr/>
                    <a:lstStyle/>
                    <a:p>
                      <a:endParaRPr lang="en-US" sz="1600" dirty="0"/>
                    </a:p>
                  </a:txBody>
                  <a:tcPr>
                    <a:lnL w="12700" cap="flat" cmpd="sng" algn="ctr">
                      <a:no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algn="ctr"/>
                      <a:r>
                        <a:rPr lang="en-US" sz="1600" b="1" dirty="0">
                          <a:solidFill>
                            <a:schemeClr val="bg1"/>
                          </a:solidFill>
                          <a:latin typeface="Tahoma" panose="020B0604030504040204" pitchFamily="34" charset="0"/>
                          <a:ea typeface="Tahoma" panose="020B0604030504040204" pitchFamily="34" charset="0"/>
                          <a:cs typeface="Tahoma" panose="020B0604030504040204" pitchFamily="34" charset="0"/>
                        </a:rPr>
                        <a:t>Description</a:t>
                      </a:r>
                      <a:endParaRPr lang="en-US" sz="18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extLst>
                  <a:ext uri="{0D108BD9-81ED-4DB2-BD59-A6C34878D82A}">
                    <a16:rowId xmlns:a16="http://schemas.microsoft.com/office/drawing/2014/main" val="2669925516"/>
                  </a:ext>
                </a:extLst>
              </a:tr>
              <a:tr h="0">
                <a:tc>
                  <a:txBody>
                    <a:bodyPr/>
                    <a:lstStyle/>
                    <a:p>
                      <a:r>
                        <a:rPr lang="en-US" sz="1400" dirty="0">
                          <a:solidFill>
                            <a:schemeClr val="bg1">
                              <a:lumMod val="50000"/>
                            </a:schemeClr>
                          </a:solidFill>
                        </a:rPr>
                        <a:t>1</a:t>
                      </a:r>
                    </a:p>
                  </a:txBody>
                  <a:tcPr anchor="ctr">
                    <a:lnL w="12700" cap="flat" cmpd="sng" algn="ctr">
                      <a:no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L="308610">
                        <a:lnSpc>
                          <a:spcPct val="100000"/>
                        </a:lnSpc>
                        <a:spcBef>
                          <a:spcPts val="560"/>
                        </a:spcBef>
                      </a:pPr>
                      <a:r>
                        <a:rPr sz="1400" b="0" spc="-10" dirty="0">
                          <a:solidFill>
                            <a:schemeClr val="bg1">
                              <a:lumMod val="50000"/>
                            </a:schemeClr>
                          </a:solidFill>
                          <a:latin typeface="Tahoma"/>
                          <a:ea typeface="+mn-ea"/>
                          <a:cs typeface="Tahoma"/>
                        </a:rPr>
                        <a:t>Crown beam 2500 ton</a:t>
                      </a:r>
                    </a:p>
                  </a:txBody>
                  <a:tcPr marL="0" marR="0" marT="71120" marB="0">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extLst>
                  <a:ext uri="{0D108BD9-81ED-4DB2-BD59-A6C34878D82A}">
                    <a16:rowId xmlns:a16="http://schemas.microsoft.com/office/drawing/2014/main" val="3861508622"/>
                  </a:ext>
                </a:extLst>
              </a:tr>
              <a:tr h="274320">
                <a:tc>
                  <a:txBody>
                    <a:bodyPr/>
                    <a:lstStyle/>
                    <a:p>
                      <a:r>
                        <a:rPr lang="en-US" sz="1400" dirty="0">
                          <a:solidFill>
                            <a:schemeClr val="bg1">
                              <a:lumMod val="50000"/>
                            </a:schemeClr>
                          </a:solidFill>
                        </a:rPr>
                        <a:t>2</a:t>
                      </a:r>
                    </a:p>
                  </a:txBody>
                  <a:tcPr anchor="ctr">
                    <a:lnL w="12700" cap="flat" cmpd="sng" algn="ctr">
                      <a:no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L="308610">
                        <a:lnSpc>
                          <a:spcPct val="100000"/>
                        </a:lnSpc>
                        <a:spcBef>
                          <a:spcPts val="265"/>
                        </a:spcBef>
                      </a:pPr>
                      <a:r>
                        <a:rPr sz="1400" b="0" spc="-10" dirty="0">
                          <a:solidFill>
                            <a:schemeClr val="bg1">
                              <a:lumMod val="50000"/>
                            </a:schemeClr>
                          </a:solidFill>
                          <a:latin typeface="Tahoma"/>
                          <a:ea typeface="+mn-ea"/>
                          <a:cs typeface="Tahoma"/>
                        </a:rPr>
                        <a:t>Complete set up to 1000 tons (Beams)</a:t>
                      </a:r>
                    </a:p>
                  </a:txBody>
                  <a:tcPr marL="0" marR="0" marT="33655" marB="0">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extLst>
                  <a:ext uri="{0D108BD9-81ED-4DB2-BD59-A6C34878D82A}">
                    <a16:rowId xmlns:a16="http://schemas.microsoft.com/office/drawing/2014/main" val="1623640445"/>
                  </a:ext>
                </a:extLst>
              </a:tr>
              <a:tr h="274320">
                <a:tc>
                  <a:txBody>
                    <a:bodyPr/>
                    <a:lstStyle/>
                    <a:p>
                      <a:r>
                        <a:rPr lang="en-US" sz="1400" dirty="0">
                          <a:solidFill>
                            <a:schemeClr val="bg1">
                              <a:lumMod val="50000"/>
                            </a:schemeClr>
                          </a:solidFill>
                        </a:rPr>
                        <a:t>3</a:t>
                      </a:r>
                    </a:p>
                  </a:txBody>
                  <a:tcPr anchor="ctr">
                    <a:lnL w="12700" cap="flat" cmpd="sng" algn="ctr">
                      <a:no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L="308610">
                        <a:lnSpc>
                          <a:spcPct val="100000"/>
                        </a:lnSpc>
                        <a:spcBef>
                          <a:spcPts val="170"/>
                        </a:spcBef>
                      </a:pPr>
                      <a:r>
                        <a:rPr sz="1400" b="0" spc="-10" dirty="0">
                          <a:solidFill>
                            <a:schemeClr val="bg1">
                              <a:lumMod val="50000"/>
                            </a:schemeClr>
                          </a:solidFill>
                          <a:latin typeface="Tahoma"/>
                          <a:ea typeface="+mn-ea"/>
                          <a:cs typeface="Tahoma"/>
                        </a:rPr>
                        <a:t>Complete set up to 2000 tons (Beams)</a:t>
                      </a:r>
                    </a:p>
                  </a:txBody>
                  <a:tcPr marL="0" marR="0" marT="21590" marB="0">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extLst>
                  <a:ext uri="{0D108BD9-81ED-4DB2-BD59-A6C34878D82A}">
                    <a16:rowId xmlns:a16="http://schemas.microsoft.com/office/drawing/2014/main" val="1441584644"/>
                  </a:ext>
                </a:extLst>
              </a:tr>
              <a:tr h="274320">
                <a:tc>
                  <a:txBody>
                    <a:bodyPr/>
                    <a:lstStyle/>
                    <a:p>
                      <a:r>
                        <a:rPr lang="en-US" sz="1400" dirty="0">
                          <a:solidFill>
                            <a:schemeClr val="bg1">
                              <a:lumMod val="50000"/>
                            </a:schemeClr>
                          </a:solidFill>
                        </a:rPr>
                        <a:t>4</a:t>
                      </a:r>
                    </a:p>
                  </a:txBody>
                  <a:tcPr anchor="ctr">
                    <a:lnL w="12700" cap="flat" cmpd="sng" algn="ctr">
                      <a:no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L="308610">
                        <a:lnSpc>
                          <a:spcPct val="100000"/>
                        </a:lnSpc>
                        <a:spcBef>
                          <a:spcPts val="280"/>
                        </a:spcBef>
                      </a:pPr>
                      <a:r>
                        <a:rPr sz="1400" b="0" spc="-10" dirty="0">
                          <a:solidFill>
                            <a:schemeClr val="bg1">
                              <a:lumMod val="50000"/>
                            </a:schemeClr>
                          </a:solidFill>
                          <a:latin typeface="Tahoma"/>
                          <a:ea typeface="+mn-ea"/>
                          <a:cs typeface="Tahoma"/>
                        </a:rPr>
                        <a:t>Hydraulic jack 1000 tons</a:t>
                      </a:r>
                    </a:p>
                  </a:txBody>
                  <a:tcPr marL="0" marR="0" marT="35560" marB="0">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extLst>
                  <a:ext uri="{0D108BD9-81ED-4DB2-BD59-A6C34878D82A}">
                    <a16:rowId xmlns:a16="http://schemas.microsoft.com/office/drawing/2014/main" val="3929591844"/>
                  </a:ext>
                </a:extLst>
              </a:tr>
              <a:tr h="274320">
                <a:tc>
                  <a:txBody>
                    <a:bodyPr/>
                    <a:lstStyle/>
                    <a:p>
                      <a:r>
                        <a:rPr lang="en-US" sz="1400" dirty="0">
                          <a:solidFill>
                            <a:schemeClr val="bg1">
                              <a:lumMod val="50000"/>
                            </a:schemeClr>
                          </a:solidFill>
                        </a:rPr>
                        <a:t>5</a:t>
                      </a:r>
                    </a:p>
                  </a:txBody>
                  <a:tcPr anchor="ctr">
                    <a:lnL w="12700" cap="flat" cmpd="sng" algn="ctr">
                      <a:no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L="308610">
                        <a:lnSpc>
                          <a:spcPct val="100000"/>
                        </a:lnSpc>
                        <a:spcBef>
                          <a:spcPts val="509"/>
                        </a:spcBef>
                      </a:pPr>
                      <a:r>
                        <a:rPr sz="1400" b="0" spc="-10" dirty="0">
                          <a:solidFill>
                            <a:schemeClr val="bg1">
                              <a:lumMod val="50000"/>
                            </a:schemeClr>
                          </a:solidFill>
                          <a:latin typeface="Tahoma"/>
                          <a:ea typeface="+mn-ea"/>
                          <a:cs typeface="Tahoma"/>
                        </a:rPr>
                        <a:t>hydraulic jack 1500 tons</a:t>
                      </a:r>
                    </a:p>
                  </a:txBody>
                  <a:tcPr marL="0" marR="0" marT="64769" marB="0">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extLst>
                  <a:ext uri="{0D108BD9-81ED-4DB2-BD59-A6C34878D82A}">
                    <a16:rowId xmlns:a16="http://schemas.microsoft.com/office/drawing/2014/main" val="2841322289"/>
                  </a:ext>
                </a:extLst>
              </a:tr>
              <a:tr h="274320">
                <a:tc>
                  <a:txBody>
                    <a:bodyPr/>
                    <a:lstStyle/>
                    <a:p>
                      <a:r>
                        <a:rPr lang="en-US" sz="1400" dirty="0">
                          <a:solidFill>
                            <a:schemeClr val="bg1">
                              <a:lumMod val="50000"/>
                            </a:schemeClr>
                          </a:solidFill>
                        </a:rPr>
                        <a:t>6</a:t>
                      </a:r>
                    </a:p>
                  </a:txBody>
                  <a:tcPr anchor="ctr">
                    <a:lnL w="12700" cap="flat" cmpd="sng" algn="ctr">
                      <a:no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L="308610">
                        <a:lnSpc>
                          <a:spcPct val="100000"/>
                        </a:lnSpc>
                        <a:spcBef>
                          <a:spcPts val="370"/>
                        </a:spcBef>
                      </a:pPr>
                      <a:r>
                        <a:rPr sz="1400" b="0" spc="-10" dirty="0">
                          <a:solidFill>
                            <a:schemeClr val="bg1">
                              <a:lumMod val="50000"/>
                            </a:schemeClr>
                          </a:solidFill>
                          <a:latin typeface="Tahoma"/>
                          <a:ea typeface="+mn-ea"/>
                          <a:cs typeface="Tahoma"/>
                        </a:rPr>
                        <a:t>Dial gaquges</a:t>
                      </a:r>
                    </a:p>
                  </a:txBody>
                  <a:tcPr marL="0" marR="0" marT="46990" marB="0">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extLst>
                  <a:ext uri="{0D108BD9-81ED-4DB2-BD59-A6C34878D82A}">
                    <a16:rowId xmlns:a16="http://schemas.microsoft.com/office/drawing/2014/main" val="1388184040"/>
                  </a:ext>
                </a:extLst>
              </a:tr>
            </a:tbl>
          </a:graphicData>
        </a:graphic>
      </p:graphicFrame>
    </p:spTree>
    <p:extLst>
      <p:ext uri="{BB962C8B-B14F-4D97-AF65-F5344CB8AC3E}">
        <p14:creationId xmlns:p14="http://schemas.microsoft.com/office/powerpoint/2010/main" val="9808805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54319B8-BD46-499F-BBE9-BC8D7973C8DF}"/>
              </a:ext>
            </a:extLst>
          </p:cNvPr>
          <p:cNvSpPr txBox="1"/>
          <p:nvPr/>
        </p:nvSpPr>
        <p:spPr>
          <a:xfrm>
            <a:off x="806450" y="3853572"/>
            <a:ext cx="3780262" cy="2087751"/>
          </a:xfrm>
          <a:prstGeom prst="rect">
            <a:avLst/>
          </a:prstGeom>
          <a:noFill/>
        </p:spPr>
        <p:txBody>
          <a:bodyPr wrap="square">
            <a:spAutoFit/>
          </a:bodyPr>
          <a:lstStyle/>
          <a:p>
            <a:pPr marL="12700" algn="ctr">
              <a:lnSpc>
                <a:spcPct val="100000"/>
              </a:lnSpc>
              <a:spcBef>
                <a:spcPts val="100"/>
              </a:spcBef>
            </a:pPr>
            <a:r>
              <a:rPr lang="en-US" sz="4400" b="1" spc="-114" dirty="0">
                <a:solidFill>
                  <a:srgbClr val="FFFFFF"/>
                </a:solidFill>
                <a:latin typeface="Tahoma"/>
                <a:cs typeface="Tahoma"/>
              </a:rPr>
              <a:t>OUR</a:t>
            </a:r>
          </a:p>
          <a:p>
            <a:pPr marL="12700" algn="ctr">
              <a:lnSpc>
                <a:spcPct val="100000"/>
              </a:lnSpc>
              <a:spcBef>
                <a:spcPts val="100"/>
              </a:spcBef>
            </a:pPr>
            <a:r>
              <a:rPr lang="en-US" sz="6600" b="1" spc="-114" dirty="0">
                <a:solidFill>
                  <a:srgbClr val="FFFFFF"/>
                </a:solidFill>
                <a:latin typeface="Tahoma"/>
                <a:cs typeface="Tahoma"/>
              </a:rPr>
              <a:t>CLIENTS </a:t>
            </a:r>
          </a:p>
          <a:p>
            <a:pPr marL="12700" algn="ctr">
              <a:lnSpc>
                <a:spcPct val="100000"/>
              </a:lnSpc>
              <a:spcBef>
                <a:spcPts val="100"/>
              </a:spcBef>
            </a:pPr>
            <a:endParaRPr lang="en-US" sz="1800" dirty="0">
              <a:solidFill>
                <a:schemeClr val="bg1"/>
              </a:solidFill>
              <a:latin typeface="Tahoma"/>
              <a:cs typeface="Tahoma"/>
            </a:endParaRPr>
          </a:p>
        </p:txBody>
      </p:sp>
      <p:grpSp>
        <p:nvGrpSpPr>
          <p:cNvPr id="3" name="Group 2">
            <a:extLst>
              <a:ext uri="{FF2B5EF4-FFF2-40B4-BE49-F238E27FC236}">
                <a16:creationId xmlns:a16="http://schemas.microsoft.com/office/drawing/2014/main" id="{EA22586C-8A09-4F95-AB8C-CF3C6522BBB1}"/>
              </a:ext>
            </a:extLst>
          </p:cNvPr>
          <p:cNvGrpSpPr/>
          <p:nvPr/>
        </p:nvGrpSpPr>
        <p:grpSpPr>
          <a:xfrm>
            <a:off x="5669165" y="9156700"/>
            <a:ext cx="1887336" cy="1271549"/>
            <a:chOff x="5669165" y="9156700"/>
            <a:chExt cx="1887336" cy="1271549"/>
          </a:xfrm>
        </p:grpSpPr>
        <p:grpSp>
          <p:nvGrpSpPr>
            <p:cNvPr id="4" name="object 70">
              <a:extLst>
                <a:ext uri="{FF2B5EF4-FFF2-40B4-BE49-F238E27FC236}">
                  <a16:creationId xmlns:a16="http://schemas.microsoft.com/office/drawing/2014/main" id="{CE9E8765-2A15-43E8-8990-A38C1ED3A741}"/>
                </a:ext>
              </a:extLst>
            </p:cNvPr>
            <p:cNvGrpSpPr/>
            <p:nvPr/>
          </p:nvGrpSpPr>
          <p:grpSpPr>
            <a:xfrm flipH="1">
              <a:off x="5669165" y="9156700"/>
              <a:ext cx="1887335" cy="1271549"/>
              <a:chOff x="0" y="352013"/>
              <a:chExt cx="3298190" cy="2222080"/>
            </a:xfrm>
          </p:grpSpPr>
          <p:sp>
            <p:nvSpPr>
              <p:cNvPr id="6" name="object 75">
                <a:extLst>
                  <a:ext uri="{FF2B5EF4-FFF2-40B4-BE49-F238E27FC236}">
                    <a16:creationId xmlns:a16="http://schemas.microsoft.com/office/drawing/2014/main" id="{16EF6564-ACB6-41A3-8EEB-8745609AD948}"/>
                  </a:ext>
                </a:extLst>
              </p:cNvPr>
              <p:cNvSpPr/>
              <p:nvPr/>
            </p:nvSpPr>
            <p:spPr>
              <a:xfrm>
                <a:off x="0" y="1634293"/>
                <a:ext cx="2299335" cy="939800"/>
              </a:xfrm>
              <a:custGeom>
                <a:avLst/>
                <a:gdLst/>
                <a:ahLst/>
                <a:cxnLst/>
                <a:rect l="l" t="t" r="r" b="b"/>
                <a:pathLst>
                  <a:path w="2299335" h="939800">
                    <a:moveTo>
                      <a:pt x="793508" y="0"/>
                    </a:moveTo>
                    <a:lnTo>
                      <a:pt x="0" y="378688"/>
                    </a:lnTo>
                    <a:lnTo>
                      <a:pt x="0" y="380212"/>
                    </a:lnTo>
                    <a:lnTo>
                      <a:pt x="1530819" y="939520"/>
                    </a:lnTo>
                    <a:lnTo>
                      <a:pt x="2299042" y="150507"/>
                    </a:lnTo>
                    <a:lnTo>
                      <a:pt x="793508" y="0"/>
                    </a:lnTo>
                    <a:close/>
                  </a:path>
                </a:pathLst>
              </a:custGeom>
              <a:solidFill>
                <a:srgbClr val="0092D0"/>
              </a:solidFill>
              <a:ln>
                <a:solidFill>
                  <a:srgbClr val="0092D0"/>
                </a:solidFill>
              </a:ln>
            </p:spPr>
            <p:txBody>
              <a:bodyPr wrap="square" lIns="0" tIns="0" rIns="0" bIns="0" rtlCol="0"/>
              <a:lstStyle/>
              <a:p>
                <a:endParaRPr dirty="0"/>
              </a:p>
            </p:txBody>
          </p:sp>
          <p:sp>
            <p:nvSpPr>
              <p:cNvPr id="7" name="object 77">
                <a:extLst>
                  <a:ext uri="{FF2B5EF4-FFF2-40B4-BE49-F238E27FC236}">
                    <a16:creationId xmlns:a16="http://schemas.microsoft.com/office/drawing/2014/main" id="{C9A98847-CD59-4BF2-8D61-4202BF6F82E8}"/>
                  </a:ext>
                </a:extLst>
              </p:cNvPr>
              <p:cNvSpPr/>
              <p:nvPr/>
            </p:nvSpPr>
            <p:spPr>
              <a:xfrm>
                <a:off x="0" y="352013"/>
                <a:ext cx="3298190" cy="1662430"/>
              </a:xfrm>
              <a:custGeom>
                <a:avLst/>
                <a:gdLst/>
                <a:ahLst/>
                <a:cxnLst/>
                <a:rect l="l" t="t" r="r" b="b"/>
                <a:pathLst>
                  <a:path w="3298190" h="1662430">
                    <a:moveTo>
                      <a:pt x="2789707" y="0"/>
                    </a:moveTo>
                    <a:lnTo>
                      <a:pt x="0" y="0"/>
                    </a:lnTo>
                    <a:lnTo>
                      <a:pt x="0" y="1661833"/>
                    </a:lnTo>
                    <a:lnTo>
                      <a:pt x="2789707" y="1661833"/>
                    </a:lnTo>
                    <a:lnTo>
                      <a:pt x="3297707" y="788060"/>
                    </a:lnTo>
                    <a:lnTo>
                      <a:pt x="2789707" y="0"/>
                    </a:lnTo>
                    <a:close/>
                  </a:path>
                </a:pathLst>
              </a:custGeom>
              <a:solidFill>
                <a:srgbClr val="36A9E1"/>
              </a:solidFill>
            </p:spPr>
            <p:txBody>
              <a:bodyPr wrap="square" lIns="0" tIns="0" rIns="0" bIns="0" rtlCol="0"/>
              <a:lstStyle/>
              <a:p>
                <a:endParaRPr/>
              </a:p>
            </p:txBody>
          </p:sp>
        </p:grpSp>
        <p:sp>
          <p:nvSpPr>
            <p:cNvPr id="5" name="TextBox 4">
              <a:hlinkClick r:id="rId2" action="ppaction://hlinksldjump"/>
              <a:extLst>
                <a:ext uri="{FF2B5EF4-FFF2-40B4-BE49-F238E27FC236}">
                  <a16:creationId xmlns:a16="http://schemas.microsoft.com/office/drawing/2014/main" id="{43567DE6-19BE-4627-A580-570B1ABFC7D0}"/>
                </a:ext>
              </a:extLst>
            </p:cNvPr>
            <p:cNvSpPr txBox="1"/>
            <p:nvPr/>
          </p:nvSpPr>
          <p:spPr>
            <a:xfrm>
              <a:off x="5835651" y="9271994"/>
              <a:ext cx="1720850" cy="720710"/>
            </a:xfrm>
            <a:prstGeom prst="rect">
              <a:avLst/>
            </a:prstGeom>
            <a:noFill/>
          </p:spPr>
          <p:txBody>
            <a:bodyPr wrap="square">
              <a:spAutoFit/>
            </a:bodyPr>
            <a:lstStyle/>
            <a:p>
              <a:pPr marL="12700" algn="ctr">
                <a:lnSpc>
                  <a:spcPct val="100000"/>
                </a:lnSpc>
                <a:spcBef>
                  <a:spcPts val="100"/>
                </a:spcBef>
              </a:pPr>
              <a:r>
                <a:rPr lang="en-US" sz="2000" b="1" spc="-114" dirty="0">
                  <a:solidFill>
                    <a:srgbClr val="FFFFFF"/>
                  </a:solidFill>
                  <a:latin typeface="Tahoma"/>
                  <a:cs typeface="Tahoma"/>
                </a:rPr>
                <a:t>BACK TO</a:t>
              </a:r>
            </a:p>
            <a:p>
              <a:pPr marL="12700" algn="ctr">
                <a:lnSpc>
                  <a:spcPct val="100000"/>
                </a:lnSpc>
                <a:spcBef>
                  <a:spcPts val="100"/>
                </a:spcBef>
              </a:pPr>
              <a:r>
                <a:rPr lang="en-US" sz="2000" b="1" spc="-114" dirty="0">
                  <a:solidFill>
                    <a:srgbClr val="FFFFFF"/>
                  </a:solidFill>
                  <a:latin typeface="Tahoma"/>
                  <a:cs typeface="Tahoma"/>
                </a:rPr>
                <a:t>MAIN</a:t>
              </a:r>
            </a:p>
          </p:txBody>
        </p:sp>
      </p:grpSp>
    </p:spTree>
    <p:extLst>
      <p:ext uri="{BB962C8B-B14F-4D97-AF65-F5344CB8AC3E}">
        <p14:creationId xmlns:p14="http://schemas.microsoft.com/office/powerpoint/2010/main" val="33655006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object 120">
            <a:extLst>
              <a:ext uri="{FF2B5EF4-FFF2-40B4-BE49-F238E27FC236}">
                <a16:creationId xmlns:a16="http://schemas.microsoft.com/office/drawing/2014/main" id="{6AC9D514-4345-404A-ABF4-BFC4680865BE}"/>
              </a:ext>
            </a:extLst>
          </p:cNvPr>
          <p:cNvSpPr txBox="1">
            <a:spLocks/>
          </p:cNvSpPr>
          <p:nvPr/>
        </p:nvSpPr>
        <p:spPr>
          <a:xfrm>
            <a:off x="272735" y="508000"/>
            <a:ext cx="2743515" cy="628377"/>
          </a:xfrm>
          <a:prstGeom prst="rect">
            <a:avLst/>
          </a:prstGeom>
        </p:spPr>
        <p:txBody>
          <a:bodyPr vert="horz" wrap="square" lIns="0" tIns="12700" rIns="0" bIns="0" rtlCol="0">
            <a:spAutoFit/>
          </a:bodyPr>
          <a:lstStyle>
            <a:lvl1pPr>
              <a:defRPr>
                <a:latin typeface="+mj-lt"/>
                <a:ea typeface="+mj-ea"/>
                <a:cs typeface="+mj-cs"/>
              </a:defRPr>
            </a:lvl1pPr>
          </a:lstStyle>
          <a:p>
            <a:pPr marL="12700">
              <a:lnSpc>
                <a:spcPts val="2410"/>
              </a:lnSpc>
            </a:pPr>
            <a:r>
              <a:rPr lang="en-US" sz="2400" b="1" kern="0" dirty="0">
                <a:solidFill>
                  <a:srgbClr val="FFFFFF"/>
                </a:solidFill>
                <a:latin typeface="Tahoma" panose="020B0604030504040204" pitchFamily="34" charset="0"/>
                <a:ea typeface="Tahoma" panose="020B0604030504040204" pitchFamily="34" charset="0"/>
                <a:cs typeface="Tahoma" panose="020B0604030504040204" pitchFamily="34" charset="0"/>
              </a:rPr>
              <a:t>OUR </a:t>
            </a:r>
          </a:p>
          <a:p>
            <a:pPr marL="12700">
              <a:lnSpc>
                <a:spcPts val="2410"/>
              </a:lnSpc>
            </a:pPr>
            <a:r>
              <a:rPr lang="en-US" sz="2400" b="1" kern="0" dirty="0">
                <a:solidFill>
                  <a:srgbClr val="FFFFFF"/>
                </a:solidFill>
                <a:latin typeface="Tahoma" panose="020B0604030504040204" pitchFamily="34" charset="0"/>
                <a:ea typeface="Tahoma" panose="020B0604030504040204" pitchFamily="34" charset="0"/>
                <a:cs typeface="Tahoma" panose="020B0604030504040204" pitchFamily="34" charset="0"/>
              </a:rPr>
              <a:t>CLIENTS</a:t>
            </a:r>
            <a:endParaRPr lang="en-US" sz="2000" b="1" kern="0" dirty="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grpSp>
        <p:nvGrpSpPr>
          <p:cNvPr id="9" name="Group 8">
            <a:extLst>
              <a:ext uri="{FF2B5EF4-FFF2-40B4-BE49-F238E27FC236}">
                <a16:creationId xmlns:a16="http://schemas.microsoft.com/office/drawing/2014/main" id="{E27ED183-77B5-4550-882D-DB8A062E4B41}"/>
              </a:ext>
            </a:extLst>
          </p:cNvPr>
          <p:cNvGrpSpPr/>
          <p:nvPr/>
        </p:nvGrpSpPr>
        <p:grpSpPr>
          <a:xfrm>
            <a:off x="3919062" y="1917597"/>
            <a:ext cx="2811162" cy="838303"/>
            <a:chOff x="3919062" y="1917597"/>
            <a:chExt cx="2811162" cy="838303"/>
          </a:xfrm>
        </p:grpSpPr>
        <p:sp>
          <p:nvSpPr>
            <p:cNvPr id="65" name="Rectangle: Rounded Corners 64">
              <a:extLst>
                <a:ext uri="{FF2B5EF4-FFF2-40B4-BE49-F238E27FC236}">
                  <a16:creationId xmlns:a16="http://schemas.microsoft.com/office/drawing/2014/main" id="{A67D5327-BC04-4600-A946-A1E33CAFB6FF}"/>
                </a:ext>
              </a:extLst>
            </p:cNvPr>
            <p:cNvSpPr/>
            <p:nvPr/>
          </p:nvSpPr>
          <p:spPr>
            <a:xfrm>
              <a:off x="3919062" y="1917597"/>
              <a:ext cx="2811162" cy="838303"/>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Discover the 'Art of Property': Binghatti Stars - MyBayut">
              <a:extLst>
                <a:ext uri="{FF2B5EF4-FFF2-40B4-BE49-F238E27FC236}">
                  <a16:creationId xmlns:a16="http://schemas.microsoft.com/office/drawing/2014/main" id="{E62E15BC-A31E-404F-82DD-67EE081F3A6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08188" y="1944370"/>
              <a:ext cx="2391020" cy="8026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10FC2F9D-DDD4-4309-9E36-AD5F0050C1AC}"/>
              </a:ext>
            </a:extLst>
          </p:cNvPr>
          <p:cNvGrpSpPr/>
          <p:nvPr/>
        </p:nvGrpSpPr>
        <p:grpSpPr>
          <a:xfrm>
            <a:off x="715312" y="5194300"/>
            <a:ext cx="2811162" cy="838480"/>
            <a:chOff x="715312" y="5194300"/>
            <a:chExt cx="2811162" cy="838480"/>
          </a:xfrm>
        </p:grpSpPr>
        <p:sp>
          <p:nvSpPr>
            <p:cNvPr id="80" name="Rectangle: Rounded Corners 79">
              <a:extLst>
                <a:ext uri="{FF2B5EF4-FFF2-40B4-BE49-F238E27FC236}">
                  <a16:creationId xmlns:a16="http://schemas.microsoft.com/office/drawing/2014/main" id="{8152286C-1CAC-4C5B-97A8-F084152FFB9C}"/>
                </a:ext>
              </a:extLst>
            </p:cNvPr>
            <p:cNvSpPr/>
            <p:nvPr/>
          </p:nvSpPr>
          <p:spPr>
            <a:xfrm>
              <a:off x="715312" y="5194300"/>
              <a:ext cx="2811162" cy="838303"/>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Azizi Developments | Photo Gallery | Azizi Developments">
              <a:extLst>
                <a:ext uri="{FF2B5EF4-FFF2-40B4-BE49-F238E27FC236}">
                  <a16:creationId xmlns:a16="http://schemas.microsoft.com/office/drawing/2014/main" id="{9993B41E-358E-4EDF-A9B6-30391F8C15A0}"/>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8" t="24580" r="9466" b="24037"/>
            <a:stretch/>
          </p:blipFill>
          <p:spPr bwMode="auto">
            <a:xfrm>
              <a:off x="866804" y="5202850"/>
              <a:ext cx="2539562" cy="8299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54E3E058-CE33-411B-9489-84B71C322043}"/>
              </a:ext>
            </a:extLst>
          </p:cNvPr>
          <p:cNvGrpSpPr/>
          <p:nvPr/>
        </p:nvGrpSpPr>
        <p:grpSpPr>
          <a:xfrm>
            <a:off x="715312" y="3221930"/>
            <a:ext cx="1691338" cy="1524000"/>
            <a:chOff x="715312" y="3221930"/>
            <a:chExt cx="1691338" cy="1524000"/>
          </a:xfrm>
        </p:grpSpPr>
        <p:sp>
          <p:nvSpPr>
            <p:cNvPr id="68" name="Rectangle: Rounded Corners 67">
              <a:extLst>
                <a:ext uri="{FF2B5EF4-FFF2-40B4-BE49-F238E27FC236}">
                  <a16:creationId xmlns:a16="http://schemas.microsoft.com/office/drawing/2014/main" id="{46933343-69BF-4384-9F90-EBA784DE328B}"/>
                </a:ext>
              </a:extLst>
            </p:cNvPr>
            <p:cNvSpPr/>
            <p:nvPr/>
          </p:nvSpPr>
          <p:spPr>
            <a:xfrm>
              <a:off x="715312" y="3221930"/>
              <a:ext cx="1691338" cy="1524000"/>
            </a:xfrm>
            <a:prstGeom prst="roundRect">
              <a:avLst>
                <a:gd name="adj" fmla="val 6141"/>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object 18">
              <a:extLst>
                <a:ext uri="{FF2B5EF4-FFF2-40B4-BE49-F238E27FC236}">
                  <a16:creationId xmlns:a16="http://schemas.microsoft.com/office/drawing/2014/main" id="{49882D5F-5C57-4ECA-A8BB-D5D04883BEAB}"/>
                </a:ext>
              </a:extLst>
            </p:cNvPr>
            <p:cNvPicPr/>
            <p:nvPr/>
          </p:nvPicPr>
          <p:blipFill>
            <a:blip r:embed="rId4" cstate="print"/>
            <a:stretch>
              <a:fillRect/>
            </a:stretch>
          </p:blipFill>
          <p:spPr>
            <a:xfrm>
              <a:off x="894030" y="3591559"/>
              <a:ext cx="1333903" cy="784741"/>
            </a:xfrm>
            <a:prstGeom prst="rect">
              <a:avLst/>
            </a:prstGeom>
          </p:spPr>
        </p:pic>
      </p:grpSp>
      <p:grpSp>
        <p:nvGrpSpPr>
          <p:cNvPr id="11" name="Group 10">
            <a:extLst>
              <a:ext uri="{FF2B5EF4-FFF2-40B4-BE49-F238E27FC236}">
                <a16:creationId xmlns:a16="http://schemas.microsoft.com/office/drawing/2014/main" id="{0FB2F985-4C09-48C7-9728-A2FED9E81992}"/>
              </a:ext>
            </a:extLst>
          </p:cNvPr>
          <p:cNvGrpSpPr/>
          <p:nvPr/>
        </p:nvGrpSpPr>
        <p:grpSpPr>
          <a:xfrm>
            <a:off x="2877099" y="3221930"/>
            <a:ext cx="1691338" cy="1524000"/>
            <a:chOff x="2877099" y="3221930"/>
            <a:chExt cx="1691338" cy="1524000"/>
          </a:xfrm>
        </p:grpSpPr>
        <p:sp>
          <p:nvSpPr>
            <p:cNvPr id="72" name="Rectangle: Rounded Corners 71">
              <a:extLst>
                <a:ext uri="{FF2B5EF4-FFF2-40B4-BE49-F238E27FC236}">
                  <a16:creationId xmlns:a16="http://schemas.microsoft.com/office/drawing/2014/main" id="{72D5D3DA-C4E0-4C36-A8E5-1372B3DAFD6C}"/>
                </a:ext>
              </a:extLst>
            </p:cNvPr>
            <p:cNvSpPr/>
            <p:nvPr/>
          </p:nvSpPr>
          <p:spPr>
            <a:xfrm>
              <a:off x="2877099" y="3221930"/>
              <a:ext cx="1691338" cy="1524000"/>
            </a:xfrm>
            <a:prstGeom prst="roundRect">
              <a:avLst>
                <a:gd name="adj" fmla="val 6141"/>
              </a:avLst>
            </a:prstGeom>
            <a:solidFill>
              <a:srgbClr val="E5F0E8"/>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object 10">
              <a:extLst>
                <a:ext uri="{FF2B5EF4-FFF2-40B4-BE49-F238E27FC236}">
                  <a16:creationId xmlns:a16="http://schemas.microsoft.com/office/drawing/2014/main" id="{C67B1773-9A9C-4207-B727-ECBFDD1624C0}"/>
                </a:ext>
              </a:extLst>
            </p:cNvPr>
            <p:cNvPicPr/>
            <p:nvPr/>
          </p:nvPicPr>
          <p:blipFill rotWithShape="1">
            <a:blip r:embed="rId5" cstate="print"/>
            <a:srcRect l="4501" t="6174" r="4616" b="6103"/>
            <a:stretch/>
          </p:blipFill>
          <p:spPr>
            <a:xfrm>
              <a:off x="3025595" y="3432037"/>
              <a:ext cx="1373224" cy="1103330"/>
            </a:xfrm>
            <a:prstGeom prst="rect">
              <a:avLst/>
            </a:prstGeom>
          </p:spPr>
        </p:pic>
      </p:grpSp>
      <p:grpSp>
        <p:nvGrpSpPr>
          <p:cNvPr id="14" name="Group 13">
            <a:extLst>
              <a:ext uri="{FF2B5EF4-FFF2-40B4-BE49-F238E27FC236}">
                <a16:creationId xmlns:a16="http://schemas.microsoft.com/office/drawing/2014/main" id="{080C048A-D8CB-4819-AC5A-F8C5AFB735F0}"/>
              </a:ext>
            </a:extLst>
          </p:cNvPr>
          <p:cNvGrpSpPr/>
          <p:nvPr/>
        </p:nvGrpSpPr>
        <p:grpSpPr>
          <a:xfrm>
            <a:off x="3919062" y="5194301"/>
            <a:ext cx="2811162" cy="838303"/>
            <a:chOff x="3919062" y="5194301"/>
            <a:chExt cx="2811162" cy="838303"/>
          </a:xfrm>
        </p:grpSpPr>
        <p:sp>
          <p:nvSpPr>
            <p:cNvPr id="79" name="Rectangle: Rounded Corners 78">
              <a:extLst>
                <a:ext uri="{FF2B5EF4-FFF2-40B4-BE49-F238E27FC236}">
                  <a16:creationId xmlns:a16="http://schemas.microsoft.com/office/drawing/2014/main" id="{ECCDA2AF-14CC-4E41-B0B3-140C1EF691F9}"/>
                </a:ext>
              </a:extLst>
            </p:cNvPr>
            <p:cNvSpPr/>
            <p:nvPr/>
          </p:nvSpPr>
          <p:spPr>
            <a:xfrm>
              <a:off x="3919062" y="5194301"/>
              <a:ext cx="2811162" cy="838303"/>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4" descr="Enar | The Multi-Purpose HTML5 Template">
              <a:extLst>
                <a:ext uri="{FF2B5EF4-FFF2-40B4-BE49-F238E27FC236}">
                  <a16:creationId xmlns:a16="http://schemas.microsoft.com/office/drawing/2014/main" id="{B4776998-DA50-41BE-AC1D-5CF07FE194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29280" y="5251102"/>
              <a:ext cx="1990725" cy="733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id="{9C129ED5-FC41-4CDC-B7EF-6143F0F1D36D}"/>
              </a:ext>
            </a:extLst>
          </p:cNvPr>
          <p:cNvGrpSpPr/>
          <p:nvPr/>
        </p:nvGrpSpPr>
        <p:grpSpPr>
          <a:xfrm>
            <a:off x="715312" y="8940634"/>
            <a:ext cx="2811162" cy="838303"/>
            <a:chOff x="715312" y="8940634"/>
            <a:chExt cx="2811162" cy="838303"/>
          </a:xfrm>
        </p:grpSpPr>
        <p:sp>
          <p:nvSpPr>
            <p:cNvPr id="82" name="Rectangle: Rounded Corners 81">
              <a:extLst>
                <a:ext uri="{FF2B5EF4-FFF2-40B4-BE49-F238E27FC236}">
                  <a16:creationId xmlns:a16="http://schemas.microsoft.com/office/drawing/2014/main" id="{03E8AAA0-74FE-4679-BCC0-5D7AC7247056}"/>
                </a:ext>
              </a:extLst>
            </p:cNvPr>
            <p:cNvSpPr/>
            <p:nvPr/>
          </p:nvSpPr>
          <p:spPr>
            <a:xfrm>
              <a:off x="715312" y="8940634"/>
              <a:ext cx="2811162" cy="838303"/>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10" descr="Nurol GYO Overview | SignalHire Company Profile">
              <a:extLst>
                <a:ext uri="{FF2B5EF4-FFF2-40B4-BE49-F238E27FC236}">
                  <a16:creationId xmlns:a16="http://schemas.microsoft.com/office/drawing/2014/main" id="{9160AAE1-9835-446F-A185-20A13ACFF88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9452" b="32047"/>
            <a:stretch/>
          </p:blipFill>
          <p:spPr bwMode="auto">
            <a:xfrm>
              <a:off x="987136" y="8993072"/>
              <a:ext cx="2242271" cy="7334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55E969A8-0A14-4264-916A-6E1CD8E198A8}"/>
              </a:ext>
            </a:extLst>
          </p:cNvPr>
          <p:cNvGrpSpPr/>
          <p:nvPr/>
        </p:nvGrpSpPr>
        <p:grpSpPr>
          <a:xfrm>
            <a:off x="3919062" y="8940635"/>
            <a:ext cx="2811162" cy="838303"/>
            <a:chOff x="3919062" y="8940635"/>
            <a:chExt cx="2811162" cy="838303"/>
          </a:xfrm>
        </p:grpSpPr>
        <p:sp>
          <p:nvSpPr>
            <p:cNvPr id="81" name="Rectangle: Rounded Corners 80">
              <a:extLst>
                <a:ext uri="{FF2B5EF4-FFF2-40B4-BE49-F238E27FC236}">
                  <a16:creationId xmlns:a16="http://schemas.microsoft.com/office/drawing/2014/main" id="{5468BA21-E44D-4727-A5ED-9CE1AAB9E765}"/>
                </a:ext>
              </a:extLst>
            </p:cNvPr>
            <p:cNvSpPr/>
            <p:nvPr/>
          </p:nvSpPr>
          <p:spPr>
            <a:xfrm>
              <a:off x="3919062" y="8940635"/>
              <a:ext cx="2811162" cy="838303"/>
            </a:xfrm>
            <a:prstGeom prst="roundRect">
              <a:avLst/>
            </a:prstGeom>
            <a:solidFill>
              <a:srgbClr val="F0F0F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786B59E-73D8-4515-93D9-3DF580DF6D9E}"/>
                </a:ext>
              </a:extLst>
            </p:cNvPr>
            <p:cNvPicPr>
              <a:picLocks noChangeAspect="1"/>
            </p:cNvPicPr>
            <p:nvPr/>
          </p:nvPicPr>
          <p:blipFill>
            <a:blip r:embed="rId8"/>
            <a:stretch>
              <a:fillRect/>
            </a:stretch>
          </p:blipFill>
          <p:spPr>
            <a:xfrm>
              <a:off x="4108188" y="9038210"/>
              <a:ext cx="2461176" cy="643150"/>
            </a:xfrm>
            <a:prstGeom prst="rect">
              <a:avLst/>
            </a:prstGeom>
          </p:spPr>
        </p:pic>
      </p:grpSp>
      <p:grpSp>
        <p:nvGrpSpPr>
          <p:cNvPr id="15" name="Group 14">
            <a:extLst>
              <a:ext uri="{FF2B5EF4-FFF2-40B4-BE49-F238E27FC236}">
                <a16:creationId xmlns:a16="http://schemas.microsoft.com/office/drawing/2014/main" id="{117D6A56-B5AA-4983-8375-D82C5B6AB3D9}"/>
              </a:ext>
            </a:extLst>
          </p:cNvPr>
          <p:cNvGrpSpPr/>
          <p:nvPr/>
        </p:nvGrpSpPr>
        <p:grpSpPr>
          <a:xfrm>
            <a:off x="3919062" y="6467271"/>
            <a:ext cx="2811162" cy="838303"/>
            <a:chOff x="3919062" y="6467271"/>
            <a:chExt cx="2811162" cy="838303"/>
          </a:xfrm>
        </p:grpSpPr>
        <p:sp>
          <p:nvSpPr>
            <p:cNvPr id="49" name="Rectangle: Rounded Corners 48">
              <a:extLst>
                <a:ext uri="{FF2B5EF4-FFF2-40B4-BE49-F238E27FC236}">
                  <a16:creationId xmlns:a16="http://schemas.microsoft.com/office/drawing/2014/main" id="{7047C113-2270-4DFA-86F3-C5199BD3B43A}"/>
                </a:ext>
              </a:extLst>
            </p:cNvPr>
            <p:cNvSpPr/>
            <p:nvPr/>
          </p:nvSpPr>
          <p:spPr>
            <a:xfrm>
              <a:off x="3919062" y="6467271"/>
              <a:ext cx="2811162" cy="838303"/>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object 28">
              <a:extLst>
                <a:ext uri="{FF2B5EF4-FFF2-40B4-BE49-F238E27FC236}">
                  <a16:creationId xmlns:a16="http://schemas.microsoft.com/office/drawing/2014/main" id="{14DE6E40-A197-42E7-8C4C-04B4851253D8}"/>
                </a:ext>
              </a:extLst>
            </p:cNvPr>
            <p:cNvPicPr/>
            <p:nvPr/>
          </p:nvPicPr>
          <p:blipFill>
            <a:blip r:embed="rId9" cstate="print"/>
            <a:stretch>
              <a:fillRect/>
            </a:stretch>
          </p:blipFill>
          <p:spPr>
            <a:xfrm>
              <a:off x="4851752" y="6634344"/>
              <a:ext cx="945779" cy="541157"/>
            </a:xfrm>
            <a:prstGeom prst="rect">
              <a:avLst/>
            </a:prstGeom>
          </p:spPr>
        </p:pic>
      </p:grpSp>
      <p:grpSp>
        <p:nvGrpSpPr>
          <p:cNvPr id="18" name="Group 17">
            <a:extLst>
              <a:ext uri="{FF2B5EF4-FFF2-40B4-BE49-F238E27FC236}">
                <a16:creationId xmlns:a16="http://schemas.microsoft.com/office/drawing/2014/main" id="{D85DD575-B9CA-49EB-BE63-85E5FBDA04AD}"/>
              </a:ext>
            </a:extLst>
          </p:cNvPr>
          <p:cNvGrpSpPr/>
          <p:nvPr/>
        </p:nvGrpSpPr>
        <p:grpSpPr>
          <a:xfrm>
            <a:off x="3919062" y="7703953"/>
            <a:ext cx="2811162" cy="838303"/>
            <a:chOff x="3919062" y="7703953"/>
            <a:chExt cx="2811162" cy="838303"/>
          </a:xfrm>
        </p:grpSpPr>
        <p:sp>
          <p:nvSpPr>
            <p:cNvPr id="51" name="Rectangle: Rounded Corners 50">
              <a:extLst>
                <a:ext uri="{FF2B5EF4-FFF2-40B4-BE49-F238E27FC236}">
                  <a16:creationId xmlns:a16="http://schemas.microsoft.com/office/drawing/2014/main" id="{A732C450-9E40-4529-9CAF-19705A1D0FFA}"/>
                </a:ext>
              </a:extLst>
            </p:cNvPr>
            <p:cNvSpPr/>
            <p:nvPr/>
          </p:nvSpPr>
          <p:spPr>
            <a:xfrm>
              <a:off x="3919062" y="7703953"/>
              <a:ext cx="2811162" cy="838303"/>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object 50">
              <a:extLst>
                <a:ext uri="{FF2B5EF4-FFF2-40B4-BE49-F238E27FC236}">
                  <a16:creationId xmlns:a16="http://schemas.microsoft.com/office/drawing/2014/main" id="{9C8222D1-97B4-4658-8023-D3CA39529CE8}"/>
                </a:ext>
              </a:extLst>
            </p:cNvPr>
            <p:cNvPicPr/>
            <p:nvPr/>
          </p:nvPicPr>
          <p:blipFill>
            <a:blip r:embed="rId10" cstate="print"/>
            <a:stretch>
              <a:fillRect/>
            </a:stretch>
          </p:blipFill>
          <p:spPr>
            <a:xfrm>
              <a:off x="4600749" y="7738510"/>
              <a:ext cx="1370008" cy="762999"/>
            </a:xfrm>
            <a:prstGeom prst="rect">
              <a:avLst/>
            </a:prstGeom>
          </p:spPr>
        </p:pic>
      </p:grpSp>
      <p:grpSp>
        <p:nvGrpSpPr>
          <p:cNvPr id="16" name="Group 15">
            <a:extLst>
              <a:ext uri="{FF2B5EF4-FFF2-40B4-BE49-F238E27FC236}">
                <a16:creationId xmlns:a16="http://schemas.microsoft.com/office/drawing/2014/main" id="{6D9EADAB-C1A5-42E7-B82D-655F758F4C1E}"/>
              </a:ext>
            </a:extLst>
          </p:cNvPr>
          <p:cNvGrpSpPr/>
          <p:nvPr/>
        </p:nvGrpSpPr>
        <p:grpSpPr>
          <a:xfrm>
            <a:off x="715312" y="6467270"/>
            <a:ext cx="2811162" cy="838303"/>
            <a:chOff x="715312" y="6467270"/>
            <a:chExt cx="2811162" cy="838303"/>
          </a:xfrm>
        </p:grpSpPr>
        <p:sp>
          <p:nvSpPr>
            <p:cNvPr id="50" name="Rectangle: Rounded Corners 49">
              <a:extLst>
                <a:ext uri="{FF2B5EF4-FFF2-40B4-BE49-F238E27FC236}">
                  <a16:creationId xmlns:a16="http://schemas.microsoft.com/office/drawing/2014/main" id="{D95F593A-6823-4310-A25A-9212277647C8}"/>
                </a:ext>
              </a:extLst>
            </p:cNvPr>
            <p:cNvSpPr/>
            <p:nvPr/>
          </p:nvSpPr>
          <p:spPr>
            <a:xfrm>
              <a:off x="715312" y="6467270"/>
              <a:ext cx="2811162" cy="838303"/>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0AE87EA-1327-4911-ACC2-E38323C84C08}"/>
                </a:ext>
              </a:extLst>
            </p:cNvPr>
            <p:cNvPicPr>
              <a:picLocks noChangeAspect="1"/>
            </p:cNvPicPr>
            <p:nvPr/>
          </p:nvPicPr>
          <p:blipFill>
            <a:blip r:embed="rId11"/>
            <a:stretch>
              <a:fillRect/>
            </a:stretch>
          </p:blipFill>
          <p:spPr>
            <a:xfrm>
              <a:off x="936216" y="6502135"/>
              <a:ext cx="2470150" cy="744678"/>
            </a:xfrm>
            <a:prstGeom prst="rect">
              <a:avLst/>
            </a:prstGeom>
          </p:spPr>
        </p:pic>
      </p:grpSp>
      <p:grpSp>
        <p:nvGrpSpPr>
          <p:cNvPr id="17" name="Group 16">
            <a:extLst>
              <a:ext uri="{FF2B5EF4-FFF2-40B4-BE49-F238E27FC236}">
                <a16:creationId xmlns:a16="http://schemas.microsoft.com/office/drawing/2014/main" id="{1BFDC703-BA4D-4C48-8F7A-A724BED5075E}"/>
              </a:ext>
            </a:extLst>
          </p:cNvPr>
          <p:cNvGrpSpPr/>
          <p:nvPr/>
        </p:nvGrpSpPr>
        <p:grpSpPr>
          <a:xfrm>
            <a:off x="715312" y="7703952"/>
            <a:ext cx="2811162" cy="838303"/>
            <a:chOff x="715312" y="7703952"/>
            <a:chExt cx="2811162" cy="838303"/>
          </a:xfrm>
        </p:grpSpPr>
        <p:sp>
          <p:nvSpPr>
            <p:cNvPr id="52" name="Rectangle: Rounded Corners 51">
              <a:extLst>
                <a:ext uri="{FF2B5EF4-FFF2-40B4-BE49-F238E27FC236}">
                  <a16:creationId xmlns:a16="http://schemas.microsoft.com/office/drawing/2014/main" id="{52F3EDD0-57BA-4F58-BC48-4ED11C67B2D6}"/>
                </a:ext>
              </a:extLst>
            </p:cNvPr>
            <p:cNvSpPr/>
            <p:nvPr/>
          </p:nvSpPr>
          <p:spPr>
            <a:xfrm>
              <a:off x="715312" y="7703952"/>
              <a:ext cx="2811162" cy="838303"/>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Kele Contracting L.L.C">
              <a:extLst>
                <a:ext uri="{FF2B5EF4-FFF2-40B4-BE49-F238E27FC236}">
                  <a16:creationId xmlns:a16="http://schemas.microsoft.com/office/drawing/2014/main" id="{4E9DCC39-E766-4270-B605-03298C07A9E6}"/>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6836" b="26551"/>
            <a:stretch/>
          </p:blipFill>
          <p:spPr bwMode="auto">
            <a:xfrm>
              <a:off x="886965" y="7821869"/>
              <a:ext cx="2494612" cy="61865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D6AA1D16-5950-463B-BBD7-B3BF4BACEBA4}"/>
              </a:ext>
            </a:extLst>
          </p:cNvPr>
          <p:cNvGrpSpPr/>
          <p:nvPr/>
        </p:nvGrpSpPr>
        <p:grpSpPr>
          <a:xfrm>
            <a:off x="5038886" y="3213100"/>
            <a:ext cx="1691338" cy="1524000"/>
            <a:chOff x="5038886" y="3213100"/>
            <a:chExt cx="1691338" cy="1524000"/>
          </a:xfrm>
        </p:grpSpPr>
        <p:sp>
          <p:nvSpPr>
            <p:cNvPr id="73" name="Rectangle: Rounded Corners 72">
              <a:extLst>
                <a:ext uri="{FF2B5EF4-FFF2-40B4-BE49-F238E27FC236}">
                  <a16:creationId xmlns:a16="http://schemas.microsoft.com/office/drawing/2014/main" id="{A56A74B0-98B0-4914-88F7-EE0B2B5261AE}"/>
                </a:ext>
              </a:extLst>
            </p:cNvPr>
            <p:cNvSpPr/>
            <p:nvPr/>
          </p:nvSpPr>
          <p:spPr>
            <a:xfrm>
              <a:off x="5038886" y="3213100"/>
              <a:ext cx="1691338" cy="1524000"/>
            </a:xfrm>
            <a:prstGeom prst="roundRect">
              <a:avLst>
                <a:gd name="adj" fmla="val 6141"/>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SARCO Contracting">
              <a:extLst>
                <a:ext uri="{FF2B5EF4-FFF2-40B4-BE49-F238E27FC236}">
                  <a16:creationId xmlns:a16="http://schemas.microsoft.com/office/drawing/2014/main" id="{78E26DF6-86CD-4C47-885E-C7AF84044EA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08305" y="3376941"/>
              <a:ext cx="952500" cy="11620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DE3EE306-EB92-452A-84B1-4F632F531D68}"/>
              </a:ext>
            </a:extLst>
          </p:cNvPr>
          <p:cNvGrpSpPr/>
          <p:nvPr/>
        </p:nvGrpSpPr>
        <p:grpSpPr>
          <a:xfrm>
            <a:off x="715312" y="1917596"/>
            <a:ext cx="2811162" cy="838303"/>
            <a:chOff x="715312" y="1917596"/>
            <a:chExt cx="2811162" cy="838303"/>
          </a:xfrm>
        </p:grpSpPr>
        <p:sp>
          <p:nvSpPr>
            <p:cNvPr id="67" name="Rectangle: Rounded Corners 66">
              <a:extLst>
                <a:ext uri="{FF2B5EF4-FFF2-40B4-BE49-F238E27FC236}">
                  <a16:creationId xmlns:a16="http://schemas.microsoft.com/office/drawing/2014/main" id="{BBA41D1B-7127-42EB-9227-D75871EC8308}"/>
                </a:ext>
              </a:extLst>
            </p:cNvPr>
            <p:cNvSpPr/>
            <p:nvPr/>
          </p:nvSpPr>
          <p:spPr>
            <a:xfrm>
              <a:off x="715312" y="1917596"/>
              <a:ext cx="2811162" cy="838303"/>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4" name="Picture 10" descr="Tiger Group | Home">
              <a:extLst>
                <a:ext uri="{FF2B5EF4-FFF2-40B4-BE49-F238E27FC236}">
                  <a16:creationId xmlns:a16="http://schemas.microsoft.com/office/drawing/2014/main" id="{99F1064C-CBF6-46C6-9F6D-FAACFEB8207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0804" y="2002417"/>
              <a:ext cx="2615063" cy="68660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743056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E57EAF-DE0B-0194-B9A2-E1509EF16D35}"/>
            </a:ext>
          </a:extLst>
        </p:cNvPr>
        <p:cNvGrpSpPr/>
        <p:nvPr/>
      </p:nvGrpSpPr>
      <p:grpSpPr>
        <a:xfrm>
          <a:off x="0" y="0"/>
          <a:ext cx="0" cy="0"/>
          <a:chOff x="0" y="0"/>
          <a:chExt cx="0" cy="0"/>
        </a:xfrm>
      </p:grpSpPr>
      <p:sp>
        <p:nvSpPr>
          <p:cNvPr id="75" name="object 120">
            <a:extLst>
              <a:ext uri="{FF2B5EF4-FFF2-40B4-BE49-F238E27FC236}">
                <a16:creationId xmlns:a16="http://schemas.microsoft.com/office/drawing/2014/main" id="{0B106F50-141B-6165-3430-4FE9A8935DA8}"/>
              </a:ext>
            </a:extLst>
          </p:cNvPr>
          <p:cNvSpPr txBox="1">
            <a:spLocks/>
          </p:cNvSpPr>
          <p:nvPr/>
        </p:nvSpPr>
        <p:spPr>
          <a:xfrm>
            <a:off x="272735" y="508000"/>
            <a:ext cx="2743515" cy="628377"/>
          </a:xfrm>
          <a:prstGeom prst="rect">
            <a:avLst/>
          </a:prstGeom>
        </p:spPr>
        <p:txBody>
          <a:bodyPr vert="horz" wrap="square" lIns="0" tIns="12700" rIns="0" bIns="0" rtlCol="0">
            <a:spAutoFit/>
          </a:bodyPr>
          <a:lstStyle>
            <a:lvl1pPr>
              <a:defRPr>
                <a:latin typeface="+mj-lt"/>
                <a:ea typeface="+mj-ea"/>
                <a:cs typeface="+mj-cs"/>
              </a:defRPr>
            </a:lvl1pPr>
          </a:lstStyle>
          <a:p>
            <a:pPr marL="12700">
              <a:lnSpc>
                <a:spcPts val="2410"/>
              </a:lnSpc>
            </a:pPr>
            <a:r>
              <a:rPr lang="en-US" sz="2400" b="1" kern="0" dirty="0">
                <a:solidFill>
                  <a:srgbClr val="FFFFFF"/>
                </a:solidFill>
                <a:latin typeface="Tahoma" panose="020B0604030504040204" pitchFamily="34" charset="0"/>
                <a:ea typeface="Tahoma" panose="020B0604030504040204" pitchFamily="34" charset="0"/>
                <a:cs typeface="Tahoma" panose="020B0604030504040204" pitchFamily="34" charset="0"/>
              </a:rPr>
              <a:t>OUR </a:t>
            </a:r>
          </a:p>
          <a:p>
            <a:pPr marL="12700">
              <a:lnSpc>
                <a:spcPts val="2410"/>
              </a:lnSpc>
            </a:pPr>
            <a:r>
              <a:rPr lang="en-US" sz="2400" b="1" kern="0" dirty="0">
                <a:solidFill>
                  <a:srgbClr val="FFFFFF"/>
                </a:solidFill>
                <a:latin typeface="Tahoma" panose="020B0604030504040204" pitchFamily="34" charset="0"/>
                <a:ea typeface="Tahoma" panose="020B0604030504040204" pitchFamily="34" charset="0"/>
                <a:cs typeface="Tahoma" panose="020B0604030504040204" pitchFamily="34" charset="0"/>
              </a:rPr>
              <a:t>CLIENTS</a:t>
            </a:r>
            <a:endParaRPr lang="en-US" sz="2000" b="1" kern="0" dirty="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65" name="Rectangle: Rounded Corners 64">
            <a:extLst>
              <a:ext uri="{FF2B5EF4-FFF2-40B4-BE49-F238E27FC236}">
                <a16:creationId xmlns:a16="http://schemas.microsoft.com/office/drawing/2014/main" id="{40B3553F-E1C8-815D-1262-BA48E5AA0535}"/>
              </a:ext>
            </a:extLst>
          </p:cNvPr>
          <p:cNvSpPr/>
          <p:nvPr/>
        </p:nvSpPr>
        <p:spPr>
          <a:xfrm>
            <a:off x="3919062" y="1917597"/>
            <a:ext cx="2811162" cy="838303"/>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Rounded Corners 67">
            <a:extLst>
              <a:ext uri="{FF2B5EF4-FFF2-40B4-BE49-F238E27FC236}">
                <a16:creationId xmlns:a16="http://schemas.microsoft.com/office/drawing/2014/main" id="{EB8944AD-E01D-6437-A991-E7E53BE5ABEC}"/>
              </a:ext>
            </a:extLst>
          </p:cNvPr>
          <p:cNvSpPr/>
          <p:nvPr/>
        </p:nvSpPr>
        <p:spPr>
          <a:xfrm>
            <a:off x="715312" y="3221930"/>
            <a:ext cx="1691338" cy="1524000"/>
          </a:xfrm>
          <a:prstGeom prst="roundRect">
            <a:avLst>
              <a:gd name="adj" fmla="val 6141"/>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Rounded Corners 71">
            <a:extLst>
              <a:ext uri="{FF2B5EF4-FFF2-40B4-BE49-F238E27FC236}">
                <a16:creationId xmlns:a16="http://schemas.microsoft.com/office/drawing/2014/main" id="{0B93C6CE-71FB-59F2-F4DF-8BB03A5B3707}"/>
              </a:ext>
            </a:extLst>
          </p:cNvPr>
          <p:cNvSpPr/>
          <p:nvPr/>
        </p:nvSpPr>
        <p:spPr>
          <a:xfrm>
            <a:off x="2877099" y="3221930"/>
            <a:ext cx="1691338" cy="1524000"/>
          </a:xfrm>
          <a:prstGeom prst="roundRect">
            <a:avLst>
              <a:gd name="adj" fmla="val 6141"/>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Rounded Corners 72">
            <a:extLst>
              <a:ext uri="{FF2B5EF4-FFF2-40B4-BE49-F238E27FC236}">
                <a16:creationId xmlns:a16="http://schemas.microsoft.com/office/drawing/2014/main" id="{40690563-8AEF-70E9-E314-3A7BCA20256D}"/>
              </a:ext>
            </a:extLst>
          </p:cNvPr>
          <p:cNvSpPr/>
          <p:nvPr/>
        </p:nvSpPr>
        <p:spPr>
          <a:xfrm>
            <a:off x="5038886" y="3213100"/>
            <a:ext cx="1691338" cy="1524000"/>
          </a:xfrm>
          <a:prstGeom prst="roundRect">
            <a:avLst>
              <a:gd name="adj" fmla="val 6141"/>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Rounded Corners 66">
            <a:extLst>
              <a:ext uri="{FF2B5EF4-FFF2-40B4-BE49-F238E27FC236}">
                <a16:creationId xmlns:a16="http://schemas.microsoft.com/office/drawing/2014/main" id="{C8FABABF-AAF1-FCAF-F212-FC9CF8DFDFB0}"/>
              </a:ext>
            </a:extLst>
          </p:cNvPr>
          <p:cNvSpPr/>
          <p:nvPr/>
        </p:nvSpPr>
        <p:spPr>
          <a:xfrm>
            <a:off x="715312" y="1917596"/>
            <a:ext cx="2811162" cy="838303"/>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Rounded Corners 79">
            <a:extLst>
              <a:ext uri="{FF2B5EF4-FFF2-40B4-BE49-F238E27FC236}">
                <a16:creationId xmlns:a16="http://schemas.microsoft.com/office/drawing/2014/main" id="{5E1FD7C7-85FC-D94A-05EB-EB78CF7E9CF7}"/>
              </a:ext>
            </a:extLst>
          </p:cNvPr>
          <p:cNvSpPr/>
          <p:nvPr/>
        </p:nvSpPr>
        <p:spPr>
          <a:xfrm>
            <a:off x="715312" y="5194300"/>
            <a:ext cx="2811162" cy="838303"/>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Rounded Corners 78">
            <a:extLst>
              <a:ext uri="{FF2B5EF4-FFF2-40B4-BE49-F238E27FC236}">
                <a16:creationId xmlns:a16="http://schemas.microsoft.com/office/drawing/2014/main" id="{6D2E7A8F-B70D-31A5-AEF6-8C0FB9A27C31}"/>
              </a:ext>
            </a:extLst>
          </p:cNvPr>
          <p:cNvSpPr/>
          <p:nvPr/>
        </p:nvSpPr>
        <p:spPr>
          <a:xfrm>
            <a:off x="3919062" y="5194301"/>
            <a:ext cx="2811162" cy="838303"/>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Rounded Corners 84">
            <a:extLst>
              <a:ext uri="{FF2B5EF4-FFF2-40B4-BE49-F238E27FC236}">
                <a16:creationId xmlns:a16="http://schemas.microsoft.com/office/drawing/2014/main" id="{5FBAB71E-2A34-FEF0-DA5F-5EB2B600FACF}"/>
              </a:ext>
            </a:extLst>
          </p:cNvPr>
          <p:cNvSpPr/>
          <p:nvPr/>
        </p:nvSpPr>
        <p:spPr>
          <a:xfrm>
            <a:off x="4512008" y="6480870"/>
            <a:ext cx="2207655" cy="1524000"/>
          </a:xfrm>
          <a:prstGeom prst="roundRect">
            <a:avLst>
              <a:gd name="adj" fmla="val 6141"/>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Rounded Corners 81">
            <a:extLst>
              <a:ext uri="{FF2B5EF4-FFF2-40B4-BE49-F238E27FC236}">
                <a16:creationId xmlns:a16="http://schemas.microsoft.com/office/drawing/2014/main" id="{F2BD22A3-EC92-3F46-B62D-3FEAB4BD24BA}"/>
              </a:ext>
            </a:extLst>
          </p:cNvPr>
          <p:cNvSpPr/>
          <p:nvPr/>
        </p:nvSpPr>
        <p:spPr>
          <a:xfrm>
            <a:off x="715312" y="8470900"/>
            <a:ext cx="2811162" cy="1286569"/>
          </a:xfrm>
          <a:prstGeom prst="round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Rounded Corners 80">
            <a:extLst>
              <a:ext uri="{FF2B5EF4-FFF2-40B4-BE49-F238E27FC236}">
                <a16:creationId xmlns:a16="http://schemas.microsoft.com/office/drawing/2014/main" id="{4D0F3501-8FD5-9348-704A-5298E3F2465F}"/>
              </a:ext>
            </a:extLst>
          </p:cNvPr>
          <p:cNvSpPr/>
          <p:nvPr/>
        </p:nvSpPr>
        <p:spPr>
          <a:xfrm>
            <a:off x="3919062" y="8470901"/>
            <a:ext cx="2811162" cy="1286569"/>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Rounded Corners 82">
            <a:extLst>
              <a:ext uri="{FF2B5EF4-FFF2-40B4-BE49-F238E27FC236}">
                <a16:creationId xmlns:a16="http://schemas.microsoft.com/office/drawing/2014/main" id="{DFD28A84-00F2-8CEC-0B0E-80A5B7E73440}"/>
              </a:ext>
            </a:extLst>
          </p:cNvPr>
          <p:cNvSpPr/>
          <p:nvPr/>
        </p:nvSpPr>
        <p:spPr>
          <a:xfrm>
            <a:off x="704751" y="6489700"/>
            <a:ext cx="1691338" cy="1524000"/>
          </a:xfrm>
          <a:prstGeom prst="roundRect">
            <a:avLst>
              <a:gd name="adj" fmla="val 6141"/>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Elite Road Supplies Co. -ECO | LinkedIn">
            <a:extLst>
              <a:ext uri="{FF2B5EF4-FFF2-40B4-BE49-F238E27FC236}">
                <a16:creationId xmlns:a16="http://schemas.microsoft.com/office/drawing/2014/main" id="{656908B8-C052-3DBC-81F0-AAC8EDB983D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993" r="11216"/>
          <a:stretch/>
        </p:blipFill>
        <p:spPr bwMode="auto">
          <a:xfrm>
            <a:off x="950055" y="6592425"/>
            <a:ext cx="1114965" cy="14150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baj Contracting | ProTenders">
            <a:extLst>
              <a:ext uri="{FF2B5EF4-FFF2-40B4-BE49-F238E27FC236}">
                <a16:creationId xmlns:a16="http://schemas.microsoft.com/office/drawing/2014/main" id="{2806C9EB-572C-28C1-1145-514C9CF41F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1700" y="3274088"/>
            <a:ext cx="1417292" cy="141729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lite Overseas Building Contracting LLC">
            <a:extLst>
              <a:ext uri="{FF2B5EF4-FFF2-40B4-BE49-F238E27FC236}">
                <a16:creationId xmlns:a16="http://schemas.microsoft.com/office/drawing/2014/main" id="{31DB7601-B747-9232-9C0B-D7018C5AD7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9469" y="8651370"/>
            <a:ext cx="2284940" cy="92562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esign hub – Design Hub Building Contracting LLC">
            <a:extLst>
              <a:ext uri="{FF2B5EF4-FFF2-40B4-BE49-F238E27FC236}">
                <a16:creationId xmlns:a16="http://schemas.microsoft.com/office/drawing/2014/main" id="{7F515001-1186-1A5F-A0AE-3B9D8FCE5E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310" y="3348750"/>
            <a:ext cx="1459998" cy="131215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EDCD91F7-2CA4-07C4-47E5-94681F7033E6}"/>
              </a:ext>
            </a:extLst>
          </p:cNvPr>
          <p:cNvGrpSpPr/>
          <p:nvPr/>
        </p:nvGrpSpPr>
        <p:grpSpPr>
          <a:xfrm>
            <a:off x="2620312" y="6489700"/>
            <a:ext cx="1691338" cy="1524000"/>
            <a:chOff x="2866538" y="6489700"/>
            <a:chExt cx="1691338" cy="1524000"/>
          </a:xfrm>
        </p:grpSpPr>
        <p:sp>
          <p:nvSpPr>
            <p:cNvPr id="84" name="Rectangle: Rounded Corners 83">
              <a:extLst>
                <a:ext uri="{FF2B5EF4-FFF2-40B4-BE49-F238E27FC236}">
                  <a16:creationId xmlns:a16="http://schemas.microsoft.com/office/drawing/2014/main" id="{10489504-1D17-A777-8BF8-735944EF14E0}"/>
                </a:ext>
              </a:extLst>
            </p:cNvPr>
            <p:cNvSpPr/>
            <p:nvPr/>
          </p:nvSpPr>
          <p:spPr>
            <a:xfrm>
              <a:off x="2866538" y="6489700"/>
              <a:ext cx="1691338" cy="1524000"/>
            </a:xfrm>
            <a:prstGeom prst="roundRect">
              <a:avLst>
                <a:gd name="adj" fmla="val 6141"/>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4" name="Picture 10" descr="Darwish Building Contracting LLC - Umm Al Quwain, United Arab Emirates |  Oil &amp; Gas Directory">
              <a:extLst>
                <a:ext uri="{FF2B5EF4-FFF2-40B4-BE49-F238E27FC236}">
                  <a16:creationId xmlns:a16="http://schemas.microsoft.com/office/drawing/2014/main" id="{A302F6F7-5956-8D29-A672-71863F80A0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66896" y="6583575"/>
              <a:ext cx="1320954" cy="1320954"/>
            </a:xfrm>
            <a:prstGeom prst="rect">
              <a:avLst/>
            </a:prstGeom>
            <a:noFill/>
            <a:extLst>
              <a:ext uri="{909E8E84-426E-40DD-AFC4-6F175D3DCCD1}">
                <a14:hiddenFill xmlns:a14="http://schemas.microsoft.com/office/drawing/2010/main">
                  <a:solidFill>
                    <a:srgbClr val="FFFFFF"/>
                  </a:solidFill>
                </a14:hiddenFill>
              </a:ext>
            </a:extLst>
          </p:spPr>
        </p:pic>
      </p:grpSp>
      <p:pic>
        <p:nvPicPr>
          <p:cNvPr id="1036" name="Picture 12" descr="dhcn construction llc">
            <a:extLst>
              <a:ext uri="{FF2B5EF4-FFF2-40B4-BE49-F238E27FC236}">
                <a16:creationId xmlns:a16="http://schemas.microsoft.com/office/drawing/2014/main" id="{18239B98-BF00-38A2-169F-E811A55AD86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1398" b="21070"/>
          <a:stretch/>
        </p:blipFill>
        <p:spPr bwMode="auto">
          <a:xfrm>
            <a:off x="1024241" y="5267758"/>
            <a:ext cx="2180679" cy="73633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Green Scapes Landscape &amp; Maintenance Contracting | ProTenders">
            <a:extLst>
              <a:ext uri="{FF2B5EF4-FFF2-40B4-BE49-F238E27FC236}">
                <a16:creationId xmlns:a16="http://schemas.microsoft.com/office/drawing/2014/main" id="{390F32A7-97D6-125F-1301-769D8931ED1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9814"/>
          <a:stretch/>
        </p:blipFill>
        <p:spPr bwMode="auto">
          <a:xfrm>
            <a:off x="4171383" y="5259815"/>
            <a:ext cx="2206071" cy="75222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Gulf Contracting &amp; Landscaping LLC | ProTenders">
            <a:extLst>
              <a:ext uri="{FF2B5EF4-FFF2-40B4-BE49-F238E27FC236}">
                <a16:creationId xmlns:a16="http://schemas.microsoft.com/office/drawing/2014/main" id="{D1096868-46CE-F671-A648-F37CAD456EB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7489"/>
          <a:stretch/>
        </p:blipFill>
        <p:spPr bwMode="auto">
          <a:xfrm>
            <a:off x="1053745" y="8518214"/>
            <a:ext cx="1957380" cy="117385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Al Madar MGM Construction | ProTenders">
            <a:extLst>
              <a:ext uri="{FF2B5EF4-FFF2-40B4-BE49-F238E27FC236}">
                <a16:creationId xmlns:a16="http://schemas.microsoft.com/office/drawing/2014/main" id="{DB9F018C-2D60-A920-ED82-C27AAE2B1686}"/>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3544" r="20199"/>
          <a:stretch/>
        </p:blipFill>
        <p:spPr bwMode="auto">
          <a:xfrm>
            <a:off x="5202152" y="3246397"/>
            <a:ext cx="1364804" cy="144498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PIVOT Engineering &amp; General Contracting Company | LinkedIn">
            <a:extLst>
              <a:ext uri="{FF2B5EF4-FFF2-40B4-BE49-F238E27FC236}">
                <a16:creationId xmlns:a16="http://schemas.microsoft.com/office/drawing/2014/main" id="{EF625908-94FE-14CF-A54F-3D66301C76F9}"/>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4158" b="30641"/>
          <a:stretch/>
        </p:blipFill>
        <p:spPr bwMode="auto">
          <a:xfrm>
            <a:off x="1162081" y="2039608"/>
            <a:ext cx="1905000" cy="67058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DPI Interior Design &amp; Decoration">
            <a:extLst>
              <a:ext uri="{FF2B5EF4-FFF2-40B4-BE49-F238E27FC236}">
                <a16:creationId xmlns:a16="http://schemas.microsoft.com/office/drawing/2014/main" id="{1A498BA2-D3D2-C748-DE37-569C247E1B5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87850" y="1998876"/>
            <a:ext cx="1848179" cy="700683"/>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IHCC - Construction Week Online">
            <a:extLst>
              <a:ext uri="{FF2B5EF4-FFF2-40B4-BE49-F238E27FC236}">
                <a16:creationId xmlns:a16="http://schemas.microsoft.com/office/drawing/2014/main" id="{03F6A6E6-AF90-436E-277B-0B3031A0CEF5}"/>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5818" t="18816" r="4000" b="14613"/>
          <a:stretch/>
        </p:blipFill>
        <p:spPr bwMode="auto">
          <a:xfrm>
            <a:off x="4726735" y="6847696"/>
            <a:ext cx="1879710" cy="923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037352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object 120">
            <a:extLst>
              <a:ext uri="{FF2B5EF4-FFF2-40B4-BE49-F238E27FC236}">
                <a16:creationId xmlns:a16="http://schemas.microsoft.com/office/drawing/2014/main" id="{6AC9D514-4345-404A-ABF4-BFC4680865BE}"/>
              </a:ext>
            </a:extLst>
          </p:cNvPr>
          <p:cNvSpPr txBox="1">
            <a:spLocks/>
          </p:cNvSpPr>
          <p:nvPr/>
        </p:nvSpPr>
        <p:spPr>
          <a:xfrm>
            <a:off x="272735" y="508000"/>
            <a:ext cx="2743515" cy="628377"/>
          </a:xfrm>
          <a:prstGeom prst="rect">
            <a:avLst/>
          </a:prstGeom>
        </p:spPr>
        <p:txBody>
          <a:bodyPr vert="horz" wrap="square" lIns="0" tIns="12700" rIns="0" bIns="0" rtlCol="0">
            <a:spAutoFit/>
          </a:bodyPr>
          <a:lstStyle>
            <a:lvl1pPr>
              <a:defRPr>
                <a:latin typeface="+mj-lt"/>
                <a:ea typeface="+mj-ea"/>
                <a:cs typeface="+mj-cs"/>
              </a:defRPr>
            </a:lvl1pPr>
          </a:lstStyle>
          <a:p>
            <a:pPr marL="12700">
              <a:lnSpc>
                <a:spcPts val="2410"/>
              </a:lnSpc>
            </a:pPr>
            <a:r>
              <a:rPr lang="en-US" sz="2400" b="1" kern="0" dirty="0">
                <a:solidFill>
                  <a:srgbClr val="FFFFFF"/>
                </a:solidFill>
                <a:latin typeface="Tahoma" panose="020B0604030504040204" pitchFamily="34" charset="0"/>
                <a:ea typeface="Tahoma" panose="020B0604030504040204" pitchFamily="34" charset="0"/>
                <a:cs typeface="Tahoma" panose="020B0604030504040204" pitchFamily="34" charset="0"/>
              </a:rPr>
              <a:t>OUR </a:t>
            </a:r>
          </a:p>
          <a:p>
            <a:pPr marL="12700">
              <a:lnSpc>
                <a:spcPts val="2410"/>
              </a:lnSpc>
            </a:pPr>
            <a:r>
              <a:rPr lang="en-US" sz="2400" b="1" kern="0" dirty="0">
                <a:solidFill>
                  <a:srgbClr val="FFFFFF"/>
                </a:solidFill>
                <a:latin typeface="Tahoma" panose="020B0604030504040204" pitchFamily="34" charset="0"/>
                <a:ea typeface="Tahoma" panose="020B0604030504040204" pitchFamily="34" charset="0"/>
                <a:cs typeface="Tahoma" panose="020B0604030504040204" pitchFamily="34" charset="0"/>
              </a:rPr>
              <a:t>CLIENTS</a:t>
            </a:r>
            <a:endParaRPr lang="en-US" sz="2000" b="1" kern="0" dirty="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grpSp>
        <p:nvGrpSpPr>
          <p:cNvPr id="16" name="Group 15">
            <a:extLst>
              <a:ext uri="{FF2B5EF4-FFF2-40B4-BE49-F238E27FC236}">
                <a16:creationId xmlns:a16="http://schemas.microsoft.com/office/drawing/2014/main" id="{71541958-236B-4A7F-8FBD-CC9B8AE7DDC9}"/>
              </a:ext>
            </a:extLst>
          </p:cNvPr>
          <p:cNvGrpSpPr/>
          <p:nvPr/>
        </p:nvGrpSpPr>
        <p:grpSpPr>
          <a:xfrm>
            <a:off x="715312" y="1917596"/>
            <a:ext cx="2811162" cy="838303"/>
            <a:chOff x="715312" y="1917596"/>
            <a:chExt cx="2811162" cy="838303"/>
          </a:xfrm>
        </p:grpSpPr>
        <p:sp>
          <p:nvSpPr>
            <p:cNvPr id="67" name="Rectangle: Rounded Corners 66">
              <a:extLst>
                <a:ext uri="{FF2B5EF4-FFF2-40B4-BE49-F238E27FC236}">
                  <a16:creationId xmlns:a16="http://schemas.microsoft.com/office/drawing/2014/main" id="{BBA41D1B-7127-42EB-9227-D75871EC8308}"/>
                </a:ext>
              </a:extLst>
            </p:cNvPr>
            <p:cNvSpPr/>
            <p:nvPr/>
          </p:nvSpPr>
          <p:spPr>
            <a:xfrm>
              <a:off x="715312" y="1917596"/>
              <a:ext cx="2811162" cy="838303"/>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 descr="Amana Contracting Group - MESIA">
              <a:extLst>
                <a:ext uri="{FF2B5EF4-FFF2-40B4-BE49-F238E27FC236}">
                  <a16:creationId xmlns:a16="http://schemas.microsoft.com/office/drawing/2014/main" id="{4BAE9C3F-D207-4656-9D6F-59BE60386B1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4922" y="2030844"/>
              <a:ext cx="2612897" cy="6146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F3D22888-E213-467E-9101-C42DD8F09FD3}"/>
              </a:ext>
            </a:extLst>
          </p:cNvPr>
          <p:cNvGrpSpPr/>
          <p:nvPr/>
        </p:nvGrpSpPr>
        <p:grpSpPr>
          <a:xfrm>
            <a:off x="3919062" y="1917597"/>
            <a:ext cx="2811162" cy="838303"/>
            <a:chOff x="3919062" y="1917597"/>
            <a:chExt cx="2811162" cy="838303"/>
          </a:xfrm>
        </p:grpSpPr>
        <p:sp>
          <p:nvSpPr>
            <p:cNvPr id="65" name="Rectangle: Rounded Corners 64">
              <a:extLst>
                <a:ext uri="{FF2B5EF4-FFF2-40B4-BE49-F238E27FC236}">
                  <a16:creationId xmlns:a16="http://schemas.microsoft.com/office/drawing/2014/main" id="{A67D5327-BC04-4600-A946-A1E33CAFB6FF}"/>
                </a:ext>
              </a:extLst>
            </p:cNvPr>
            <p:cNvSpPr/>
            <p:nvPr/>
          </p:nvSpPr>
          <p:spPr>
            <a:xfrm>
              <a:off x="3919062" y="1917597"/>
              <a:ext cx="2811162" cy="838303"/>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4" descr="Asqalan">
              <a:extLst>
                <a:ext uri="{FF2B5EF4-FFF2-40B4-BE49-F238E27FC236}">
                  <a16:creationId xmlns:a16="http://schemas.microsoft.com/office/drawing/2014/main" id="{4DA528B7-E5D0-42BB-B79D-DB213E001D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023" t="31921" r="13129" b="42470"/>
            <a:stretch/>
          </p:blipFill>
          <p:spPr bwMode="auto">
            <a:xfrm>
              <a:off x="3956006" y="2074145"/>
              <a:ext cx="2757420" cy="51457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BCB10AAD-E8C6-4BD5-9EB3-46A28A2CBCA0}"/>
              </a:ext>
            </a:extLst>
          </p:cNvPr>
          <p:cNvGrpSpPr/>
          <p:nvPr/>
        </p:nvGrpSpPr>
        <p:grpSpPr>
          <a:xfrm>
            <a:off x="715312" y="3221930"/>
            <a:ext cx="1691338" cy="1524000"/>
            <a:chOff x="715312" y="3221930"/>
            <a:chExt cx="1691338" cy="1524000"/>
          </a:xfrm>
        </p:grpSpPr>
        <p:sp>
          <p:nvSpPr>
            <p:cNvPr id="68" name="Rectangle: Rounded Corners 67">
              <a:extLst>
                <a:ext uri="{FF2B5EF4-FFF2-40B4-BE49-F238E27FC236}">
                  <a16:creationId xmlns:a16="http://schemas.microsoft.com/office/drawing/2014/main" id="{46933343-69BF-4384-9F90-EBA784DE328B}"/>
                </a:ext>
              </a:extLst>
            </p:cNvPr>
            <p:cNvSpPr/>
            <p:nvPr/>
          </p:nvSpPr>
          <p:spPr>
            <a:xfrm>
              <a:off x="715312" y="3221930"/>
              <a:ext cx="1691338" cy="1524000"/>
            </a:xfrm>
            <a:prstGeom prst="roundRect">
              <a:avLst>
                <a:gd name="adj" fmla="val 6141"/>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12" descr="Dhabi Contracting LLC">
              <a:extLst>
                <a:ext uri="{FF2B5EF4-FFF2-40B4-BE49-F238E27FC236}">
                  <a16:creationId xmlns:a16="http://schemas.microsoft.com/office/drawing/2014/main" id="{12145801-256D-469F-9B90-DA464E737A1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9808"/>
            <a:stretch/>
          </p:blipFill>
          <p:spPr bwMode="auto">
            <a:xfrm>
              <a:off x="836837" y="3292092"/>
              <a:ext cx="1514441" cy="13659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25D69372-058C-4C57-BC0E-F34B7B578572}"/>
              </a:ext>
            </a:extLst>
          </p:cNvPr>
          <p:cNvGrpSpPr/>
          <p:nvPr/>
        </p:nvGrpSpPr>
        <p:grpSpPr>
          <a:xfrm>
            <a:off x="2877099" y="3221930"/>
            <a:ext cx="1691338" cy="1524000"/>
            <a:chOff x="2877099" y="3221930"/>
            <a:chExt cx="1691338" cy="1524000"/>
          </a:xfrm>
        </p:grpSpPr>
        <p:sp>
          <p:nvSpPr>
            <p:cNvPr id="72" name="Rectangle: Rounded Corners 71">
              <a:extLst>
                <a:ext uri="{FF2B5EF4-FFF2-40B4-BE49-F238E27FC236}">
                  <a16:creationId xmlns:a16="http://schemas.microsoft.com/office/drawing/2014/main" id="{72D5D3DA-C4E0-4C36-A8E5-1372B3DAFD6C}"/>
                </a:ext>
              </a:extLst>
            </p:cNvPr>
            <p:cNvSpPr/>
            <p:nvPr/>
          </p:nvSpPr>
          <p:spPr>
            <a:xfrm>
              <a:off x="2877099" y="3221930"/>
              <a:ext cx="1691338" cy="1524000"/>
            </a:xfrm>
            <a:prstGeom prst="roundRect">
              <a:avLst>
                <a:gd name="adj" fmla="val 6141"/>
              </a:avLst>
            </a:prstGeom>
            <a:solidFill>
              <a:srgbClr val="1D257A"/>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8F8AE82-1DE6-4DE0-B71C-58DA10673860}"/>
                </a:ext>
              </a:extLst>
            </p:cNvPr>
            <p:cNvPicPr>
              <a:picLocks noChangeAspect="1"/>
            </p:cNvPicPr>
            <p:nvPr/>
          </p:nvPicPr>
          <p:blipFill rotWithShape="1">
            <a:blip r:embed="rId5"/>
            <a:srcRect t="4218" b="4545"/>
            <a:stretch/>
          </p:blipFill>
          <p:spPr>
            <a:xfrm>
              <a:off x="3079619" y="3382210"/>
              <a:ext cx="1286299" cy="1176927"/>
            </a:xfrm>
            <a:prstGeom prst="rect">
              <a:avLst/>
            </a:prstGeom>
          </p:spPr>
        </p:pic>
      </p:grpSp>
      <p:grpSp>
        <p:nvGrpSpPr>
          <p:cNvPr id="10" name="Group 9">
            <a:extLst>
              <a:ext uri="{FF2B5EF4-FFF2-40B4-BE49-F238E27FC236}">
                <a16:creationId xmlns:a16="http://schemas.microsoft.com/office/drawing/2014/main" id="{A95B21BA-8EF2-4230-8D06-D04D5A3CD1B3}"/>
              </a:ext>
            </a:extLst>
          </p:cNvPr>
          <p:cNvGrpSpPr/>
          <p:nvPr/>
        </p:nvGrpSpPr>
        <p:grpSpPr>
          <a:xfrm>
            <a:off x="715312" y="5194300"/>
            <a:ext cx="2811162" cy="838303"/>
            <a:chOff x="715312" y="5194300"/>
            <a:chExt cx="2811162" cy="838303"/>
          </a:xfrm>
        </p:grpSpPr>
        <p:sp>
          <p:nvSpPr>
            <p:cNvPr id="80" name="Rectangle: Rounded Corners 79">
              <a:extLst>
                <a:ext uri="{FF2B5EF4-FFF2-40B4-BE49-F238E27FC236}">
                  <a16:creationId xmlns:a16="http://schemas.microsoft.com/office/drawing/2014/main" id="{8152286C-1CAC-4C5B-97A8-F084152FFB9C}"/>
                </a:ext>
              </a:extLst>
            </p:cNvPr>
            <p:cNvSpPr/>
            <p:nvPr/>
          </p:nvSpPr>
          <p:spPr>
            <a:xfrm>
              <a:off x="715312" y="5194300"/>
              <a:ext cx="2811162" cy="838303"/>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24" descr="Home | My Website">
              <a:extLst>
                <a:ext uri="{FF2B5EF4-FFF2-40B4-BE49-F238E27FC236}">
                  <a16:creationId xmlns:a16="http://schemas.microsoft.com/office/drawing/2014/main" id="{DFE9DC3B-5564-48F6-B94E-E0C42FC08AAA}"/>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5851" y="5326684"/>
              <a:ext cx="2431037" cy="6064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232F2970-61FC-49A2-88B2-C78A095156DF}"/>
              </a:ext>
            </a:extLst>
          </p:cNvPr>
          <p:cNvGrpSpPr/>
          <p:nvPr/>
        </p:nvGrpSpPr>
        <p:grpSpPr>
          <a:xfrm>
            <a:off x="3919062" y="5194301"/>
            <a:ext cx="2811162" cy="838303"/>
            <a:chOff x="3919062" y="5194301"/>
            <a:chExt cx="2811162" cy="838303"/>
          </a:xfrm>
        </p:grpSpPr>
        <p:sp>
          <p:nvSpPr>
            <p:cNvPr id="79" name="Rectangle: Rounded Corners 78">
              <a:extLst>
                <a:ext uri="{FF2B5EF4-FFF2-40B4-BE49-F238E27FC236}">
                  <a16:creationId xmlns:a16="http://schemas.microsoft.com/office/drawing/2014/main" id="{ECCDA2AF-14CC-4E41-B0B3-140C1EF691F9}"/>
                </a:ext>
              </a:extLst>
            </p:cNvPr>
            <p:cNvSpPr/>
            <p:nvPr/>
          </p:nvSpPr>
          <p:spPr>
            <a:xfrm>
              <a:off x="3919062" y="5194301"/>
              <a:ext cx="2811162" cy="838303"/>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28" descr="Fibrex Construction Group">
              <a:extLst>
                <a:ext uri="{FF2B5EF4-FFF2-40B4-BE49-F238E27FC236}">
                  <a16:creationId xmlns:a16="http://schemas.microsoft.com/office/drawing/2014/main" id="{BD6510BB-B049-466F-803E-2B7365949866}"/>
                </a:ext>
              </a:extLst>
            </p:cNvPr>
            <p:cNvPicPr>
              <a:picLocks noChangeAspect="1" noChangeArrowheads="1"/>
            </p:cNvPicPr>
            <p:nvPr/>
          </p:nvPicPr>
          <p:blipFill>
            <a:blip r:embed="rId7">
              <a:clrChange>
                <a:clrFrom>
                  <a:srgbClr val="FFFEFA"/>
                </a:clrFrom>
                <a:clrTo>
                  <a:srgbClr val="FFFEFA">
                    <a:alpha val="0"/>
                  </a:srgbClr>
                </a:clrTo>
              </a:clrChange>
              <a:extLst>
                <a:ext uri="{28A0092B-C50C-407E-A947-70E740481C1C}">
                  <a14:useLocalDpi xmlns:a14="http://schemas.microsoft.com/office/drawing/2010/main" val="0"/>
                </a:ext>
              </a:extLst>
            </a:blip>
            <a:srcRect/>
            <a:stretch>
              <a:fillRect/>
            </a:stretch>
          </p:blipFill>
          <p:spPr bwMode="auto">
            <a:xfrm>
              <a:off x="4130051" y="5339080"/>
              <a:ext cx="2336844" cy="5816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9610C1F8-AE2B-49CE-B0A8-0099234F0060}"/>
              </a:ext>
            </a:extLst>
          </p:cNvPr>
          <p:cNvGrpSpPr/>
          <p:nvPr/>
        </p:nvGrpSpPr>
        <p:grpSpPr>
          <a:xfrm>
            <a:off x="3919062" y="8470901"/>
            <a:ext cx="2811162" cy="838303"/>
            <a:chOff x="3919062" y="8470901"/>
            <a:chExt cx="2811162" cy="838303"/>
          </a:xfrm>
        </p:grpSpPr>
        <p:sp>
          <p:nvSpPr>
            <p:cNvPr id="81" name="Rectangle: Rounded Corners 80">
              <a:extLst>
                <a:ext uri="{FF2B5EF4-FFF2-40B4-BE49-F238E27FC236}">
                  <a16:creationId xmlns:a16="http://schemas.microsoft.com/office/drawing/2014/main" id="{5468BA21-E44D-4727-A5ED-9CE1AAB9E765}"/>
                </a:ext>
              </a:extLst>
            </p:cNvPr>
            <p:cNvSpPr/>
            <p:nvPr/>
          </p:nvSpPr>
          <p:spPr>
            <a:xfrm>
              <a:off x="3919062" y="8470901"/>
              <a:ext cx="2811162" cy="838303"/>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8" descr="SEG Corporate Logo – SEG">
              <a:extLst>
                <a:ext uri="{FF2B5EF4-FFF2-40B4-BE49-F238E27FC236}">
                  <a16:creationId xmlns:a16="http://schemas.microsoft.com/office/drawing/2014/main" id="{C52ABA6F-DF1E-414F-93D7-DE797F2B88F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20980" y="8674257"/>
              <a:ext cx="2627471" cy="4315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B24685B0-CA19-442E-852A-6625F50F9702}"/>
              </a:ext>
            </a:extLst>
          </p:cNvPr>
          <p:cNvGrpSpPr/>
          <p:nvPr/>
        </p:nvGrpSpPr>
        <p:grpSpPr>
          <a:xfrm>
            <a:off x="715312" y="8470900"/>
            <a:ext cx="2811162" cy="838303"/>
            <a:chOff x="715312" y="8470900"/>
            <a:chExt cx="2811162" cy="838303"/>
          </a:xfrm>
        </p:grpSpPr>
        <p:sp>
          <p:nvSpPr>
            <p:cNvPr id="82" name="Rectangle: Rounded Corners 81">
              <a:extLst>
                <a:ext uri="{FF2B5EF4-FFF2-40B4-BE49-F238E27FC236}">
                  <a16:creationId xmlns:a16="http://schemas.microsoft.com/office/drawing/2014/main" id="{03E8AAA0-74FE-4679-BCC0-5D7AC7247056}"/>
                </a:ext>
              </a:extLst>
            </p:cNvPr>
            <p:cNvSpPr/>
            <p:nvPr/>
          </p:nvSpPr>
          <p:spPr>
            <a:xfrm>
              <a:off x="715312" y="8470900"/>
              <a:ext cx="2811162" cy="838303"/>
            </a:xfrm>
            <a:prstGeom prst="roundRect">
              <a:avLst/>
            </a:prstGeom>
            <a:solidFill>
              <a:srgbClr val="BFB7B4"/>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object 17">
              <a:extLst>
                <a:ext uri="{FF2B5EF4-FFF2-40B4-BE49-F238E27FC236}">
                  <a16:creationId xmlns:a16="http://schemas.microsoft.com/office/drawing/2014/main" id="{65028F1D-8656-4300-BD28-7E062E370FE0}"/>
                </a:ext>
              </a:extLst>
            </p:cNvPr>
            <p:cNvPicPr/>
            <p:nvPr/>
          </p:nvPicPr>
          <p:blipFill>
            <a:blip r:embed="rId9" cstate="print"/>
            <a:stretch>
              <a:fillRect/>
            </a:stretch>
          </p:blipFill>
          <p:spPr>
            <a:xfrm>
              <a:off x="1075049" y="8506066"/>
              <a:ext cx="2112639" cy="767969"/>
            </a:xfrm>
            <a:prstGeom prst="rect">
              <a:avLst/>
            </a:prstGeom>
          </p:spPr>
        </p:pic>
      </p:grpSp>
      <p:grpSp>
        <p:nvGrpSpPr>
          <p:cNvPr id="8" name="Group 7">
            <a:extLst>
              <a:ext uri="{FF2B5EF4-FFF2-40B4-BE49-F238E27FC236}">
                <a16:creationId xmlns:a16="http://schemas.microsoft.com/office/drawing/2014/main" id="{C118D6A9-6136-4763-B9D0-02DF045FA2DF}"/>
              </a:ext>
            </a:extLst>
          </p:cNvPr>
          <p:cNvGrpSpPr/>
          <p:nvPr/>
        </p:nvGrpSpPr>
        <p:grpSpPr>
          <a:xfrm>
            <a:off x="2866538" y="6489700"/>
            <a:ext cx="1691338" cy="1524000"/>
            <a:chOff x="2866538" y="6489700"/>
            <a:chExt cx="1691338" cy="1524000"/>
          </a:xfrm>
        </p:grpSpPr>
        <p:sp>
          <p:nvSpPr>
            <p:cNvPr id="84" name="Rectangle: Rounded Corners 83">
              <a:extLst>
                <a:ext uri="{FF2B5EF4-FFF2-40B4-BE49-F238E27FC236}">
                  <a16:creationId xmlns:a16="http://schemas.microsoft.com/office/drawing/2014/main" id="{75E828C5-2462-4447-9212-2630848DB036}"/>
                </a:ext>
              </a:extLst>
            </p:cNvPr>
            <p:cNvSpPr/>
            <p:nvPr/>
          </p:nvSpPr>
          <p:spPr>
            <a:xfrm>
              <a:off x="2866538" y="6489700"/>
              <a:ext cx="1691338" cy="1524000"/>
            </a:xfrm>
            <a:prstGeom prst="roundRect">
              <a:avLst>
                <a:gd name="adj" fmla="val 6141"/>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E3E0CC0-5368-4DF8-8359-EF4C763766A4}"/>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2907579" y="6666881"/>
              <a:ext cx="1623781" cy="1234469"/>
            </a:xfrm>
            <a:prstGeom prst="rect">
              <a:avLst/>
            </a:prstGeom>
          </p:spPr>
        </p:pic>
      </p:grpSp>
      <p:grpSp>
        <p:nvGrpSpPr>
          <p:cNvPr id="7" name="Group 6">
            <a:extLst>
              <a:ext uri="{FF2B5EF4-FFF2-40B4-BE49-F238E27FC236}">
                <a16:creationId xmlns:a16="http://schemas.microsoft.com/office/drawing/2014/main" id="{F245E37A-7D09-47D0-A1F8-3AA6D6D0FEA4}"/>
              </a:ext>
            </a:extLst>
          </p:cNvPr>
          <p:cNvGrpSpPr/>
          <p:nvPr/>
        </p:nvGrpSpPr>
        <p:grpSpPr>
          <a:xfrm>
            <a:off x="5028325" y="6480870"/>
            <a:ext cx="1691338" cy="1524000"/>
            <a:chOff x="5028325" y="6480870"/>
            <a:chExt cx="1691338" cy="1524000"/>
          </a:xfrm>
        </p:grpSpPr>
        <p:sp>
          <p:nvSpPr>
            <p:cNvPr id="85" name="Rectangle: Rounded Corners 84">
              <a:extLst>
                <a:ext uri="{FF2B5EF4-FFF2-40B4-BE49-F238E27FC236}">
                  <a16:creationId xmlns:a16="http://schemas.microsoft.com/office/drawing/2014/main" id="{188CA453-5A22-45B2-A9CF-E2BF9CF02AD1}"/>
                </a:ext>
              </a:extLst>
            </p:cNvPr>
            <p:cNvSpPr/>
            <p:nvPr/>
          </p:nvSpPr>
          <p:spPr>
            <a:xfrm>
              <a:off x="5028325" y="6480870"/>
              <a:ext cx="1691338" cy="1524000"/>
            </a:xfrm>
            <a:prstGeom prst="roundRect">
              <a:avLst>
                <a:gd name="adj" fmla="val 6141"/>
              </a:avLst>
            </a:prstGeom>
            <a:solidFill>
              <a:srgbClr val="E1D8BB"/>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8" descr="AL ANWAR ARCHITECTURAL ENGG. CONSULTANCIES - Dbohra">
              <a:extLst>
                <a:ext uri="{FF2B5EF4-FFF2-40B4-BE49-F238E27FC236}">
                  <a16:creationId xmlns:a16="http://schemas.microsoft.com/office/drawing/2014/main" id="{CDCA81F4-B83B-496D-98F4-2FC003F8AE19}"/>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6292" b="4833"/>
            <a:stretch/>
          </p:blipFill>
          <p:spPr bwMode="auto">
            <a:xfrm>
              <a:off x="5138424" y="6559309"/>
              <a:ext cx="1510027" cy="134204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97D4C6AA-9E13-4411-B0B9-B14E7A0C7C6A}"/>
              </a:ext>
            </a:extLst>
          </p:cNvPr>
          <p:cNvGrpSpPr/>
          <p:nvPr/>
        </p:nvGrpSpPr>
        <p:grpSpPr>
          <a:xfrm>
            <a:off x="703368" y="6474707"/>
            <a:ext cx="1692721" cy="1538993"/>
            <a:chOff x="703368" y="6474707"/>
            <a:chExt cx="1692721" cy="1538993"/>
          </a:xfrm>
        </p:grpSpPr>
        <p:sp>
          <p:nvSpPr>
            <p:cNvPr id="83" name="Rectangle: Rounded Corners 82">
              <a:extLst>
                <a:ext uri="{FF2B5EF4-FFF2-40B4-BE49-F238E27FC236}">
                  <a16:creationId xmlns:a16="http://schemas.microsoft.com/office/drawing/2014/main" id="{7E920D5A-9BD7-4C86-9763-284FAB3635B6}"/>
                </a:ext>
              </a:extLst>
            </p:cNvPr>
            <p:cNvSpPr/>
            <p:nvPr/>
          </p:nvSpPr>
          <p:spPr>
            <a:xfrm>
              <a:off x="704751" y="6489700"/>
              <a:ext cx="1691338" cy="1524000"/>
            </a:xfrm>
            <a:prstGeom prst="roundRect">
              <a:avLst>
                <a:gd name="adj" fmla="val 6141"/>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6B6ABEC-7DA8-4AE3-8082-6A8A792CE5D2}"/>
                </a:ext>
              </a:extLst>
            </p:cNvPr>
            <p:cNvPicPr>
              <a:picLocks noChangeAspect="1"/>
            </p:cNvPicPr>
            <p:nvPr/>
          </p:nvPicPr>
          <p:blipFill>
            <a:blip r:embed="rId12"/>
            <a:stretch>
              <a:fillRect/>
            </a:stretch>
          </p:blipFill>
          <p:spPr>
            <a:xfrm>
              <a:off x="703368" y="6474707"/>
              <a:ext cx="1676545" cy="1536325"/>
            </a:xfrm>
            <a:prstGeom prst="rect">
              <a:avLst/>
            </a:prstGeom>
          </p:spPr>
        </p:pic>
      </p:grpSp>
      <p:grpSp>
        <p:nvGrpSpPr>
          <p:cNvPr id="12" name="Group 11">
            <a:extLst>
              <a:ext uri="{FF2B5EF4-FFF2-40B4-BE49-F238E27FC236}">
                <a16:creationId xmlns:a16="http://schemas.microsoft.com/office/drawing/2014/main" id="{8169DADA-098E-4680-A7D7-7CAF7C7E32E1}"/>
              </a:ext>
            </a:extLst>
          </p:cNvPr>
          <p:cNvGrpSpPr/>
          <p:nvPr/>
        </p:nvGrpSpPr>
        <p:grpSpPr>
          <a:xfrm>
            <a:off x="5038886" y="3213100"/>
            <a:ext cx="1691338" cy="1524000"/>
            <a:chOff x="5038886" y="3213100"/>
            <a:chExt cx="1691338" cy="1524000"/>
          </a:xfrm>
        </p:grpSpPr>
        <p:sp>
          <p:nvSpPr>
            <p:cNvPr id="73" name="Rectangle: Rounded Corners 72">
              <a:extLst>
                <a:ext uri="{FF2B5EF4-FFF2-40B4-BE49-F238E27FC236}">
                  <a16:creationId xmlns:a16="http://schemas.microsoft.com/office/drawing/2014/main" id="{A56A74B0-98B0-4914-88F7-EE0B2B5261AE}"/>
                </a:ext>
              </a:extLst>
            </p:cNvPr>
            <p:cNvSpPr/>
            <p:nvPr/>
          </p:nvSpPr>
          <p:spPr>
            <a:xfrm>
              <a:off x="5038886" y="3213100"/>
              <a:ext cx="1691338" cy="1524000"/>
            </a:xfrm>
            <a:prstGeom prst="roundRect">
              <a:avLst>
                <a:gd name="adj" fmla="val 6141"/>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Alqabdah Global Building Contracting | Sharjah | Construction Company">
              <a:extLst>
                <a:ext uri="{FF2B5EF4-FFF2-40B4-BE49-F238E27FC236}">
                  <a16:creationId xmlns:a16="http://schemas.microsoft.com/office/drawing/2014/main" id="{98AACF38-BC45-45BA-B47D-045E37BAF6EB}"/>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7401" t="10476" r="13130" b="6156"/>
            <a:stretch/>
          </p:blipFill>
          <p:spPr bwMode="auto">
            <a:xfrm>
              <a:off x="5302250" y="3261252"/>
              <a:ext cx="1204402" cy="144535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5732232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object 120">
            <a:extLst>
              <a:ext uri="{FF2B5EF4-FFF2-40B4-BE49-F238E27FC236}">
                <a16:creationId xmlns:a16="http://schemas.microsoft.com/office/drawing/2014/main" id="{6AC9D514-4345-404A-ABF4-BFC4680865BE}"/>
              </a:ext>
            </a:extLst>
          </p:cNvPr>
          <p:cNvSpPr txBox="1">
            <a:spLocks/>
          </p:cNvSpPr>
          <p:nvPr/>
        </p:nvSpPr>
        <p:spPr>
          <a:xfrm>
            <a:off x="272735" y="508000"/>
            <a:ext cx="2743515" cy="628377"/>
          </a:xfrm>
          <a:prstGeom prst="rect">
            <a:avLst/>
          </a:prstGeom>
        </p:spPr>
        <p:txBody>
          <a:bodyPr vert="horz" wrap="square" lIns="0" tIns="12700" rIns="0" bIns="0" rtlCol="0">
            <a:spAutoFit/>
          </a:bodyPr>
          <a:lstStyle>
            <a:lvl1pPr>
              <a:defRPr>
                <a:latin typeface="+mj-lt"/>
                <a:ea typeface="+mj-ea"/>
                <a:cs typeface="+mj-cs"/>
              </a:defRPr>
            </a:lvl1pPr>
          </a:lstStyle>
          <a:p>
            <a:pPr marL="12700">
              <a:lnSpc>
                <a:spcPts val="2410"/>
              </a:lnSpc>
            </a:pPr>
            <a:r>
              <a:rPr lang="en-US" sz="2400" b="1" kern="0" dirty="0">
                <a:solidFill>
                  <a:srgbClr val="FFFFFF"/>
                </a:solidFill>
                <a:latin typeface="Tahoma" panose="020B0604030504040204" pitchFamily="34" charset="0"/>
                <a:ea typeface="Tahoma" panose="020B0604030504040204" pitchFamily="34" charset="0"/>
                <a:cs typeface="Tahoma" panose="020B0604030504040204" pitchFamily="34" charset="0"/>
              </a:rPr>
              <a:t>OUR </a:t>
            </a:r>
          </a:p>
          <a:p>
            <a:pPr marL="12700">
              <a:lnSpc>
                <a:spcPts val="2410"/>
              </a:lnSpc>
            </a:pPr>
            <a:r>
              <a:rPr lang="en-US" sz="2400" b="1" kern="0" dirty="0">
                <a:solidFill>
                  <a:srgbClr val="FFFFFF"/>
                </a:solidFill>
                <a:latin typeface="Tahoma" panose="020B0604030504040204" pitchFamily="34" charset="0"/>
                <a:ea typeface="Tahoma" panose="020B0604030504040204" pitchFamily="34" charset="0"/>
                <a:cs typeface="Tahoma" panose="020B0604030504040204" pitchFamily="34" charset="0"/>
              </a:rPr>
              <a:t>CLIENTS</a:t>
            </a:r>
            <a:endParaRPr lang="en-US" sz="2000" b="1" kern="0" dirty="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grpSp>
        <p:nvGrpSpPr>
          <p:cNvPr id="2" name="Group 1">
            <a:extLst>
              <a:ext uri="{FF2B5EF4-FFF2-40B4-BE49-F238E27FC236}">
                <a16:creationId xmlns:a16="http://schemas.microsoft.com/office/drawing/2014/main" id="{9C43F517-F84B-4399-9A29-8DCCF02BFC02}"/>
              </a:ext>
            </a:extLst>
          </p:cNvPr>
          <p:cNvGrpSpPr/>
          <p:nvPr/>
        </p:nvGrpSpPr>
        <p:grpSpPr>
          <a:xfrm>
            <a:off x="3919062" y="1917597"/>
            <a:ext cx="2811162" cy="838303"/>
            <a:chOff x="3919062" y="1917597"/>
            <a:chExt cx="2811162" cy="838303"/>
          </a:xfrm>
        </p:grpSpPr>
        <p:sp>
          <p:nvSpPr>
            <p:cNvPr id="65" name="Rectangle: Rounded Corners 64">
              <a:extLst>
                <a:ext uri="{FF2B5EF4-FFF2-40B4-BE49-F238E27FC236}">
                  <a16:creationId xmlns:a16="http://schemas.microsoft.com/office/drawing/2014/main" id="{A67D5327-BC04-4600-A946-A1E33CAFB6FF}"/>
                </a:ext>
              </a:extLst>
            </p:cNvPr>
            <p:cNvSpPr/>
            <p:nvPr/>
          </p:nvSpPr>
          <p:spPr>
            <a:xfrm>
              <a:off x="3919062" y="1917597"/>
              <a:ext cx="2811162" cy="838303"/>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6" name="Picture 26">
              <a:extLst>
                <a:ext uri="{FF2B5EF4-FFF2-40B4-BE49-F238E27FC236}">
                  <a16:creationId xmlns:a16="http://schemas.microsoft.com/office/drawing/2014/main" id="{C1012597-2DBF-4083-BF7F-F67E60CBE1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579" b="25620"/>
            <a:stretch/>
          </p:blipFill>
          <p:spPr bwMode="auto">
            <a:xfrm>
              <a:off x="4073516" y="1990390"/>
              <a:ext cx="2502253" cy="6913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a:extLst>
              <a:ext uri="{FF2B5EF4-FFF2-40B4-BE49-F238E27FC236}">
                <a16:creationId xmlns:a16="http://schemas.microsoft.com/office/drawing/2014/main" id="{F56BDB9F-9CA8-45A2-8E66-2099A2FE1A2A}"/>
              </a:ext>
            </a:extLst>
          </p:cNvPr>
          <p:cNvGrpSpPr/>
          <p:nvPr/>
        </p:nvGrpSpPr>
        <p:grpSpPr>
          <a:xfrm>
            <a:off x="715312" y="3221930"/>
            <a:ext cx="1691338" cy="1524000"/>
            <a:chOff x="715312" y="3221930"/>
            <a:chExt cx="1691338" cy="1524000"/>
          </a:xfrm>
        </p:grpSpPr>
        <p:sp>
          <p:nvSpPr>
            <p:cNvPr id="68" name="Rectangle: Rounded Corners 67">
              <a:extLst>
                <a:ext uri="{FF2B5EF4-FFF2-40B4-BE49-F238E27FC236}">
                  <a16:creationId xmlns:a16="http://schemas.microsoft.com/office/drawing/2014/main" id="{46933343-69BF-4384-9F90-EBA784DE328B}"/>
                </a:ext>
              </a:extLst>
            </p:cNvPr>
            <p:cNvSpPr/>
            <p:nvPr/>
          </p:nvSpPr>
          <p:spPr>
            <a:xfrm>
              <a:off x="715312" y="3221930"/>
              <a:ext cx="1691338" cy="1524000"/>
            </a:xfrm>
            <a:prstGeom prst="roundRect">
              <a:avLst>
                <a:gd name="adj" fmla="val 6141"/>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9" name="Picture 2" descr="Resellers | SAB® Waterproofing SAB Gate LLC &amp; SAB">
              <a:extLst>
                <a:ext uri="{FF2B5EF4-FFF2-40B4-BE49-F238E27FC236}">
                  <a16:creationId xmlns:a16="http://schemas.microsoft.com/office/drawing/2014/main" id="{02AE60BD-5A3F-4BB1-98C3-FBC4D13C565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820" r="31552" b="-12557"/>
            <a:stretch/>
          </p:blipFill>
          <p:spPr bwMode="auto">
            <a:xfrm>
              <a:off x="915043" y="3324382"/>
              <a:ext cx="1263007" cy="1346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0759C8B4-DA44-499A-AA46-53F4A3B9A578}"/>
              </a:ext>
            </a:extLst>
          </p:cNvPr>
          <p:cNvGrpSpPr/>
          <p:nvPr/>
        </p:nvGrpSpPr>
        <p:grpSpPr>
          <a:xfrm>
            <a:off x="2877099" y="3221930"/>
            <a:ext cx="1691338" cy="1524000"/>
            <a:chOff x="2877099" y="3221930"/>
            <a:chExt cx="1691338" cy="1524000"/>
          </a:xfrm>
        </p:grpSpPr>
        <p:sp>
          <p:nvSpPr>
            <p:cNvPr id="72" name="Rectangle: Rounded Corners 71">
              <a:extLst>
                <a:ext uri="{FF2B5EF4-FFF2-40B4-BE49-F238E27FC236}">
                  <a16:creationId xmlns:a16="http://schemas.microsoft.com/office/drawing/2014/main" id="{72D5D3DA-C4E0-4C36-A8E5-1372B3DAFD6C}"/>
                </a:ext>
              </a:extLst>
            </p:cNvPr>
            <p:cNvSpPr/>
            <p:nvPr/>
          </p:nvSpPr>
          <p:spPr>
            <a:xfrm>
              <a:off x="2877099" y="3221930"/>
              <a:ext cx="1691338" cy="1524000"/>
            </a:xfrm>
            <a:prstGeom prst="roundRect">
              <a:avLst>
                <a:gd name="adj" fmla="val 6141"/>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 name="Picture 14" descr="Bukhatir Group | ProTenders">
              <a:extLst>
                <a:ext uri="{FF2B5EF4-FFF2-40B4-BE49-F238E27FC236}">
                  <a16:creationId xmlns:a16="http://schemas.microsoft.com/office/drawing/2014/main" id="{BF389694-DAA9-47AB-AF80-33D327C45F1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4467" b="14996"/>
            <a:stretch/>
          </p:blipFill>
          <p:spPr bwMode="auto">
            <a:xfrm>
              <a:off x="2954123" y="3440972"/>
              <a:ext cx="1514441" cy="106825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F248C7A8-32F4-4D4E-A24A-0FC783169340}"/>
              </a:ext>
            </a:extLst>
          </p:cNvPr>
          <p:cNvGrpSpPr/>
          <p:nvPr/>
        </p:nvGrpSpPr>
        <p:grpSpPr>
          <a:xfrm>
            <a:off x="5038886" y="3213100"/>
            <a:ext cx="1691338" cy="1524000"/>
            <a:chOff x="5038886" y="3213100"/>
            <a:chExt cx="1691338" cy="1524000"/>
          </a:xfrm>
        </p:grpSpPr>
        <p:sp>
          <p:nvSpPr>
            <p:cNvPr id="73" name="Rectangle: Rounded Corners 72">
              <a:extLst>
                <a:ext uri="{FF2B5EF4-FFF2-40B4-BE49-F238E27FC236}">
                  <a16:creationId xmlns:a16="http://schemas.microsoft.com/office/drawing/2014/main" id="{A56A74B0-98B0-4914-88F7-EE0B2B5261AE}"/>
                </a:ext>
              </a:extLst>
            </p:cNvPr>
            <p:cNvSpPr/>
            <p:nvPr/>
          </p:nvSpPr>
          <p:spPr>
            <a:xfrm>
              <a:off x="5038886" y="3213100"/>
              <a:ext cx="1691338" cy="1524000"/>
            </a:xfrm>
            <a:prstGeom prst="roundRect">
              <a:avLst>
                <a:gd name="adj" fmla="val 6141"/>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4" name="object 20">
              <a:extLst>
                <a:ext uri="{FF2B5EF4-FFF2-40B4-BE49-F238E27FC236}">
                  <a16:creationId xmlns:a16="http://schemas.microsoft.com/office/drawing/2014/main" id="{0E130172-D65C-4BBB-BB9A-BD3B47FF4B26}"/>
                </a:ext>
              </a:extLst>
            </p:cNvPr>
            <p:cNvPicPr/>
            <p:nvPr/>
          </p:nvPicPr>
          <p:blipFill>
            <a:blip r:embed="rId5" cstate="print">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5060670" y="3324383"/>
              <a:ext cx="1645920" cy="1184846"/>
            </a:xfrm>
            <a:prstGeom prst="rect">
              <a:avLst/>
            </a:prstGeom>
          </p:spPr>
        </p:pic>
      </p:grpSp>
      <p:grpSp>
        <p:nvGrpSpPr>
          <p:cNvPr id="3" name="Group 2">
            <a:extLst>
              <a:ext uri="{FF2B5EF4-FFF2-40B4-BE49-F238E27FC236}">
                <a16:creationId xmlns:a16="http://schemas.microsoft.com/office/drawing/2014/main" id="{2728D22A-1F3D-41D7-9628-13FC10574230}"/>
              </a:ext>
            </a:extLst>
          </p:cNvPr>
          <p:cNvGrpSpPr/>
          <p:nvPr/>
        </p:nvGrpSpPr>
        <p:grpSpPr>
          <a:xfrm>
            <a:off x="715312" y="1917596"/>
            <a:ext cx="2811162" cy="838303"/>
            <a:chOff x="715312" y="1917596"/>
            <a:chExt cx="2811162" cy="838303"/>
          </a:xfrm>
        </p:grpSpPr>
        <p:sp>
          <p:nvSpPr>
            <p:cNvPr id="67" name="Rectangle: Rounded Corners 66">
              <a:extLst>
                <a:ext uri="{FF2B5EF4-FFF2-40B4-BE49-F238E27FC236}">
                  <a16:creationId xmlns:a16="http://schemas.microsoft.com/office/drawing/2014/main" id="{BBA41D1B-7127-42EB-9227-D75871EC8308}"/>
                </a:ext>
              </a:extLst>
            </p:cNvPr>
            <p:cNvSpPr/>
            <p:nvPr/>
          </p:nvSpPr>
          <p:spPr>
            <a:xfrm>
              <a:off x="715312" y="1917596"/>
              <a:ext cx="2811162" cy="838303"/>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 name="Picture 12" descr="Muqawlat UAE">
              <a:extLst>
                <a:ext uri="{FF2B5EF4-FFF2-40B4-BE49-F238E27FC236}">
                  <a16:creationId xmlns:a16="http://schemas.microsoft.com/office/drawing/2014/main" id="{F807ED34-F6CD-423A-AE3A-EFA37DCFCD9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7941" b="20546"/>
            <a:stretch/>
          </p:blipFill>
          <p:spPr bwMode="auto">
            <a:xfrm>
              <a:off x="880018" y="2028057"/>
              <a:ext cx="2510055" cy="6537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D8E07C2E-E86B-4B9F-8681-D188C818BD36}"/>
              </a:ext>
            </a:extLst>
          </p:cNvPr>
          <p:cNvGrpSpPr/>
          <p:nvPr/>
        </p:nvGrpSpPr>
        <p:grpSpPr>
          <a:xfrm>
            <a:off x="715312" y="5194300"/>
            <a:ext cx="2811162" cy="838303"/>
            <a:chOff x="715312" y="5194300"/>
            <a:chExt cx="2811162" cy="838303"/>
          </a:xfrm>
        </p:grpSpPr>
        <p:sp>
          <p:nvSpPr>
            <p:cNvPr id="80" name="Rectangle: Rounded Corners 79">
              <a:extLst>
                <a:ext uri="{FF2B5EF4-FFF2-40B4-BE49-F238E27FC236}">
                  <a16:creationId xmlns:a16="http://schemas.microsoft.com/office/drawing/2014/main" id="{8152286C-1CAC-4C5B-97A8-F084152FFB9C}"/>
                </a:ext>
              </a:extLst>
            </p:cNvPr>
            <p:cNvSpPr/>
            <p:nvPr/>
          </p:nvSpPr>
          <p:spPr>
            <a:xfrm>
              <a:off x="715312" y="5194300"/>
              <a:ext cx="2811162" cy="838303"/>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object 16">
              <a:extLst>
                <a:ext uri="{FF2B5EF4-FFF2-40B4-BE49-F238E27FC236}">
                  <a16:creationId xmlns:a16="http://schemas.microsoft.com/office/drawing/2014/main" id="{009996E3-48DF-4433-922C-286274D46918}"/>
                </a:ext>
              </a:extLst>
            </p:cNvPr>
            <p:cNvPicPr/>
            <p:nvPr/>
          </p:nvPicPr>
          <p:blipFill>
            <a:blip r:embed="rId8" cstate="print"/>
            <a:stretch>
              <a:fillRect/>
            </a:stretch>
          </p:blipFill>
          <p:spPr>
            <a:xfrm>
              <a:off x="880018" y="5222648"/>
              <a:ext cx="2469126" cy="781605"/>
            </a:xfrm>
            <a:prstGeom prst="rect">
              <a:avLst/>
            </a:prstGeom>
          </p:spPr>
        </p:pic>
      </p:grpSp>
      <p:grpSp>
        <p:nvGrpSpPr>
          <p:cNvPr id="7" name="Group 6">
            <a:extLst>
              <a:ext uri="{FF2B5EF4-FFF2-40B4-BE49-F238E27FC236}">
                <a16:creationId xmlns:a16="http://schemas.microsoft.com/office/drawing/2014/main" id="{AA2C14B3-F45A-4546-BC73-424B337862C8}"/>
              </a:ext>
            </a:extLst>
          </p:cNvPr>
          <p:cNvGrpSpPr/>
          <p:nvPr/>
        </p:nvGrpSpPr>
        <p:grpSpPr>
          <a:xfrm>
            <a:off x="3919062" y="5194301"/>
            <a:ext cx="2811162" cy="838303"/>
            <a:chOff x="3919062" y="5194301"/>
            <a:chExt cx="2811162" cy="838303"/>
          </a:xfrm>
        </p:grpSpPr>
        <p:sp>
          <p:nvSpPr>
            <p:cNvPr id="79" name="Rectangle: Rounded Corners 78">
              <a:extLst>
                <a:ext uri="{FF2B5EF4-FFF2-40B4-BE49-F238E27FC236}">
                  <a16:creationId xmlns:a16="http://schemas.microsoft.com/office/drawing/2014/main" id="{ECCDA2AF-14CC-4E41-B0B3-140C1EF691F9}"/>
                </a:ext>
              </a:extLst>
            </p:cNvPr>
            <p:cNvSpPr/>
            <p:nvPr/>
          </p:nvSpPr>
          <p:spPr>
            <a:xfrm>
              <a:off x="3919062" y="5194301"/>
              <a:ext cx="2811162" cy="838303"/>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 name="object 17">
              <a:extLst>
                <a:ext uri="{FF2B5EF4-FFF2-40B4-BE49-F238E27FC236}">
                  <a16:creationId xmlns:a16="http://schemas.microsoft.com/office/drawing/2014/main" id="{022289E0-44D6-4072-A111-4C8D2E80B6BA}"/>
                </a:ext>
              </a:extLst>
            </p:cNvPr>
            <p:cNvPicPr/>
            <p:nvPr/>
          </p:nvPicPr>
          <p:blipFill>
            <a:blip r:embed="rId9" cstate="print"/>
            <a:stretch>
              <a:fillRect/>
            </a:stretch>
          </p:blipFill>
          <p:spPr>
            <a:xfrm>
              <a:off x="4231983" y="5217937"/>
              <a:ext cx="2185317" cy="784512"/>
            </a:xfrm>
            <a:prstGeom prst="rect">
              <a:avLst/>
            </a:prstGeom>
          </p:spPr>
        </p:pic>
      </p:grpSp>
      <p:grpSp>
        <p:nvGrpSpPr>
          <p:cNvPr id="15" name="Group 14">
            <a:extLst>
              <a:ext uri="{FF2B5EF4-FFF2-40B4-BE49-F238E27FC236}">
                <a16:creationId xmlns:a16="http://schemas.microsoft.com/office/drawing/2014/main" id="{AAC97BFE-CE8E-40AC-B398-858CBB56A4EA}"/>
              </a:ext>
            </a:extLst>
          </p:cNvPr>
          <p:cNvGrpSpPr/>
          <p:nvPr/>
        </p:nvGrpSpPr>
        <p:grpSpPr>
          <a:xfrm>
            <a:off x="5028325" y="6480870"/>
            <a:ext cx="1691338" cy="1524000"/>
            <a:chOff x="5028325" y="6480870"/>
            <a:chExt cx="1691338" cy="1524000"/>
          </a:xfrm>
        </p:grpSpPr>
        <p:sp>
          <p:nvSpPr>
            <p:cNvPr id="85" name="Rectangle: Rounded Corners 84">
              <a:extLst>
                <a:ext uri="{FF2B5EF4-FFF2-40B4-BE49-F238E27FC236}">
                  <a16:creationId xmlns:a16="http://schemas.microsoft.com/office/drawing/2014/main" id="{188CA453-5A22-45B2-A9CF-E2BF9CF02AD1}"/>
                </a:ext>
              </a:extLst>
            </p:cNvPr>
            <p:cNvSpPr/>
            <p:nvPr/>
          </p:nvSpPr>
          <p:spPr>
            <a:xfrm>
              <a:off x="5028325" y="6480870"/>
              <a:ext cx="1691338" cy="1524000"/>
            </a:xfrm>
            <a:prstGeom prst="roundRect">
              <a:avLst>
                <a:gd name="adj" fmla="val 6141"/>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6" name="Picture 10" descr="Al Falah Ready Mix Factory LLC | ProTenders">
              <a:extLst>
                <a:ext uri="{FF2B5EF4-FFF2-40B4-BE49-F238E27FC236}">
                  <a16:creationId xmlns:a16="http://schemas.microsoft.com/office/drawing/2014/main" id="{D81B83AD-50B6-4E19-AFA4-61C9757D140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350" r="44338"/>
            <a:stretch/>
          </p:blipFill>
          <p:spPr bwMode="auto">
            <a:xfrm>
              <a:off x="5088524" y="6711904"/>
              <a:ext cx="1592061" cy="10795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3" name="Group 92">
            <a:extLst>
              <a:ext uri="{FF2B5EF4-FFF2-40B4-BE49-F238E27FC236}">
                <a16:creationId xmlns:a16="http://schemas.microsoft.com/office/drawing/2014/main" id="{474B632E-EC48-4155-952F-304191F7C737}"/>
              </a:ext>
            </a:extLst>
          </p:cNvPr>
          <p:cNvGrpSpPr/>
          <p:nvPr/>
        </p:nvGrpSpPr>
        <p:grpSpPr>
          <a:xfrm>
            <a:off x="715312" y="8470900"/>
            <a:ext cx="2811162" cy="838303"/>
            <a:chOff x="715312" y="8470900"/>
            <a:chExt cx="2811162" cy="838303"/>
          </a:xfrm>
        </p:grpSpPr>
        <p:sp>
          <p:nvSpPr>
            <p:cNvPr id="82" name="Rectangle: Rounded Corners 81">
              <a:extLst>
                <a:ext uri="{FF2B5EF4-FFF2-40B4-BE49-F238E27FC236}">
                  <a16:creationId xmlns:a16="http://schemas.microsoft.com/office/drawing/2014/main" id="{03E8AAA0-74FE-4679-BCC0-5D7AC7247056}"/>
                </a:ext>
              </a:extLst>
            </p:cNvPr>
            <p:cNvSpPr/>
            <p:nvPr/>
          </p:nvSpPr>
          <p:spPr>
            <a:xfrm>
              <a:off x="715312" y="8470900"/>
              <a:ext cx="2811162" cy="838303"/>
            </a:xfrm>
            <a:prstGeom prst="roundRect">
              <a:avLst/>
            </a:prstGeom>
            <a:solidFill>
              <a:srgbClr val="0092D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9" name="Picture 18" descr="Kharafi National - Culture of Excellence - شركة الخرافي ناشيونال">
              <a:extLst>
                <a:ext uri="{FF2B5EF4-FFF2-40B4-BE49-F238E27FC236}">
                  <a16:creationId xmlns:a16="http://schemas.microsoft.com/office/drawing/2014/main" id="{8C8572D1-8400-4321-9FAA-369A7D45B83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82812" y="8548772"/>
              <a:ext cx="2063537" cy="68255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id="{86263EC3-8D2E-472B-9636-C5CCC3BC4E0F}"/>
              </a:ext>
            </a:extLst>
          </p:cNvPr>
          <p:cNvGrpSpPr/>
          <p:nvPr/>
        </p:nvGrpSpPr>
        <p:grpSpPr>
          <a:xfrm>
            <a:off x="3919062" y="8470901"/>
            <a:ext cx="2811162" cy="838303"/>
            <a:chOff x="3919062" y="8470901"/>
            <a:chExt cx="2811162" cy="838303"/>
          </a:xfrm>
        </p:grpSpPr>
        <p:sp>
          <p:nvSpPr>
            <p:cNvPr id="81" name="Rectangle: Rounded Corners 80">
              <a:extLst>
                <a:ext uri="{FF2B5EF4-FFF2-40B4-BE49-F238E27FC236}">
                  <a16:creationId xmlns:a16="http://schemas.microsoft.com/office/drawing/2014/main" id="{5468BA21-E44D-4727-A5ED-9CE1AAB9E765}"/>
                </a:ext>
              </a:extLst>
            </p:cNvPr>
            <p:cNvSpPr/>
            <p:nvPr/>
          </p:nvSpPr>
          <p:spPr>
            <a:xfrm>
              <a:off x="3919062" y="8470901"/>
              <a:ext cx="2811162" cy="838303"/>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0" name="Picture 22" descr="The Branding Source: New logo: Habtoor Leighton Group">
              <a:extLst>
                <a:ext uri="{FF2B5EF4-FFF2-40B4-BE49-F238E27FC236}">
                  <a16:creationId xmlns:a16="http://schemas.microsoft.com/office/drawing/2014/main" id="{D35EED7A-AE83-413F-9CD4-C2FDC894409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73516" y="8654106"/>
              <a:ext cx="2479828" cy="4718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3AF62741-D7C2-4A00-9163-99318C16AF71}"/>
              </a:ext>
            </a:extLst>
          </p:cNvPr>
          <p:cNvGrpSpPr/>
          <p:nvPr/>
        </p:nvGrpSpPr>
        <p:grpSpPr>
          <a:xfrm>
            <a:off x="2866538" y="6489700"/>
            <a:ext cx="1691338" cy="1524000"/>
            <a:chOff x="2866538" y="6489700"/>
            <a:chExt cx="1691338" cy="1524000"/>
          </a:xfrm>
        </p:grpSpPr>
        <p:sp>
          <p:nvSpPr>
            <p:cNvPr id="84" name="Rectangle: Rounded Corners 83">
              <a:extLst>
                <a:ext uri="{FF2B5EF4-FFF2-40B4-BE49-F238E27FC236}">
                  <a16:creationId xmlns:a16="http://schemas.microsoft.com/office/drawing/2014/main" id="{75E828C5-2462-4447-9212-2630848DB036}"/>
                </a:ext>
              </a:extLst>
            </p:cNvPr>
            <p:cNvSpPr/>
            <p:nvPr/>
          </p:nvSpPr>
          <p:spPr>
            <a:xfrm>
              <a:off x="2866538" y="6489700"/>
              <a:ext cx="1691338" cy="1524000"/>
            </a:xfrm>
            <a:prstGeom prst="roundRect">
              <a:avLst>
                <a:gd name="adj" fmla="val 6141"/>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1" name="Picture 30">
              <a:extLst>
                <a:ext uri="{FF2B5EF4-FFF2-40B4-BE49-F238E27FC236}">
                  <a16:creationId xmlns:a16="http://schemas.microsoft.com/office/drawing/2014/main" id="{10C03ED4-C060-4BAA-A370-83FC27BEF52A}"/>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6151" t="36429" r="26390" b="35883"/>
            <a:stretch/>
          </p:blipFill>
          <p:spPr bwMode="auto">
            <a:xfrm>
              <a:off x="2929704" y="6717655"/>
              <a:ext cx="1586127" cy="10795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89F0BF9D-0E3E-4B3E-AB69-4CD1E3CDC31B}"/>
              </a:ext>
            </a:extLst>
          </p:cNvPr>
          <p:cNvGrpSpPr/>
          <p:nvPr/>
        </p:nvGrpSpPr>
        <p:grpSpPr>
          <a:xfrm>
            <a:off x="704751" y="6489700"/>
            <a:ext cx="1691338" cy="1524000"/>
            <a:chOff x="704751" y="6489700"/>
            <a:chExt cx="1691338" cy="1524000"/>
          </a:xfrm>
        </p:grpSpPr>
        <p:sp>
          <p:nvSpPr>
            <p:cNvPr id="83" name="Rectangle: Rounded Corners 82">
              <a:extLst>
                <a:ext uri="{FF2B5EF4-FFF2-40B4-BE49-F238E27FC236}">
                  <a16:creationId xmlns:a16="http://schemas.microsoft.com/office/drawing/2014/main" id="{7E920D5A-9BD7-4C86-9763-284FAB3635B6}"/>
                </a:ext>
              </a:extLst>
            </p:cNvPr>
            <p:cNvSpPr/>
            <p:nvPr/>
          </p:nvSpPr>
          <p:spPr>
            <a:xfrm>
              <a:off x="704751" y="6489700"/>
              <a:ext cx="1691338" cy="1524000"/>
            </a:xfrm>
            <a:prstGeom prst="roundRect">
              <a:avLst>
                <a:gd name="adj" fmla="val 6141"/>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 name="object 19">
              <a:extLst>
                <a:ext uri="{FF2B5EF4-FFF2-40B4-BE49-F238E27FC236}">
                  <a16:creationId xmlns:a16="http://schemas.microsoft.com/office/drawing/2014/main" id="{C4573656-0838-44DA-B95F-117DA22329BB}"/>
                </a:ext>
              </a:extLst>
            </p:cNvPr>
            <p:cNvPicPr/>
            <p:nvPr/>
          </p:nvPicPr>
          <p:blipFill>
            <a:blip r:embed="rId14" cstate="print"/>
            <a:stretch>
              <a:fillRect/>
            </a:stretch>
          </p:blipFill>
          <p:spPr>
            <a:xfrm>
              <a:off x="797198" y="6600023"/>
              <a:ext cx="1498695" cy="1239176"/>
            </a:xfrm>
            <a:prstGeom prst="rect">
              <a:avLst/>
            </a:prstGeom>
          </p:spPr>
        </p:pic>
      </p:grpSp>
    </p:spTree>
    <p:extLst>
      <p:ext uri="{BB962C8B-B14F-4D97-AF65-F5344CB8AC3E}">
        <p14:creationId xmlns:p14="http://schemas.microsoft.com/office/powerpoint/2010/main" val="210216898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ECED24-1C79-408F-ABD7-52D9B9018122}"/>
              </a:ext>
            </a:extLst>
          </p:cNvPr>
          <p:cNvSpPr/>
          <p:nvPr/>
        </p:nvSpPr>
        <p:spPr>
          <a:xfrm>
            <a:off x="0" y="3886202"/>
            <a:ext cx="7556500" cy="6184897"/>
          </a:xfrm>
          <a:prstGeom prst="rect">
            <a:avLst/>
          </a:prstGeom>
          <a:solidFill>
            <a:srgbClr val="1C5B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20D9A1FD-DEFE-45A4-9770-E309C313DACE}"/>
              </a:ext>
            </a:extLst>
          </p:cNvPr>
          <p:cNvGrpSpPr/>
          <p:nvPr/>
        </p:nvGrpSpPr>
        <p:grpSpPr>
          <a:xfrm>
            <a:off x="1239166" y="9786310"/>
            <a:ext cx="5077487" cy="465264"/>
            <a:chOff x="1231336" y="9526791"/>
            <a:chExt cx="5077487" cy="465264"/>
          </a:xfrm>
        </p:grpSpPr>
        <p:pic>
          <p:nvPicPr>
            <p:cNvPr id="39" name="object 8">
              <a:extLst>
                <a:ext uri="{FF2B5EF4-FFF2-40B4-BE49-F238E27FC236}">
                  <a16:creationId xmlns:a16="http://schemas.microsoft.com/office/drawing/2014/main" id="{B51EA2E0-2525-4A02-A62C-91029C842851}"/>
                </a:ext>
              </a:extLst>
            </p:cNvPr>
            <p:cNvPicPr/>
            <p:nvPr/>
          </p:nvPicPr>
          <p:blipFill>
            <a:blip r:embed="rId2" cstate="print"/>
            <a:stretch>
              <a:fillRect/>
            </a:stretch>
          </p:blipFill>
          <p:spPr>
            <a:xfrm>
              <a:off x="1231338" y="9526791"/>
              <a:ext cx="5077485" cy="253339"/>
            </a:xfrm>
            <a:prstGeom prst="rect">
              <a:avLst/>
            </a:prstGeom>
          </p:spPr>
        </p:pic>
        <p:pic>
          <p:nvPicPr>
            <p:cNvPr id="40" name="object 9">
              <a:extLst>
                <a:ext uri="{FF2B5EF4-FFF2-40B4-BE49-F238E27FC236}">
                  <a16:creationId xmlns:a16="http://schemas.microsoft.com/office/drawing/2014/main" id="{2F07C313-A74F-4E09-A68D-4D2BAA7A5B78}"/>
                </a:ext>
              </a:extLst>
            </p:cNvPr>
            <p:cNvPicPr/>
            <p:nvPr/>
          </p:nvPicPr>
          <p:blipFill>
            <a:blip r:embed="rId3" cstate="print"/>
            <a:stretch>
              <a:fillRect/>
            </a:stretch>
          </p:blipFill>
          <p:spPr>
            <a:xfrm>
              <a:off x="1231336" y="9849167"/>
              <a:ext cx="244185" cy="112123"/>
            </a:xfrm>
            <a:prstGeom prst="rect">
              <a:avLst/>
            </a:prstGeom>
          </p:spPr>
        </p:pic>
        <p:sp>
          <p:nvSpPr>
            <p:cNvPr id="41" name="object 10">
              <a:extLst>
                <a:ext uri="{FF2B5EF4-FFF2-40B4-BE49-F238E27FC236}">
                  <a16:creationId xmlns:a16="http://schemas.microsoft.com/office/drawing/2014/main" id="{DE2BEFE9-1C4C-4017-AEAE-367F3C8C3200}"/>
                </a:ext>
              </a:extLst>
            </p:cNvPr>
            <p:cNvSpPr/>
            <p:nvPr/>
          </p:nvSpPr>
          <p:spPr>
            <a:xfrm>
              <a:off x="1526905" y="9854755"/>
              <a:ext cx="999490" cy="135890"/>
            </a:xfrm>
            <a:custGeom>
              <a:avLst/>
              <a:gdLst/>
              <a:ahLst/>
              <a:cxnLst/>
              <a:rect l="l" t="t" r="r" b="b"/>
              <a:pathLst>
                <a:path w="999489" h="135890">
                  <a:moveTo>
                    <a:pt x="23685" y="0"/>
                  </a:moveTo>
                  <a:lnTo>
                    <a:pt x="0" y="0"/>
                  </a:lnTo>
                  <a:lnTo>
                    <a:pt x="0" y="104813"/>
                  </a:lnTo>
                  <a:lnTo>
                    <a:pt x="23685" y="104813"/>
                  </a:lnTo>
                  <a:lnTo>
                    <a:pt x="23685" y="0"/>
                  </a:lnTo>
                  <a:close/>
                </a:path>
                <a:path w="999489" h="135890">
                  <a:moveTo>
                    <a:pt x="158877" y="60045"/>
                  </a:moveTo>
                  <a:lnTo>
                    <a:pt x="156921" y="45224"/>
                  </a:lnTo>
                  <a:lnTo>
                    <a:pt x="151523" y="34899"/>
                  </a:lnTo>
                  <a:lnTo>
                    <a:pt x="143395" y="28867"/>
                  </a:lnTo>
                  <a:lnTo>
                    <a:pt x="133210" y="26898"/>
                  </a:lnTo>
                  <a:lnTo>
                    <a:pt x="127660" y="26898"/>
                  </a:lnTo>
                  <a:lnTo>
                    <a:pt x="122974" y="28308"/>
                  </a:lnTo>
                  <a:lnTo>
                    <a:pt x="115036" y="32829"/>
                  </a:lnTo>
                  <a:lnTo>
                    <a:pt x="111760" y="35928"/>
                  </a:lnTo>
                  <a:lnTo>
                    <a:pt x="108839" y="39992"/>
                  </a:lnTo>
                  <a:lnTo>
                    <a:pt x="108521" y="39992"/>
                  </a:lnTo>
                  <a:lnTo>
                    <a:pt x="105219" y="32054"/>
                  </a:lnTo>
                  <a:lnTo>
                    <a:pt x="97599" y="26898"/>
                  </a:lnTo>
                  <a:lnTo>
                    <a:pt x="87668" y="26898"/>
                  </a:lnTo>
                  <a:lnTo>
                    <a:pt x="79095" y="28092"/>
                  </a:lnTo>
                  <a:lnTo>
                    <a:pt x="72555" y="31102"/>
                  </a:lnTo>
                  <a:lnTo>
                    <a:pt x="67830" y="35052"/>
                  </a:lnTo>
                  <a:lnTo>
                    <a:pt x="64681" y="39039"/>
                  </a:lnTo>
                  <a:lnTo>
                    <a:pt x="64185" y="39039"/>
                  </a:lnTo>
                  <a:lnTo>
                    <a:pt x="63233" y="28778"/>
                  </a:lnTo>
                  <a:lnTo>
                    <a:pt x="43218" y="28778"/>
                  </a:lnTo>
                  <a:lnTo>
                    <a:pt x="43840" y="43561"/>
                  </a:lnTo>
                  <a:lnTo>
                    <a:pt x="43840" y="53047"/>
                  </a:lnTo>
                  <a:lnTo>
                    <a:pt x="43840" y="104813"/>
                  </a:lnTo>
                  <a:lnTo>
                    <a:pt x="66827" y="104813"/>
                  </a:lnTo>
                  <a:lnTo>
                    <a:pt x="66827" y="60515"/>
                  </a:lnTo>
                  <a:lnTo>
                    <a:pt x="67005" y="56299"/>
                  </a:lnTo>
                  <a:lnTo>
                    <a:pt x="69202" y="50698"/>
                  </a:lnTo>
                  <a:lnTo>
                    <a:pt x="72732" y="46050"/>
                  </a:lnTo>
                  <a:lnTo>
                    <a:pt x="86436" y="46050"/>
                  </a:lnTo>
                  <a:lnTo>
                    <a:pt x="89877" y="52578"/>
                  </a:lnTo>
                  <a:lnTo>
                    <a:pt x="89877" y="104813"/>
                  </a:lnTo>
                  <a:lnTo>
                    <a:pt x="112903" y="104813"/>
                  </a:lnTo>
                  <a:lnTo>
                    <a:pt x="112903" y="58331"/>
                  </a:lnTo>
                  <a:lnTo>
                    <a:pt x="113157" y="55981"/>
                  </a:lnTo>
                  <a:lnTo>
                    <a:pt x="113626" y="54279"/>
                  </a:lnTo>
                  <a:lnTo>
                    <a:pt x="115341" y="49758"/>
                  </a:lnTo>
                  <a:lnTo>
                    <a:pt x="119100" y="46050"/>
                  </a:lnTo>
                  <a:lnTo>
                    <a:pt x="132295" y="46050"/>
                  </a:lnTo>
                  <a:lnTo>
                    <a:pt x="135890" y="52412"/>
                  </a:lnTo>
                  <a:lnTo>
                    <a:pt x="135890" y="104813"/>
                  </a:lnTo>
                  <a:lnTo>
                    <a:pt x="158877" y="104813"/>
                  </a:lnTo>
                  <a:lnTo>
                    <a:pt x="158877" y="60045"/>
                  </a:lnTo>
                  <a:close/>
                </a:path>
                <a:path w="999489" h="135890">
                  <a:moveTo>
                    <a:pt x="255727" y="65773"/>
                  </a:moveTo>
                  <a:lnTo>
                    <a:pt x="253123" y="49491"/>
                  </a:lnTo>
                  <a:lnTo>
                    <a:pt x="250875" y="45554"/>
                  </a:lnTo>
                  <a:lnTo>
                    <a:pt x="247319" y="39344"/>
                  </a:lnTo>
                  <a:lnTo>
                    <a:pt x="246164" y="37325"/>
                  </a:lnTo>
                  <a:lnTo>
                    <a:pt x="236080" y="29705"/>
                  </a:lnTo>
                  <a:lnTo>
                    <a:pt x="231787" y="28765"/>
                  </a:lnTo>
                  <a:lnTo>
                    <a:pt x="231787" y="66865"/>
                  </a:lnTo>
                  <a:lnTo>
                    <a:pt x="230670" y="75653"/>
                  </a:lnTo>
                  <a:lnTo>
                    <a:pt x="227457" y="82423"/>
                  </a:lnTo>
                  <a:lnTo>
                    <a:pt x="222326" y="86779"/>
                  </a:lnTo>
                  <a:lnTo>
                    <a:pt x="215442" y="88315"/>
                  </a:lnTo>
                  <a:lnTo>
                    <a:pt x="208597" y="88315"/>
                  </a:lnTo>
                  <a:lnTo>
                    <a:pt x="203123" y="83527"/>
                  </a:lnTo>
                  <a:lnTo>
                    <a:pt x="201561" y="77139"/>
                  </a:lnTo>
                  <a:lnTo>
                    <a:pt x="201307" y="75590"/>
                  </a:lnTo>
                  <a:lnTo>
                    <a:pt x="201129" y="74015"/>
                  </a:lnTo>
                  <a:lnTo>
                    <a:pt x="201129" y="60350"/>
                  </a:lnTo>
                  <a:lnTo>
                    <a:pt x="201307" y="58775"/>
                  </a:lnTo>
                  <a:lnTo>
                    <a:pt x="201561" y="57543"/>
                  </a:lnTo>
                  <a:lnTo>
                    <a:pt x="203123" y="50533"/>
                  </a:lnTo>
                  <a:lnTo>
                    <a:pt x="209092" y="45554"/>
                  </a:lnTo>
                  <a:lnTo>
                    <a:pt x="215734" y="45554"/>
                  </a:lnTo>
                  <a:lnTo>
                    <a:pt x="222694" y="47180"/>
                  </a:lnTo>
                  <a:lnTo>
                    <a:pt x="227711" y="51663"/>
                  </a:lnTo>
                  <a:lnTo>
                    <a:pt x="230759" y="58432"/>
                  </a:lnTo>
                  <a:lnTo>
                    <a:pt x="231787" y="66865"/>
                  </a:lnTo>
                  <a:lnTo>
                    <a:pt x="231787" y="28765"/>
                  </a:lnTo>
                  <a:lnTo>
                    <a:pt x="224116" y="27063"/>
                  </a:lnTo>
                  <a:lnTo>
                    <a:pt x="216281" y="27863"/>
                  </a:lnTo>
                  <a:lnTo>
                    <a:pt x="209397" y="30226"/>
                  </a:lnTo>
                  <a:lnTo>
                    <a:pt x="203555" y="34074"/>
                  </a:lnTo>
                  <a:lnTo>
                    <a:pt x="198793" y="39344"/>
                  </a:lnTo>
                  <a:lnTo>
                    <a:pt x="198475" y="39344"/>
                  </a:lnTo>
                  <a:lnTo>
                    <a:pt x="197446" y="28778"/>
                  </a:lnTo>
                  <a:lnTo>
                    <a:pt x="176872" y="28778"/>
                  </a:lnTo>
                  <a:lnTo>
                    <a:pt x="177304" y="40474"/>
                  </a:lnTo>
                  <a:lnTo>
                    <a:pt x="177419" y="45554"/>
                  </a:lnTo>
                  <a:lnTo>
                    <a:pt x="177520" y="135597"/>
                  </a:lnTo>
                  <a:lnTo>
                    <a:pt x="201129" y="135597"/>
                  </a:lnTo>
                  <a:lnTo>
                    <a:pt x="201129" y="97828"/>
                  </a:lnTo>
                  <a:lnTo>
                    <a:pt x="201409" y="97828"/>
                  </a:lnTo>
                  <a:lnTo>
                    <a:pt x="204889" y="102793"/>
                  </a:lnTo>
                  <a:lnTo>
                    <a:pt x="212001" y="106540"/>
                  </a:lnTo>
                  <a:lnTo>
                    <a:pt x="221145" y="106540"/>
                  </a:lnTo>
                  <a:lnTo>
                    <a:pt x="233705" y="104063"/>
                  </a:lnTo>
                  <a:lnTo>
                    <a:pt x="242900" y="97828"/>
                  </a:lnTo>
                  <a:lnTo>
                    <a:pt x="244792" y="96545"/>
                  </a:lnTo>
                  <a:lnTo>
                    <a:pt x="249910" y="88315"/>
                  </a:lnTo>
                  <a:lnTo>
                    <a:pt x="252704" y="83820"/>
                  </a:lnTo>
                  <a:lnTo>
                    <a:pt x="255727" y="65773"/>
                  </a:lnTo>
                  <a:close/>
                </a:path>
                <a:path w="999489" h="135890">
                  <a:moveTo>
                    <a:pt x="317080" y="27368"/>
                  </a:moveTo>
                  <a:lnTo>
                    <a:pt x="314286" y="26898"/>
                  </a:lnTo>
                  <a:lnTo>
                    <a:pt x="312102" y="26898"/>
                  </a:lnTo>
                  <a:lnTo>
                    <a:pt x="306298" y="27813"/>
                  </a:lnTo>
                  <a:lnTo>
                    <a:pt x="300507" y="30632"/>
                  </a:lnTo>
                  <a:lnTo>
                    <a:pt x="295376" y="35560"/>
                  </a:lnTo>
                  <a:lnTo>
                    <a:pt x="291553" y="42760"/>
                  </a:lnTo>
                  <a:lnTo>
                    <a:pt x="290931" y="42760"/>
                  </a:lnTo>
                  <a:lnTo>
                    <a:pt x="290029" y="28765"/>
                  </a:lnTo>
                  <a:lnTo>
                    <a:pt x="269824" y="28765"/>
                  </a:lnTo>
                  <a:lnTo>
                    <a:pt x="270268" y="35293"/>
                  </a:lnTo>
                  <a:lnTo>
                    <a:pt x="270446" y="42608"/>
                  </a:lnTo>
                  <a:lnTo>
                    <a:pt x="270446" y="53797"/>
                  </a:lnTo>
                  <a:lnTo>
                    <a:pt x="270446" y="104813"/>
                  </a:lnTo>
                  <a:lnTo>
                    <a:pt x="294081" y="104813"/>
                  </a:lnTo>
                  <a:lnTo>
                    <a:pt x="294081" y="64389"/>
                  </a:lnTo>
                  <a:lnTo>
                    <a:pt x="294259" y="62509"/>
                  </a:lnTo>
                  <a:lnTo>
                    <a:pt x="296087" y="53657"/>
                  </a:lnTo>
                  <a:lnTo>
                    <a:pt x="302018" y="48996"/>
                  </a:lnTo>
                  <a:lnTo>
                    <a:pt x="313347" y="48996"/>
                  </a:lnTo>
                  <a:lnTo>
                    <a:pt x="317080" y="49618"/>
                  </a:lnTo>
                  <a:lnTo>
                    <a:pt x="317080" y="27368"/>
                  </a:lnTo>
                  <a:close/>
                </a:path>
                <a:path w="999489" h="135890">
                  <a:moveTo>
                    <a:pt x="403364" y="65913"/>
                  </a:moveTo>
                  <a:lnTo>
                    <a:pt x="400570" y="50114"/>
                  </a:lnTo>
                  <a:lnTo>
                    <a:pt x="396570" y="43865"/>
                  </a:lnTo>
                  <a:lnTo>
                    <a:pt x="392684" y="37782"/>
                  </a:lnTo>
                  <a:lnTo>
                    <a:pt x="380466" y="29756"/>
                  </a:lnTo>
                  <a:lnTo>
                    <a:pt x="378891" y="29476"/>
                  </a:lnTo>
                  <a:lnTo>
                    <a:pt x="378891" y="65913"/>
                  </a:lnTo>
                  <a:lnTo>
                    <a:pt x="378879" y="67335"/>
                  </a:lnTo>
                  <a:lnTo>
                    <a:pt x="377913" y="75984"/>
                  </a:lnTo>
                  <a:lnTo>
                    <a:pt x="374929" y="83248"/>
                  </a:lnTo>
                  <a:lnTo>
                    <a:pt x="370179" y="87922"/>
                  </a:lnTo>
                  <a:lnTo>
                    <a:pt x="363893" y="89573"/>
                  </a:lnTo>
                  <a:lnTo>
                    <a:pt x="357174" y="87833"/>
                  </a:lnTo>
                  <a:lnTo>
                    <a:pt x="352285" y="83032"/>
                  </a:lnTo>
                  <a:lnTo>
                    <a:pt x="349300" y="75793"/>
                  </a:lnTo>
                  <a:lnTo>
                    <a:pt x="348361" y="67335"/>
                  </a:lnTo>
                  <a:lnTo>
                    <a:pt x="348373" y="65913"/>
                  </a:lnTo>
                  <a:lnTo>
                    <a:pt x="349148" y="58420"/>
                  </a:lnTo>
                  <a:lnTo>
                    <a:pt x="351878" y="51092"/>
                  </a:lnTo>
                  <a:lnTo>
                    <a:pt x="356704" y="45859"/>
                  </a:lnTo>
                  <a:lnTo>
                    <a:pt x="363893" y="43865"/>
                  </a:lnTo>
                  <a:lnTo>
                    <a:pt x="370738" y="45834"/>
                  </a:lnTo>
                  <a:lnTo>
                    <a:pt x="375424" y="51015"/>
                  </a:lnTo>
                  <a:lnTo>
                    <a:pt x="378104" y="58280"/>
                  </a:lnTo>
                  <a:lnTo>
                    <a:pt x="378891" y="65913"/>
                  </a:lnTo>
                  <a:lnTo>
                    <a:pt x="378891" y="29476"/>
                  </a:lnTo>
                  <a:lnTo>
                    <a:pt x="335038" y="37846"/>
                  </a:lnTo>
                  <a:lnTo>
                    <a:pt x="323862" y="67335"/>
                  </a:lnTo>
                  <a:lnTo>
                    <a:pt x="326885" y="83820"/>
                  </a:lnTo>
                  <a:lnTo>
                    <a:pt x="335203" y="96151"/>
                  </a:lnTo>
                  <a:lnTo>
                    <a:pt x="347700" y="103873"/>
                  </a:lnTo>
                  <a:lnTo>
                    <a:pt x="363232" y="106540"/>
                  </a:lnTo>
                  <a:lnTo>
                    <a:pt x="378091" y="104114"/>
                  </a:lnTo>
                  <a:lnTo>
                    <a:pt x="390931" y="96672"/>
                  </a:lnTo>
                  <a:lnTo>
                    <a:pt x="395998" y="89573"/>
                  </a:lnTo>
                  <a:lnTo>
                    <a:pt x="399948" y="84023"/>
                  </a:lnTo>
                  <a:lnTo>
                    <a:pt x="403364" y="65913"/>
                  </a:lnTo>
                  <a:close/>
                </a:path>
                <a:path w="999489" h="135890">
                  <a:moveTo>
                    <a:pt x="488022" y="28778"/>
                  </a:moveTo>
                  <a:lnTo>
                    <a:pt x="463156" y="28778"/>
                  </a:lnTo>
                  <a:lnTo>
                    <a:pt x="451624" y="70612"/>
                  </a:lnTo>
                  <a:lnTo>
                    <a:pt x="449160" y="82575"/>
                  </a:lnTo>
                  <a:lnTo>
                    <a:pt x="448678" y="82575"/>
                  </a:lnTo>
                  <a:lnTo>
                    <a:pt x="446214" y="70612"/>
                  </a:lnTo>
                  <a:lnTo>
                    <a:pt x="434111" y="28778"/>
                  </a:lnTo>
                  <a:lnTo>
                    <a:pt x="408444" y="28778"/>
                  </a:lnTo>
                  <a:lnTo>
                    <a:pt x="436067" y="104813"/>
                  </a:lnTo>
                  <a:lnTo>
                    <a:pt x="459752" y="104813"/>
                  </a:lnTo>
                  <a:lnTo>
                    <a:pt x="488022" y="28778"/>
                  </a:lnTo>
                  <a:close/>
                </a:path>
                <a:path w="999489" h="135890">
                  <a:moveTo>
                    <a:pt x="564553" y="65011"/>
                  </a:moveTo>
                  <a:lnTo>
                    <a:pt x="563638" y="58191"/>
                  </a:lnTo>
                  <a:lnTo>
                    <a:pt x="562698" y="51142"/>
                  </a:lnTo>
                  <a:lnTo>
                    <a:pt x="558634" y="42760"/>
                  </a:lnTo>
                  <a:lnTo>
                    <a:pt x="556806" y="38976"/>
                  </a:lnTo>
                  <a:lnTo>
                    <a:pt x="546303" y="30353"/>
                  </a:lnTo>
                  <a:lnTo>
                    <a:pt x="542569" y="29578"/>
                  </a:lnTo>
                  <a:lnTo>
                    <a:pt x="542569" y="58191"/>
                  </a:lnTo>
                  <a:lnTo>
                    <a:pt x="514616" y="58191"/>
                  </a:lnTo>
                  <a:lnTo>
                    <a:pt x="515239" y="51943"/>
                  </a:lnTo>
                  <a:lnTo>
                    <a:pt x="519290" y="42760"/>
                  </a:lnTo>
                  <a:lnTo>
                    <a:pt x="540131" y="42760"/>
                  </a:lnTo>
                  <a:lnTo>
                    <a:pt x="542442" y="51943"/>
                  </a:lnTo>
                  <a:lnTo>
                    <a:pt x="542569" y="58191"/>
                  </a:lnTo>
                  <a:lnTo>
                    <a:pt x="542569" y="29578"/>
                  </a:lnTo>
                  <a:lnTo>
                    <a:pt x="501523" y="40132"/>
                  </a:lnTo>
                  <a:lnTo>
                    <a:pt x="492239" y="67640"/>
                  </a:lnTo>
                  <a:lnTo>
                    <a:pt x="494944" y="83718"/>
                  </a:lnTo>
                  <a:lnTo>
                    <a:pt x="502843" y="95923"/>
                  </a:lnTo>
                  <a:lnTo>
                    <a:pt x="515569" y="103657"/>
                  </a:lnTo>
                  <a:lnTo>
                    <a:pt x="532803" y="106362"/>
                  </a:lnTo>
                  <a:lnTo>
                    <a:pt x="540359" y="106070"/>
                  </a:lnTo>
                  <a:lnTo>
                    <a:pt x="547522" y="105181"/>
                  </a:lnTo>
                  <a:lnTo>
                    <a:pt x="554266" y="103657"/>
                  </a:lnTo>
                  <a:lnTo>
                    <a:pt x="560324" y="101549"/>
                  </a:lnTo>
                  <a:lnTo>
                    <a:pt x="557809" y="88798"/>
                  </a:lnTo>
                  <a:lnTo>
                    <a:pt x="557174" y="85521"/>
                  </a:lnTo>
                  <a:lnTo>
                    <a:pt x="550824" y="87706"/>
                  </a:lnTo>
                  <a:lnTo>
                    <a:pt x="544309" y="88798"/>
                  </a:lnTo>
                  <a:lnTo>
                    <a:pt x="536282" y="88798"/>
                  </a:lnTo>
                  <a:lnTo>
                    <a:pt x="528332" y="87922"/>
                  </a:lnTo>
                  <a:lnTo>
                    <a:pt x="521601" y="85229"/>
                  </a:lnTo>
                  <a:lnTo>
                    <a:pt x="516839" y="80721"/>
                  </a:lnTo>
                  <a:lnTo>
                    <a:pt x="514769" y="74333"/>
                  </a:lnTo>
                  <a:lnTo>
                    <a:pt x="563740" y="74333"/>
                  </a:lnTo>
                  <a:lnTo>
                    <a:pt x="564057" y="72618"/>
                  </a:lnTo>
                  <a:lnTo>
                    <a:pt x="564553" y="69037"/>
                  </a:lnTo>
                  <a:lnTo>
                    <a:pt x="564553" y="65011"/>
                  </a:lnTo>
                  <a:close/>
                </a:path>
                <a:path w="999489" h="135890">
                  <a:moveTo>
                    <a:pt x="693712" y="60045"/>
                  </a:moveTo>
                  <a:lnTo>
                    <a:pt x="691756" y="45224"/>
                  </a:lnTo>
                  <a:lnTo>
                    <a:pt x="686358" y="34899"/>
                  </a:lnTo>
                  <a:lnTo>
                    <a:pt x="678218" y="28867"/>
                  </a:lnTo>
                  <a:lnTo>
                    <a:pt x="668007" y="26898"/>
                  </a:lnTo>
                  <a:lnTo>
                    <a:pt x="662457" y="26898"/>
                  </a:lnTo>
                  <a:lnTo>
                    <a:pt x="657771" y="28308"/>
                  </a:lnTo>
                  <a:lnTo>
                    <a:pt x="649859" y="32829"/>
                  </a:lnTo>
                  <a:lnTo>
                    <a:pt x="646582" y="35928"/>
                  </a:lnTo>
                  <a:lnTo>
                    <a:pt x="643597" y="39992"/>
                  </a:lnTo>
                  <a:lnTo>
                    <a:pt x="643280" y="39992"/>
                  </a:lnTo>
                  <a:lnTo>
                    <a:pt x="640054" y="32054"/>
                  </a:lnTo>
                  <a:lnTo>
                    <a:pt x="632396" y="26898"/>
                  </a:lnTo>
                  <a:lnTo>
                    <a:pt x="622465" y="26898"/>
                  </a:lnTo>
                  <a:lnTo>
                    <a:pt x="613905" y="28092"/>
                  </a:lnTo>
                  <a:lnTo>
                    <a:pt x="607364" y="31102"/>
                  </a:lnTo>
                  <a:lnTo>
                    <a:pt x="602640" y="35052"/>
                  </a:lnTo>
                  <a:lnTo>
                    <a:pt x="599478" y="39039"/>
                  </a:lnTo>
                  <a:lnTo>
                    <a:pt x="599033" y="39039"/>
                  </a:lnTo>
                  <a:lnTo>
                    <a:pt x="598068" y="28778"/>
                  </a:lnTo>
                  <a:lnTo>
                    <a:pt x="578015" y="28778"/>
                  </a:lnTo>
                  <a:lnTo>
                    <a:pt x="578637" y="43561"/>
                  </a:lnTo>
                  <a:lnTo>
                    <a:pt x="578637" y="53047"/>
                  </a:lnTo>
                  <a:lnTo>
                    <a:pt x="578637" y="104813"/>
                  </a:lnTo>
                  <a:lnTo>
                    <a:pt x="601624" y="104813"/>
                  </a:lnTo>
                  <a:lnTo>
                    <a:pt x="601624" y="60515"/>
                  </a:lnTo>
                  <a:lnTo>
                    <a:pt x="601802" y="56299"/>
                  </a:lnTo>
                  <a:lnTo>
                    <a:pt x="603973" y="50698"/>
                  </a:lnTo>
                  <a:lnTo>
                    <a:pt x="607529" y="46050"/>
                  </a:lnTo>
                  <a:lnTo>
                    <a:pt x="621207" y="46050"/>
                  </a:lnTo>
                  <a:lnTo>
                    <a:pt x="624636" y="52578"/>
                  </a:lnTo>
                  <a:lnTo>
                    <a:pt x="624636" y="104813"/>
                  </a:lnTo>
                  <a:lnTo>
                    <a:pt x="647636" y="104813"/>
                  </a:lnTo>
                  <a:lnTo>
                    <a:pt x="647636" y="58331"/>
                  </a:lnTo>
                  <a:lnTo>
                    <a:pt x="648423" y="54279"/>
                  </a:lnTo>
                  <a:lnTo>
                    <a:pt x="650138" y="49758"/>
                  </a:lnTo>
                  <a:lnTo>
                    <a:pt x="653897" y="46050"/>
                  </a:lnTo>
                  <a:lnTo>
                    <a:pt x="667092" y="46050"/>
                  </a:lnTo>
                  <a:lnTo>
                    <a:pt x="670648" y="52412"/>
                  </a:lnTo>
                  <a:lnTo>
                    <a:pt x="670648" y="104813"/>
                  </a:lnTo>
                  <a:lnTo>
                    <a:pt x="693712" y="104813"/>
                  </a:lnTo>
                  <a:lnTo>
                    <a:pt x="693712" y="60045"/>
                  </a:lnTo>
                  <a:close/>
                </a:path>
                <a:path w="999489" h="135890">
                  <a:moveTo>
                    <a:pt x="780237" y="65011"/>
                  </a:moveTo>
                  <a:lnTo>
                    <a:pt x="779322" y="58191"/>
                  </a:lnTo>
                  <a:lnTo>
                    <a:pt x="778395" y="51142"/>
                  </a:lnTo>
                  <a:lnTo>
                    <a:pt x="774331" y="42760"/>
                  </a:lnTo>
                  <a:lnTo>
                    <a:pt x="772502" y="38976"/>
                  </a:lnTo>
                  <a:lnTo>
                    <a:pt x="762000" y="30353"/>
                  </a:lnTo>
                  <a:lnTo>
                    <a:pt x="758329" y="29591"/>
                  </a:lnTo>
                  <a:lnTo>
                    <a:pt x="758329" y="58191"/>
                  </a:lnTo>
                  <a:lnTo>
                    <a:pt x="730338" y="58191"/>
                  </a:lnTo>
                  <a:lnTo>
                    <a:pt x="730961" y="51943"/>
                  </a:lnTo>
                  <a:lnTo>
                    <a:pt x="734987" y="42760"/>
                  </a:lnTo>
                  <a:lnTo>
                    <a:pt x="755802" y="42760"/>
                  </a:lnTo>
                  <a:lnTo>
                    <a:pt x="758202" y="51943"/>
                  </a:lnTo>
                  <a:lnTo>
                    <a:pt x="758329" y="58191"/>
                  </a:lnTo>
                  <a:lnTo>
                    <a:pt x="758329" y="29591"/>
                  </a:lnTo>
                  <a:lnTo>
                    <a:pt x="717245" y="40132"/>
                  </a:lnTo>
                  <a:lnTo>
                    <a:pt x="707936" y="67640"/>
                  </a:lnTo>
                  <a:lnTo>
                    <a:pt x="710641" y="83718"/>
                  </a:lnTo>
                  <a:lnTo>
                    <a:pt x="718540" y="95923"/>
                  </a:lnTo>
                  <a:lnTo>
                    <a:pt x="731278" y="103657"/>
                  </a:lnTo>
                  <a:lnTo>
                    <a:pt x="748512" y="106362"/>
                  </a:lnTo>
                  <a:lnTo>
                    <a:pt x="756043" y="106070"/>
                  </a:lnTo>
                  <a:lnTo>
                    <a:pt x="763206" y="105181"/>
                  </a:lnTo>
                  <a:lnTo>
                    <a:pt x="769962" y="103657"/>
                  </a:lnTo>
                  <a:lnTo>
                    <a:pt x="776058" y="101549"/>
                  </a:lnTo>
                  <a:lnTo>
                    <a:pt x="773569" y="88798"/>
                  </a:lnTo>
                  <a:lnTo>
                    <a:pt x="772934" y="85521"/>
                  </a:lnTo>
                  <a:lnTo>
                    <a:pt x="766584" y="87706"/>
                  </a:lnTo>
                  <a:lnTo>
                    <a:pt x="760031" y="88798"/>
                  </a:lnTo>
                  <a:lnTo>
                    <a:pt x="751954" y="88798"/>
                  </a:lnTo>
                  <a:lnTo>
                    <a:pt x="744016" y="87922"/>
                  </a:lnTo>
                  <a:lnTo>
                    <a:pt x="737285" y="85229"/>
                  </a:lnTo>
                  <a:lnTo>
                    <a:pt x="732536" y="80721"/>
                  </a:lnTo>
                  <a:lnTo>
                    <a:pt x="730491" y="74333"/>
                  </a:lnTo>
                  <a:lnTo>
                    <a:pt x="779462" y="74333"/>
                  </a:lnTo>
                  <a:lnTo>
                    <a:pt x="779780" y="72618"/>
                  </a:lnTo>
                  <a:lnTo>
                    <a:pt x="780237" y="69037"/>
                  </a:lnTo>
                  <a:lnTo>
                    <a:pt x="780237" y="65011"/>
                  </a:lnTo>
                  <a:close/>
                </a:path>
                <a:path w="999489" h="135890">
                  <a:moveTo>
                    <a:pt x="866495" y="59880"/>
                  </a:moveTo>
                  <a:lnTo>
                    <a:pt x="864425" y="45300"/>
                  </a:lnTo>
                  <a:lnTo>
                    <a:pt x="858710" y="35077"/>
                  </a:lnTo>
                  <a:lnTo>
                    <a:pt x="850087" y="29044"/>
                  </a:lnTo>
                  <a:lnTo>
                    <a:pt x="839292" y="27063"/>
                  </a:lnTo>
                  <a:lnTo>
                    <a:pt x="830681" y="28282"/>
                  </a:lnTo>
                  <a:lnTo>
                    <a:pt x="823937" y="31330"/>
                  </a:lnTo>
                  <a:lnTo>
                    <a:pt x="818997" y="35318"/>
                  </a:lnTo>
                  <a:lnTo>
                    <a:pt x="815835" y="39344"/>
                  </a:lnTo>
                  <a:lnTo>
                    <a:pt x="815327" y="39344"/>
                  </a:lnTo>
                  <a:lnTo>
                    <a:pt x="814273" y="28778"/>
                  </a:lnTo>
                  <a:lnTo>
                    <a:pt x="793724" y="28778"/>
                  </a:lnTo>
                  <a:lnTo>
                    <a:pt x="794372" y="43561"/>
                  </a:lnTo>
                  <a:lnTo>
                    <a:pt x="794372" y="53047"/>
                  </a:lnTo>
                  <a:lnTo>
                    <a:pt x="794372" y="104813"/>
                  </a:lnTo>
                  <a:lnTo>
                    <a:pt x="818007" y="104813"/>
                  </a:lnTo>
                  <a:lnTo>
                    <a:pt x="818007" y="60985"/>
                  </a:lnTo>
                  <a:lnTo>
                    <a:pt x="818159" y="56603"/>
                  </a:lnTo>
                  <a:lnTo>
                    <a:pt x="820483" y="50698"/>
                  </a:lnTo>
                  <a:lnTo>
                    <a:pt x="824382" y="46189"/>
                  </a:lnTo>
                  <a:lnTo>
                    <a:pt x="839419" y="46189"/>
                  </a:lnTo>
                  <a:lnTo>
                    <a:pt x="842873" y="52870"/>
                  </a:lnTo>
                  <a:lnTo>
                    <a:pt x="842873" y="104813"/>
                  </a:lnTo>
                  <a:lnTo>
                    <a:pt x="866495" y="104813"/>
                  </a:lnTo>
                  <a:lnTo>
                    <a:pt x="866495" y="59880"/>
                  </a:lnTo>
                  <a:close/>
                </a:path>
                <a:path w="999489" h="135890">
                  <a:moveTo>
                    <a:pt x="927900" y="28778"/>
                  </a:moveTo>
                  <a:lnTo>
                    <a:pt x="910907" y="28778"/>
                  </a:lnTo>
                  <a:lnTo>
                    <a:pt x="910907" y="8280"/>
                  </a:lnTo>
                  <a:lnTo>
                    <a:pt x="887768" y="14643"/>
                  </a:lnTo>
                  <a:lnTo>
                    <a:pt x="887768" y="28778"/>
                  </a:lnTo>
                  <a:lnTo>
                    <a:pt x="877658" y="28778"/>
                  </a:lnTo>
                  <a:lnTo>
                    <a:pt x="877658" y="46189"/>
                  </a:lnTo>
                  <a:lnTo>
                    <a:pt x="887768" y="46189"/>
                  </a:lnTo>
                  <a:lnTo>
                    <a:pt x="887768" y="88011"/>
                  </a:lnTo>
                  <a:lnTo>
                    <a:pt x="889914" y="95326"/>
                  </a:lnTo>
                  <a:lnTo>
                    <a:pt x="898169" y="103720"/>
                  </a:lnTo>
                  <a:lnTo>
                    <a:pt x="904519" y="106375"/>
                  </a:lnTo>
                  <a:lnTo>
                    <a:pt x="918654" y="106375"/>
                  </a:lnTo>
                  <a:lnTo>
                    <a:pt x="924483" y="105435"/>
                  </a:lnTo>
                  <a:lnTo>
                    <a:pt x="927366" y="104343"/>
                  </a:lnTo>
                  <a:lnTo>
                    <a:pt x="927214" y="86474"/>
                  </a:lnTo>
                  <a:lnTo>
                    <a:pt x="923544" y="87096"/>
                  </a:lnTo>
                  <a:lnTo>
                    <a:pt x="913257" y="87096"/>
                  </a:lnTo>
                  <a:lnTo>
                    <a:pt x="910907" y="82892"/>
                  </a:lnTo>
                  <a:lnTo>
                    <a:pt x="910907" y="46189"/>
                  </a:lnTo>
                  <a:lnTo>
                    <a:pt x="927900" y="46189"/>
                  </a:lnTo>
                  <a:lnTo>
                    <a:pt x="927900" y="28778"/>
                  </a:lnTo>
                  <a:close/>
                </a:path>
                <a:path w="999489" h="135890">
                  <a:moveTo>
                    <a:pt x="999109" y="56146"/>
                  </a:moveTo>
                  <a:lnTo>
                    <a:pt x="958367" y="56146"/>
                  </a:lnTo>
                  <a:lnTo>
                    <a:pt x="958367" y="71843"/>
                  </a:lnTo>
                  <a:lnTo>
                    <a:pt x="999109" y="71843"/>
                  </a:lnTo>
                  <a:lnTo>
                    <a:pt x="999109" y="56146"/>
                  </a:lnTo>
                  <a:close/>
                </a:path>
              </a:pathLst>
            </a:custGeom>
            <a:solidFill>
              <a:srgbClr val="36A9E1"/>
            </a:solidFill>
          </p:spPr>
          <p:txBody>
            <a:bodyPr wrap="square" lIns="0" tIns="0" rIns="0" bIns="0" rtlCol="0"/>
            <a:lstStyle/>
            <a:p>
              <a:endParaRPr/>
            </a:p>
          </p:txBody>
        </p:sp>
        <p:pic>
          <p:nvPicPr>
            <p:cNvPr id="42" name="object 11">
              <a:extLst>
                <a:ext uri="{FF2B5EF4-FFF2-40B4-BE49-F238E27FC236}">
                  <a16:creationId xmlns:a16="http://schemas.microsoft.com/office/drawing/2014/main" id="{054343F9-9DCB-498E-82B3-28770FCD4DEB}"/>
                </a:ext>
              </a:extLst>
            </p:cNvPr>
            <p:cNvPicPr/>
            <p:nvPr/>
          </p:nvPicPr>
          <p:blipFill>
            <a:blip r:embed="rId4" cstate="print"/>
            <a:stretch>
              <a:fillRect/>
            </a:stretch>
          </p:blipFill>
          <p:spPr>
            <a:xfrm>
              <a:off x="2558559" y="9853203"/>
              <a:ext cx="391387" cy="108087"/>
            </a:xfrm>
            <a:prstGeom prst="rect">
              <a:avLst/>
            </a:prstGeom>
          </p:spPr>
        </p:pic>
        <p:sp>
          <p:nvSpPr>
            <p:cNvPr id="43" name="object 12">
              <a:extLst>
                <a:ext uri="{FF2B5EF4-FFF2-40B4-BE49-F238E27FC236}">
                  <a16:creationId xmlns:a16="http://schemas.microsoft.com/office/drawing/2014/main" id="{1E290DEB-8D1A-4F9D-8172-D4DB6631A7CB}"/>
                </a:ext>
              </a:extLst>
            </p:cNvPr>
            <p:cNvSpPr/>
            <p:nvPr/>
          </p:nvSpPr>
          <p:spPr>
            <a:xfrm>
              <a:off x="2991419" y="9849167"/>
              <a:ext cx="1307465" cy="142875"/>
            </a:xfrm>
            <a:custGeom>
              <a:avLst/>
              <a:gdLst/>
              <a:ahLst/>
              <a:cxnLst/>
              <a:rect l="l" t="t" r="r" b="b"/>
              <a:pathLst>
                <a:path w="1307464" h="142875">
                  <a:moveTo>
                    <a:pt x="83019" y="8712"/>
                  </a:moveTo>
                  <a:lnTo>
                    <a:pt x="78955" y="6997"/>
                  </a:lnTo>
                  <a:lnTo>
                    <a:pt x="73152" y="5499"/>
                  </a:lnTo>
                  <a:lnTo>
                    <a:pt x="65824" y="4445"/>
                  </a:lnTo>
                  <a:lnTo>
                    <a:pt x="57213" y="4038"/>
                  </a:lnTo>
                  <a:lnTo>
                    <a:pt x="34899" y="7683"/>
                  </a:lnTo>
                  <a:lnTo>
                    <a:pt x="16725" y="18389"/>
                  </a:lnTo>
                  <a:lnTo>
                    <a:pt x="4483" y="35788"/>
                  </a:lnTo>
                  <a:lnTo>
                    <a:pt x="0" y="59550"/>
                  </a:lnTo>
                  <a:lnTo>
                    <a:pt x="3479" y="80365"/>
                  </a:lnTo>
                  <a:lnTo>
                    <a:pt x="13843" y="97040"/>
                  </a:lnTo>
                  <a:lnTo>
                    <a:pt x="31013" y="108102"/>
                  </a:lnTo>
                  <a:lnTo>
                    <a:pt x="54902" y="112115"/>
                  </a:lnTo>
                  <a:lnTo>
                    <a:pt x="63792" y="111696"/>
                  </a:lnTo>
                  <a:lnTo>
                    <a:pt x="73393" y="90944"/>
                  </a:lnTo>
                  <a:lnTo>
                    <a:pt x="65595" y="92367"/>
                  </a:lnTo>
                  <a:lnTo>
                    <a:pt x="58305" y="92367"/>
                  </a:lnTo>
                  <a:lnTo>
                    <a:pt x="44234" y="89979"/>
                  </a:lnTo>
                  <a:lnTo>
                    <a:pt x="33731" y="83134"/>
                  </a:lnTo>
                  <a:lnTo>
                    <a:pt x="27165" y="72351"/>
                  </a:lnTo>
                  <a:lnTo>
                    <a:pt x="24904" y="58153"/>
                  </a:lnTo>
                  <a:lnTo>
                    <a:pt x="27470" y="42900"/>
                  </a:lnTo>
                  <a:lnTo>
                    <a:pt x="34531" y="32080"/>
                  </a:lnTo>
                  <a:lnTo>
                    <a:pt x="45085" y="25641"/>
                  </a:lnTo>
                  <a:lnTo>
                    <a:pt x="58153" y="23495"/>
                  </a:lnTo>
                  <a:lnTo>
                    <a:pt x="66713" y="23495"/>
                  </a:lnTo>
                  <a:lnTo>
                    <a:pt x="73393" y="25336"/>
                  </a:lnTo>
                  <a:lnTo>
                    <a:pt x="78028" y="27368"/>
                  </a:lnTo>
                  <a:lnTo>
                    <a:pt x="83019" y="8712"/>
                  </a:lnTo>
                  <a:close/>
                </a:path>
                <a:path w="1307464" h="142875">
                  <a:moveTo>
                    <a:pt x="168643" y="71501"/>
                  </a:moveTo>
                  <a:lnTo>
                    <a:pt x="165849" y="55702"/>
                  </a:lnTo>
                  <a:lnTo>
                    <a:pt x="161848" y="49453"/>
                  </a:lnTo>
                  <a:lnTo>
                    <a:pt x="157962" y="43370"/>
                  </a:lnTo>
                  <a:lnTo>
                    <a:pt x="145732" y="35344"/>
                  </a:lnTo>
                  <a:lnTo>
                    <a:pt x="144170" y="35064"/>
                  </a:lnTo>
                  <a:lnTo>
                    <a:pt x="144170" y="71501"/>
                  </a:lnTo>
                  <a:lnTo>
                    <a:pt x="144157" y="72923"/>
                  </a:lnTo>
                  <a:lnTo>
                    <a:pt x="143192" y="81572"/>
                  </a:lnTo>
                  <a:lnTo>
                    <a:pt x="140182" y="88836"/>
                  </a:lnTo>
                  <a:lnTo>
                    <a:pt x="135432" y="93510"/>
                  </a:lnTo>
                  <a:lnTo>
                    <a:pt x="129159" y="95161"/>
                  </a:lnTo>
                  <a:lnTo>
                    <a:pt x="122453" y="93421"/>
                  </a:lnTo>
                  <a:lnTo>
                    <a:pt x="117589" y="88620"/>
                  </a:lnTo>
                  <a:lnTo>
                    <a:pt x="114604" y="81381"/>
                  </a:lnTo>
                  <a:lnTo>
                    <a:pt x="113665" y="72923"/>
                  </a:lnTo>
                  <a:lnTo>
                    <a:pt x="113677" y="71501"/>
                  </a:lnTo>
                  <a:lnTo>
                    <a:pt x="114452" y="64008"/>
                  </a:lnTo>
                  <a:lnTo>
                    <a:pt x="117170" y="56680"/>
                  </a:lnTo>
                  <a:lnTo>
                    <a:pt x="121996" y="51447"/>
                  </a:lnTo>
                  <a:lnTo>
                    <a:pt x="129159" y="49453"/>
                  </a:lnTo>
                  <a:lnTo>
                    <a:pt x="136042" y="51422"/>
                  </a:lnTo>
                  <a:lnTo>
                    <a:pt x="140716" y="56603"/>
                  </a:lnTo>
                  <a:lnTo>
                    <a:pt x="143395" y="63868"/>
                  </a:lnTo>
                  <a:lnTo>
                    <a:pt x="144170" y="71501"/>
                  </a:lnTo>
                  <a:lnTo>
                    <a:pt x="144170" y="35064"/>
                  </a:lnTo>
                  <a:lnTo>
                    <a:pt x="100355" y="43434"/>
                  </a:lnTo>
                  <a:lnTo>
                    <a:pt x="89204" y="72923"/>
                  </a:lnTo>
                  <a:lnTo>
                    <a:pt x="92214" y="89408"/>
                  </a:lnTo>
                  <a:lnTo>
                    <a:pt x="100520" y="101739"/>
                  </a:lnTo>
                  <a:lnTo>
                    <a:pt x="113004" y="109461"/>
                  </a:lnTo>
                  <a:lnTo>
                    <a:pt x="128549" y="112128"/>
                  </a:lnTo>
                  <a:lnTo>
                    <a:pt x="143395" y="109702"/>
                  </a:lnTo>
                  <a:lnTo>
                    <a:pt x="156222" y="102260"/>
                  </a:lnTo>
                  <a:lnTo>
                    <a:pt x="161277" y="95161"/>
                  </a:lnTo>
                  <a:lnTo>
                    <a:pt x="165239" y="89611"/>
                  </a:lnTo>
                  <a:lnTo>
                    <a:pt x="168643" y="71501"/>
                  </a:lnTo>
                  <a:close/>
                </a:path>
                <a:path w="1307464" h="142875">
                  <a:moveTo>
                    <a:pt x="206857" y="0"/>
                  </a:moveTo>
                  <a:lnTo>
                    <a:pt x="183222" y="0"/>
                  </a:lnTo>
                  <a:lnTo>
                    <a:pt x="183222" y="110388"/>
                  </a:lnTo>
                  <a:lnTo>
                    <a:pt x="206857" y="110388"/>
                  </a:lnTo>
                  <a:lnTo>
                    <a:pt x="206857" y="0"/>
                  </a:lnTo>
                  <a:close/>
                </a:path>
                <a:path w="1307464" h="142875">
                  <a:moveTo>
                    <a:pt x="298259" y="110401"/>
                  </a:moveTo>
                  <a:lnTo>
                    <a:pt x="297649" y="95935"/>
                  </a:lnTo>
                  <a:lnTo>
                    <a:pt x="297649" y="85979"/>
                  </a:lnTo>
                  <a:lnTo>
                    <a:pt x="297649" y="34366"/>
                  </a:lnTo>
                  <a:lnTo>
                    <a:pt x="274040" y="34366"/>
                  </a:lnTo>
                  <a:lnTo>
                    <a:pt x="274040" y="81635"/>
                  </a:lnTo>
                  <a:lnTo>
                    <a:pt x="273710" y="83337"/>
                  </a:lnTo>
                  <a:lnTo>
                    <a:pt x="271678" y="88468"/>
                  </a:lnTo>
                  <a:lnTo>
                    <a:pt x="267804" y="92989"/>
                  </a:lnTo>
                  <a:lnTo>
                    <a:pt x="252869" y="92989"/>
                  </a:lnTo>
                  <a:lnTo>
                    <a:pt x="249275" y="86283"/>
                  </a:lnTo>
                  <a:lnTo>
                    <a:pt x="249275" y="34366"/>
                  </a:lnTo>
                  <a:lnTo>
                    <a:pt x="225679" y="34366"/>
                  </a:lnTo>
                  <a:lnTo>
                    <a:pt x="225679" y="78981"/>
                  </a:lnTo>
                  <a:lnTo>
                    <a:pt x="227660" y="94081"/>
                  </a:lnTo>
                  <a:lnTo>
                    <a:pt x="233197" y="104368"/>
                  </a:lnTo>
                  <a:lnTo>
                    <a:pt x="241642" y="110261"/>
                  </a:lnTo>
                  <a:lnTo>
                    <a:pt x="252374" y="112128"/>
                  </a:lnTo>
                  <a:lnTo>
                    <a:pt x="261480" y="110845"/>
                  </a:lnTo>
                  <a:lnTo>
                    <a:pt x="268325" y="107645"/>
                  </a:lnTo>
                  <a:lnTo>
                    <a:pt x="273151" y="103581"/>
                  </a:lnTo>
                  <a:lnTo>
                    <a:pt x="276186" y="99669"/>
                  </a:lnTo>
                  <a:lnTo>
                    <a:pt x="276682" y="99669"/>
                  </a:lnTo>
                  <a:lnTo>
                    <a:pt x="277774" y="110401"/>
                  </a:lnTo>
                  <a:lnTo>
                    <a:pt x="298259" y="110401"/>
                  </a:lnTo>
                  <a:close/>
                </a:path>
                <a:path w="1307464" h="142875">
                  <a:moveTo>
                    <a:pt x="431622" y="65633"/>
                  </a:moveTo>
                  <a:lnTo>
                    <a:pt x="429666" y="50812"/>
                  </a:lnTo>
                  <a:lnTo>
                    <a:pt x="424281" y="40487"/>
                  </a:lnTo>
                  <a:lnTo>
                    <a:pt x="416153" y="34455"/>
                  </a:lnTo>
                  <a:lnTo>
                    <a:pt x="405980" y="32486"/>
                  </a:lnTo>
                  <a:lnTo>
                    <a:pt x="400392" y="32486"/>
                  </a:lnTo>
                  <a:lnTo>
                    <a:pt x="395681" y="33896"/>
                  </a:lnTo>
                  <a:lnTo>
                    <a:pt x="387769" y="38417"/>
                  </a:lnTo>
                  <a:lnTo>
                    <a:pt x="384517" y="41516"/>
                  </a:lnTo>
                  <a:lnTo>
                    <a:pt x="381546" y="45580"/>
                  </a:lnTo>
                  <a:lnTo>
                    <a:pt x="381254" y="45580"/>
                  </a:lnTo>
                  <a:lnTo>
                    <a:pt x="378015" y="37642"/>
                  </a:lnTo>
                  <a:lnTo>
                    <a:pt x="370370" y="32486"/>
                  </a:lnTo>
                  <a:lnTo>
                    <a:pt x="360438" y="32486"/>
                  </a:lnTo>
                  <a:lnTo>
                    <a:pt x="351866" y="33680"/>
                  </a:lnTo>
                  <a:lnTo>
                    <a:pt x="345325" y="36690"/>
                  </a:lnTo>
                  <a:lnTo>
                    <a:pt x="340575" y="40640"/>
                  </a:lnTo>
                  <a:lnTo>
                    <a:pt x="337426" y="44627"/>
                  </a:lnTo>
                  <a:lnTo>
                    <a:pt x="336918" y="44627"/>
                  </a:lnTo>
                  <a:lnTo>
                    <a:pt x="335978" y="34366"/>
                  </a:lnTo>
                  <a:lnTo>
                    <a:pt x="315925" y="34366"/>
                  </a:lnTo>
                  <a:lnTo>
                    <a:pt x="316572" y="49149"/>
                  </a:lnTo>
                  <a:lnTo>
                    <a:pt x="316572" y="58635"/>
                  </a:lnTo>
                  <a:lnTo>
                    <a:pt x="316572" y="110401"/>
                  </a:lnTo>
                  <a:lnTo>
                    <a:pt x="339572" y="110401"/>
                  </a:lnTo>
                  <a:lnTo>
                    <a:pt x="339572" y="66103"/>
                  </a:lnTo>
                  <a:lnTo>
                    <a:pt x="339737" y="61887"/>
                  </a:lnTo>
                  <a:lnTo>
                    <a:pt x="341884" y="56286"/>
                  </a:lnTo>
                  <a:lnTo>
                    <a:pt x="345465" y="51638"/>
                  </a:lnTo>
                  <a:lnTo>
                    <a:pt x="359168" y="51638"/>
                  </a:lnTo>
                  <a:lnTo>
                    <a:pt x="362585" y="58166"/>
                  </a:lnTo>
                  <a:lnTo>
                    <a:pt x="362585" y="110401"/>
                  </a:lnTo>
                  <a:lnTo>
                    <a:pt x="385610" y="110401"/>
                  </a:lnTo>
                  <a:lnTo>
                    <a:pt x="385610" y="63919"/>
                  </a:lnTo>
                  <a:lnTo>
                    <a:pt x="385927" y="61569"/>
                  </a:lnTo>
                  <a:lnTo>
                    <a:pt x="386372" y="59867"/>
                  </a:lnTo>
                  <a:lnTo>
                    <a:pt x="388073" y="55346"/>
                  </a:lnTo>
                  <a:lnTo>
                    <a:pt x="391807" y="51638"/>
                  </a:lnTo>
                  <a:lnTo>
                    <a:pt x="405066" y="51638"/>
                  </a:lnTo>
                  <a:lnTo>
                    <a:pt x="408647" y="58000"/>
                  </a:lnTo>
                  <a:lnTo>
                    <a:pt x="408647" y="110401"/>
                  </a:lnTo>
                  <a:lnTo>
                    <a:pt x="431622" y="110401"/>
                  </a:lnTo>
                  <a:lnTo>
                    <a:pt x="431622" y="65633"/>
                  </a:lnTo>
                  <a:close/>
                </a:path>
                <a:path w="1307464" h="142875">
                  <a:moveTo>
                    <a:pt x="522363" y="65468"/>
                  </a:moveTo>
                  <a:lnTo>
                    <a:pt x="520306" y="50888"/>
                  </a:lnTo>
                  <a:lnTo>
                    <a:pt x="514604" y="40665"/>
                  </a:lnTo>
                  <a:lnTo>
                    <a:pt x="505993" y="34632"/>
                  </a:lnTo>
                  <a:lnTo>
                    <a:pt x="495173" y="32651"/>
                  </a:lnTo>
                  <a:lnTo>
                    <a:pt x="486562" y="33870"/>
                  </a:lnTo>
                  <a:lnTo>
                    <a:pt x="479806" y="36918"/>
                  </a:lnTo>
                  <a:lnTo>
                    <a:pt x="474865" y="40906"/>
                  </a:lnTo>
                  <a:lnTo>
                    <a:pt x="471678" y="44932"/>
                  </a:lnTo>
                  <a:lnTo>
                    <a:pt x="471170" y="44932"/>
                  </a:lnTo>
                  <a:lnTo>
                    <a:pt x="470141" y="34366"/>
                  </a:lnTo>
                  <a:lnTo>
                    <a:pt x="449592" y="34366"/>
                  </a:lnTo>
                  <a:lnTo>
                    <a:pt x="450215" y="49149"/>
                  </a:lnTo>
                  <a:lnTo>
                    <a:pt x="450215" y="58635"/>
                  </a:lnTo>
                  <a:lnTo>
                    <a:pt x="450215" y="110401"/>
                  </a:lnTo>
                  <a:lnTo>
                    <a:pt x="473824" y="110401"/>
                  </a:lnTo>
                  <a:lnTo>
                    <a:pt x="473824" y="64363"/>
                  </a:lnTo>
                  <a:lnTo>
                    <a:pt x="474027" y="62191"/>
                  </a:lnTo>
                  <a:lnTo>
                    <a:pt x="476364" y="56286"/>
                  </a:lnTo>
                  <a:lnTo>
                    <a:pt x="480263" y="51777"/>
                  </a:lnTo>
                  <a:lnTo>
                    <a:pt x="495312" y="51777"/>
                  </a:lnTo>
                  <a:lnTo>
                    <a:pt x="498754" y="58458"/>
                  </a:lnTo>
                  <a:lnTo>
                    <a:pt x="498754" y="110401"/>
                  </a:lnTo>
                  <a:lnTo>
                    <a:pt x="522363" y="110401"/>
                  </a:lnTo>
                  <a:lnTo>
                    <a:pt x="522363" y="65468"/>
                  </a:lnTo>
                  <a:close/>
                </a:path>
                <a:path w="1307464" h="142875">
                  <a:moveTo>
                    <a:pt x="594321" y="87388"/>
                  </a:moveTo>
                  <a:lnTo>
                    <a:pt x="564502" y="60629"/>
                  </a:lnTo>
                  <a:lnTo>
                    <a:pt x="561530" y="58762"/>
                  </a:lnTo>
                  <a:lnTo>
                    <a:pt x="561530" y="51308"/>
                  </a:lnTo>
                  <a:lnTo>
                    <a:pt x="564794" y="48971"/>
                  </a:lnTo>
                  <a:lnTo>
                    <a:pt x="576910" y="48971"/>
                  </a:lnTo>
                  <a:lnTo>
                    <a:pt x="583590" y="51485"/>
                  </a:lnTo>
                  <a:lnTo>
                    <a:pt x="586994" y="53340"/>
                  </a:lnTo>
                  <a:lnTo>
                    <a:pt x="591083" y="37007"/>
                  </a:lnTo>
                  <a:lnTo>
                    <a:pt x="586409" y="34671"/>
                  </a:lnTo>
                  <a:lnTo>
                    <a:pt x="578612" y="32486"/>
                  </a:lnTo>
                  <a:lnTo>
                    <a:pt x="569734" y="32486"/>
                  </a:lnTo>
                  <a:lnTo>
                    <a:pt x="556971" y="34378"/>
                  </a:lnTo>
                  <a:lnTo>
                    <a:pt x="547230" y="39636"/>
                  </a:lnTo>
                  <a:lnTo>
                    <a:pt x="541020" y="47574"/>
                  </a:lnTo>
                  <a:lnTo>
                    <a:pt x="538835" y="57531"/>
                  </a:lnTo>
                  <a:lnTo>
                    <a:pt x="539927" y="64173"/>
                  </a:lnTo>
                  <a:lnTo>
                    <a:pt x="543699" y="70370"/>
                  </a:lnTo>
                  <a:lnTo>
                    <a:pt x="550468" y="75869"/>
                  </a:lnTo>
                  <a:lnTo>
                    <a:pt x="560565" y="80403"/>
                  </a:lnTo>
                  <a:lnTo>
                    <a:pt x="569302" y="83337"/>
                  </a:lnTo>
                  <a:lnTo>
                    <a:pt x="571614" y="85217"/>
                  </a:lnTo>
                  <a:lnTo>
                    <a:pt x="571614" y="93129"/>
                  </a:lnTo>
                  <a:lnTo>
                    <a:pt x="568680" y="95478"/>
                  </a:lnTo>
                  <a:lnTo>
                    <a:pt x="554545" y="95478"/>
                  </a:lnTo>
                  <a:lnTo>
                    <a:pt x="545515" y="92519"/>
                  </a:lnTo>
                  <a:lnTo>
                    <a:pt x="541159" y="89890"/>
                  </a:lnTo>
                  <a:lnTo>
                    <a:pt x="536956" y="106667"/>
                  </a:lnTo>
                  <a:lnTo>
                    <a:pt x="542721" y="109766"/>
                  </a:lnTo>
                  <a:lnTo>
                    <a:pt x="551561" y="112128"/>
                  </a:lnTo>
                  <a:lnTo>
                    <a:pt x="561530" y="112128"/>
                  </a:lnTo>
                  <a:lnTo>
                    <a:pt x="575830" y="110274"/>
                  </a:lnTo>
                  <a:lnTo>
                    <a:pt x="586079" y="105117"/>
                  </a:lnTo>
                  <a:lnTo>
                    <a:pt x="592251" y="97282"/>
                  </a:lnTo>
                  <a:lnTo>
                    <a:pt x="594321" y="87388"/>
                  </a:lnTo>
                  <a:close/>
                </a:path>
                <a:path w="1307464" h="142875">
                  <a:moveTo>
                    <a:pt x="666330" y="61734"/>
                  </a:moveTo>
                  <a:lnTo>
                    <a:pt x="625576" y="61734"/>
                  </a:lnTo>
                  <a:lnTo>
                    <a:pt x="625576" y="77431"/>
                  </a:lnTo>
                  <a:lnTo>
                    <a:pt x="666330" y="77431"/>
                  </a:lnTo>
                  <a:lnTo>
                    <a:pt x="666330" y="61734"/>
                  </a:lnTo>
                  <a:close/>
                </a:path>
                <a:path w="1307464" h="142875">
                  <a:moveTo>
                    <a:pt x="770724" y="79463"/>
                  </a:moveTo>
                  <a:lnTo>
                    <a:pt x="743648" y="48196"/>
                  </a:lnTo>
                  <a:lnTo>
                    <a:pt x="730008" y="43078"/>
                  </a:lnTo>
                  <a:lnTo>
                    <a:pt x="724217" y="40132"/>
                  </a:lnTo>
                  <a:lnTo>
                    <a:pt x="724217" y="28143"/>
                  </a:lnTo>
                  <a:lnTo>
                    <a:pt x="729221" y="23329"/>
                  </a:lnTo>
                  <a:lnTo>
                    <a:pt x="749554" y="23329"/>
                  </a:lnTo>
                  <a:lnTo>
                    <a:pt x="757212" y="26276"/>
                  </a:lnTo>
                  <a:lnTo>
                    <a:pt x="761199" y="28308"/>
                  </a:lnTo>
                  <a:lnTo>
                    <a:pt x="766546" y="9321"/>
                  </a:lnTo>
                  <a:lnTo>
                    <a:pt x="761441" y="7251"/>
                  </a:lnTo>
                  <a:lnTo>
                    <a:pt x="755332" y="5575"/>
                  </a:lnTo>
                  <a:lnTo>
                    <a:pt x="748144" y="4457"/>
                  </a:lnTo>
                  <a:lnTo>
                    <a:pt x="739775" y="4038"/>
                  </a:lnTo>
                  <a:lnTo>
                    <a:pt x="723239" y="6438"/>
                  </a:lnTo>
                  <a:lnTo>
                    <a:pt x="710755" y="13042"/>
                  </a:lnTo>
                  <a:lnTo>
                    <a:pt x="702868" y="22999"/>
                  </a:lnTo>
                  <a:lnTo>
                    <a:pt x="700112" y="35445"/>
                  </a:lnTo>
                  <a:lnTo>
                    <a:pt x="702195" y="45859"/>
                  </a:lnTo>
                  <a:lnTo>
                    <a:pt x="708063" y="54394"/>
                  </a:lnTo>
                  <a:lnTo>
                    <a:pt x="717194" y="61226"/>
                  </a:lnTo>
                  <a:lnTo>
                    <a:pt x="729068" y="66573"/>
                  </a:lnTo>
                  <a:lnTo>
                    <a:pt x="741616" y="70929"/>
                  </a:lnTo>
                  <a:lnTo>
                    <a:pt x="746620" y="74625"/>
                  </a:lnTo>
                  <a:lnTo>
                    <a:pt x="746620" y="87998"/>
                  </a:lnTo>
                  <a:lnTo>
                    <a:pt x="740867" y="92519"/>
                  </a:lnTo>
                  <a:lnTo>
                    <a:pt x="730008" y="92519"/>
                  </a:lnTo>
                  <a:lnTo>
                    <a:pt x="722503" y="91960"/>
                  </a:lnTo>
                  <a:lnTo>
                    <a:pt x="715403" y="90487"/>
                  </a:lnTo>
                  <a:lnTo>
                    <a:pt x="709015" y="88392"/>
                  </a:lnTo>
                  <a:lnTo>
                    <a:pt x="703694" y="85979"/>
                  </a:lnTo>
                  <a:lnTo>
                    <a:pt x="698906" y="105410"/>
                  </a:lnTo>
                  <a:lnTo>
                    <a:pt x="704342" y="107810"/>
                  </a:lnTo>
                  <a:lnTo>
                    <a:pt x="711454" y="109905"/>
                  </a:lnTo>
                  <a:lnTo>
                    <a:pt x="719709" y="111391"/>
                  </a:lnTo>
                  <a:lnTo>
                    <a:pt x="728573" y="111950"/>
                  </a:lnTo>
                  <a:lnTo>
                    <a:pt x="747306" y="109347"/>
                  </a:lnTo>
                  <a:lnTo>
                    <a:pt x="760450" y="102285"/>
                  </a:lnTo>
                  <a:lnTo>
                    <a:pt x="768184" y="91948"/>
                  </a:lnTo>
                  <a:lnTo>
                    <a:pt x="770724" y="79463"/>
                  </a:lnTo>
                  <a:close/>
                </a:path>
                <a:path w="1307464" h="142875">
                  <a:moveTo>
                    <a:pt x="857618" y="66103"/>
                  </a:moveTo>
                  <a:lnTo>
                    <a:pt x="855586" y="51168"/>
                  </a:lnTo>
                  <a:lnTo>
                    <a:pt x="849985" y="40741"/>
                  </a:lnTo>
                  <a:lnTo>
                    <a:pt x="841552" y="34645"/>
                  </a:lnTo>
                  <a:lnTo>
                    <a:pt x="831037" y="32651"/>
                  </a:lnTo>
                  <a:lnTo>
                    <a:pt x="826681" y="32651"/>
                  </a:lnTo>
                  <a:lnTo>
                    <a:pt x="822325" y="33743"/>
                  </a:lnTo>
                  <a:lnTo>
                    <a:pt x="815009" y="37477"/>
                  </a:lnTo>
                  <a:lnTo>
                    <a:pt x="811923" y="40132"/>
                  </a:lnTo>
                  <a:lnTo>
                    <a:pt x="809421" y="43548"/>
                  </a:lnTo>
                  <a:lnTo>
                    <a:pt x="809129" y="43548"/>
                  </a:lnTo>
                  <a:lnTo>
                    <a:pt x="809129" y="12"/>
                  </a:lnTo>
                  <a:lnTo>
                    <a:pt x="785495" y="12"/>
                  </a:lnTo>
                  <a:lnTo>
                    <a:pt x="785495" y="110401"/>
                  </a:lnTo>
                  <a:lnTo>
                    <a:pt x="809129" y="110401"/>
                  </a:lnTo>
                  <a:lnTo>
                    <a:pt x="809218" y="61582"/>
                  </a:lnTo>
                  <a:lnTo>
                    <a:pt x="811542" y="55829"/>
                  </a:lnTo>
                  <a:lnTo>
                    <a:pt x="815479" y="51777"/>
                  </a:lnTo>
                  <a:lnTo>
                    <a:pt x="830567" y="51777"/>
                  </a:lnTo>
                  <a:lnTo>
                    <a:pt x="833970" y="58635"/>
                  </a:lnTo>
                  <a:lnTo>
                    <a:pt x="833970" y="110401"/>
                  </a:lnTo>
                  <a:lnTo>
                    <a:pt x="857618" y="110401"/>
                  </a:lnTo>
                  <a:lnTo>
                    <a:pt x="857618" y="66103"/>
                  </a:lnTo>
                  <a:close/>
                </a:path>
                <a:path w="1307464" h="142875">
                  <a:moveTo>
                    <a:pt x="951661" y="71501"/>
                  </a:moveTo>
                  <a:lnTo>
                    <a:pt x="928738" y="35344"/>
                  </a:lnTo>
                  <a:lnTo>
                    <a:pt x="927163" y="35064"/>
                  </a:lnTo>
                  <a:lnTo>
                    <a:pt x="927163" y="71501"/>
                  </a:lnTo>
                  <a:lnTo>
                    <a:pt x="927138" y="72923"/>
                  </a:lnTo>
                  <a:lnTo>
                    <a:pt x="926185" y="81572"/>
                  </a:lnTo>
                  <a:lnTo>
                    <a:pt x="923188" y="88836"/>
                  </a:lnTo>
                  <a:lnTo>
                    <a:pt x="918438" y="93510"/>
                  </a:lnTo>
                  <a:lnTo>
                    <a:pt x="912114" y="95161"/>
                  </a:lnTo>
                  <a:lnTo>
                    <a:pt x="905446" y="93421"/>
                  </a:lnTo>
                  <a:lnTo>
                    <a:pt x="900582" y="88620"/>
                  </a:lnTo>
                  <a:lnTo>
                    <a:pt x="897610" y="81381"/>
                  </a:lnTo>
                  <a:lnTo>
                    <a:pt x="896658" y="72923"/>
                  </a:lnTo>
                  <a:lnTo>
                    <a:pt x="896670" y="71501"/>
                  </a:lnTo>
                  <a:lnTo>
                    <a:pt x="897445" y="64008"/>
                  </a:lnTo>
                  <a:lnTo>
                    <a:pt x="900163" y="56680"/>
                  </a:lnTo>
                  <a:lnTo>
                    <a:pt x="904976" y="51447"/>
                  </a:lnTo>
                  <a:lnTo>
                    <a:pt x="912114" y="49453"/>
                  </a:lnTo>
                  <a:lnTo>
                    <a:pt x="918984" y="51422"/>
                  </a:lnTo>
                  <a:lnTo>
                    <a:pt x="923683" y="56603"/>
                  </a:lnTo>
                  <a:lnTo>
                    <a:pt x="926363" y="63868"/>
                  </a:lnTo>
                  <a:lnTo>
                    <a:pt x="927163" y="71501"/>
                  </a:lnTo>
                  <a:lnTo>
                    <a:pt x="927163" y="35064"/>
                  </a:lnTo>
                  <a:lnTo>
                    <a:pt x="883348" y="43434"/>
                  </a:lnTo>
                  <a:lnTo>
                    <a:pt x="872185" y="72923"/>
                  </a:lnTo>
                  <a:lnTo>
                    <a:pt x="875207" y="89408"/>
                  </a:lnTo>
                  <a:lnTo>
                    <a:pt x="883513" y="101739"/>
                  </a:lnTo>
                  <a:lnTo>
                    <a:pt x="895997" y="109461"/>
                  </a:lnTo>
                  <a:lnTo>
                    <a:pt x="911504" y="112128"/>
                  </a:lnTo>
                  <a:lnTo>
                    <a:pt x="926376" y="109702"/>
                  </a:lnTo>
                  <a:lnTo>
                    <a:pt x="939228" y="102260"/>
                  </a:lnTo>
                  <a:lnTo>
                    <a:pt x="944295" y="95161"/>
                  </a:lnTo>
                  <a:lnTo>
                    <a:pt x="948258" y="89611"/>
                  </a:lnTo>
                  <a:lnTo>
                    <a:pt x="951661" y="71501"/>
                  </a:lnTo>
                  <a:close/>
                </a:path>
                <a:path w="1307464" h="142875">
                  <a:moveTo>
                    <a:pt x="1012888" y="32956"/>
                  </a:moveTo>
                  <a:lnTo>
                    <a:pt x="1010069" y="32486"/>
                  </a:lnTo>
                  <a:lnTo>
                    <a:pt x="1007884" y="32486"/>
                  </a:lnTo>
                  <a:lnTo>
                    <a:pt x="1002093" y="33401"/>
                  </a:lnTo>
                  <a:lnTo>
                    <a:pt x="996302" y="36220"/>
                  </a:lnTo>
                  <a:lnTo>
                    <a:pt x="991158" y="41148"/>
                  </a:lnTo>
                  <a:lnTo>
                    <a:pt x="987336" y="48348"/>
                  </a:lnTo>
                  <a:lnTo>
                    <a:pt x="986751" y="48348"/>
                  </a:lnTo>
                  <a:lnTo>
                    <a:pt x="985812" y="34353"/>
                  </a:lnTo>
                  <a:lnTo>
                    <a:pt x="965581" y="34353"/>
                  </a:lnTo>
                  <a:lnTo>
                    <a:pt x="966089" y="40881"/>
                  </a:lnTo>
                  <a:lnTo>
                    <a:pt x="966203" y="59385"/>
                  </a:lnTo>
                  <a:lnTo>
                    <a:pt x="966203" y="110401"/>
                  </a:lnTo>
                  <a:lnTo>
                    <a:pt x="989863" y="110401"/>
                  </a:lnTo>
                  <a:lnTo>
                    <a:pt x="989863" y="71818"/>
                  </a:lnTo>
                  <a:lnTo>
                    <a:pt x="990015" y="68097"/>
                  </a:lnTo>
                  <a:lnTo>
                    <a:pt x="991844" y="59245"/>
                  </a:lnTo>
                  <a:lnTo>
                    <a:pt x="997775" y="54584"/>
                  </a:lnTo>
                  <a:lnTo>
                    <a:pt x="1009129" y="54584"/>
                  </a:lnTo>
                  <a:lnTo>
                    <a:pt x="1012888" y="55206"/>
                  </a:lnTo>
                  <a:lnTo>
                    <a:pt x="1012888" y="32956"/>
                  </a:lnTo>
                  <a:close/>
                </a:path>
                <a:path w="1307464" h="142875">
                  <a:moveTo>
                    <a:pt x="1048905" y="34353"/>
                  </a:moveTo>
                  <a:lnTo>
                    <a:pt x="1025309" y="34353"/>
                  </a:lnTo>
                  <a:lnTo>
                    <a:pt x="1025309" y="110388"/>
                  </a:lnTo>
                  <a:lnTo>
                    <a:pt x="1048905" y="110388"/>
                  </a:lnTo>
                  <a:lnTo>
                    <a:pt x="1048905" y="34353"/>
                  </a:lnTo>
                  <a:close/>
                </a:path>
                <a:path w="1307464" h="142875">
                  <a:moveTo>
                    <a:pt x="1049680" y="13220"/>
                  </a:moveTo>
                  <a:lnTo>
                    <a:pt x="1049528" y="6527"/>
                  </a:lnTo>
                  <a:lnTo>
                    <a:pt x="1044854" y="1384"/>
                  </a:lnTo>
                  <a:lnTo>
                    <a:pt x="1029665" y="1384"/>
                  </a:lnTo>
                  <a:lnTo>
                    <a:pt x="1024661" y="6527"/>
                  </a:lnTo>
                  <a:lnTo>
                    <a:pt x="1024661" y="19748"/>
                  </a:lnTo>
                  <a:lnTo>
                    <a:pt x="1029449" y="25031"/>
                  </a:lnTo>
                  <a:lnTo>
                    <a:pt x="1044854" y="25031"/>
                  </a:lnTo>
                  <a:lnTo>
                    <a:pt x="1049680" y="19748"/>
                  </a:lnTo>
                  <a:lnTo>
                    <a:pt x="1049680" y="13220"/>
                  </a:lnTo>
                  <a:close/>
                </a:path>
                <a:path w="1307464" h="142875">
                  <a:moveTo>
                    <a:pt x="1139990" y="65468"/>
                  </a:moveTo>
                  <a:lnTo>
                    <a:pt x="1137932" y="50888"/>
                  </a:lnTo>
                  <a:lnTo>
                    <a:pt x="1132230" y="40665"/>
                  </a:lnTo>
                  <a:lnTo>
                    <a:pt x="1123607" y="34632"/>
                  </a:lnTo>
                  <a:lnTo>
                    <a:pt x="1112786" y="32651"/>
                  </a:lnTo>
                  <a:lnTo>
                    <a:pt x="1104188" y="33870"/>
                  </a:lnTo>
                  <a:lnTo>
                    <a:pt x="1097445" y="36918"/>
                  </a:lnTo>
                  <a:lnTo>
                    <a:pt x="1092492" y="40906"/>
                  </a:lnTo>
                  <a:lnTo>
                    <a:pt x="1089291" y="44932"/>
                  </a:lnTo>
                  <a:lnTo>
                    <a:pt x="1088859" y="44932"/>
                  </a:lnTo>
                  <a:lnTo>
                    <a:pt x="1087742" y="34366"/>
                  </a:lnTo>
                  <a:lnTo>
                    <a:pt x="1067219" y="34366"/>
                  </a:lnTo>
                  <a:lnTo>
                    <a:pt x="1067841" y="49149"/>
                  </a:lnTo>
                  <a:lnTo>
                    <a:pt x="1067841" y="58635"/>
                  </a:lnTo>
                  <a:lnTo>
                    <a:pt x="1067841" y="110401"/>
                  </a:lnTo>
                  <a:lnTo>
                    <a:pt x="1091501" y="110401"/>
                  </a:lnTo>
                  <a:lnTo>
                    <a:pt x="1091501" y="66573"/>
                  </a:lnTo>
                  <a:lnTo>
                    <a:pt x="1091653" y="62191"/>
                  </a:lnTo>
                  <a:lnTo>
                    <a:pt x="1093978" y="56286"/>
                  </a:lnTo>
                  <a:lnTo>
                    <a:pt x="1097851" y="51777"/>
                  </a:lnTo>
                  <a:lnTo>
                    <a:pt x="1112939" y="51777"/>
                  </a:lnTo>
                  <a:lnTo>
                    <a:pt x="1116368" y="58458"/>
                  </a:lnTo>
                  <a:lnTo>
                    <a:pt x="1116368" y="110401"/>
                  </a:lnTo>
                  <a:lnTo>
                    <a:pt x="1139990" y="110401"/>
                  </a:lnTo>
                  <a:lnTo>
                    <a:pt x="1139990" y="65468"/>
                  </a:lnTo>
                  <a:close/>
                </a:path>
                <a:path w="1307464" h="142875">
                  <a:moveTo>
                    <a:pt x="1231569" y="34353"/>
                  </a:moveTo>
                  <a:lnTo>
                    <a:pt x="1211046" y="34353"/>
                  </a:lnTo>
                  <a:lnTo>
                    <a:pt x="1210246" y="43535"/>
                  </a:lnTo>
                  <a:lnTo>
                    <a:pt x="1209929" y="43535"/>
                  </a:lnTo>
                  <a:lnTo>
                    <a:pt x="1207135" y="38950"/>
                  </a:lnTo>
                  <a:lnTo>
                    <a:pt x="1207135" y="62357"/>
                  </a:lnTo>
                  <a:lnTo>
                    <a:pt x="1207135" y="81000"/>
                  </a:lnTo>
                  <a:lnTo>
                    <a:pt x="1206550" y="82854"/>
                  </a:lnTo>
                  <a:lnTo>
                    <a:pt x="1204963" y="88328"/>
                  </a:lnTo>
                  <a:lnTo>
                    <a:pt x="1200099" y="92367"/>
                  </a:lnTo>
                  <a:lnTo>
                    <a:pt x="1193901" y="92367"/>
                  </a:lnTo>
                  <a:lnTo>
                    <a:pt x="1187373" y="90805"/>
                  </a:lnTo>
                  <a:lnTo>
                    <a:pt x="1182535" y="86512"/>
                  </a:lnTo>
                  <a:lnTo>
                    <a:pt x="1179525" y="80086"/>
                  </a:lnTo>
                  <a:lnTo>
                    <a:pt x="1178496" y="72136"/>
                  </a:lnTo>
                  <a:lnTo>
                    <a:pt x="1179703" y="62928"/>
                  </a:lnTo>
                  <a:lnTo>
                    <a:pt x="1183030" y="56134"/>
                  </a:lnTo>
                  <a:lnTo>
                    <a:pt x="1187945" y="51981"/>
                  </a:lnTo>
                  <a:lnTo>
                    <a:pt x="1194054" y="50546"/>
                  </a:lnTo>
                  <a:lnTo>
                    <a:pt x="1200581" y="50546"/>
                  </a:lnTo>
                  <a:lnTo>
                    <a:pt x="1205103" y="54737"/>
                  </a:lnTo>
                  <a:lnTo>
                    <a:pt x="1206817" y="60947"/>
                  </a:lnTo>
                  <a:lnTo>
                    <a:pt x="1207135" y="62357"/>
                  </a:lnTo>
                  <a:lnTo>
                    <a:pt x="1207135" y="38950"/>
                  </a:lnTo>
                  <a:lnTo>
                    <a:pt x="1206042" y="37147"/>
                  </a:lnTo>
                  <a:lnTo>
                    <a:pt x="1199527" y="32651"/>
                  </a:lnTo>
                  <a:lnTo>
                    <a:pt x="1189075" y="32651"/>
                  </a:lnTo>
                  <a:lnTo>
                    <a:pt x="1175753" y="35471"/>
                  </a:lnTo>
                  <a:lnTo>
                    <a:pt x="1164780" y="43497"/>
                  </a:lnTo>
                  <a:lnTo>
                    <a:pt x="1157325" y="56159"/>
                  </a:lnTo>
                  <a:lnTo>
                    <a:pt x="1154595" y="72771"/>
                  </a:lnTo>
                  <a:lnTo>
                    <a:pt x="1156970" y="87744"/>
                  </a:lnTo>
                  <a:lnTo>
                    <a:pt x="1163624" y="99441"/>
                  </a:lnTo>
                  <a:lnTo>
                    <a:pt x="1173797" y="107048"/>
                  </a:lnTo>
                  <a:lnTo>
                    <a:pt x="1186764" y="109766"/>
                  </a:lnTo>
                  <a:lnTo>
                    <a:pt x="1195463" y="109766"/>
                  </a:lnTo>
                  <a:lnTo>
                    <a:pt x="1202778" y="106197"/>
                  </a:lnTo>
                  <a:lnTo>
                    <a:pt x="1207249" y="99961"/>
                  </a:lnTo>
                  <a:lnTo>
                    <a:pt x="1207579" y="99961"/>
                  </a:lnTo>
                  <a:lnTo>
                    <a:pt x="1207579" y="104800"/>
                  </a:lnTo>
                  <a:lnTo>
                    <a:pt x="1206068" y="113906"/>
                  </a:lnTo>
                  <a:lnTo>
                    <a:pt x="1201915" y="120142"/>
                  </a:lnTo>
                  <a:lnTo>
                    <a:pt x="1195666" y="123710"/>
                  </a:lnTo>
                  <a:lnTo>
                    <a:pt x="1187856" y="124853"/>
                  </a:lnTo>
                  <a:lnTo>
                    <a:pt x="1178826" y="124853"/>
                  </a:lnTo>
                  <a:lnTo>
                    <a:pt x="1170584" y="121907"/>
                  </a:lnTo>
                  <a:lnTo>
                    <a:pt x="1165771" y="119087"/>
                  </a:lnTo>
                  <a:lnTo>
                    <a:pt x="1161097" y="137121"/>
                  </a:lnTo>
                  <a:lnTo>
                    <a:pt x="1166837" y="139611"/>
                  </a:lnTo>
                  <a:lnTo>
                    <a:pt x="1173556" y="141414"/>
                  </a:lnTo>
                  <a:lnTo>
                    <a:pt x="1180884" y="142506"/>
                  </a:lnTo>
                  <a:lnTo>
                    <a:pt x="1188466" y="142875"/>
                  </a:lnTo>
                  <a:lnTo>
                    <a:pt x="1196860" y="142430"/>
                  </a:lnTo>
                  <a:lnTo>
                    <a:pt x="1225765" y="124853"/>
                  </a:lnTo>
                  <a:lnTo>
                    <a:pt x="1228382" y="119087"/>
                  </a:lnTo>
                  <a:lnTo>
                    <a:pt x="1230350" y="109766"/>
                  </a:lnTo>
                  <a:lnTo>
                    <a:pt x="1230909" y="99961"/>
                  </a:lnTo>
                  <a:lnTo>
                    <a:pt x="1230947" y="92367"/>
                  </a:lnTo>
                  <a:lnTo>
                    <a:pt x="1230947" y="50546"/>
                  </a:lnTo>
                  <a:lnTo>
                    <a:pt x="1231036" y="43535"/>
                  </a:lnTo>
                  <a:lnTo>
                    <a:pt x="1231214" y="39357"/>
                  </a:lnTo>
                  <a:lnTo>
                    <a:pt x="1231569" y="34353"/>
                  </a:lnTo>
                  <a:close/>
                </a:path>
                <a:path w="1307464" h="142875">
                  <a:moveTo>
                    <a:pt x="1307452" y="61734"/>
                  </a:moveTo>
                  <a:lnTo>
                    <a:pt x="1266736" y="61734"/>
                  </a:lnTo>
                  <a:lnTo>
                    <a:pt x="1266736" y="77431"/>
                  </a:lnTo>
                  <a:lnTo>
                    <a:pt x="1307452" y="77431"/>
                  </a:lnTo>
                  <a:lnTo>
                    <a:pt x="1307452" y="61734"/>
                  </a:lnTo>
                  <a:close/>
                </a:path>
              </a:pathLst>
            </a:custGeom>
            <a:solidFill>
              <a:srgbClr val="36A9E1"/>
            </a:solidFill>
          </p:spPr>
          <p:txBody>
            <a:bodyPr wrap="square" lIns="0" tIns="0" rIns="0" bIns="0" rtlCol="0"/>
            <a:lstStyle/>
            <a:p>
              <a:endParaRPr/>
            </a:p>
          </p:txBody>
        </p:sp>
        <p:pic>
          <p:nvPicPr>
            <p:cNvPr id="44" name="object 13">
              <a:extLst>
                <a:ext uri="{FF2B5EF4-FFF2-40B4-BE49-F238E27FC236}">
                  <a16:creationId xmlns:a16="http://schemas.microsoft.com/office/drawing/2014/main" id="{1603F01D-6C2D-433D-A672-961A62E77CD5}"/>
                </a:ext>
              </a:extLst>
            </p:cNvPr>
            <p:cNvPicPr/>
            <p:nvPr/>
          </p:nvPicPr>
          <p:blipFill>
            <a:blip r:embed="rId5" cstate="print"/>
            <a:stretch>
              <a:fillRect/>
            </a:stretch>
          </p:blipFill>
          <p:spPr>
            <a:xfrm>
              <a:off x="4335401" y="9849167"/>
              <a:ext cx="379712" cy="142873"/>
            </a:xfrm>
            <a:prstGeom prst="rect">
              <a:avLst/>
            </a:prstGeom>
          </p:spPr>
        </p:pic>
        <p:sp>
          <p:nvSpPr>
            <p:cNvPr id="45" name="object 14">
              <a:extLst>
                <a:ext uri="{FF2B5EF4-FFF2-40B4-BE49-F238E27FC236}">
                  <a16:creationId xmlns:a16="http://schemas.microsoft.com/office/drawing/2014/main" id="{170EC9FA-10D4-468F-9303-A7C6B75DF0AA}"/>
                </a:ext>
              </a:extLst>
            </p:cNvPr>
            <p:cNvSpPr/>
            <p:nvPr/>
          </p:nvSpPr>
          <p:spPr>
            <a:xfrm>
              <a:off x="4750343" y="9910902"/>
              <a:ext cx="41275" cy="15875"/>
            </a:xfrm>
            <a:custGeom>
              <a:avLst/>
              <a:gdLst/>
              <a:ahLst/>
              <a:cxnLst/>
              <a:rect l="l" t="t" r="r" b="b"/>
              <a:pathLst>
                <a:path w="41275" h="15875">
                  <a:moveTo>
                    <a:pt x="40754" y="0"/>
                  </a:moveTo>
                  <a:lnTo>
                    <a:pt x="0" y="0"/>
                  </a:lnTo>
                  <a:lnTo>
                    <a:pt x="0" y="15697"/>
                  </a:lnTo>
                  <a:lnTo>
                    <a:pt x="40754" y="15697"/>
                  </a:lnTo>
                  <a:lnTo>
                    <a:pt x="40754" y="0"/>
                  </a:lnTo>
                  <a:close/>
                </a:path>
              </a:pathLst>
            </a:custGeom>
            <a:solidFill>
              <a:srgbClr val="36A9E1"/>
            </a:solidFill>
          </p:spPr>
          <p:txBody>
            <a:bodyPr wrap="square" lIns="0" tIns="0" rIns="0" bIns="0" rtlCol="0"/>
            <a:lstStyle/>
            <a:p>
              <a:endParaRPr/>
            </a:p>
          </p:txBody>
        </p:sp>
        <p:pic>
          <p:nvPicPr>
            <p:cNvPr id="46" name="object 15">
              <a:extLst>
                <a:ext uri="{FF2B5EF4-FFF2-40B4-BE49-F238E27FC236}">
                  <a16:creationId xmlns:a16="http://schemas.microsoft.com/office/drawing/2014/main" id="{B295DE75-8EF1-481F-9076-DC9204496219}"/>
                </a:ext>
              </a:extLst>
            </p:cNvPr>
            <p:cNvPicPr/>
            <p:nvPr/>
          </p:nvPicPr>
          <p:blipFill>
            <a:blip r:embed="rId6" cstate="print"/>
            <a:stretch>
              <a:fillRect/>
            </a:stretch>
          </p:blipFill>
          <p:spPr>
            <a:xfrm>
              <a:off x="4825326" y="9850552"/>
              <a:ext cx="379559" cy="110738"/>
            </a:xfrm>
            <a:prstGeom prst="rect">
              <a:avLst/>
            </a:prstGeom>
          </p:spPr>
        </p:pic>
        <p:pic>
          <p:nvPicPr>
            <p:cNvPr id="47" name="object 16">
              <a:extLst>
                <a:ext uri="{FF2B5EF4-FFF2-40B4-BE49-F238E27FC236}">
                  <a16:creationId xmlns:a16="http://schemas.microsoft.com/office/drawing/2014/main" id="{D0EA1907-E0D1-43D3-B594-014F935A74A6}"/>
                </a:ext>
              </a:extLst>
            </p:cNvPr>
            <p:cNvPicPr/>
            <p:nvPr/>
          </p:nvPicPr>
          <p:blipFill>
            <a:blip r:embed="rId7" cstate="print"/>
            <a:stretch>
              <a:fillRect/>
            </a:stretch>
          </p:blipFill>
          <p:spPr>
            <a:xfrm>
              <a:off x="5251639" y="9849167"/>
              <a:ext cx="241359" cy="111946"/>
            </a:xfrm>
            <a:prstGeom prst="rect">
              <a:avLst/>
            </a:prstGeom>
          </p:spPr>
        </p:pic>
        <p:sp>
          <p:nvSpPr>
            <p:cNvPr id="48" name="object 17">
              <a:extLst>
                <a:ext uri="{FF2B5EF4-FFF2-40B4-BE49-F238E27FC236}">
                  <a16:creationId xmlns:a16="http://schemas.microsoft.com/office/drawing/2014/main" id="{57DAEBE8-B7AE-4FFD-85E6-363630F37FFD}"/>
                </a:ext>
              </a:extLst>
            </p:cNvPr>
            <p:cNvSpPr/>
            <p:nvPr/>
          </p:nvSpPr>
          <p:spPr>
            <a:xfrm>
              <a:off x="5523939" y="9849180"/>
              <a:ext cx="784860" cy="142875"/>
            </a:xfrm>
            <a:custGeom>
              <a:avLst/>
              <a:gdLst/>
              <a:ahLst/>
              <a:cxnLst/>
              <a:rect l="l" t="t" r="r" b="b"/>
              <a:pathLst>
                <a:path w="784860" h="142875">
                  <a:moveTo>
                    <a:pt x="40792" y="61722"/>
                  </a:moveTo>
                  <a:lnTo>
                    <a:pt x="0" y="61722"/>
                  </a:lnTo>
                  <a:lnTo>
                    <a:pt x="0" y="77419"/>
                  </a:lnTo>
                  <a:lnTo>
                    <a:pt x="40792" y="77419"/>
                  </a:lnTo>
                  <a:lnTo>
                    <a:pt x="40792" y="61722"/>
                  </a:lnTo>
                  <a:close/>
                </a:path>
                <a:path w="784860" h="142875">
                  <a:moveTo>
                    <a:pt x="165531" y="110388"/>
                  </a:moveTo>
                  <a:lnTo>
                    <a:pt x="157137" y="83477"/>
                  </a:lnTo>
                  <a:lnTo>
                    <a:pt x="151625" y="65760"/>
                  </a:lnTo>
                  <a:lnTo>
                    <a:pt x="138391" y="23317"/>
                  </a:lnTo>
                  <a:lnTo>
                    <a:pt x="132867" y="5575"/>
                  </a:lnTo>
                  <a:lnTo>
                    <a:pt x="128397" y="5575"/>
                  </a:lnTo>
                  <a:lnTo>
                    <a:pt x="128397" y="65760"/>
                  </a:lnTo>
                  <a:lnTo>
                    <a:pt x="105232" y="65760"/>
                  </a:lnTo>
                  <a:lnTo>
                    <a:pt x="113169" y="37299"/>
                  </a:lnTo>
                  <a:lnTo>
                    <a:pt x="114706" y="29514"/>
                  </a:lnTo>
                  <a:lnTo>
                    <a:pt x="116268" y="23317"/>
                  </a:lnTo>
                  <a:lnTo>
                    <a:pt x="116560" y="23317"/>
                  </a:lnTo>
                  <a:lnTo>
                    <a:pt x="120002" y="37452"/>
                  </a:lnTo>
                  <a:lnTo>
                    <a:pt x="121843" y="43522"/>
                  </a:lnTo>
                  <a:lnTo>
                    <a:pt x="128397" y="65760"/>
                  </a:lnTo>
                  <a:lnTo>
                    <a:pt x="128397" y="5575"/>
                  </a:lnTo>
                  <a:lnTo>
                    <a:pt x="101803" y="5575"/>
                  </a:lnTo>
                  <a:lnTo>
                    <a:pt x="69913" y="110388"/>
                  </a:lnTo>
                  <a:lnTo>
                    <a:pt x="94284" y="110388"/>
                  </a:lnTo>
                  <a:lnTo>
                    <a:pt x="101803" y="83477"/>
                  </a:lnTo>
                  <a:lnTo>
                    <a:pt x="131800" y="83477"/>
                  </a:lnTo>
                  <a:lnTo>
                    <a:pt x="139903" y="110388"/>
                  </a:lnTo>
                  <a:lnTo>
                    <a:pt x="165531" y="110388"/>
                  </a:lnTo>
                  <a:close/>
                </a:path>
                <a:path w="784860" h="142875">
                  <a:moveTo>
                    <a:pt x="249745" y="65455"/>
                  </a:moveTo>
                  <a:lnTo>
                    <a:pt x="247675" y="50876"/>
                  </a:lnTo>
                  <a:lnTo>
                    <a:pt x="241973" y="40652"/>
                  </a:lnTo>
                  <a:lnTo>
                    <a:pt x="233375" y="34620"/>
                  </a:lnTo>
                  <a:lnTo>
                    <a:pt x="222605" y="32639"/>
                  </a:lnTo>
                  <a:lnTo>
                    <a:pt x="213956" y="33858"/>
                  </a:lnTo>
                  <a:lnTo>
                    <a:pt x="207187" y="36906"/>
                  </a:lnTo>
                  <a:lnTo>
                    <a:pt x="202247" y="40894"/>
                  </a:lnTo>
                  <a:lnTo>
                    <a:pt x="199085" y="44919"/>
                  </a:lnTo>
                  <a:lnTo>
                    <a:pt x="198615" y="44919"/>
                  </a:lnTo>
                  <a:lnTo>
                    <a:pt x="197523" y="34353"/>
                  </a:lnTo>
                  <a:lnTo>
                    <a:pt x="176961" y="34353"/>
                  </a:lnTo>
                  <a:lnTo>
                    <a:pt x="177634" y="49136"/>
                  </a:lnTo>
                  <a:lnTo>
                    <a:pt x="177634" y="58623"/>
                  </a:lnTo>
                  <a:lnTo>
                    <a:pt x="177634" y="110388"/>
                  </a:lnTo>
                  <a:lnTo>
                    <a:pt x="201269" y="110388"/>
                  </a:lnTo>
                  <a:lnTo>
                    <a:pt x="201269" y="66560"/>
                  </a:lnTo>
                  <a:lnTo>
                    <a:pt x="201396" y="62179"/>
                  </a:lnTo>
                  <a:lnTo>
                    <a:pt x="203733" y="56273"/>
                  </a:lnTo>
                  <a:lnTo>
                    <a:pt x="207670" y="51765"/>
                  </a:lnTo>
                  <a:lnTo>
                    <a:pt x="222681" y="51765"/>
                  </a:lnTo>
                  <a:lnTo>
                    <a:pt x="226148" y="58445"/>
                  </a:lnTo>
                  <a:lnTo>
                    <a:pt x="226148" y="110388"/>
                  </a:lnTo>
                  <a:lnTo>
                    <a:pt x="249745" y="110388"/>
                  </a:lnTo>
                  <a:lnTo>
                    <a:pt x="249745" y="65455"/>
                  </a:lnTo>
                  <a:close/>
                </a:path>
                <a:path w="784860" h="142875">
                  <a:moveTo>
                    <a:pt x="325869" y="35610"/>
                  </a:moveTo>
                  <a:lnTo>
                    <a:pt x="320903" y="33731"/>
                  </a:lnTo>
                  <a:lnTo>
                    <a:pt x="314083" y="32639"/>
                  </a:lnTo>
                  <a:lnTo>
                    <a:pt x="307860" y="32639"/>
                  </a:lnTo>
                  <a:lnTo>
                    <a:pt x="289140" y="35826"/>
                  </a:lnTo>
                  <a:lnTo>
                    <a:pt x="275501" y="44513"/>
                  </a:lnTo>
                  <a:lnTo>
                    <a:pt x="267169" y="57378"/>
                  </a:lnTo>
                  <a:lnTo>
                    <a:pt x="264350" y="73075"/>
                  </a:lnTo>
                  <a:lnTo>
                    <a:pt x="267182" y="89179"/>
                  </a:lnTo>
                  <a:lnTo>
                    <a:pt x="275259" y="101422"/>
                  </a:lnTo>
                  <a:lnTo>
                    <a:pt x="287947" y="109207"/>
                  </a:lnTo>
                  <a:lnTo>
                    <a:pt x="304584" y="111937"/>
                  </a:lnTo>
                  <a:lnTo>
                    <a:pt x="313588" y="111937"/>
                  </a:lnTo>
                  <a:lnTo>
                    <a:pt x="321551" y="110388"/>
                  </a:lnTo>
                  <a:lnTo>
                    <a:pt x="325716" y="108369"/>
                  </a:lnTo>
                  <a:lnTo>
                    <a:pt x="322986" y="90944"/>
                  </a:lnTo>
                  <a:lnTo>
                    <a:pt x="319366" y="92506"/>
                  </a:lnTo>
                  <a:lnTo>
                    <a:pt x="314998" y="93421"/>
                  </a:lnTo>
                  <a:lnTo>
                    <a:pt x="309448" y="93421"/>
                  </a:lnTo>
                  <a:lnTo>
                    <a:pt x="301320" y="92036"/>
                  </a:lnTo>
                  <a:lnTo>
                    <a:pt x="294678" y="87960"/>
                  </a:lnTo>
                  <a:lnTo>
                    <a:pt x="290195" y="81292"/>
                  </a:lnTo>
                  <a:lnTo>
                    <a:pt x="288556" y="72123"/>
                  </a:lnTo>
                  <a:lnTo>
                    <a:pt x="289928" y="63563"/>
                  </a:lnTo>
                  <a:lnTo>
                    <a:pt x="294030" y="56819"/>
                  </a:lnTo>
                  <a:lnTo>
                    <a:pt x="300507" y="52412"/>
                  </a:lnTo>
                  <a:lnTo>
                    <a:pt x="309003" y="50838"/>
                  </a:lnTo>
                  <a:lnTo>
                    <a:pt x="315150" y="50838"/>
                  </a:lnTo>
                  <a:lnTo>
                    <a:pt x="319366" y="51917"/>
                  </a:lnTo>
                  <a:lnTo>
                    <a:pt x="322173" y="53162"/>
                  </a:lnTo>
                  <a:lnTo>
                    <a:pt x="325869" y="35610"/>
                  </a:lnTo>
                  <a:close/>
                </a:path>
                <a:path w="784860" h="142875">
                  <a:moveTo>
                    <a:pt x="410895" y="66090"/>
                  </a:moveTo>
                  <a:lnTo>
                    <a:pt x="408863" y="51155"/>
                  </a:lnTo>
                  <a:lnTo>
                    <a:pt x="403275" y="40728"/>
                  </a:lnTo>
                  <a:lnTo>
                    <a:pt x="394855" y="34632"/>
                  </a:lnTo>
                  <a:lnTo>
                    <a:pt x="384352" y="32639"/>
                  </a:lnTo>
                  <a:lnTo>
                    <a:pt x="379984" y="32639"/>
                  </a:lnTo>
                  <a:lnTo>
                    <a:pt x="375640" y="33731"/>
                  </a:lnTo>
                  <a:lnTo>
                    <a:pt x="368325" y="37465"/>
                  </a:lnTo>
                  <a:lnTo>
                    <a:pt x="365175" y="40119"/>
                  </a:lnTo>
                  <a:lnTo>
                    <a:pt x="362750" y="43535"/>
                  </a:lnTo>
                  <a:lnTo>
                    <a:pt x="362419" y="43535"/>
                  </a:lnTo>
                  <a:lnTo>
                    <a:pt x="362419" y="0"/>
                  </a:lnTo>
                  <a:lnTo>
                    <a:pt x="338785" y="0"/>
                  </a:lnTo>
                  <a:lnTo>
                    <a:pt x="338785" y="110388"/>
                  </a:lnTo>
                  <a:lnTo>
                    <a:pt x="362419" y="110388"/>
                  </a:lnTo>
                  <a:lnTo>
                    <a:pt x="362521" y="61569"/>
                  </a:lnTo>
                  <a:lnTo>
                    <a:pt x="363220" y="60159"/>
                  </a:lnTo>
                  <a:lnTo>
                    <a:pt x="364883" y="55816"/>
                  </a:lnTo>
                  <a:lnTo>
                    <a:pt x="368795" y="51765"/>
                  </a:lnTo>
                  <a:lnTo>
                    <a:pt x="383908" y="51765"/>
                  </a:lnTo>
                  <a:lnTo>
                    <a:pt x="387324" y="58623"/>
                  </a:lnTo>
                  <a:lnTo>
                    <a:pt x="387324" y="110388"/>
                  </a:lnTo>
                  <a:lnTo>
                    <a:pt x="410895" y="110388"/>
                  </a:lnTo>
                  <a:lnTo>
                    <a:pt x="410895" y="66090"/>
                  </a:lnTo>
                  <a:close/>
                </a:path>
                <a:path w="784860" h="142875">
                  <a:moveTo>
                    <a:pt x="504977" y="71488"/>
                  </a:moveTo>
                  <a:lnTo>
                    <a:pt x="482079" y="35331"/>
                  </a:lnTo>
                  <a:lnTo>
                    <a:pt x="480504" y="35052"/>
                  </a:lnTo>
                  <a:lnTo>
                    <a:pt x="480504" y="71488"/>
                  </a:lnTo>
                  <a:lnTo>
                    <a:pt x="480479" y="72910"/>
                  </a:lnTo>
                  <a:lnTo>
                    <a:pt x="479526" y="81559"/>
                  </a:lnTo>
                  <a:lnTo>
                    <a:pt x="476516" y="88823"/>
                  </a:lnTo>
                  <a:lnTo>
                    <a:pt x="471766" y="93497"/>
                  </a:lnTo>
                  <a:lnTo>
                    <a:pt x="465467" y="95148"/>
                  </a:lnTo>
                  <a:lnTo>
                    <a:pt x="458762" y="93408"/>
                  </a:lnTo>
                  <a:lnTo>
                    <a:pt x="453898" y="88607"/>
                  </a:lnTo>
                  <a:lnTo>
                    <a:pt x="450913" y="81368"/>
                  </a:lnTo>
                  <a:lnTo>
                    <a:pt x="449986" y="72910"/>
                  </a:lnTo>
                  <a:lnTo>
                    <a:pt x="449999" y="71488"/>
                  </a:lnTo>
                  <a:lnTo>
                    <a:pt x="450773" y="63995"/>
                  </a:lnTo>
                  <a:lnTo>
                    <a:pt x="453491" y="56667"/>
                  </a:lnTo>
                  <a:lnTo>
                    <a:pt x="458317" y="51435"/>
                  </a:lnTo>
                  <a:lnTo>
                    <a:pt x="465467" y="49441"/>
                  </a:lnTo>
                  <a:lnTo>
                    <a:pt x="472351" y="51409"/>
                  </a:lnTo>
                  <a:lnTo>
                    <a:pt x="477037" y="56591"/>
                  </a:lnTo>
                  <a:lnTo>
                    <a:pt x="479717" y="63855"/>
                  </a:lnTo>
                  <a:lnTo>
                    <a:pt x="480504" y="71488"/>
                  </a:lnTo>
                  <a:lnTo>
                    <a:pt x="480504" y="35052"/>
                  </a:lnTo>
                  <a:lnTo>
                    <a:pt x="436664" y="43421"/>
                  </a:lnTo>
                  <a:lnTo>
                    <a:pt x="425500" y="72910"/>
                  </a:lnTo>
                  <a:lnTo>
                    <a:pt x="428523" y="89395"/>
                  </a:lnTo>
                  <a:lnTo>
                    <a:pt x="436829" y="101727"/>
                  </a:lnTo>
                  <a:lnTo>
                    <a:pt x="449313" y="109448"/>
                  </a:lnTo>
                  <a:lnTo>
                    <a:pt x="464845" y="112115"/>
                  </a:lnTo>
                  <a:lnTo>
                    <a:pt x="479704" y="109689"/>
                  </a:lnTo>
                  <a:lnTo>
                    <a:pt x="492544" y="102247"/>
                  </a:lnTo>
                  <a:lnTo>
                    <a:pt x="497611" y="95148"/>
                  </a:lnTo>
                  <a:lnTo>
                    <a:pt x="501573" y="89598"/>
                  </a:lnTo>
                  <a:lnTo>
                    <a:pt x="504977" y="71488"/>
                  </a:lnTo>
                  <a:close/>
                </a:path>
                <a:path w="784860" h="142875">
                  <a:moveTo>
                    <a:pt x="566178" y="32943"/>
                  </a:moveTo>
                  <a:lnTo>
                    <a:pt x="563372" y="32473"/>
                  </a:lnTo>
                  <a:lnTo>
                    <a:pt x="561238" y="32473"/>
                  </a:lnTo>
                  <a:lnTo>
                    <a:pt x="555409" y="33388"/>
                  </a:lnTo>
                  <a:lnTo>
                    <a:pt x="549605" y="36207"/>
                  </a:lnTo>
                  <a:lnTo>
                    <a:pt x="544487" y="41135"/>
                  </a:lnTo>
                  <a:lnTo>
                    <a:pt x="540702" y="48336"/>
                  </a:lnTo>
                  <a:lnTo>
                    <a:pt x="540054" y="48336"/>
                  </a:lnTo>
                  <a:lnTo>
                    <a:pt x="539140" y="34340"/>
                  </a:lnTo>
                  <a:lnTo>
                    <a:pt x="518947" y="34340"/>
                  </a:lnTo>
                  <a:lnTo>
                    <a:pt x="519391" y="40868"/>
                  </a:lnTo>
                  <a:lnTo>
                    <a:pt x="519544" y="48183"/>
                  </a:lnTo>
                  <a:lnTo>
                    <a:pt x="519544" y="59372"/>
                  </a:lnTo>
                  <a:lnTo>
                    <a:pt x="519544" y="110388"/>
                  </a:lnTo>
                  <a:lnTo>
                    <a:pt x="543153" y="110388"/>
                  </a:lnTo>
                  <a:lnTo>
                    <a:pt x="543153" y="69964"/>
                  </a:lnTo>
                  <a:lnTo>
                    <a:pt x="543356" y="68084"/>
                  </a:lnTo>
                  <a:lnTo>
                    <a:pt x="545198" y="59232"/>
                  </a:lnTo>
                  <a:lnTo>
                    <a:pt x="551091" y="54571"/>
                  </a:lnTo>
                  <a:lnTo>
                    <a:pt x="562457" y="54571"/>
                  </a:lnTo>
                  <a:lnTo>
                    <a:pt x="566178" y="55194"/>
                  </a:lnTo>
                  <a:lnTo>
                    <a:pt x="566178" y="32943"/>
                  </a:lnTo>
                  <a:close/>
                </a:path>
                <a:path w="784860" h="142875">
                  <a:moveTo>
                    <a:pt x="602234" y="34340"/>
                  </a:moveTo>
                  <a:lnTo>
                    <a:pt x="578599" y="34340"/>
                  </a:lnTo>
                  <a:lnTo>
                    <a:pt x="578599" y="110375"/>
                  </a:lnTo>
                  <a:lnTo>
                    <a:pt x="602234" y="110375"/>
                  </a:lnTo>
                  <a:lnTo>
                    <a:pt x="602234" y="34340"/>
                  </a:lnTo>
                  <a:close/>
                </a:path>
                <a:path w="784860" h="142875">
                  <a:moveTo>
                    <a:pt x="603034" y="19735"/>
                  </a:moveTo>
                  <a:lnTo>
                    <a:pt x="602907" y="6515"/>
                  </a:lnTo>
                  <a:lnTo>
                    <a:pt x="598170" y="1371"/>
                  </a:lnTo>
                  <a:lnTo>
                    <a:pt x="582942" y="1371"/>
                  </a:lnTo>
                  <a:lnTo>
                    <a:pt x="578015" y="6515"/>
                  </a:lnTo>
                  <a:lnTo>
                    <a:pt x="578015" y="19735"/>
                  </a:lnTo>
                  <a:lnTo>
                    <a:pt x="582790" y="25019"/>
                  </a:lnTo>
                  <a:lnTo>
                    <a:pt x="598170" y="25019"/>
                  </a:lnTo>
                  <a:lnTo>
                    <a:pt x="603034" y="19735"/>
                  </a:lnTo>
                  <a:close/>
                </a:path>
                <a:path w="784860" h="142875">
                  <a:moveTo>
                    <a:pt x="693305" y="65455"/>
                  </a:moveTo>
                  <a:lnTo>
                    <a:pt x="691248" y="50876"/>
                  </a:lnTo>
                  <a:lnTo>
                    <a:pt x="685546" y="40652"/>
                  </a:lnTo>
                  <a:lnTo>
                    <a:pt x="676935" y="34620"/>
                  </a:lnTo>
                  <a:lnTo>
                    <a:pt x="666115" y="32639"/>
                  </a:lnTo>
                  <a:lnTo>
                    <a:pt x="657504" y="33858"/>
                  </a:lnTo>
                  <a:lnTo>
                    <a:pt x="650760" y="36906"/>
                  </a:lnTo>
                  <a:lnTo>
                    <a:pt x="645820" y="40894"/>
                  </a:lnTo>
                  <a:lnTo>
                    <a:pt x="642620" y="44919"/>
                  </a:lnTo>
                  <a:lnTo>
                    <a:pt x="642150" y="44919"/>
                  </a:lnTo>
                  <a:lnTo>
                    <a:pt x="641083" y="34353"/>
                  </a:lnTo>
                  <a:lnTo>
                    <a:pt x="620547" y="34353"/>
                  </a:lnTo>
                  <a:lnTo>
                    <a:pt x="621169" y="49136"/>
                  </a:lnTo>
                  <a:lnTo>
                    <a:pt x="621169" y="58623"/>
                  </a:lnTo>
                  <a:lnTo>
                    <a:pt x="621169" y="110388"/>
                  </a:lnTo>
                  <a:lnTo>
                    <a:pt x="644829" y="110388"/>
                  </a:lnTo>
                  <a:lnTo>
                    <a:pt x="644829" y="66560"/>
                  </a:lnTo>
                  <a:lnTo>
                    <a:pt x="644956" y="62179"/>
                  </a:lnTo>
                  <a:lnTo>
                    <a:pt x="647319" y="56273"/>
                  </a:lnTo>
                  <a:lnTo>
                    <a:pt x="651179" y="51765"/>
                  </a:lnTo>
                  <a:lnTo>
                    <a:pt x="666242" y="51765"/>
                  </a:lnTo>
                  <a:lnTo>
                    <a:pt x="669658" y="58445"/>
                  </a:lnTo>
                  <a:lnTo>
                    <a:pt x="669658" y="110388"/>
                  </a:lnTo>
                  <a:lnTo>
                    <a:pt x="693305" y="110388"/>
                  </a:lnTo>
                  <a:lnTo>
                    <a:pt x="693305" y="65455"/>
                  </a:lnTo>
                  <a:close/>
                </a:path>
                <a:path w="784860" h="142875">
                  <a:moveTo>
                    <a:pt x="784847" y="34340"/>
                  </a:moveTo>
                  <a:lnTo>
                    <a:pt x="764336" y="34340"/>
                  </a:lnTo>
                  <a:lnTo>
                    <a:pt x="763562" y="43522"/>
                  </a:lnTo>
                  <a:lnTo>
                    <a:pt x="763270" y="43522"/>
                  </a:lnTo>
                  <a:lnTo>
                    <a:pt x="760641" y="39281"/>
                  </a:lnTo>
                  <a:lnTo>
                    <a:pt x="760641" y="63906"/>
                  </a:lnTo>
                  <a:lnTo>
                    <a:pt x="760641" y="78536"/>
                  </a:lnTo>
                  <a:lnTo>
                    <a:pt x="760412" y="80987"/>
                  </a:lnTo>
                  <a:lnTo>
                    <a:pt x="759841" y="82842"/>
                  </a:lnTo>
                  <a:lnTo>
                    <a:pt x="758278" y="88315"/>
                  </a:lnTo>
                  <a:lnTo>
                    <a:pt x="753452" y="92354"/>
                  </a:lnTo>
                  <a:lnTo>
                    <a:pt x="747217" y="92354"/>
                  </a:lnTo>
                  <a:lnTo>
                    <a:pt x="740676" y="90792"/>
                  </a:lnTo>
                  <a:lnTo>
                    <a:pt x="735850" y="86499"/>
                  </a:lnTo>
                  <a:lnTo>
                    <a:pt x="732866" y="80073"/>
                  </a:lnTo>
                  <a:lnTo>
                    <a:pt x="731837" y="72123"/>
                  </a:lnTo>
                  <a:lnTo>
                    <a:pt x="733044" y="62915"/>
                  </a:lnTo>
                  <a:lnTo>
                    <a:pt x="736384" y="56121"/>
                  </a:lnTo>
                  <a:lnTo>
                    <a:pt x="741299" y="51968"/>
                  </a:lnTo>
                  <a:lnTo>
                    <a:pt x="747369" y="50533"/>
                  </a:lnTo>
                  <a:lnTo>
                    <a:pt x="753897" y="50533"/>
                  </a:lnTo>
                  <a:lnTo>
                    <a:pt x="758456" y="54724"/>
                  </a:lnTo>
                  <a:lnTo>
                    <a:pt x="760196" y="60934"/>
                  </a:lnTo>
                  <a:lnTo>
                    <a:pt x="760641" y="63906"/>
                  </a:lnTo>
                  <a:lnTo>
                    <a:pt x="760641" y="39281"/>
                  </a:lnTo>
                  <a:lnTo>
                    <a:pt x="759320" y="37134"/>
                  </a:lnTo>
                  <a:lnTo>
                    <a:pt x="752830" y="32639"/>
                  </a:lnTo>
                  <a:lnTo>
                    <a:pt x="742429" y="32639"/>
                  </a:lnTo>
                  <a:lnTo>
                    <a:pt x="729081" y="35458"/>
                  </a:lnTo>
                  <a:lnTo>
                    <a:pt x="718096" y="43484"/>
                  </a:lnTo>
                  <a:lnTo>
                    <a:pt x="710653" y="56146"/>
                  </a:lnTo>
                  <a:lnTo>
                    <a:pt x="707910" y="72758"/>
                  </a:lnTo>
                  <a:lnTo>
                    <a:pt x="710285" y="87731"/>
                  </a:lnTo>
                  <a:lnTo>
                    <a:pt x="716940" y="99428"/>
                  </a:lnTo>
                  <a:lnTo>
                    <a:pt x="727113" y="107035"/>
                  </a:lnTo>
                  <a:lnTo>
                    <a:pt x="740079" y="109753"/>
                  </a:lnTo>
                  <a:lnTo>
                    <a:pt x="748779" y="109753"/>
                  </a:lnTo>
                  <a:lnTo>
                    <a:pt x="756081" y="106184"/>
                  </a:lnTo>
                  <a:lnTo>
                    <a:pt x="760641" y="99949"/>
                  </a:lnTo>
                  <a:lnTo>
                    <a:pt x="760907" y="99949"/>
                  </a:lnTo>
                  <a:lnTo>
                    <a:pt x="760907" y="104787"/>
                  </a:lnTo>
                  <a:lnTo>
                    <a:pt x="759396" y="113893"/>
                  </a:lnTo>
                  <a:lnTo>
                    <a:pt x="755243" y="120129"/>
                  </a:lnTo>
                  <a:lnTo>
                    <a:pt x="748995" y="123698"/>
                  </a:lnTo>
                  <a:lnTo>
                    <a:pt x="741197" y="124841"/>
                  </a:lnTo>
                  <a:lnTo>
                    <a:pt x="732142" y="124841"/>
                  </a:lnTo>
                  <a:lnTo>
                    <a:pt x="723900" y="121894"/>
                  </a:lnTo>
                  <a:lnTo>
                    <a:pt x="719099" y="119075"/>
                  </a:lnTo>
                  <a:lnTo>
                    <a:pt x="714400" y="137109"/>
                  </a:lnTo>
                  <a:lnTo>
                    <a:pt x="720153" y="139598"/>
                  </a:lnTo>
                  <a:lnTo>
                    <a:pt x="726871" y="141401"/>
                  </a:lnTo>
                  <a:lnTo>
                    <a:pt x="734212" y="142494"/>
                  </a:lnTo>
                  <a:lnTo>
                    <a:pt x="741794" y="142862"/>
                  </a:lnTo>
                  <a:lnTo>
                    <a:pt x="750163" y="142417"/>
                  </a:lnTo>
                  <a:lnTo>
                    <a:pt x="779043" y="124841"/>
                  </a:lnTo>
                  <a:lnTo>
                    <a:pt x="781646" y="119075"/>
                  </a:lnTo>
                  <a:lnTo>
                    <a:pt x="783628" y="109753"/>
                  </a:lnTo>
                  <a:lnTo>
                    <a:pt x="784186" y="99949"/>
                  </a:lnTo>
                  <a:lnTo>
                    <a:pt x="784225" y="92354"/>
                  </a:lnTo>
                  <a:lnTo>
                    <a:pt x="784225" y="50533"/>
                  </a:lnTo>
                  <a:lnTo>
                    <a:pt x="784326" y="43522"/>
                  </a:lnTo>
                  <a:lnTo>
                    <a:pt x="784529" y="39344"/>
                  </a:lnTo>
                  <a:lnTo>
                    <a:pt x="784847" y="34340"/>
                  </a:lnTo>
                  <a:close/>
                </a:path>
              </a:pathLst>
            </a:custGeom>
            <a:solidFill>
              <a:srgbClr val="36A9E1"/>
            </a:solidFill>
          </p:spPr>
          <p:txBody>
            <a:bodyPr wrap="square" lIns="0" tIns="0" rIns="0" bIns="0" rtlCol="0"/>
            <a:lstStyle/>
            <a:p>
              <a:endParaRPr/>
            </a:p>
          </p:txBody>
        </p:sp>
      </p:grpSp>
      <p:sp>
        <p:nvSpPr>
          <p:cNvPr id="20" name="object 77">
            <a:extLst>
              <a:ext uri="{FF2B5EF4-FFF2-40B4-BE49-F238E27FC236}">
                <a16:creationId xmlns:a16="http://schemas.microsoft.com/office/drawing/2014/main" id="{F1E3B853-0413-4463-823B-245A034465DB}"/>
              </a:ext>
            </a:extLst>
          </p:cNvPr>
          <p:cNvSpPr/>
          <p:nvPr/>
        </p:nvSpPr>
        <p:spPr>
          <a:xfrm>
            <a:off x="-10406" y="2381176"/>
            <a:ext cx="6327960" cy="3189565"/>
          </a:xfrm>
          <a:custGeom>
            <a:avLst/>
            <a:gdLst/>
            <a:ahLst/>
            <a:cxnLst/>
            <a:rect l="l" t="t" r="r" b="b"/>
            <a:pathLst>
              <a:path w="3298190" h="1662430">
                <a:moveTo>
                  <a:pt x="2789707" y="0"/>
                </a:moveTo>
                <a:lnTo>
                  <a:pt x="0" y="0"/>
                </a:lnTo>
                <a:lnTo>
                  <a:pt x="0" y="1661833"/>
                </a:lnTo>
                <a:lnTo>
                  <a:pt x="2789707" y="1661833"/>
                </a:lnTo>
                <a:lnTo>
                  <a:pt x="3297707" y="788060"/>
                </a:lnTo>
                <a:lnTo>
                  <a:pt x="2789707" y="0"/>
                </a:lnTo>
                <a:close/>
              </a:path>
            </a:pathLst>
          </a:custGeom>
          <a:solidFill>
            <a:srgbClr val="36A9E1"/>
          </a:solidFill>
        </p:spPr>
        <p:txBody>
          <a:bodyPr wrap="square" lIns="0" tIns="0" rIns="0" bIns="0" rtlCol="0"/>
          <a:lstStyle/>
          <a:p>
            <a:endParaRPr/>
          </a:p>
        </p:txBody>
      </p:sp>
      <p:sp>
        <p:nvSpPr>
          <p:cNvPr id="19" name="TextBox 18">
            <a:extLst>
              <a:ext uri="{FF2B5EF4-FFF2-40B4-BE49-F238E27FC236}">
                <a16:creationId xmlns:a16="http://schemas.microsoft.com/office/drawing/2014/main" id="{EDC5CE0B-A779-4D62-AFB6-EC08EB0A1480}"/>
              </a:ext>
            </a:extLst>
          </p:cNvPr>
          <p:cNvSpPr txBox="1"/>
          <p:nvPr/>
        </p:nvSpPr>
        <p:spPr>
          <a:xfrm>
            <a:off x="1040314" y="2940190"/>
            <a:ext cx="4495800" cy="1785104"/>
          </a:xfrm>
          <a:prstGeom prst="rect">
            <a:avLst/>
          </a:prstGeom>
          <a:noFill/>
        </p:spPr>
        <p:txBody>
          <a:bodyPr wrap="square">
            <a:spAutoFit/>
          </a:bodyPr>
          <a:lstStyle/>
          <a:p>
            <a:pPr marL="0" marR="0" lvl="0" indent="0" algn="ctr" defTabSz="914400" rtl="0" eaLnBrk="0" fontAlgn="base" latinLnBrk="0" hangingPunct="0">
              <a:spcBef>
                <a:spcPct val="0"/>
              </a:spcBef>
              <a:spcAft>
                <a:spcPts val="800"/>
              </a:spcAft>
              <a:buClrTx/>
              <a:buSzTx/>
              <a:buFontTx/>
              <a:buNone/>
              <a:tabLst/>
            </a:pPr>
            <a:r>
              <a:rPr kumimoji="0" lang="en-US" altLang="en-US" sz="4400" b="1" i="0" u="none" strike="noStrike" cap="none" normalizeH="0" baseline="0" dirty="0">
                <a:ln>
                  <a:noFill/>
                </a:ln>
                <a:solidFill>
                  <a:schemeClr val="bg1"/>
                </a:solidFill>
                <a:effectLst/>
                <a:latin typeface="Tahoma" panose="020B0604030504040204" pitchFamily="34" charset="0"/>
                <a:ea typeface="Tahoma" panose="020B0604030504040204" pitchFamily="34" charset="0"/>
                <a:cs typeface="Tahoma" panose="020B0604030504040204" pitchFamily="34" charset="0"/>
              </a:rPr>
              <a:t>GET IN </a:t>
            </a:r>
            <a:r>
              <a:rPr kumimoji="0" lang="en-US" altLang="en-US" sz="6600" b="1" i="0" u="none" strike="noStrike" cap="none" normalizeH="0" baseline="0" dirty="0">
                <a:ln>
                  <a:noFill/>
                </a:ln>
                <a:solidFill>
                  <a:schemeClr val="bg1"/>
                </a:solidFill>
                <a:effectLst/>
                <a:latin typeface="Tahoma" panose="020B0604030504040204" pitchFamily="34" charset="0"/>
                <a:ea typeface="Tahoma" panose="020B0604030504040204" pitchFamily="34" charset="0"/>
                <a:cs typeface="Tahoma" panose="020B0604030504040204" pitchFamily="34" charset="0"/>
              </a:rPr>
              <a:t>TOUCH</a:t>
            </a:r>
            <a:endParaRPr kumimoji="0" lang="en-US" altLang="en-US" sz="4400" b="1" i="0" u="none" strike="noStrike" cap="none" normalizeH="0" baseline="0" dirty="0">
              <a:ln>
                <a:noFill/>
              </a:ln>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136" name="Google Shape;278;p44">
            <a:extLst>
              <a:ext uri="{FF2B5EF4-FFF2-40B4-BE49-F238E27FC236}">
                <a16:creationId xmlns:a16="http://schemas.microsoft.com/office/drawing/2014/main" id="{1843A4E6-BA24-4F9A-94D3-4D317FA2A5AD}"/>
              </a:ext>
            </a:extLst>
          </p:cNvPr>
          <p:cNvGraphicFramePr/>
          <p:nvPr>
            <p:extLst>
              <p:ext uri="{D42A27DB-BD31-4B8C-83A1-F6EECF244321}">
                <p14:modId xmlns:p14="http://schemas.microsoft.com/office/powerpoint/2010/main" val="2125323057"/>
              </p:ext>
            </p:extLst>
          </p:nvPr>
        </p:nvGraphicFramePr>
        <p:xfrm>
          <a:off x="679282" y="6347065"/>
          <a:ext cx="6451768" cy="2881670"/>
        </p:xfrm>
        <a:graphic>
          <a:graphicData uri="http://schemas.openxmlformats.org/drawingml/2006/table">
            <a:tbl>
              <a:tblPr>
                <a:noFill/>
              </a:tblPr>
              <a:tblGrid>
                <a:gridCol w="6451768">
                  <a:extLst>
                    <a:ext uri="{9D8B030D-6E8A-4147-A177-3AD203B41FA5}">
                      <a16:colId xmlns:a16="http://schemas.microsoft.com/office/drawing/2014/main" val="20000"/>
                    </a:ext>
                  </a:extLst>
                </a:gridCol>
              </a:tblGrid>
              <a:tr h="576334">
                <a:tc>
                  <a:txBody>
                    <a:bodyPr/>
                    <a:lstStyle/>
                    <a:p>
                      <a:pPr marL="0" lvl="0" indent="0" algn="l" rtl="0">
                        <a:spcBef>
                          <a:spcPts val="0"/>
                        </a:spcBef>
                        <a:spcAft>
                          <a:spcPts val="0"/>
                        </a:spcAft>
                        <a:buNone/>
                      </a:pPr>
                      <a:r>
                        <a:rPr lang="en" sz="1800" dirty="0">
                          <a:solidFill>
                            <a:schemeClr val="lt1"/>
                          </a:solidFill>
                          <a:latin typeface="Tahoma" panose="020B0604030504040204" pitchFamily="34" charset="0"/>
                          <a:ea typeface="Tahoma" panose="020B0604030504040204" pitchFamily="34" charset="0"/>
                          <a:cs typeface="Tahoma" panose="020B0604030504040204" pitchFamily="34" charset="0"/>
                          <a:sym typeface="Raleway"/>
                        </a:rPr>
                        <a:t>+971 4 2634300</a:t>
                      </a:r>
                      <a:endParaRPr sz="1800" dirty="0">
                        <a:solidFill>
                          <a:schemeClr val="lt1"/>
                        </a:solidFill>
                        <a:latin typeface="Tahoma" panose="020B0604030504040204" pitchFamily="34" charset="0"/>
                        <a:ea typeface="Tahoma" panose="020B0604030504040204" pitchFamily="34" charset="0"/>
                        <a:cs typeface="Tahoma" panose="020B0604030504040204" pitchFamily="34" charset="0"/>
                        <a:sym typeface="Raleway"/>
                      </a:endParaRPr>
                    </a:p>
                  </a:txBody>
                  <a:tcPr marL="634831" marR="211591"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0"/>
                  </a:ext>
                </a:extLst>
              </a:tr>
              <a:tr h="576334">
                <a:tc>
                  <a:txBody>
                    <a:bodyPr/>
                    <a:lstStyle/>
                    <a:p>
                      <a:pPr marL="0" lvl="0" indent="0" algn="l" rtl="0">
                        <a:spcBef>
                          <a:spcPts val="0"/>
                        </a:spcBef>
                        <a:spcAft>
                          <a:spcPts val="0"/>
                        </a:spcAft>
                        <a:buNone/>
                      </a:pPr>
                      <a:r>
                        <a:rPr lang="en-US" sz="1800" dirty="0">
                          <a:solidFill>
                            <a:schemeClr val="lt1"/>
                          </a:solidFill>
                          <a:latin typeface="Tahoma" panose="020B0604030504040204" pitchFamily="34" charset="0"/>
                          <a:ea typeface="Tahoma" panose="020B0604030504040204" pitchFamily="34" charset="0"/>
                          <a:cs typeface="Tahoma" panose="020B0604030504040204" pitchFamily="34" charset="0"/>
                          <a:sym typeface="Raleway"/>
                        </a:rPr>
                        <a:t>INFO@MEGATECHCONT.AE</a:t>
                      </a:r>
                    </a:p>
                  </a:txBody>
                  <a:tcPr marL="634831" marR="211591"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576334">
                <a:tc>
                  <a:txBody>
                    <a:bodyPr/>
                    <a:lstStyle/>
                    <a:p>
                      <a:pPr marL="0" lvl="0" indent="0" algn="l" rtl="0">
                        <a:spcBef>
                          <a:spcPts val="0"/>
                        </a:spcBef>
                        <a:spcAft>
                          <a:spcPts val="0"/>
                        </a:spcAft>
                        <a:buNone/>
                      </a:pPr>
                      <a:r>
                        <a:rPr lang="en-US" sz="1800" dirty="0" err="1">
                          <a:solidFill>
                            <a:schemeClr val="lt1"/>
                          </a:solidFill>
                          <a:latin typeface="Tahoma" panose="020B0604030504040204" pitchFamily="34" charset="0"/>
                          <a:ea typeface="Tahoma" panose="020B0604030504040204" pitchFamily="34" charset="0"/>
                          <a:cs typeface="Tahoma" panose="020B0604030504040204" pitchFamily="34" charset="0"/>
                          <a:sym typeface="Raleway"/>
                        </a:rPr>
                        <a:t>P.O.Box</a:t>
                      </a:r>
                      <a:r>
                        <a:rPr lang="en-US" sz="1800" dirty="0">
                          <a:solidFill>
                            <a:schemeClr val="lt1"/>
                          </a:solidFill>
                          <a:latin typeface="Tahoma" panose="020B0604030504040204" pitchFamily="34" charset="0"/>
                          <a:ea typeface="Tahoma" panose="020B0604030504040204" pitchFamily="34" charset="0"/>
                          <a:cs typeface="Tahoma" panose="020B0604030504040204" pitchFamily="34" charset="0"/>
                          <a:sym typeface="Raleway"/>
                        </a:rPr>
                        <a:t>: 89673 BVS Business Center - Al Barsha Valley Dubai - UAE</a:t>
                      </a:r>
                    </a:p>
                  </a:txBody>
                  <a:tcPr marL="634831" marR="211591"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576334">
                <a:tc>
                  <a:txBody>
                    <a:bodyPr/>
                    <a:lstStyle/>
                    <a:p>
                      <a:pPr marL="0" lvl="0" indent="0" algn="l" rtl="0">
                        <a:spcBef>
                          <a:spcPts val="0"/>
                        </a:spcBef>
                        <a:spcAft>
                          <a:spcPts val="0"/>
                        </a:spcAft>
                        <a:buNone/>
                      </a:pPr>
                      <a:r>
                        <a:rPr lang="en-US" sz="1800" dirty="0">
                          <a:solidFill>
                            <a:schemeClr val="lt1"/>
                          </a:solidFill>
                          <a:latin typeface="Tahoma" panose="020B0604030504040204" pitchFamily="34" charset="0"/>
                          <a:ea typeface="Tahoma" panose="020B0604030504040204" pitchFamily="34" charset="0"/>
                          <a:cs typeface="Tahoma" panose="020B0604030504040204" pitchFamily="34" charset="0"/>
                          <a:sym typeface="Raleway"/>
                        </a:rPr>
                        <a:t>WWW.MEGATECHCONT.AE</a:t>
                      </a:r>
                    </a:p>
                  </a:txBody>
                  <a:tcPr marL="634831" marR="211591"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r h="576334">
                <a:tc>
                  <a:txBody>
                    <a:bodyPr/>
                    <a:lstStyle/>
                    <a:p>
                      <a:pPr marL="0" lvl="0" indent="0" algn="l" rtl="0">
                        <a:spcBef>
                          <a:spcPts val="0"/>
                        </a:spcBef>
                        <a:spcAft>
                          <a:spcPts val="0"/>
                        </a:spcAft>
                        <a:buNone/>
                      </a:pPr>
                      <a:r>
                        <a:rPr lang="en" sz="1800" dirty="0">
                          <a:solidFill>
                            <a:schemeClr val="lt1"/>
                          </a:solidFill>
                          <a:latin typeface="Tahoma" panose="020B0604030504040204" pitchFamily="34" charset="0"/>
                          <a:ea typeface="Tahoma" panose="020B0604030504040204" pitchFamily="34" charset="0"/>
                          <a:cs typeface="Tahoma" panose="020B0604030504040204" pitchFamily="34" charset="0"/>
                          <a:sym typeface="Raleway"/>
                        </a:rPr>
                        <a:t>@YOURSOCIALMEDIA</a:t>
                      </a:r>
                      <a:endParaRPr sz="1800" dirty="0">
                        <a:solidFill>
                          <a:schemeClr val="lt1"/>
                        </a:solidFill>
                        <a:latin typeface="Tahoma" panose="020B0604030504040204" pitchFamily="34" charset="0"/>
                        <a:ea typeface="Tahoma" panose="020B0604030504040204" pitchFamily="34" charset="0"/>
                        <a:cs typeface="Tahoma" panose="020B0604030504040204" pitchFamily="34" charset="0"/>
                        <a:sym typeface="Raleway"/>
                      </a:endParaRPr>
                    </a:p>
                  </a:txBody>
                  <a:tcPr marL="634831" marR="211591" marT="0" marB="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grpSp>
        <p:nvGrpSpPr>
          <p:cNvPr id="137" name="Group 136">
            <a:extLst>
              <a:ext uri="{FF2B5EF4-FFF2-40B4-BE49-F238E27FC236}">
                <a16:creationId xmlns:a16="http://schemas.microsoft.com/office/drawing/2014/main" id="{F8C52091-51A2-4246-9343-36DE05EA0C86}"/>
              </a:ext>
            </a:extLst>
          </p:cNvPr>
          <p:cNvGrpSpPr/>
          <p:nvPr/>
        </p:nvGrpSpPr>
        <p:grpSpPr>
          <a:xfrm>
            <a:off x="680276" y="6411459"/>
            <a:ext cx="457200" cy="457200"/>
            <a:chOff x="1541601" y="330700"/>
            <a:chExt cx="171300" cy="171300"/>
          </a:xfrm>
        </p:grpSpPr>
        <p:sp>
          <p:nvSpPr>
            <p:cNvPr id="161" name="Google Shape;279;p44">
              <a:extLst>
                <a:ext uri="{FF2B5EF4-FFF2-40B4-BE49-F238E27FC236}">
                  <a16:creationId xmlns:a16="http://schemas.microsoft.com/office/drawing/2014/main" id="{0216FBC9-145C-4FC1-9DE5-575F08FEF0C6}"/>
                </a:ext>
              </a:extLst>
            </p:cNvPr>
            <p:cNvSpPr/>
            <p:nvPr/>
          </p:nvSpPr>
          <p:spPr>
            <a:xfrm>
              <a:off x="1541601" y="330700"/>
              <a:ext cx="171300" cy="171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2" name="Google Shape;284;p44">
              <a:extLst>
                <a:ext uri="{FF2B5EF4-FFF2-40B4-BE49-F238E27FC236}">
                  <a16:creationId xmlns:a16="http://schemas.microsoft.com/office/drawing/2014/main" id="{44E7A465-E6F1-4E33-ADF4-5172118AA934}"/>
                </a:ext>
              </a:extLst>
            </p:cNvPr>
            <p:cNvGrpSpPr/>
            <p:nvPr/>
          </p:nvGrpSpPr>
          <p:grpSpPr>
            <a:xfrm>
              <a:off x="1597079" y="366061"/>
              <a:ext cx="60344" cy="100578"/>
              <a:chOff x="2656082" y="2287427"/>
              <a:chExt cx="207582" cy="359594"/>
            </a:xfrm>
          </p:grpSpPr>
          <p:sp>
            <p:nvSpPr>
              <p:cNvPr id="163" name="Google Shape;285;p44">
                <a:extLst>
                  <a:ext uri="{FF2B5EF4-FFF2-40B4-BE49-F238E27FC236}">
                    <a16:creationId xmlns:a16="http://schemas.microsoft.com/office/drawing/2014/main" id="{3D6273AB-5061-4CF1-823C-A8E7609BAC7B}"/>
                  </a:ext>
                </a:extLst>
              </p:cNvPr>
              <p:cNvSpPr/>
              <p:nvPr/>
            </p:nvSpPr>
            <p:spPr>
              <a:xfrm>
                <a:off x="2656082" y="2287427"/>
                <a:ext cx="207582" cy="359594"/>
              </a:xfrm>
              <a:custGeom>
                <a:avLst/>
                <a:gdLst/>
                <a:ahLst/>
                <a:cxnLst/>
                <a:rect l="l" t="t" r="r" b="b"/>
                <a:pathLst>
                  <a:path w="6537" h="11324" extrusionOk="0">
                    <a:moveTo>
                      <a:pt x="5704" y="334"/>
                    </a:moveTo>
                    <a:cubicBezTo>
                      <a:pt x="5965" y="334"/>
                      <a:pt x="6192" y="561"/>
                      <a:pt x="6192" y="834"/>
                    </a:cubicBezTo>
                    <a:lnTo>
                      <a:pt x="6192" y="1323"/>
                    </a:lnTo>
                    <a:lnTo>
                      <a:pt x="346" y="1323"/>
                    </a:lnTo>
                    <a:lnTo>
                      <a:pt x="346" y="834"/>
                    </a:lnTo>
                    <a:cubicBezTo>
                      <a:pt x="346" y="561"/>
                      <a:pt x="560" y="334"/>
                      <a:pt x="834" y="334"/>
                    </a:cubicBezTo>
                    <a:close/>
                    <a:moveTo>
                      <a:pt x="6192" y="1644"/>
                    </a:moveTo>
                    <a:lnTo>
                      <a:pt x="6192" y="8990"/>
                    </a:lnTo>
                    <a:lnTo>
                      <a:pt x="1501" y="8990"/>
                    </a:lnTo>
                    <a:cubicBezTo>
                      <a:pt x="1405" y="8990"/>
                      <a:pt x="1334" y="9062"/>
                      <a:pt x="1334" y="9145"/>
                    </a:cubicBezTo>
                    <a:cubicBezTo>
                      <a:pt x="1334" y="9240"/>
                      <a:pt x="1405" y="9312"/>
                      <a:pt x="1501" y="9312"/>
                    </a:cubicBezTo>
                    <a:lnTo>
                      <a:pt x="6192" y="9312"/>
                    </a:lnTo>
                    <a:lnTo>
                      <a:pt x="6192" y="10478"/>
                    </a:lnTo>
                    <a:cubicBezTo>
                      <a:pt x="6192" y="10740"/>
                      <a:pt x="5965" y="10967"/>
                      <a:pt x="5704" y="10967"/>
                    </a:cubicBezTo>
                    <a:lnTo>
                      <a:pt x="834" y="10967"/>
                    </a:lnTo>
                    <a:cubicBezTo>
                      <a:pt x="560" y="10967"/>
                      <a:pt x="346" y="10740"/>
                      <a:pt x="346" y="10478"/>
                    </a:cubicBezTo>
                    <a:lnTo>
                      <a:pt x="346" y="9312"/>
                    </a:lnTo>
                    <a:lnTo>
                      <a:pt x="834" y="9312"/>
                    </a:lnTo>
                    <a:cubicBezTo>
                      <a:pt x="917" y="9312"/>
                      <a:pt x="1001" y="9240"/>
                      <a:pt x="1001" y="9145"/>
                    </a:cubicBezTo>
                    <a:cubicBezTo>
                      <a:pt x="1001" y="9062"/>
                      <a:pt x="917" y="8990"/>
                      <a:pt x="834" y="8990"/>
                    </a:cubicBezTo>
                    <a:lnTo>
                      <a:pt x="346" y="8990"/>
                    </a:lnTo>
                    <a:lnTo>
                      <a:pt x="346" y="1644"/>
                    </a:lnTo>
                    <a:close/>
                    <a:moveTo>
                      <a:pt x="834" y="1"/>
                    </a:moveTo>
                    <a:cubicBezTo>
                      <a:pt x="370" y="1"/>
                      <a:pt x="0" y="370"/>
                      <a:pt x="0" y="834"/>
                    </a:cubicBezTo>
                    <a:lnTo>
                      <a:pt x="0" y="10490"/>
                    </a:lnTo>
                    <a:cubicBezTo>
                      <a:pt x="0" y="10955"/>
                      <a:pt x="370" y="11324"/>
                      <a:pt x="834" y="11324"/>
                    </a:cubicBezTo>
                    <a:lnTo>
                      <a:pt x="5704" y="11324"/>
                    </a:lnTo>
                    <a:cubicBezTo>
                      <a:pt x="6156" y="11324"/>
                      <a:pt x="6537" y="10955"/>
                      <a:pt x="6537" y="10490"/>
                    </a:cubicBezTo>
                    <a:lnTo>
                      <a:pt x="6537" y="834"/>
                    </a:lnTo>
                    <a:cubicBezTo>
                      <a:pt x="6513" y="370"/>
                      <a:pt x="6144" y="1"/>
                      <a:pt x="5704" y="1"/>
                    </a:cubicBezTo>
                    <a:close/>
                  </a:path>
                </a:pathLst>
              </a:custGeom>
              <a:solidFill>
                <a:schemeClr val="dk2"/>
              </a:solidFill>
              <a:ln>
                <a:noFill/>
              </a:ln>
            </p:spPr>
            <p:txBody>
              <a:bodyPr spcFirstLastPara="1" wrap="square" lIns="64575" tIns="64575" rIns="64575" bIns="64575" anchor="ctr" anchorCtr="0">
                <a:noAutofit/>
              </a:bodyPr>
              <a:lstStyle/>
              <a:p>
                <a:pPr marL="0" lvl="0" indent="0" algn="l" rtl="0">
                  <a:spcBef>
                    <a:spcPts val="0"/>
                  </a:spcBef>
                  <a:spcAft>
                    <a:spcPts val="0"/>
                  </a:spcAft>
                  <a:buNone/>
                </a:pPr>
                <a:endParaRPr/>
              </a:p>
            </p:txBody>
          </p:sp>
          <p:sp>
            <p:nvSpPr>
              <p:cNvPr id="164" name="Google Shape;286;p44">
                <a:extLst>
                  <a:ext uri="{FF2B5EF4-FFF2-40B4-BE49-F238E27FC236}">
                    <a16:creationId xmlns:a16="http://schemas.microsoft.com/office/drawing/2014/main" id="{D7924732-34AC-4C5B-8220-CC62DCE5781E}"/>
                  </a:ext>
                </a:extLst>
              </p:cNvPr>
              <p:cNvSpPr/>
              <p:nvPr/>
            </p:nvSpPr>
            <p:spPr>
              <a:xfrm>
                <a:off x="2754395" y="2308608"/>
                <a:ext cx="31787" cy="10257"/>
              </a:xfrm>
              <a:custGeom>
                <a:avLst/>
                <a:gdLst/>
                <a:ahLst/>
                <a:cxnLst/>
                <a:rect l="l" t="t" r="r" b="b"/>
                <a:pathLst>
                  <a:path w="1001" h="323" extrusionOk="0">
                    <a:moveTo>
                      <a:pt x="167" y="1"/>
                    </a:moveTo>
                    <a:cubicBezTo>
                      <a:pt x="72" y="1"/>
                      <a:pt x="0" y="72"/>
                      <a:pt x="0" y="167"/>
                    </a:cubicBezTo>
                    <a:cubicBezTo>
                      <a:pt x="0" y="251"/>
                      <a:pt x="72" y="322"/>
                      <a:pt x="167" y="322"/>
                    </a:cubicBezTo>
                    <a:lnTo>
                      <a:pt x="834" y="322"/>
                    </a:lnTo>
                    <a:cubicBezTo>
                      <a:pt x="917" y="322"/>
                      <a:pt x="1000" y="251"/>
                      <a:pt x="1000" y="167"/>
                    </a:cubicBezTo>
                    <a:cubicBezTo>
                      <a:pt x="1000" y="72"/>
                      <a:pt x="917" y="1"/>
                      <a:pt x="834" y="1"/>
                    </a:cubicBezTo>
                    <a:close/>
                  </a:path>
                </a:pathLst>
              </a:custGeom>
              <a:solidFill>
                <a:schemeClr val="dk2"/>
              </a:solidFill>
              <a:ln>
                <a:noFill/>
              </a:ln>
            </p:spPr>
            <p:txBody>
              <a:bodyPr spcFirstLastPara="1" wrap="square" lIns="64575" tIns="64575" rIns="64575" bIns="64575" anchor="ctr" anchorCtr="0">
                <a:noAutofit/>
              </a:bodyPr>
              <a:lstStyle/>
              <a:p>
                <a:pPr marL="0" lvl="0" indent="0" algn="l" rtl="0">
                  <a:spcBef>
                    <a:spcPts val="0"/>
                  </a:spcBef>
                  <a:spcAft>
                    <a:spcPts val="0"/>
                  </a:spcAft>
                  <a:buNone/>
                </a:pPr>
                <a:endParaRPr/>
              </a:p>
            </p:txBody>
          </p:sp>
          <p:sp>
            <p:nvSpPr>
              <p:cNvPr id="165" name="Google Shape;287;p44">
                <a:extLst>
                  <a:ext uri="{FF2B5EF4-FFF2-40B4-BE49-F238E27FC236}">
                    <a16:creationId xmlns:a16="http://schemas.microsoft.com/office/drawing/2014/main" id="{6B93AB69-7820-4213-BBA6-35724AAC7B9B}"/>
                  </a:ext>
                </a:extLst>
              </p:cNvPr>
              <p:cNvSpPr/>
              <p:nvPr/>
            </p:nvSpPr>
            <p:spPr>
              <a:xfrm>
                <a:off x="2743789" y="2594053"/>
                <a:ext cx="31406" cy="31056"/>
              </a:xfrm>
              <a:custGeom>
                <a:avLst/>
                <a:gdLst/>
                <a:ahLst/>
                <a:cxnLst/>
                <a:rect l="l" t="t" r="r" b="b"/>
                <a:pathLst>
                  <a:path w="989" h="978" extrusionOk="0">
                    <a:moveTo>
                      <a:pt x="501" y="322"/>
                    </a:moveTo>
                    <a:cubicBezTo>
                      <a:pt x="584" y="322"/>
                      <a:pt x="656" y="406"/>
                      <a:pt x="656" y="489"/>
                    </a:cubicBezTo>
                    <a:cubicBezTo>
                      <a:pt x="656" y="584"/>
                      <a:pt x="584" y="656"/>
                      <a:pt x="501" y="656"/>
                    </a:cubicBezTo>
                    <a:cubicBezTo>
                      <a:pt x="406" y="656"/>
                      <a:pt x="334" y="584"/>
                      <a:pt x="334" y="489"/>
                    </a:cubicBezTo>
                    <a:cubicBezTo>
                      <a:pt x="334" y="406"/>
                      <a:pt x="406" y="322"/>
                      <a:pt x="501" y="322"/>
                    </a:cubicBezTo>
                    <a:close/>
                    <a:moveTo>
                      <a:pt x="501" y="1"/>
                    </a:moveTo>
                    <a:cubicBezTo>
                      <a:pt x="227" y="1"/>
                      <a:pt x="1" y="227"/>
                      <a:pt x="1" y="489"/>
                    </a:cubicBezTo>
                    <a:cubicBezTo>
                      <a:pt x="1" y="763"/>
                      <a:pt x="227" y="977"/>
                      <a:pt x="501" y="977"/>
                    </a:cubicBezTo>
                    <a:cubicBezTo>
                      <a:pt x="763" y="977"/>
                      <a:pt x="989" y="763"/>
                      <a:pt x="989" y="489"/>
                    </a:cubicBezTo>
                    <a:cubicBezTo>
                      <a:pt x="989" y="227"/>
                      <a:pt x="775" y="1"/>
                      <a:pt x="501" y="1"/>
                    </a:cubicBezTo>
                    <a:close/>
                  </a:path>
                </a:pathLst>
              </a:custGeom>
              <a:solidFill>
                <a:schemeClr val="dk2"/>
              </a:solidFill>
              <a:ln>
                <a:noFill/>
              </a:ln>
            </p:spPr>
            <p:txBody>
              <a:bodyPr spcFirstLastPara="1" wrap="square" lIns="64575" tIns="64575" rIns="64575" bIns="64575" anchor="ctr" anchorCtr="0">
                <a:noAutofit/>
              </a:bodyPr>
              <a:lstStyle/>
              <a:p>
                <a:pPr marL="0" lvl="0" indent="0" algn="l" rtl="0">
                  <a:spcBef>
                    <a:spcPts val="0"/>
                  </a:spcBef>
                  <a:spcAft>
                    <a:spcPts val="0"/>
                  </a:spcAft>
                  <a:buNone/>
                </a:pPr>
                <a:endParaRPr/>
              </a:p>
            </p:txBody>
          </p:sp>
          <p:sp>
            <p:nvSpPr>
              <p:cNvPr id="166" name="Google Shape;288;p44">
                <a:extLst>
                  <a:ext uri="{FF2B5EF4-FFF2-40B4-BE49-F238E27FC236}">
                    <a16:creationId xmlns:a16="http://schemas.microsoft.com/office/drawing/2014/main" id="{BD3055B3-A37C-4852-A2A3-FA1120B805B2}"/>
                  </a:ext>
                </a:extLst>
              </p:cNvPr>
              <p:cNvSpPr/>
              <p:nvPr/>
            </p:nvSpPr>
            <p:spPr>
              <a:xfrm>
                <a:off x="2733596" y="2308608"/>
                <a:ext cx="10225" cy="10257"/>
              </a:xfrm>
              <a:custGeom>
                <a:avLst/>
                <a:gdLst/>
                <a:ahLst/>
                <a:cxnLst/>
                <a:rect l="l" t="t" r="r" b="b"/>
                <a:pathLst>
                  <a:path w="322" h="323" extrusionOk="0">
                    <a:moveTo>
                      <a:pt x="155" y="1"/>
                    </a:moveTo>
                    <a:cubicBezTo>
                      <a:pt x="72" y="1"/>
                      <a:pt x="0" y="72"/>
                      <a:pt x="0" y="167"/>
                    </a:cubicBezTo>
                    <a:cubicBezTo>
                      <a:pt x="0" y="251"/>
                      <a:pt x="72" y="322"/>
                      <a:pt x="155" y="322"/>
                    </a:cubicBezTo>
                    <a:cubicBezTo>
                      <a:pt x="250" y="322"/>
                      <a:pt x="322" y="251"/>
                      <a:pt x="322" y="167"/>
                    </a:cubicBezTo>
                    <a:cubicBezTo>
                      <a:pt x="322" y="72"/>
                      <a:pt x="250" y="1"/>
                      <a:pt x="155" y="1"/>
                    </a:cubicBezTo>
                    <a:close/>
                  </a:path>
                </a:pathLst>
              </a:custGeom>
              <a:solidFill>
                <a:schemeClr val="dk2"/>
              </a:solidFill>
              <a:ln>
                <a:noFill/>
              </a:ln>
            </p:spPr>
            <p:txBody>
              <a:bodyPr spcFirstLastPara="1" wrap="square" lIns="64575" tIns="64575" rIns="64575" bIns="64575" anchor="ctr" anchorCtr="0">
                <a:noAutofit/>
              </a:bodyPr>
              <a:lstStyle/>
              <a:p>
                <a:pPr marL="0" lvl="0" indent="0" algn="l" rtl="0">
                  <a:spcBef>
                    <a:spcPts val="0"/>
                  </a:spcBef>
                  <a:spcAft>
                    <a:spcPts val="0"/>
                  </a:spcAft>
                  <a:buNone/>
                </a:pPr>
                <a:endParaRPr/>
              </a:p>
            </p:txBody>
          </p:sp>
        </p:grpSp>
      </p:grpSp>
      <p:grpSp>
        <p:nvGrpSpPr>
          <p:cNvPr id="138" name="Group 137">
            <a:extLst>
              <a:ext uri="{FF2B5EF4-FFF2-40B4-BE49-F238E27FC236}">
                <a16:creationId xmlns:a16="http://schemas.microsoft.com/office/drawing/2014/main" id="{FE060ABA-AA6E-46D4-B7D9-94FC86AF090C}"/>
              </a:ext>
            </a:extLst>
          </p:cNvPr>
          <p:cNvGrpSpPr/>
          <p:nvPr/>
        </p:nvGrpSpPr>
        <p:grpSpPr>
          <a:xfrm>
            <a:off x="680276" y="7545162"/>
            <a:ext cx="457200" cy="457200"/>
            <a:chOff x="1541601" y="828750"/>
            <a:chExt cx="171300" cy="171300"/>
          </a:xfrm>
        </p:grpSpPr>
        <p:sp>
          <p:nvSpPr>
            <p:cNvPr id="157" name="Google Shape;281;p44">
              <a:extLst>
                <a:ext uri="{FF2B5EF4-FFF2-40B4-BE49-F238E27FC236}">
                  <a16:creationId xmlns:a16="http://schemas.microsoft.com/office/drawing/2014/main" id="{327FCDBA-4C7E-40BE-B0AC-EBC71ECB5842}"/>
                </a:ext>
              </a:extLst>
            </p:cNvPr>
            <p:cNvSpPr/>
            <p:nvPr/>
          </p:nvSpPr>
          <p:spPr>
            <a:xfrm>
              <a:off x="1541601" y="828750"/>
              <a:ext cx="171300" cy="171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8" name="Google Shape;289;p44">
              <a:extLst>
                <a:ext uri="{FF2B5EF4-FFF2-40B4-BE49-F238E27FC236}">
                  <a16:creationId xmlns:a16="http://schemas.microsoft.com/office/drawing/2014/main" id="{DAEEDB64-5809-4258-834D-7DB356447E65}"/>
                </a:ext>
              </a:extLst>
            </p:cNvPr>
            <p:cNvGrpSpPr/>
            <p:nvPr/>
          </p:nvGrpSpPr>
          <p:grpSpPr>
            <a:xfrm>
              <a:off x="1576956" y="864114"/>
              <a:ext cx="100591" cy="100572"/>
              <a:chOff x="7429366" y="3223183"/>
              <a:chExt cx="334634" cy="333904"/>
            </a:xfrm>
          </p:grpSpPr>
          <p:sp>
            <p:nvSpPr>
              <p:cNvPr id="159" name="Google Shape;290;p44">
                <a:extLst>
                  <a:ext uri="{FF2B5EF4-FFF2-40B4-BE49-F238E27FC236}">
                    <a16:creationId xmlns:a16="http://schemas.microsoft.com/office/drawing/2014/main" id="{A3D9E8AF-E718-4825-90D5-C24BF41C8604}"/>
                  </a:ext>
                </a:extLst>
              </p:cNvPr>
              <p:cNvSpPr/>
              <p:nvPr/>
            </p:nvSpPr>
            <p:spPr>
              <a:xfrm>
                <a:off x="7429366" y="3223183"/>
                <a:ext cx="334634" cy="333904"/>
              </a:xfrm>
              <a:custGeom>
                <a:avLst/>
                <a:gdLst/>
                <a:ahLst/>
                <a:cxnLst/>
                <a:rect l="l" t="t" r="r" b="b"/>
                <a:pathLst>
                  <a:path w="10538" h="10515" extrusionOk="0">
                    <a:moveTo>
                      <a:pt x="6978" y="322"/>
                    </a:moveTo>
                    <a:cubicBezTo>
                      <a:pt x="7930" y="322"/>
                      <a:pt x="8716" y="1096"/>
                      <a:pt x="8716" y="2061"/>
                    </a:cubicBezTo>
                    <a:cubicBezTo>
                      <a:pt x="8716" y="2334"/>
                      <a:pt x="8633" y="2644"/>
                      <a:pt x="8478" y="2942"/>
                    </a:cubicBezTo>
                    <a:cubicBezTo>
                      <a:pt x="8478" y="2954"/>
                      <a:pt x="8466" y="2977"/>
                      <a:pt x="8466" y="2977"/>
                    </a:cubicBezTo>
                    <a:cubicBezTo>
                      <a:pt x="8061" y="3823"/>
                      <a:pt x="7276" y="4704"/>
                      <a:pt x="6978" y="5025"/>
                    </a:cubicBezTo>
                    <a:cubicBezTo>
                      <a:pt x="6680" y="4716"/>
                      <a:pt x="5894" y="3835"/>
                      <a:pt x="5490" y="2989"/>
                    </a:cubicBezTo>
                    <a:cubicBezTo>
                      <a:pt x="5490" y="2977"/>
                      <a:pt x="5478" y="2954"/>
                      <a:pt x="5478" y="2942"/>
                    </a:cubicBezTo>
                    <a:cubicBezTo>
                      <a:pt x="5323" y="2632"/>
                      <a:pt x="5240" y="2334"/>
                      <a:pt x="5240" y="2061"/>
                    </a:cubicBezTo>
                    <a:cubicBezTo>
                      <a:pt x="5240" y="1096"/>
                      <a:pt x="6025" y="322"/>
                      <a:pt x="6978" y="322"/>
                    </a:cubicBezTo>
                    <a:close/>
                    <a:moveTo>
                      <a:pt x="5252" y="3227"/>
                    </a:moveTo>
                    <a:cubicBezTo>
                      <a:pt x="5728" y="4192"/>
                      <a:pt x="6597" y="5121"/>
                      <a:pt x="6811" y="5335"/>
                    </a:cubicBezTo>
                    <a:lnTo>
                      <a:pt x="6811" y="5811"/>
                    </a:lnTo>
                    <a:lnTo>
                      <a:pt x="3751" y="6728"/>
                    </a:lnTo>
                    <a:lnTo>
                      <a:pt x="3751" y="3668"/>
                    </a:lnTo>
                    <a:lnTo>
                      <a:pt x="5252" y="3227"/>
                    </a:lnTo>
                    <a:close/>
                    <a:moveTo>
                      <a:pt x="8704" y="3239"/>
                    </a:moveTo>
                    <a:lnTo>
                      <a:pt x="10205" y="3668"/>
                    </a:lnTo>
                    <a:lnTo>
                      <a:pt x="10205" y="6728"/>
                    </a:lnTo>
                    <a:lnTo>
                      <a:pt x="7145" y="5811"/>
                    </a:lnTo>
                    <a:lnTo>
                      <a:pt x="7145" y="5335"/>
                    </a:lnTo>
                    <a:cubicBezTo>
                      <a:pt x="7371" y="5121"/>
                      <a:pt x="8228" y="4192"/>
                      <a:pt x="8704" y="3239"/>
                    </a:cubicBezTo>
                    <a:close/>
                    <a:moveTo>
                      <a:pt x="358" y="2763"/>
                    </a:moveTo>
                    <a:lnTo>
                      <a:pt x="3418" y="3668"/>
                    </a:lnTo>
                    <a:lnTo>
                      <a:pt x="3418" y="6728"/>
                    </a:lnTo>
                    <a:lnTo>
                      <a:pt x="2263" y="6383"/>
                    </a:lnTo>
                    <a:cubicBezTo>
                      <a:pt x="2244" y="6375"/>
                      <a:pt x="2225" y="6372"/>
                      <a:pt x="2208" y="6372"/>
                    </a:cubicBezTo>
                    <a:cubicBezTo>
                      <a:pt x="2136" y="6372"/>
                      <a:pt x="2077" y="6425"/>
                      <a:pt x="2049" y="6502"/>
                    </a:cubicBezTo>
                    <a:cubicBezTo>
                      <a:pt x="2025" y="6585"/>
                      <a:pt x="2084" y="6680"/>
                      <a:pt x="2168" y="6704"/>
                    </a:cubicBezTo>
                    <a:lnTo>
                      <a:pt x="3418" y="7085"/>
                    </a:lnTo>
                    <a:lnTo>
                      <a:pt x="3418" y="10121"/>
                    </a:lnTo>
                    <a:lnTo>
                      <a:pt x="358" y="9204"/>
                    </a:lnTo>
                    <a:lnTo>
                      <a:pt x="358" y="6168"/>
                    </a:lnTo>
                    <a:lnTo>
                      <a:pt x="1513" y="6514"/>
                    </a:lnTo>
                    <a:lnTo>
                      <a:pt x="1561" y="6514"/>
                    </a:lnTo>
                    <a:cubicBezTo>
                      <a:pt x="1632" y="6514"/>
                      <a:pt x="1692" y="6466"/>
                      <a:pt x="1727" y="6394"/>
                    </a:cubicBezTo>
                    <a:cubicBezTo>
                      <a:pt x="1751" y="6311"/>
                      <a:pt x="1692" y="6216"/>
                      <a:pt x="1608" y="6192"/>
                    </a:cubicBezTo>
                    <a:lnTo>
                      <a:pt x="358" y="5811"/>
                    </a:lnTo>
                    <a:lnTo>
                      <a:pt x="358" y="2763"/>
                    </a:lnTo>
                    <a:close/>
                    <a:moveTo>
                      <a:pt x="7145" y="6156"/>
                    </a:moveTo>
                    <a:lnTo>
                      <a:pt x="10205" y="7061"/>
                    </a:lnTo>
                    <a:lnTo>
                      <a:pt x="10205" y="10121"/>
                    </a:lnTo>
                    <a:lnTo>
                      <a:pt x="7145" y="9204"/>
                    </a:lnTo>
                    <a:lnTo>
                      <a:pt x="7145" y="7990"/>
                    </a:lnTo>
                    <a:cubicBezTo>
                      <a:pt x="7145" y="7895"/>
                      <a:pt x="7073" y="7823"/>
                      <a:pt x="6978" y="7823"/>
                    </a:cubicBezTo>
                    <a:cubicBezTo>
                      <a:pt x="6895" y="7823"/>
                      <a:pt x="6811" y="7895"/>
                      <a:pt x="6811" y="7990"/>
                    </a:cubicBezTo>
                    <a:lnTo>
                      <a:pt x="6811" y="9204"/>
                    </a:lnTo>
                    <a:lnTo>
                      <a:pt x="3751" y="10121"/>
                    </a:lnTo>
                    <a:lnTo>
                      <a:pt x="3751" y="7061"/>
                    </a:lnTo>
                    <a:lnTo>
                      <a:pt x="6811" y="6156"/>
                    </a:lnTo>
                    <a:lnTo>
                      <a:pt x="6811" y="7311"/>
                    </a:lnTo>
                    <a:cubicBezTo>
                      <a:pt x="6811" y="7407"/>
                      <a:pt x="6895" y="7478"/>
                      <a:pt x="6978" y="7478"/>
                    </a:cubicBezTo>
                    <a:cubicBezTo>
                      <a:pt x="7073" y="7478"/>
                      <a:pt x="7145" y="7407"/>
                      <a:pt x="7145" y="7311"/>
                    </a:cubicBezTo>
                    <a:lnTo>
                      <a:pt x="7145" y="6156"/>
                    </a:lnTo>
                    <a:close/>
                    <a:moveTo>
                      <a:pt x="6966" y="1"/>
                    </a:moveTo>
                    <a:cubicBezTo>
                      <a:pt x="5823" y="1"/>
                      <a:pt x="4894" y="918"/>
                      <a:pt x="4894" y="2061"/>
                    </a:cubicBezTo>
                    <a:cubicBezTo>
                      <a:pt x="4894" y="2334"/>
                      <a:pt x="4966" y="2632"/>
                      <a:pt x="5085" y="2930"/>
                    </a:cubicBezTo>
                    <a:lnTo>
                      <a:pt x="3573" y="3370"/>
                    </a:lnTo>
                    <a:lnTo>
                      <a:pt x="215" y="2382"/>
                    </a:lnTo>
                    <a:cubicBezTo>
                      <a:pt x="205" y="2375"/>
                      <a:pt x="192" y="2372"/>
                      <a:pt x="179" y="2372"/>
                    </a:cubicBezTo>
                    <a:cubicBezTo>
                      <a:pt x="146" y="2372"/>
                      <a:pt x="106" y="2389"/>
                      <a:pt x="72" y="2406"/>
                    </a:cubicBezTo>
                    <a:cubicBezTo>
                      <a:pt x="25" y="2442"/>
                      <a:pt x="1" y="2477"/>
                      <a:pt x="1" y="2537"/>
                    </a:cubicBezTo>
                    <a:lnTo>
                      <a:pt x="1" y="5954"/>
                    </a:lnTo>
                    <a:lnTo>
                      <a:pt x="1" y="9335"/>
                    </a:lnTo>
                    <a:cubicBezTo>
                      <a:pt x="1" y="9419"/>
                      <a:pt x="37" y="9478"/>
                      <a:pt x="120" y="9502"/>
                    </a:cubicBezTo>
                    <a:lnTo>
                      <a:pt x="3513" y="10514"/>
                    </a:lnTo>
                    <a:lnTo>
                      <a:pt x="3573" y="10514"/>
                    </a:lnTo>
                    <a:lnTo>
                      <a:pt x="6847" y="9550"/>
                    </a:lnTo>
                    <a:cubicBezTo>
                      <a:pt x="6859" y="9562"/>
                      <a:pt x="6883" y="9562"/>
                      <a:pt x="6918" y="9562"/>
                    </a:cubicBezTo>
                    <a:cubicBezTo>
                      <a:pt x="6942" y="9562"/>
                      <a:pt x="6966" y="9562"/>
                      <a:pt x="6990" y="9550"/>
                    </a:cubicBezTo>
                    <a:lnTo>
                      <a:pt x="10264" y="10514"/>
                    </a:lnTo>
                    <a:lnTo>
                      <a:pt x="10312" y="10514"/>
                    </a:lnTo>
                    <a:cubicBezTo>
                      <a:pt x="10335" y="10514"/>
                      <a:pt x="10383" y="10502"/>
                      <a:pt x="10419" y="10490"/>
                    </a:cubicBezTo>
                    <a:cubicBezTo>
                      <a:pt x="10455" y="10454"/>
                      <a:pt x="10490" y="10407"/>
                      <a:pt x="10490" y="10347"/>
                    </a:cubicBezTo>
                    <a:lnTo>
                      <a:pt x="10538" y="6942"/>
                    </a:lnTo>
                    <a:lnTo>
                      <a:pt x="10538" y="3549"/>
                    </a:lnTo>
                    <a:cubicBezTo>
                      <a:pt x="10538" y="3477"/>
                      <a:pt x="10490" y="3418"/>
                      <a:pt x="10419" y="3394"/>
                    </a:cubicBezTo>
                    <a:lnTo>
                      <a:pt x="8835" y="2930"/>
                    </a:lnTo>
                    <a:cubicBezTo>
                      <a:pt x="8954" y="2632"/>
                      <a:pt x="9038" y="2334"/>
                      <a:pt x="9038" y="2061"/>
                    </a:cubicBezTo>
                    <a:cubicBezTo>
                      <a:pt x="9038" y="918"/>
                      <a:pt x="8109" y="1"/>
                      <a:pt x="6966" y="1"/>
                    </a:cubicBezTo>
                    <a:close/>
                  </a:path>
                </a:pathLst>
              </a:custGeom>
              <a:solidFill>
                <a:schemeClr val="dk2"/>
              </a:solidFill>
              <a:ln>
                <a:noFill/>
              </a:ln>
            </p:spPr>
            <p:txBody>
              <a:bodyPr spcFirstLastPara="1" wrap="square" lIns="64575" tIns="64575" rIns="64575" bIns="64575" anchor="ctr" anchorCtr="0">
                <a:noAutofit/>
              </a:bodyPr>
              <a:lstStyle/>
              <a:p>
                <a:pPr marL="0" lvl="0" indent="0" algn="l" rtl="0">
                  <a:spcBef>
                    <a:spcPts val="0"/>
                  </a:spcBef>
                  <a:spcAft>
                    <a:spcPts val="0"/>
                  </a:spcAft>
                  <a:buNone/>
                </a:pPr>
                <a:endParaRPr/>
              </a:p>
            </p:txBody>
          </p:sp>
          <p:sp>
            <p:nvSpPr>
              <p:cNvPr id="160" name="Google Shape;291;p44">
                <a:extLst>
                  <a:ext uri="{FF2B5EF4-FFF2-40B4-BE49-F238E27FC236}">
                    <a16:creationId xmlns:a16="http://schemas.microsoft.com/office/drawing/2014/main" id="{B244347B-BFE2-438E-BF2D-2EC23E2FF2B4}"/>
                  </a:ext>
                </a:extLst>
              </p:cNvPr>
              <p:cNvSpPr/>
              <p:nvPr/>
            </p:nvSpPr>
            <p:spPr>
              <a:xfrm>
                <a:off x="7613514" y="3251541"/>
                <a:ext cx="74878" cy="74529"/>
              </a:xfrm>
              <a:custGeom>
                <a:avLst/>
                <a:gdLst/>
                <a:ahLst/>
                <a:cxnLst/>
                <a:rect l="l" t="t" r="r" b="b"/>
                <a:pathLst>
                  <a:path w="2358" h="2347" extrusionOk="0">
                    <a:moveTo>
                      <a:pt x="1179" y="322"/>
                    </a:moveTo>
                    <a:cubicBezTo>
                      <a:pt x="1643" y="322"/>
                      <a:pt x="2012" y="691"/>
                      <a:pt x="2012" y="1156"/>
                    </a:cubicBezTo>
                    <a:cubicBezTo>
                      <a:pt x="2012" y="1620"/>
                      <a:pt x="1643" y="1989"/>
                      <a:pt x="1179" y="1989"/>
                    </a:cubicBezTo>
                    <a:cubicBezTo>
                      <a:pt x="715" y="1989"/>
                      <a:pt x="345" y="1620"/>
                      <a:pt x="345" y="1156"/>
                    </a:cubicBezTo>
                    <a:cubicBezTo>
                      <a:pt x="334" y="703"/>
                      <a:pt x="715" y="322"/>
                      <a:pt x="1179" y="322"/>
                    </a:cubicBezTo>
                    <a:close/>
                    <a:moveTo>
                      <a:pt x="1179" y="1"/>
                    </a:moveTo>
                    <a:cubicBezTo>
                      <a:pt x="524" y="1"/>
                      <a:pt x="0" y="513"/>
                      <a:pt x="0" y="1168"/>
                    </a:cubicBezTo>
                    <a:cubicBezTo>
                      <a:pt x="0" y="1811"/>
                      <a:pt x="524" y="2346"/>
                      <a:pt x="1179" y="2346"/>
                    </a:cubicBezTo>
                    <a:cubicBezTo>
                      <a:pt x="1834" y="2346"/>
                      <a:pt x="2358" y="1822"/>
                      <a:pt x="2358" y="1168"/>
                    </a:cubicBezTo>
                    <a:cubicBezTo>
                      <a:pt x="2358" y="513"/>
                      <a:pt x="1834" y="1"/>
                      <a:pt x="1179" y="1"/>
                    </a:cubicBezTo>
                    <a:close/>
                  </a:path>
                </a:pathLst>
              </a:custGeom>
              <a:solidFill>
                <a:schemeClr val="dk2"/>
              </a:solidFill>
              <a:ln>
                <a:noFill/>
              </a:ln>
            </p:spPr>
            <p:txBody>
              <a:bodyPr spcFirstLastPara="1" wrap="square" lIns="64575" tIns="64575" rIns="64575" bIns="64575" anchor="ctr" anchorCtr="0">
                <a:noAutofit/>
              </a:bodyPr>
              <a:lstStyle/>
              <a:p>
                <a:pPr marL="0" lvl="0" indent="0" algn="l" rtl="0">
                  <a:spcBef>
                    <a:spcPts val="0"/>
                  </a:spcBef>
                  <a:spcAft>
                    <a:spcPts val="0"/>
                  </a:spcAft>
                  <a:buNone/>
                </a:pPr>
                <a:endParaRPr/>
              </a:p>
            </p:txBody>
          </p:sp>
        </p:grpSp>
      </p:grpSp>
      <p:grpSp>
        <p:nvGrpSpPr>
          <p:cNvPr id="139" name="Group 138">
            <a:extLst>
              <a:ext uri="{FF2B5EF4-FFF2-40B4-BE49-F238E27FC236}">
                <a16:creationId xmlns:a16="http://schemas.microsoft.com/office/drawing/2014/main" id="{990B6072-9C9B-4AD7-B142-38D3089A923A}"/>
              </a:ext>
            </a:extLst>
          </p:cNvPr>
          <p:cNvGrpSpPr/>
          <p:nvPr/>
        </p:nvGrpSpPr>
        <p:grpSpPr>
          <a:xfrm>
            <a:off x="680276" y="8713101"/>
            <a:ext cx="457200" cy="457200"/>
            <a:chOff x="1541601" y="1326800"/>
            <a:chExt cx="171300" cy="171300"/>
          </a:xfrm>
        </p:grpSpPr>
        <p:sp>
          <p:nvSpPr>
            <p:cNvPr id="155" name="Google Shape;283;p44">
              <a:extLst>
                <a:ext uri="{FF2B5EF4-FFF2-40B4-BE49-F238E27FC236}">
                  <a16:creationId xmlns:a16="http://schemas.microsoft.com/office/drawing/2014/main" id="{50774FA1-F5D0-4F4D-B0CD-620EFBE1D4C3}"/>
                </a:ext>
              </a:extLst>
            </p:cNvPr>
            <p:cNvSpPr/>
            <p:nvPr/>
          </p:nvSpPr>
          <p:spPr>
            <a:xfrm>
              <a:off x="1541601" y="1326800"/>
              <a:ext cx="171300" cy="171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92;p44">
              <a:extLst>
                <a:ext uri="{FF2B5EF4-FFF2-40B4-BE49-F238E27FC236}">
                  <a16:creationId xmlns:a16="http://schemas.microsoft.com/office/drawing/2014/main" id="{8D3D50ED-D46C-4D12-A35C-F5A61D399593}"/>
                </a:ext>
              </a:extLst>
            </p:cNvPr>
            <p:cNvSpPr/>
            <p:nvPr/>
          </p:nvSpPr>
          <p:spPr>
            <a:xfrm>
              <a:off x="1576956" y="1362153"/>
              <a:ext cx="100591" cy="100593"/>
            </a:xfrm>
            <a:custGeom>
              <a:avLst/>
              <a:gdLst/>
              <a:ahLst/>
              <a:cxnLst/>
              <a:rect l="l" t="t" r="r" b="b"/>
              <a:pathLst>
                <a:path w="10860" h="10872" extrusionOk="0">
                  <a:moveTo>
                    <a:pt x="5430" y="1"/>
                  </a:moveTo>
                  <a:cubicBezTo>
                    <a:pt x="3990" y="1"/>
                    <a:pt x="2608" y="560"/>
                    <a:pt x="1596" y="1584"/>
                  </a:cubicBezTo>
                  <a:cubicBezTo>
                    <a:pt x="561" y="2620"/>
                    <a:pt x="1" y="3989"/>
                    <a:pt x="1" y="5430"/>
                  </a:cubicBezTo>
                  <a:cubicBezTo>
                    <a:pt x="1" y="6561"/>
                    <a:pt x="346" y="7645"/>
                    <a:pt x="1001" y="8573"/>
                  </a:cubicBezTo>
                  <a:cubicBezTo>
                    <a:pt x="1632" y="9466"/>
                    <a:pt x="2513" y="10145"/>
                    <a:pt x="3537" y="10538"/>
                  </a:cubicBezTo>
                  <a:cubicBezTo>
                    <a:pt x="3559" y="10544"/>
                    <a:pt x="3579" y="10547"/>
                    <a:pt x="3599" y="10547"/>
                  </a:cubicBezTo>
                  <a:cubicBezTo>
                    <a:pt x="3656" y="10547"/>
                    <a:pt x="3704" y="10522"/>
                    <a:pt x="3740" y="10478"/>
                  </a:cubicBezTo>
                  <a:cubicBezTo>
                    <a:pt x="3763" y="10443"/>
                    <a:pt x="3763" y="10395"/>
                    <a:pt x="3763" y="10371"/>
                  </a:cubicBezTo>
                  <a:lnTo>
                    <a:pt x="3763" y="7275"/>
                  </a:lnTo>
                  <a:cubicBezTo>
                    <a:pt x="3763" y="7180"/>
                    <a:pt x="3692" y="7097"/>
                    <a:pt x="3585" y="7097"/>
                  </a:cubicBezTo>
                  <a:lnTo>
                    <a:pt x="2156" y="7097"/>
                  </a:lnTo>
                  <a:lnTo>
                    <a:pt x="2156" y="5835"/>
                  </a:lnTo>
                  <a:lnTo>
                    <a:pt x="3585" y="5835"/>
                  </a:lnTo>
                  <a:cubicBezTo>
                    <a:pt x="3680" y="5835"/>
                    <a:pt x="3763" y="5751"/>
                    <a:pt x="3763" y="5656"/>
                  </a:cubicBezTo>
                  <a:lnTo>
                    <a:pt x="3763" y="5430"/>
                  </a:lnTo>
                  <a:cubicBezTo>
                    <a:pt x="3763" y="3942"/>
                    <a:pt x="5180" y="2632"/>
                    <a:pt x="6799" y="2632"/>
                  </a:cubicBezTo>
                  <a:lnTo>
                    <a:pt x="7550" y="2632"/>
                  </a:lnTo>
                  <a:lnTo>
                    <a:pt x="7550" y="3894"/>
                  </a:lnTo>
                  <a:lnTo>
                    <a:pt x="6799" y="3894"/>
                  </a:lnTo>
                  <a:cubicBezTo>
                    <a:pt x="6311" y="3894"/>
                    <a:pt x="5883" y="4025"/>
                    <a:pt x="5561" y="4287"/>
                  </a:cubicBezTo>
                  <a:cubicBezTo>
                    <a:pt x="5228" y="4561"/>
                    <a:pt x="5025" y="4966"/>
                    <a:pt x="5025" y="5430"/>
                  </a:cubicBezTo>
                  <a:lnTo>
                    <a:pt x="5025" y="5656"/>
                  </a:lnTo>
                  <a:cubicBezTo>
                    <a:pt x="5025" y="5740"/>
                    <a:pt x="5109" y="5835"/>
                    <a:pt x="5204" y="5835"/>
                  </a:cubicBezTo>
                  <a:lnTo>
                    <a:pt x="5883" y="5835"/>
                  </a:lnTo>
                  <a:cubicBezTo>
                    <a:pt x="5966" y="5835"/>
                    <a:pt x="6061" y="5751"/>
                    <a:pt x="6061" y="5656"/>
                  </a:cubicBezTo>
                  <a:cubicBezTo>
                    <a:pt x="6061" y="5561"/>
                    <a:pt x="5978" y="5478"/>
                    <a:pt x="5883" y="5478"/>
                  </a:cubicBezTo>
                  <a:lnTo>
                    <a:pt x="5371" y="5478"/>
                  </a:lnTo>
                  <a:lnTo>
                    <a:pt x="5371" y="5418"/>
                  </a:lnTo>
                  <a:cubicBezTo>
                    <a:pt x="5371" y="4525"/>
                    <a:pt x="6145" y="4204"/>
                    <a:pt x="6799" y="4204"/>
                  </a:cubicBezTo>
                  <a:lnTo>
                    <a:pt x="7704" y="4204"/>
                  </a:lnTo>
                  <a:cubicBezTo>
                    <a:pt x="7800" y="4204"/>
                    <a:pt x="7883" y="4132"/>
                    <a:pt x="7883" y="4025"/>
                  </a:cubicBezTo>
                  <a:lnTo>
                    <a:pt x="7883" y="2418"/>
                  </a:lnTo>
                  <a:cubicBezTo>
                    <a:pt x="7883" y="2334"/>
                    <a:pt x="7811" y="2239"/>
                    <a:pt x="7704" y="2239"/>
                  </a:cubicBezTo>
                  <a:lnTo>
                    <a:pt x="6799" y="2239"/>
                  </a:lnTo>
                  <a:cubicBezTo>
                    <a:pt x="5966" y="2239"/>
                    <a:pt x="5121" y="2572"/>
                    <a:pt x="4466" y="3156"/>
                  </a:cubicBezTo>
                  <a:cubicBezTo>
                    <a:pt x="3799" y="3763"/>
                    <a:pt x="3418" y="4549"/>
                    <a:pt x="3418" y="5382"/>
                  </a:cubicBezTo>
                  <a:lnTo>
                    <a:pt x="3418" y="5442"/>
                  </a:lnTo>
                  <a:lnTo>
                    <a:pt x="1989" y="5442"/>
                  </a:lnTo>
                  <a:cubicBezTo>
                    <a:pt x="1906" y="5442"/>
                    <a:pt x="1811" y="5513"/>
                    <a:pt x="1811" y="5620"/>
                  </a:cubicBezTo>
                  <a:lnTo>
                    <a:pt x="1811" y="7228"/>
                  </a:lnTo>
                  <a:cubicBezTo>
                    <a:pt x="1811" y="7323"/>
                    <a:pt x="1894" y="7406"/>
                    <a:pt x="1989" y="7406"/>
                  </a:cubicBezTo>
                  <a:lnTo>
                    <a:pt x="3418" y="7406"/>
                  </a:lnTo>
                  <a:lnTo>
                    <a:pt x="3418" y="10085"/>
                  </a:lnTo>
                  <a:cubicBezTo>
                    <a:pt x="1561" y="9300"/>
                    <a:pt x="346" y="7442"/>
                    <a:pt x="346" y="5418"/>
                  </a:cubicBezTo>
                  <a:cubicBezTo>
                    <a:pt x="346" y="2596"/>
                    <a:pt x="2620" y="322"/>
                    <a:pt x="5430" y="322"/>
                  </a:cubicBezTo>
                  <a:cubicBezTo>
                    <a:pt x="8228" y="322"/>
                    <a:pt x="10526" y="2620"/>
                    <a:pt x="10526" y="5418"/>
                  </a:cubicBezTo>
                  <a:cubicBezTo>
                    <a:pt x="10526" y="8228"/>
                    <a:pt x="8240" y="10502"/>
                    <a:pt x="5430" y="10502"/>
                  </a:cubicBezTo>
                  <a:lnTo>
                    <a:pt x="5371" y="10502"/>
                  </a:lnTo>
                  <a:lnTo>
                    <a:pt x="5371" y="7418"/>
                  </a:lnTo>
                  <a:lnTo>
                    <a:pt x="7728" y="7418"/>
                  </a:lnTo>
                  <a:cubicBezTo>
                    <a:pt x="7811" y="7418"/>
                    <a:pt x="7907" y="7347"/>
                    <a:pt x="7907" y="7240"/>
                  </a:cubicBezTo>
                  <a:lnTo>
                    <a:pt x="7907" y="5656"/>
                  </a:lnTo>
                  <a:cubicBezTo>
                    <a:pt x="7907" y="5561"/>
                    <a:pt x="7823" y="5478"/>
                    <a:pt x="7728" y="5478"/>
                  </a:cubicBezTo>
                  <a:lnTo>
                    <a:pt x="6728" y="5478"/>
                  </a:lnTo>
                  <a:cubicBezTo>
                    <a:pt x="6633" y="5478"/>
                    <a:pt x="6549" y="5549"/>
                    <a:pt x="6549" y="5656"/>
                  </a:cubicBezTo>
                  <a:cubicBezTo>
                    <a:pt x="6549" y="5740"/>
                    <a:pt x="6621" y="5835"/>
                    <a:pt x="6728" y="5835"/>
                  </a:cubicBezTo>
                  <a:lnTo>
                    <a:pt x="7561" y="5835"/>
                  </a:lnTo>
                  <a:lnTo>
                    <a:pt x="7561" y="7097"/>
                  </a:lnTo>
                  <a:lnTo>
                    <a:pt x="5204" y="7097"/>
                  </a:lnTo>
                  <a:cubicBezTo>
                    <a:pt x="5121" y="7097"/>
                    <a:pt x="5025" y="7168"/>
                    <a:pt x="5025" y="7275"/>
                  </a:cubicBezTo>
                  <a:lnTo>
                    <a:pt x="5025" y="10693"/>
                  </a:lnTo>
                  <a:cubicBezTo>
                    <a:pt x="5025" y="10788"/>
                    <a:pt x="5109" y="10859"/>
                    <a:pt x="5192" y="10871"/>
                  </a:cubicBezTo>
                  <a:lnTo>
                    <a:pt x="5430" y="10871"/>
                  </a:lnTo>
                  <a:cubicBezTo>
                    <a:pt x="6871" y="10871"/>
                    <a:pt x="8240" y="10312"/>
                    <a:pt x="9276" y="9288"/>
                  </a:cubicBezTo>
                  <a:cubicBezTo>
                    <a:pt x="10300" y="8252"/>
                    <a:pt x="10859" y="6883"/>
                    <a:pt x="10859" y="5442"/>
                  </a:cubicBezTo>
                  <a:cubicBezTo>
                    <a:pt x="10859" y="3989"/>
                    <a:pt x="10300" y="2620"/>
                    <a:pt x="9276" y="1584"/>
                  </a:cubicBezTo>
                  <a:cubicBezTo>
                    <a:pt x="8240" y="560"/>
                    <a:pt x="6871" y="1"/>
                    <a:pt x="5430" y="1"/>
                  </a:cubicBezTo>
                  <a:close/>
                </a:path>
              </a:pathLst>
            </a:custGeom>
            <a:solidFill>
              <a:schemeClr val="dk2"/>
            </a:solidFill>
            <a:ln>
              <a:noFill/>
            </a:ln>
          </p:spPr>
          <p:txBody>
            <a:bodyPr spcFirstLastPara="1" wrap="square" lIns="64575" tIns="64575" rIns="64575" bIns="64575" anchor="ctr" anchorCtr="0">
              <a:noAutofit/>
            </a:bodyPr>
            <a:lstStyle/>
            <a:p>
              <a:pPr marL="0" lvl="0" indent="0" algn="l" rtl="0">
                <a:spcBef>
                  <a:spcPts val="0"/>
                </a:spcBef>
                <a:spcAft>
                  <a:spcPts val="0"/>
                </a:spcAft>
                <a:buNone/>
              </a:pPr>
              <a:endParaRPr/>
            </a:p>
          </p:txBody>
        </p:sp>
      </p:grpSp>
      <p:grpSp>
        <p:nvGrpSpPr>
          <p:cNvPr id="140" name="Group 139">
            <a:extLst>
              <a:ext uri="{FF2B5EF4-FFF2-40B4-BE49-F238E27FC236}">
                <a16:creationId xmlns:a16="http://schemas.microsoft.com/office/drawing/2014/main" id="{CCC9F8DB-15EF-4FCF-8F84-67FADAFFD2D1}"/>
              </a:ext>
            </a:extLst>
          </p:cNvPr>
          <p:cNvGrpSpPr/>
          <p:nvPr/>
        </p:nvGrpSpPr>
        <p:grpSpPr>
          <a:xfrm>
            <a:off x="680276" y="8138136"/>
            <a:ext cx="457200" cy="457200"/>
            <a:chOff x="1541601" y="1077775"/>
            <a:chExt cx="171300" cy="171300"/>
          </a:xfrm>
        </p:grpSpPr>
        <p:sp>
          <p:nvSpPr>
            <p:cNvPr id="151" name="Google Shape;282;p44">
              <a:extLst>
                <a:ext uri="{FF2B5EF4-FFF2-40B4-BE49-F238E27FC236}">
                  <a16:creationId xmlns:a16="http://schemas.microsoft.com/office/drawing/2014/main" id="{933D53F9-28C9-4CB6-9261-3493235B395E}"/>
                </a:ext>
              </a:extLst>
            </p:cNvPr>
            <p:cNvSpPr/>
            <p:nvPr/>
          </p:nvSpPr>
          <p:spPr>
            <a:xfrm>
              <a:off x="1541601" y="1077775"/>
              <a:ext cx="171300" cy="171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2" name="Google Shape;293;p44">
              <a:extLst>
                <a:ext uri="{FF2B5EF4-FFF2-40B4-BE49-F238E27FC236}">
                  <a16:creationId xmlns:a16="http://schemas.microsoft.com/office/drawing/2014/main" id="{BC5A0942-B7E0-48C6-9D46-72FFED1AD959}"/>
                </a:ext>
              </a:extLst>
            </p:cNvPr>
            <p:cNvGrpSpPr/>
            <p:nvPr/>
          </p:nvGrpSpPr>
          <p:grpSpPr>
            <a:xfrm>
              <a:off x="1576961" y="1117004"/>
              <a:ext cx="100582" cy="92842"/>
              <a:chOff x="5621097" y="1500761"/>
              <a:chExt cx="371424" cy="355446"/>
            </a:xfrm>
          </p:grpSpPr>
          <p:sp>
            <p:nvSpPr>
              <p:cNvPr id="153" name="Google Shape;294;p44">
                <a:extLst>
                  <a:ext uri="{FF2B5EF4-FFF2-40B4-BE49-F238E27FC236}">
                    <a16:creationId xmlns:a16="http://schemas.microsoft.com/office/drawing/2014/main" id="{E9CC398B-BFBA-4A63-A6DF-F4AD1CE67F4E}"/>
                  </a:ext>
                </a:extLst>
              </p:cNvPr>
              <p:cNvSpPr/>
              <p:nvPr/>
            </p:nvSpPr>
            <p:spPr>
              <a:xfrm>
                <a:off x="5621097" y="1539721"/>
                <a:ext cx="324061" cy="316486"/>
              </a:xfrm>
              <a:custGeom>
                <a:avLst/>
                <a:gdLst/>
                <a:ahLst/>
                <a:cxnLst/>
                <a:rect l="l" t="t" r="r" b="b"/>
                <a:pathLst>
                  <a:path w="10181" h="9943" extrusionOk="0">
                    <a:moveTo>
                      <a:pt x="8811" y="0"/>
                    </a:moveTo>
                    <a:cubicBezTo>
                      <a:pt x="8454" y="0"/>
                      <a:pt x="8109" y="143"/>
                      <a:pt x="7847" y="393"/>
                    </a:cubicBezTo>
                    <a:lnTo>
                      <a:pt x="6906" y="1334"/>
                    </a:lnTo>
                    <a:cubicBezTo>
                      <a:pt x="6835" y="1405"/>
                      <a:pt x="6835" y="1512"/>
                      <a:pt x="6906" y="1584"/>
                    </a:cubicBezTo>
                    <a:cubicBezTo>
                      <a:pt x="6942" y="1620"/>
                      <a:pt x="6986" y="1637"/>
                      <a:pt x="7031" y="1637"/>
                    </a:cubicBezTo>
                    <a:cubicBezTo>
                      <a:pt x="7076" y="1637"/>
                      <a:pt x="7120" y="1620"/>
                      <a:pt x="7156" y="1584"/>
                    </a:cubicBezTo>
                    <a:lnTo>
                      <a:pt x="8097" y="643"/>
                    </a:lnTo>
                    <a:cubicBezTo>
                      <a:pt x="8287" y="453"/>
                      <a:pt x="8549" y="346"/>
                      <a:pt x="8811" y="346"/>
                    </a:cubicBezTo>
                    <a:cubicBezTo>
                      <a:pt x="9085" y="346"/>
                      <a:pt x="9335" y="453"/>
                      <a:pt x="9525" y="643"/>
                    </a:cubicBezTo>
                    <a:cubicBezTo>
                      <a:pt x="9716" y="846"/>
                      <a:pt x="9823" y="1096"/>
                      <a:pt x="9823" y="1358"/>
                    </a:cubicBezTo>
                    <a:cubicBezTo>
                      <a:pt x="9823" y="1631"/>
                      <a:pt x="9716" y="1882"/>
                      <a:pt x="9525" y="2084"/>
                    </a:cubicBezTo>
                    <a:lnTo>
                      <a:pt x="8228" y="3370"/>
                    </a:lnTo>
                    <a:cubicBezTo>
                      <a:pt x="8097" y="3060"/>
                      <a:pt x="7906" y="2763"/>
                      <a:pt x="7668" y="2524"/>
                    </a:cubicBezTo>
                    <a:cubicBezTo>
                      <a:pt x="7162" y="2018"/>
                      <a:pt x="6498" y="1765"/>
                      <a:pt x="5834" y="1765"/>
                    </a:cubicBezTo>
                    <a:cubicBezTo>
                      <a:pt x="5171" y="1765"/>
                      <a:pt x="4507" y="2018"/>
                      <a:pt x="4001" y="2524"/>
                    </a:cubicBezTo>
                    <a:lnTo>
                      <a:pt x="1012" y="5513"/>
                    </a:lnTo>
                    <a:cubicBezTo>
                      <a:pt x="0" y="6525"/>
                      <a:pt x="0" y="8168"/>
                      <a:pt x="1012" y="9180"/>
                    </a:cubicBezTo>
                    <a:cubicBezTo>
                      <a:pt x="1524" y="9680"/>
                      <a:pt x="2191" y="9942"/>
                      <a:pt x="2846" y="9942"/>
                    </a:cubicBezTo>
                    <a:cubicBezTo>
                      <a:pt x="3501" y="9942"/>
                      <a:pt x="4168" y="9680"/>
                      <a:pt x="4680" y="9180"/>
                    </a:cubicBezTo>
                    <a:lnTo>
                      <a:pt x="6263" y="7585"/>
                    </a:lnTo>
                    <a:cubicBezTo>
                      <a:pt x="6346" y="7513"/>
                      <a:pt x="6346" y="7406"/>
                      <a:pt x="6263" y="7335"/>
                    </a:cubicBezTo>
                    <a:cubicBezTo>
                      <a:pt x="6239" y="7305"/>
                      <a:pt x="6201" y="7290"/>
                      <a:pt x="6159" y="7290"/>
                    </a:cubicBezTo>
                    <a:cubicBezTo>
                      <a:pt x="6117" y="7290"/>
                      <a:pt x="6073" y="7305"/>
                      <a:pt x="6037" y="7335"/>
                    </a:cubicBezTo>
                    <a:lnTo>
                      <a:pt x="4441" y="8930"/>
                    </a:lnTo>
                    <a:cubicBezTo>
                      <a:pt x="4025" y="9347"/>
                      <a:pt x="3453" y="9573"/>
                      <a:pt x="2858" y="9573"/>
                    </a:cubicBezTo>
                    <a:cubicBezTo>
                      <a:pt x="2263" y="9573"/>
                      <a:pt x="1703" y="9335"/>
                      <a:pt x="1286" y="8930"/>
                    </a:cubicBezTo>
                    <a:cubicBezTo>
                      <a:pt x="405" y="8049"/>
                      <a:pt x="405" y="6632"/>
                      <a:pt x="1286" y="5775"/>
                    </a:cubicBezTo>
                    <a:lnTo>
                      <a:pt x="4275" y="2774"/>
                    </a:lnTo>
                    <a:cubicBezTo>
                      <a:pt x="4691" y="2358"/>
                      <a:pt x="5251" y="2120"/>
                      <a:pt x="5846" y="2120"/>
                    </a:cubicBezTo>
                    <a:cubicBezTo>
                      <a:pt x="6442" y="2120"/>
                      <a:pt x="7013" y="2358"/>
                      <a:pt x="7430" y="2774"/>
                    </a:cubicBezTo>
                    <a:cubicBezTo>
                      <a:pt x="7680" y="3025"/>
                      <a:pt x="7859" y="3322"/>
                      <a:pt x="7966" y="3656"/>
                    </a:cubicBezTo>
                    <a:lnTo>
                      <a:pt x="6549" y="5072"/>
                    </a:lnTo>
                    <a:cubicBezTo>
                      <a:pt x="6358" y="5263"/>
                      <a:pt x="6108" y="5370"/>
                      <a:pt x="5834" y="5370"/>
                    </a:cubicBezTo>
                    <a:cubicBezTo>
                      <a:pt x="5573" y="5370"/>
                      <a:pt x="5311" y="5263"/>
                      <a:pt x="5120" y="5072"/>
                    </a:cubicBezTo>
                    <a:cubicBezTo>
                      <a:pt x="5037" y="4977"/>
                      <a:pt x="4953" y="4858"/>
                      <a:pt x="4894" y="4739"/>
                    </a:cubicBezTo>
                    <a:cubicBezTo>
                      <a:pt x="4874" y="4670"/>
                      <a:pt x="4798" y="4626"/>
                      <a:pt x="4711" y="4626"/>
                    </a:cubicBezTo>
                    <a:cubicBezTo>
                      <a:pt x="4693" y="4626"/>
                      <a:pt x="4674" y="4628"/>
                      <a:pt x="4656" y="4632"/>
                    </a:cubicBezTo>
                    <a:cubicBezTo>
                      <a:pt x="4572" y="4668"/>
                      <a:pt x="4525" y="4775"/>
                      <a:pt x="4560" y="4882"/>
                    </a:cubicBezTo>
                    <a:cubicBezTo>
                      <a:pt x="4632" y="5037"/>
                      <a:pt x="4715" y="5203"/>
                      <a:pt x="4858" y="5322"/>
                    </a:cubicBezTo>
                    <a:cubicBezTo>
                      <a:pt x="5108" y="5572"/>
                      <a:pt x="5453" y="5727"/>
                      <a:pt x="5823" y="5727"/>
                    </a:cubicBezTo>
                    <a:cubicBezTo>
                      <a:pt x="6192" y="5727"/>
                      <a:pt x="6525" y="5572"/>
                      <a:pt x="6787" y="5322"/>
                    </a:cubicBezTo>
                    <a:lnTo>
                      <a:pt x="9775" y="2334"/>
                    </a:lnTo>
                    <a:cubicBezTo>
                      <a:pt x="10037" y="2084"/>
                      <a:pt x="10180" y="1739"/>
                      <a:pt x="10180" y="1358"/>
                    </a:cubicBezTo>
                    <a:cubicBezTo>
                      <a:pt x="10180" y="989"/>
                      <a:pt x="10037" y="667"/>
                      <a:pt x="9775" y="393"/>
                    </a:cubicBezTo>
                    <a:cubicBezTo>
                      <a:pt x="9525" y="131"/>
                      <a:pt x="9180" y="0"/>
                      <a:pt x="8811" y="0"/>
                    </a:cubicBezTo>
                    <a:close/>
                  </a:path>
                </a:pathLst>
              </a:custGeom>
              <a:solidFill>
                <a:schemeClr val="dk2"/>
              </a:solidFill>
              <a:ln>
                <a:noFill/>
              </a:ln>
            </p:spPr>
            <p:txBody>
              <a:bodyPr spcFirstLastPara="1" wrap="square" lIns="64575" tIns="64575" rIns="64575" bIns="64575" anchor="ctr" anchorCtr="0">
                <a:noAutofit/>
              </a:bodyPr>
              <a:lstStyle/>
              <a:p>
                <a:pPr marL="0" lvl="0" indent="0" algn="l" rtl="0">
                  <a:spcBef>
                    <a:spcPts val="0"/>
                  </a:spcBef>
                  <a:spcAft>
                    <a:spcPts val="0"/>
                  </a:spcAft>
                  <a:buNone/>
                </a:pPr>
                <a:endParaRPr/>
              </a:p>
            </p:txBody>
          </p:sp>
          <p:sp>
            <p:nvSpPr>
              <p:cNvPr id="154" name="Google Shape;295;p44">
                <a:extLst>
                  <a:ext uri="{FF2B5EF4-FFF2-40B4-BE49-F238E27FC236}">
                    <a16:creationId xmlns:a16="http://schemas.microsoft.com/office/drawing/2014/main" id="{CA19EC0A-185F-41B8-9D0B-25AC0C0EC969}"/>
                  </a:ext>
                </a:extLst>
              </p:cNvPr>
              <p:cNvSpPr/>
              <p:nvPr/>
            </p:nvSpPr>
            <p:spPr>
              <a:xfrm>
                <a:off x="5669606" y="1500761"/>
                <a:ext cx="322915" cy="316390"/>
              </a:xfrm>
              <a:custGeom>
                <a:avLst/>
                <a:gdLst/>
                <a:ahLst/>
                <a:cxnLst/>
                <a:rect l="l" t="t" r="r" b="b"/>
                <a:pathLst>
                  <a:path w="10145" h="9940" extrusionOk="0">
                    <a:moveTo>
                      <a:pt x="7323" y="1"/>
                    </a:moveTo>
                    <a:cubicBezTo>
                      <a:pt x="6659" y="1"/>
                      <a:pt x="5995" y="254"/>
                      <a:pt x="5489" y="760"/>
                    </a:cubicBezTo>
                    <a:lnTo>
                      <a:pt x="3894" y="2355"/>
                    </a:lnTo>
                    <a:cubicBezTo>
                      <a:pt x="3822" y="2427"/>
                      <a:pt x="3822" y="2534"/>
                      <a:pt x="3894" y="2605"/>
                    </a:cubicBezTo>
                    <a:cubicBezTo>
                      <a:pt x="3935" y="2641"/>
                      <a:pt x="3980" y="2659"/>
                      <a:pt x="4025" y="2659"/>
                    </a:cubicBezTo>
                    <a:cubicBezTo>
                      <a:pt x="4069" y="2659"/>
                      <a:pt x="4114" y="2641"/>
                      <a:pt x="4156" y="2605"/>
                    </a:cubicBezTo>
                    <a:lnTo>
                      <a:pt x="5739" y="1010"/>
                    </a:lnTo>
                    <a:cubicBezTo>
                      <a:pt x="6180" y="569"/>
                      <a:pt x="6754" y="349"/>
                      <a:pt x="7326" y="349"/>
                    </a:cubicBezTo>
                    <a:cubicBezTo>
                      <a:pt x="7897" y="349"/>
                      <a:pt x="8466" y="569"/>
                      <a:pt x="8894" y="1010"/>
                    </a:cubicBezTo>
                    <a:cubicBezTo>
                      <a:pt x="9775" y="1891"/>
                      <a:pt x="9775" y="3308"/>
                      <a:pt x="8894" y="4165"/>
                    </a:cubicBezTo>
                    <a:lnTo>
                      <a:pt x="5906" y="7154"/>
                    </a:lnTo>
                    <a:cubicBezTo>
                      <a:pt x="5489" y="7570"/>
                      <a:pt x="4930" y="7808"/>
                      <a:pt x="4334" y="7808"/>
                    </a:cubicBezTo>
                    <a:cubicBezTo>
                      <a:pt x="3739" y="7808"/>
                      <a:pt x="3167" y="7570"/>
                      <a:pt x="2751" y="7154"/>
                    </a:cubicBezTo>
                    <a:cubicBezTo>
                      <a:pt x="2501" y="6904"/>
                      <a:pt x="2322" y="6606"/>
                      <a:pt x="2215" y="6284"/>
                    </a:cubicBezTo>
                    <a:lnTo>
                      <a:pt x="3632" y="4868"/>
                    </a:lnTo>
                    <a:cubicBezTo>
                      <a:pt x="3822" y="4677"/>
                      <a:pt x="4072" y="4570"/>
                      <a:pt x="4346" y="4570"/>
                    </a:cubicBezTo>
                    <a:cubicBezTo>
                      <a:pt x="4608" y="4570"/>
                      <a:pt x="4870" y="4677"/>
                      <a:pt x="5061" y="4868"/>
                    </a:cubicBezTo>
                    <a:cubicBezTo>
                      <a:pt x="5144" y="4951"/>
                      <a:pt x="5227" y="5070"/>
                      <a:pt x="5287" y="5189"/>
                    </a:cubicBezTo>
                    <a:cubicBezTo>
                      <a:pt x="5305" y="5263"/>
                      <a:pt x="5374" y="5308"/>
                      <a:pt x="5453" y="5308"/>
                    </a:cubicBezTo>
                    <a:cubicBezTo>
                      <a:pt x="5477" y="5308"/>
                      <a:pt x="5501" y="5304"/>
                      <a:pt x="5525" y="5296"/>
                    </a:cubicBezTo>
                    <a:cubicBezTo>
                      <a:pt x="5608" y="5272"/>
                      <a:pt x="5656" y="5165"/>
                      <a:pt x="5620" y="5058"/>
                    </a:cubicBezTo>
                    <a:cubicBezTo>
                      <a:pt x="5549" y="4891"/>
                      <a:pt x="5465" y="4737"/>
                      <a:pt x="5322" y="4618"/>
                    </a:cubicBezTo>
                    <a:cubicBezTo>
                      <a:pt x="5072" y="4356"/>
                      <a:pt x="4727" y="4213"/>
                      <a:pt x="4358" y="4213"/>
                    </a:cubicBezTo>
                    <a:cubicBezTo>
                      <a:pt x="3989" y="4213"/>
                      <a:pt x="3656" y="4356"/>
                      <a:pt x="3394" y="4618"/>
                    </a:cubicBezTo>
                    <a:lnTo>
                      <a:pt x="1929" y="6070"/>
                    </a:lnTo>
                    <a:cubicBezTo>
                      <a:pt x="1905" y="6082"/>
                      <a:pt x="1893" y="6106"/>
                      <a:pt x="1870" y="6130"/>
                    </a:cubicBezTo>
                    <a:lnTo>
                      <a:pt x="405" y="7606"/>
                    </a:lnTo>
                    <a:cubicBezTo>
                      <a:pt x="143" y="7856"/>
                      <a:pt x="0" y="8201"/>
                      <a:pt x="0" y="8570"/>
                    </a:cubicBezTo>
                    <a:cubicBezTo>
                      <a:pt x="0" y="8928"/>
                      <a:pt x="143" y="9273"/>
                      <a:pt x="405" y="9535"/>
                    </a:cubicBezTo>
                    <a:cubicBezTo>
                      <a:pt x="655" y="9785"/>
                      <a:pt x="1001" y="9940"/>
                      <a:pt x="1370" y="9940"/>
                    </a:cubicBezTo>
                    <a:cubicBezTo>
                      <a:pt x="1739" y="9940"/>
                      <a:pt x="2072" y="9785"/>
                      <a:pt x="2334" y="9535"/>
                    </a:cubicBezTo>
                    <a:lnTo>
                      <a:pt x="3275" y="8594"/>
                    </a:lnTo>
                    <a:cubicBezTo>
                      <a:pt x="3346" y="8523"/>
                      <a:pt x="3346" y="8416"/>
                      <a:pt x="3275" y="8344"/>
                    </a:cubicBezTo>
                    <a:cubicBezTo>
                      <a:pt x="3239" y="8309"/>
                      <a:pt x="3194" y="8291"/>
                      <a:pt x="3150" y="8291"/>
                    </a:cubicBezTo>
                    <a:cubicBezTo>
                      <a:pt x="3105" y="8291"/>
                      <a:pt x="3060" y="8309"/>
                      <a:pt x="3025" y="8344"/>
                    </a:cubicBezTo>
                    <a:lnTo>
                      <a:pt x="2084" y="9285"/>
                    </a:lnTo>
                    <a:cubicBezTo>
                      <a:pt x="1893" y="9475"/>
                      <a:pt x="1632" y="9582"/>
                      <a:pt x="1370" y="9582"/>
                    </a:cubicBezTo>
                    <a:cubicBezTo>
                      <a:pt x="1096" y="9582"/>
                      <a:pt x="846" y="9475"/>
                      <a:pt x="655" y="9285"/>
                    </a:cubicBezTo>
                    <a:cubicBezTo>
                      <a:pt x="465" y="9094"/>
                      <a:pt x="358" y="8832"/>
                      <a:pt x="358" y="8570"/>
                    </a:cubicBezTo>
                    <a:cubicBezTo>
                      <a:pt x="358" y="8297"/>
                      <a:pt x="465" y="8047"/>
                      <a:pt x="655" y="7856"/>
                    </a:cubicBezTo>
                    <a:lnTo>
                      <a:pt x="1953" y="6558"/>
                    </a:lnTo>
                    <a:cubicBezTo>
                      <a:pt x="2084" y="6880"/>
                      <a:pt x="2274" y="7177"/>
                      <a:pt x="2513" y="7404"/>
                    </a:cubicBezTo>
                    <a:cubicBezTo>
                      <a:pt x="3001" y="7904"/>
                      <a:pt x="3656" y="8166"/>
                      <a:pt x="4346" y="8166"/>
                    </a:cubicBezTo>
                    <a:cubicBezTo>
                      <a:pt x="5049" y="8166"/>
                      <a:pt x="5680" y="7904"/>
                      <a:pt x="6180" y="7404"/>
                    </a:cubicBezTo>
                    <a:lnTo>
                      <a:pt x="9168" y="4415"/>
                    </a:lnTo>
                    <a:cubicBezTo>
                      <a:pt x="10145" y="3403"/>
                      <a:pt x="10145" y="1772"/>
                      <a:pt x="9156" y="760"/>
                    </a:cubicBezTo>
                    <a:cubicBezTo>
                      <a:pt x="8650" y="254"/>
                      <a:pt x="7987" y="1"/>
                      <a:pt x="7323" y="1"/>
                    </a:cubicBezTo>
                    <a:close/>
                  </a:path>
                </a:pathLst>
              </a:custGeom>
              <a:solidFill>
                <a:schemeClr val="dk2"/>
              </a:solidFill>
              <a:ln>
                <a:noFill/>
              </a:ln>
            </p:spPr>
            <p:txBody>
              <a:bodyPr spcFirstLastPara="1" wrap="square" lIns="64575" tIns="64575" rIns="64575" bIns="64575" anchor="ctr" anchorCtr="0">
                <a:noAutofit/>
              </a:bodyPr>
              <a:lstStyle/>
              <a:p>
                <a:pPr marL="0" lvl="0" indent="0" algn="l" rtl="0">
                  <a:spcBef>
                    <a:spcPts val="0"/>
                  </a:spcBef>
                  <a:spcAft>
                    <a:spcPts val="0"/>
                  </a:spcAft>
                  <a:buNone/>
                </a:pPr>
                <a:endParaRPr/>
              </a:p>
            </p:txBody>
          </p:sp>
        </p:grpSp>
      </p:grpSp>
      <p:grpSp>
        <p:nvGrpSpPr>
          <p:cNvPr id="141" name="Group 140">
            <a:extLst>
              <a:ext uri="{FF2B5EF4-FFF2-40B4-BE49-F238E27FC236}">
                <a16:creationId xmlns:a16="http://schemas.microsoft.com/office/drawing/2014/main" id="{3F97FC17-B4B9-4EC6-A0AD-206909F13EE8}"/>
              </a:ext>
            </a:extLst>
          </p:cNvPr>
          <p:cNvGrpSpPr/>
          <p:nvPr/>
        </p:nvGrpSpPr>
        <p:grpSpPr>
          <a:xfrm>
            <a:off x="680276" y="6993753"/>
            <a:ext cx="457200" cy="457200"/>
            <a:chOff x="1541601" y="579725"/>
            <a:chExt cx="171300" cy="171300"/>
          </a:xfrm>
        </p:grpSpPr>
        <p:sp>
          <p:nvSpPr>
            <p:cNvPr id="142" name="Google Shape;280;p44">
              <a:extLst>
                <a:ext uri="{FF2B5EF4-FFF2-40B4-BE49-F238E27FC236}">
                  <a16:creationId xmlns:a16="http://schemas.microsoft.com/office/drawing/2014/main" id="{8183D820-5DDA-4AEB-BF51-8A6BA9793585}"/>
                </a:ext>
              </a:extLst>
            </p:cNvPr>
            <p:cNvSpPr/>
            <p:nvPr/>
          </p:nvSpPr>
          <p:spPr>
            <a:xfrm>
              <a:off x="1541601" y="579725"/>
              <a:ext cx="171300" cy="171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 name="Google Shape;296;p44">
              <a:extLst>
                <a:ext uri="{FF2B5EF4-FFF2-40B4-BE49-F238E27FC236}">
                  <a16:creationId xmlns:a16="http://schemas.microsoft.com/office/drawing/2014/main" id="{14D1B34D-9E21-422C-91AE-4070FB3FD147}"/>
                </a:ext>
              </a:extLst>
            </p:cNvPr>
            <p:cNvGrpSpPr/>
            <p:nvPr/>
          </p:nvGrpSpPr>
          <p:grpSpPr>
            <a:xfrm>
              <a:off x="1581995" y="615090"/>
              <a:ext cx="90514" cy="100571"/>
              <a:chOff x="6896644" y="3216007"/>
              <a:chExt cx="322917" cy="347876"/>
            </a:xfrm>
          </p:grpSpPr>
          <p:sp>
            <p:nvSpPr>
              <p:cNvPr id="144" name="Google Shape;297;p44">
                <a:extLst>
                  <a:ext uri="{FF2B5EF4-FFF2-40B4-BE49-F238E27FC236}">
                    <a16:creationId xmlns:a16="http://schemas.microsoft.com/office/drawing/2014/main" id="{D30E23CE-6272-4FB5-A569-92189253CDDC}"/>
                  </a:ext>
                </a:extLst>
              </p:cNvPr>
              <p:cNvSpPr/>
              <p:nvPr/>
            </p:nvSpPr>
            <p:spPr>
              <a:xfrm>
                <a:off x="6896644" y="3216007"/>
                <a:ext cx="301387" cy="347876"/>
              </a:xfrm>
              <a:custGeom>
                <a:avLst/>
                <a:gdLst/>
                <a:ahLst/>
                <a:cxnLst/>
                <a:rect l="l" t="t" r="r" b="b"/>
                <a:pathLst>
                  <a:path w="9491" h="10955" extrusionOk="0">
                    <a:moveTo>
                      <a:pt x="5192" y="382"/>
                    </a:moveTo>
                    <a:lnTo>
                      <a:pt x="6490" y="1679"/>
                    </a:lnTo>
                    <a:lnTo>
                      <a:pt x="3906" y="1679"/>
                    </a:lnTo>
                    <a:lnTo>
                      <a:pt x="5192" y="382"/>
                    </a:lnTo>
                    <a:close/>
                    <a:moveTo>
                      <a:pt x="5186" y="1"/>
                    </a:moveTo>
                    <a:cubicBezTo>
                      <a:pt x="5144" y="1"/>
                      <a:pt x="5103" y="13"/>
                      <a:pt x="5073" y="36"/>
                    </a:cubicBezTo>
                    <a:lnTo>
                      <a:pt x="3442" y="1679"/>
                    </a:lnTo>
                    <a:lnTo>
                      <a:pt x="870" y="1679"/>
                    </a:lnTo>
                    <a:cubicBezTo>
                      <a:pt x="775" y="1679"/>
                      <a:pt x="703" y="1751"/>
                      <a:pt x="703" y="1846"/>
                    </a:cubicBezTo>
                    <a:lnTo>
                      <a:pt x="703" y="4501"/>
                    </a:lnTo>
                    <a:lnTo>
                      <a:pt x="168" y="4501"/>
                    </a:lnTo>
                    <a:cubicBezTo>
                      <a:pt x="72" y="4501"/>
                      <a:pt x="1" y="4585"/>
                      <a:pt x="1" y="4668"/>
                    </a:cubicBezTo>
                    <a:lnTo>
                      <a:pt x="1" y="10788"/>
                    </a:lnTo>
                    <a:cubicBezTo>
                      <a:pt x="1" y="10883"/>
                      <a:pt x="72" y="10954"/>
                      <a:pt x="168" y="10954"/>
                    </a:cubicBezTo>
                    <a:lnTo>
                      <a:pt x="1846" y="10954"/>
                    </a:lnTo>
                    <a:cubicBezTo>
                      <a:pt x="1942" y="10954"/>
                      <a:pt x="2013" y="10883"/>
                      <a:pt x="2013" y="10788"/>
                    </a:cubicBezTo>
                    <a:cubicBezTo>
                      <a:pt x="2013" y="10704"/>
                      <a:pt x="1942" y="10621"/>
                      <a:pt x="1846" y="10621"/>
                    </a:cubicBezTo>
                    <a:lnTo>
                      <a:pt x="334" y="10621"/>
                    </a:lnTo>
                    <a:lnTo>
                      <a:pt x="334" y="4989"/>
                    </a:lnTo>
                    <a:lnTo>
                      <a:pt x="1084" y="5537"/>
                    </a:lnTo>
                    <a:cubicBezTo>
                      <a:pt x="1115" y="5554"/>
                      <a:pt x="1147" y="5562"/>
                      <a:pt x="1178" y="5562"/>
                    </a:cubicBezTo>
                    <a:cubicBezTo>
                      <a:pt x="1231" y="5562"/>
                      <a:pt x="1280" y="5539"/>
                      <a:pt x="1311" y="5501"/>
                    </a:cubicBezTo>
                    <a:cubicBezTo>
                      <a:pt x="1358" y="5430"/>
                      <a:pt x="1346" y="5323"/>
                      <a:pt x="1275" y="5287"/>
                    </a:cubicBezTo>
                    <a:lnTo>
                      <a:pt x="1049" y="5096"/>
                    </a:lnTo>
                    <a:lnTo>
                      <a:pt x="1049" y="4692"/>
                    </a:lnTo>
                    <a:lnTo>
                      <a:pt x="1049" y="4668"/>
                    </a:lnTo>
                    <a:lnTo>
                      <a:pt x="1049" y="4656"/>
                    </a:lnTo>
                    <a:lnTo>
                      <a:pt x="1049" y="2013"/>
                    </a:lnTo>
                    <a:lnTo>
                      <a:pt x="9169" y="2013"/>
                    </a:lnTo>
                    <a:lnTo>
                      <a:pt x="9169" y="2620"/>
                    </a:lnTo>
                    <a:cubicBezTo>
                      <a:pt x="9169" y="2703"/>
                      <a:pt x="9240" y="2787"/>
                      <a:pt x="9335" y="2787"/>
                    </a:cubicBezTo>
                    <a:cubicBezTo>
                      <a:pt x="9419" y="2787"/>
                      <a:pt x="9490" y="2703"/>
                      <a:pt x="9490" y="2620"/>
                    </a:cubicBezTo>
                    <a:lnTo>
                      <a:pt x="9490" y="1846"/>
                    </a:lnTo>
                    <a:cubicBezTo>
                      <a:pt x="9466" y="1751"/>
                      <a:pt x="9395" y="1679"/>
                      <a:pt x="9300" y="1679"/>
                    </a:cubicBezTo>
                    <a:lnTo>
                      <a:pt x="6930" y="1679"/>
                    </a:lnTo>
                    <a:lnTo>
                      <a:pt x="5299" y="36"/>
                    </a:lnTo>
                    <a:cubicBezTo>
                      <a:pt x="5269" y="13"/>
                      <a:pt x="5228" y="1"/>
                      <a:pt x="5186" y="1"/>
                    </a:cubicBezTo>
                    <a:close/>
                  </a:path>
                </a:pathLst>
              </a:custGeom>
              <a:solidFill>
                <a:schemeClr val="dk2"/>
              </a:solidFill>
              <a:ln>
                <a:noFill/>
              </a:ln>
            </p:spPr>
            <p:txBody>
              <a:bodyPr spcFirstLastPara="1" wrap="square" lIns="64575" tIns="64575" rIns="64575" bIns="64575" anchor="ctr" anchorCtr="0">
                <a:noAutofit/>
              </a:bodyPr>
              <a:lstStyle/>
              <a:p>
                <a:pPr marL="0" lvl="0" indent="0" algn="l" rtl="0">
                  <a:spcBef>
                    <a:spcPts val="0"/>
                  </a:spcBef>
                  <a:spcAft>
                    <a:spcPts val="0"/>
                  </a:spcAft>
                  <a:buNone/>
                </a:pPr>
                <a:endParaRPr/>
              </a:p>
            </p:txBody>
          </p:sp>
          <p:sp>
            <p:nvSpPr>
              <p:cNvPr id="145" name="Google Shape;298;p44">
                <a:extLst>
                  <a:ext uri="{FF2B5EF4-FFF2-40B4-BE49-F238E27FC236}">
                    <a16:creationId xmlns:a16="http://schemas.microsoft.com/office/drawing/2014/main" id="{0417CC6B-E220-4822-95F1-FEEC9CAAB84B}"/>
                  </a:ext>
                </a:extLst>
              </p:cNvPr>
              <p:cNvSpPr/>
              <p:nvPr/>
            </p:nvSpPr>
            <p:spPr>
              <a:xfrm>
                <a:off x="6954883" y="3306382"/>
                <a:ext cx="42012" cy="41980"/>
              </a:xfrm>
              <a:custGeom>
                <a:avLst/>
                <a:gdLst/>
                <a:ahLst/>
                <a:cxnLst/>
                <a:rect l="l" t="t" r="r" b="b"/>
                <a:pathLst>
                  <a:path w="1323" h="1322" extrusionOk="0">
                    <a:moveTo>
                      <a:pt x="1001" y="322"/>
                    </a:moveTo>
                    <a:lnTo>
                      <a:pt x="1001" y="988"/>
                    </a:lnTo>
                    <a:lnTo>
                      <a:pt x="322" y="988"/>
                    </a:lnTo>
                    <a:lnTo>
                      <a:pt x="322" y="322"/>
                    </a:lnTo>
                    <a:close/>
                    <a:moveTo>
                      <a:pt x="167" y="0"/>
                    </a:moveTo>
                    <a:cubicBezTo>
                      <a:pt x="72" y="0"/>
                      <a:pt x="1" y="72"/>
                      <a:pt x="1" y="155"/>
                    </a:cubicBezTo>
                    <a:lnTo>
                      <a:pt x="1" y="1155"/>
                    </a:lnTo>
                    <a:cubicBezTo>
                      <a:pt x="1" y="1250"/>
                      <a:pt x="72" y="1322"/>
                      <a:pt x="167" y="1322"/>
                    </a:cubicBezTo>
                    <a:lnTo>
                      <a:pt x="1155" y="1322"/>
                    </a:lnTo>
                    <a:cubicBezTo>
                      <a:pt x="1251" y="1322"/>
                      <a:pt x="1322" y="1250"/>
                      <a:pt x="1322" y="1155"/>
                    </a:cubicBezTo>
                    <a:lnTo>
                      <a:pt x="1322" y="155"/>
                    </a:lnTo>
                    <a:cubicBezTo>
                      <a:pt x="1310" y="72"/>
                      <a:pt x="1239" y="0"/>
                      <a:pt x="1155" y="0"/>
                    </a:cubicBezTo>
                    <a:close/>
                  </a:path>
                </a:pathLst>
              </a:custGeom>
              <a:solidFill>
                <a:schemeClr val="dk2"/>
              </a:solidFill>
              <a:ln>
                <a:noFill/>
              </a:ln>
            </p:spPr>
            <p:txBody>
              <a:bodyPr spcFirstLastPara="1" wrap="square" lIns="64575" tIns="64575" rIns="64575" bIns="64575" anchor="ctr" anchorCtr="0">
                <a:noAutofit/>
              </a:bodyPr>
              <a:lstStyle/>
              <a:p>
                <a:pPr marL="0" lvl="0" indent="0" algn="l" rtl="0">
                  <a:spcBef>
                    <a:spcPts val="0"/>
                  </a:spcBef>
                  <a:spcAft>
                    <a:spcPts val="0"/>
                  </a:spcAft>
                  <a:buNone/>
                </a:pPr>
                <a:endParaRPr/>
              </a:p>
            </p:txBody>
          </p:sp>
          <p:sp>
            <p:nvSpPr>
              <p:cNvPr id="146" name="Google Shape;299;p44">
                <a:extLst>
                  <a:ext uri="{FF2B5EF4-FFF2-40B4-BE49-F238E27FC236}">
                    <a16:creationId xmlns:a16="http://schemas.microsoft.com/office/drawing/2014/main" id="{A9F526CB-E61E-4343-A7B4-6B2C68D47FC6}"/>
                  </a:ext>
                </a:extLst>
              </p:cNvPr>
              <p:cNvSpPr/>
              <p:nvPr/>
            </p:nvSpPr>
            <p:spPr>
              <a:xfrm>
                <a:off x="7013122" y="3306382"/>
                <a:ext cx="32168" cy="10225"/>
              </a:xfrm>
              <a:custGeom>
                <a:avLst/>
                <a:gdLst/>
                <a:ahLst/>
                <a:cxnLst/>
                <a:rect l="l" t="t" r="r" b="b"/>
                <a:pathLst>
                  <a:path w="1013" h="322" extrusionOk="0">
                    <a:moveTo>
                      <a:pt x="155" y="0"/>
                    </a:moveTo>
                    <a:cubicBezTo>
                      <a:pt x="72" y="0"/>
                      <a:pt x="0" y="72"/>
                      <a:pt x="0" y="155"/>
                    </a:cubicBezTo>
                    <a:cubicBezTo>
                      <a:pt x="0" y="250"/>
                      <a:pt x="72" y="322"/>
                      <a:pt x="155" y="322"/>
                    </a:cubicBezTo>
                    <a:lnTo>
                      <a:pt x="845" y="322"/>
                    </a:lnTo>
                    <a:cubicBezTo>
                      <a:pt x="929" y="322"/>
                      <a:pt x="1012" y="250"/>
                      <a:pt x="1012" y="155"/>
                    </a:cubicBezTo>
                    <a:cubicBezTo>
                      <a:pt x="1012" y="72"/>
                      <a:pt x="929" y="0"/>
                      <a:pt x="845" y="0"/>
                    </a:cubicBezTo>
                    <a:close/>
                  </a:path>
                </a:pathLst>
              </a:custGeom>
              <a:solidFill>
                <a:schemeClr val="dk2"/>
              </a:solidFill>
              <a:ln>
                <a:noFill/>
              </a:ln>
            </p:spPr>
            <p:txBody>
              <a:bodyPr spcFirstLastPara="1" wrap="square" lIns="64575" tIns="64575" rIns="64575" bIns="64575" anchor="ctr" anchorCtr="0">
                <a:noAutofit/>
              </a:bodyPr>
              <a:lstStyle/>
              <a:p>
                <a:pPr marL="0" lvl="0" indent="0" algn="l" rtl="0">
                  <a:spcBef>
                    <a:spcPts val="0"/>
                  </a:spcBef>
                  <a:spcAft>
                    <a:spcPts val="0"/>
                  </a:spcAft>
                  <a:buNone/>
                </a:pPr>
                <a:endParaRPr/>
              </a:p>
            </p:txBody>
          </p:sp>
          <p:sp>
            <p:nvSpPr>
              <p:cNvPr id="147" name="Google Shape;300;p44">
                <a:extLst>
                  <a:ext uri="{FF2B5EF4-FFF2-40B4-BE49-F238E27FC236}">
                    <a16:creationId xmlns:a16="http://schemas.microsoft.com/office/drawing/2014/main" id="{890DABCE-DF10-4618-B846-36CCF9386664}"/>
                  </a:ext>
                </a:extLst>
              </p:cNvPr>
              <p:cNvSpPr/>
              <p:nvPr/>
            </p:nvSpPr>
            <p:spPr>
              <a:xfrm>
                <a:off x="7013471" y="3333596"/>
                <a:ext cx="105903" cy="10606"/>
              </a:xfrm>
              <a:custGeom>
                <a:avLst/>
                <a:gdLst/>
                <a:ahLst/>
                <a:cxnLst/>
                <a:rect l="l" t="t" r="r" b="b"/>
                <a:pathLst>
                  <a:path w="3335" h="334" extrusionOk="0">
                    <a:moveTo>
                      <a:pt x="168" y="0"/>
                    </a:moveTo>
                    <a:cubicBezTo>
                      <a:pt x="72" y="0"/>
                      <a:pt x="1" y="72"/>
                      <a:pt x="1" y="167"/>
                    </a:cubicBezTo>
                    <a:cubicBezTo>
                      <a:pt x="1" y="250"/>
                      <a:pt x="72" y="334"/>
                      <a:pt x="168" y="334"/>
                    </a:cubicBezTo>
                    <a:lnTo>
                      <a:pt x="3168" y="334"/>
                    </a:lnTo>
                    <a:cubicBezTo>
                      <a:pt x="3251" y="334"/>
                      <a:pt x="3335" y="250"/>
                      <a:pt x="3335" y="167"/>
                    </a:cubicBezTo>
                    <a:cubicBezTo>
                      <a:pt x="3335" y="60"/>
                      <a:pt x="3263" y="0"/>
                      <a:pt x="3168" y="0"/>
                    </a:cubicBezTo>
                    <a:close/>
                  </a:path>
                </a:pathLst>
              </a:custGeom>
              <a:solidFill>
                <a:schemeClr val="dk2"/>
              </a:solidFill>
              <a:ln>
                <a:noFill/>
              </a:ln>
            </p:spPr>
            <p:txBody>
              <a:bodyPr spcFirstLastPara="1" wrap="square" lIns="64575" tIns="64575" rIns="64575" bIns="64575" anchor="ctr" anchorCtr="0">
                <a:noAutofit/>
              </a:bodyPr>
              <a:lstStyle/>
              <a:p>
                <a:pPr marL="0" lvl="0" indent="0" algn="l" rtl="0">
                  <a:spcBef>
                    <a:spcPts val="0"/>
                  </a:spcBef>
                  <a:spcAft>
                    <a:spcPts val="0"/>
                  </a:spcAft>
                  <a:buNone/>
                </a:pPr>
                <a:endParaRPr/>
              </a:p>
            </p:txBody>
          </p:sp>
          <p:sp>
            <p:nvSpPr>
              <p:cNvPr id="148" name="Google Shape;301;p44">
                <a:extLst>
                  <a:ext uri="{FF2B5EF4-FFF2-40B4-BE49-F238E27FC236}">
                    <a16:creationId xmlns:a16="http://schemas.microsoft.com/office/drawing/2014/main" id="{1A867F13-19DF-4D3E-9FF9-184C6F970F95}"/>
                  </a:ext>
                </a:extLst>
              </p:cNvPr>
              <p:cNvSpPr/>
              <p:nvPr/>
            </p:nvSpPr>
            <p:spPr>
              <a:xfrm>
                <a:off x="6966982" y="3375576"/>
                <a:ext cx="63923" cy="10606"/>
              </a:xfrm>
              <a:custGeom>
                <a:avLst/>
                <a:gdLst/>
                <a:ahLst/>
                <a:cxnLst/>
                <a:rect l="l" t="t" r="r" b="b"/>
                <a:pathLst>
                  <a:path w="2013" h="334" extrusionOk="0">
                    <a:moveTo>
                      <a:pt x="167" y="0"/>
                    </a:moveTo>
                    <a:cubicBezTo>
                      <a:pt x="84" y="0"/>
                      <a:pt x="1" y="71"/>
                      <a:pt x="1" y="167"/>
                    </a:cubicBezTo>
                    <a:cubicBezTo>
                      <a:pt x="1" y="262"/>
                      <a:pt x="84" y="333"/>
                      <a:pt x="167" y="333"/>
                    </a:cubicBezTo>
                    <a:lnTo>
                      <a:pt x="1846" y="333"/>
                    </a:lnTo>
                    <a:cubicBezTo>
                      <a:pt x="1941" y="333"/>
                      <a:pt x="2013" y="262"/>
                      <a:pt x="2013" y="167"/>
                    </a:cubicBezTo>
                    <a:cubicBezTo>
                      <a:pt x="2013" y="71"/>
                      <a:pt x="1941" y="0"/>
                      <a:pt x="1846" y="0"/>
                    </a:cubicBezTo>
                    <a:close/>
                  </a:path>
                </a:pathLst>
              </a:custGeom>
              <a:solidFill>
                <a:schemeClr val="dk2"/>
              </a:solidFill>
              <a:ln>
                <a:noFill/>
              </a:ln>
            </p:spPr>
            <p:txBody>
              <a:bodyPr spcFirstLastPara="1" wrap="square" lIns="64575" tIns="64575" rIns="64575" bIns="64575" anchor="ctr" anchorCtr="0">
                <a:noAutofit/>
              </a:bodyPr>
              <a:lstStyle/>
              <a:p>
                <a:pPr marL="0" lvl="0" indent="0" algn="l" rtl="0">
                  <a:spcBef>
                    <a:spcPts val="0"/>
                  </a:spcBef>
                  <a:spcAft>
                    <a:spcPts val="0"/>
                  </a:spcAft>
                  <a:buNone/>
                </a:pPr>
                <a:endParaRPr/>
              </a:p>
            </p:txBody>
          </p:sp>
          <p:sp>
            <p:nvSpPr>
              <p:cNvPr id="149" name="Google Shape;302;p44">
                <a:extLst>
                  <a:ext uri="{FF2B5EF4-FFF2-40B4-BE49-F238E27FC236}">
                    <a16:creationId xmlns:a16="http://schemas.microsoft.com/office/drawing/2014/main" id="{AF2380AA-5DF8-4EE1-A40F-AEE8E7D6AB2B}"/>
                  </a:ext>
                </a:extLst>
              </p:cNvPr>
              <p:cNvSpPr/>
              <p:nvPr/>
            </p:nvSpPr>
            <p:spPr>
              <a:xfrm>
                <a:off x="6928781" y="3524157"/>
                <a:ext cx="52237" cy="10225"/>
              </a:xfrm>
              <a:custGeom>
                <a:avLst/>
                <a:gdLst/>
                <a:ahLst/>
                <a:cxnLst/>
                <a:rect l="l" t="t" r="r" b="b"/>
                <a:pathLst>
                  <a:path w="1645" h="322" extrusionOk="0">
                    <a:moveTo>
                      <a:pt x="168" y="0"/>
                    </a:moveTo>
                    <a:cubicBezTo>
                      <a:pt x="72" y="0"/>
                      <a:pt x="1" y="72"/>
                      <a:pt x="1" y="167"/>
                    </a:cubicBezTo>
                    <a:cubicBezTo>
                      <a:pt x="1" y="250"/>
                      <a:pt x="72" y="322"/>
                      <a:pt x="168" y="322"/>
                    </a:cubicBezTo>
                    <a:lnTo>
                      <a:pt x="1477" y="322"/>
                    </a:lnTo>
                    <a:cubicBezTo>
                      <a:pt x="1561" y="322"/>
                      <a:pt x="1644" y="250"/>
                      <a:pt x="1644" y="167"/>
                    </a:cubicBezTo>
                    <a:cubicBezTo>
                      <a:pt x="1644" y="72"/>
                      <a:pt x="1561" y="0"/>
                      <a:pt x="1477" y="0"/>
                    </a:cubicBezTo>
                    <a:close/>
                  </a:path>
                </a:pathLst>
              </a:custGeom>
              <a:solidFill>
                <a:schemeClr val="dk2"/>
              </a:solidFill>
              <a:ln>
                <a:noFill/>
              </a:ln>
            </p:spPr>
            <p:txBody>
              <a:bodyPr spcFirstLastPara="1" wrap="square" lIns="64575" tIns="64575" rIns="64575" bIns="64575" anchor="ctr" anchorCtr="0">
                <a:noAutofit/>
              </a:bodyPr>
              <a:lstStyle/>
              <a:p>
                <a:pPr marL="0" lvl="0" indent="0" algn="l" rtl="0">
                  <a:spcBef>
                    <a:spcPts val="0"/>
                  </a:spcBef>
                  <a:spcAft>
                    <a:spcPts val="0"/>
                  </a:spcAft>
                  <a:buNone/>
                </a:pPr>
                <a:endParaRPr/>
              </a:p>
            </p:txBody>
          </p:sp>
          <p:sp>
            <p:nvSpPr>
              <p:cNvPr id="150" name="Google Shape;303;p44">
                <a:extLst>
                  <a:ext uri="{FF2B5EF4-FFF2-40B4-BE49-F238E27FC236}">
                    <a16:creationId xmlns:a16="http://schemas.microsoft.com/office/drawing/2014/main" id="{F6A3682B-CDF4-43C8-9ACE-8EF85A9E713B}"/>
                  </a:ext>
                </a:extLst>
              </p:cNvPr>
              <p:cNvSpPr/>
              <p:nvPr/>
            </p:nvSpPr>
            <p:spPr>
              <a:xfrm>
                <a:off x="6945420" y="3314701"/>
                <a:ext cx="274141" cy="248800"/>
              </a:xfrm>
              <a:custGeom>
                <a:avLst/>
                <a:gdLst/>
                <a:ahLst/>
                <a:cxnLst/>
                <a:rect l="l" t="t" r="r" b="b"/>
                <a:pathLst>
                  <a:path w="8633" h="7835" extrusionOk="0">
                    <a:moveTo>
                      <a:pt x="5835" y="3274"/>
                    </a:moveTo>
                    <a:lnTo>
                      <a:pt x="5323" y="3632"/>
                    </a:lnTo>
                    <a:lnTo>
                      <a:pt x="1787" y="3632"/>
                    </a:lnTo>
                    <a:lnTo>
                      <a:pt x="1275" y="3274"/>
                    </a:lnTo>
                    <a:close/>
                    <a:moveTo>
                      <a:pt x="4882" y="3965"/>
                    </a:moveTo>
                    <a:lnTo>
                      <a:pt x="4370" y="4322"/>
                    </a:lnTo>
                    <a:lnTo>
                      <a:pt x="2739" y="4322"/>
                    </a:lnTo>
                    <a:lnTo>
                      <a:pt x="2227" y="3965"/>
                    </a:lnTo>
                    <a:close/>
                    <a:moveTo>
                      <a:pt x="3930" y="4632"/>
                    </a:moveTo>
                    <a:lnTo>
                      <a:pt x="3561" y="4894"/>
                    </a:lnTo>
                    <a:lnTo>
                      <a:pt x="3180" y="4632"/>
                    </a:lnTo>
                    <a:close/>
                    <a:moveTo>
                      <a:pt x="7752" y="0"/>
                    </a:moveTo>
                    <a:cubicBezTo>
                      <a:pt x="7668" y="0"/>
                      <a:pt x="7585" y="72"/>
                      <a:pt x="7585" y="167"/>
                    </a:cubicBezTo>
                    <a:lnTo>
                      <a:pt x="7585" y="1560"/>
                    </a:lnTo>
                    <a:lnTo>
                      <a:pt x="7585" y="1977"/>
                    </a:lnTo>
                    <a:lnTo>
                      <a:pt x="6252" y="2929"/>
                    </a:lnTo>
                    <a:lnTo>
                      <a:pt x="799" y="2929"/>
                    </a:lnTo>
                    <a:lnTo>
                      <a:pt x="263" y="2548"/>
                    </a:lnTo>
                    <a:cubicBezTo>
                      <a:pt x="233" y="2528"/>
                      <a:pt x="197" y="2519"/>
                      <a:pt x="162" y="2519"/>
                    </a:cubicBezTo>
                    <a:cubicBezTo>
                      <a:pt x="114" y="2519"/>
                      <a:pt x="69" y="2537"/>
                      <a:pt x="48" y="2572"/>
                    </a:cubicBezTo>
                    <a:cubicBezTo>
                      <a:pt x="1" y="2643"/>
                      <a:pt x="13" y="2750"/>
                      <a:pt x="72" y="2798"/>
                    </a:cubicBezTo>
                    <a:lnTo>
                      <a:pt x="3442" y="5215"/>
                    </a:lnTo>
                    <a:cubicBezTo>
                      <a:pt x="3472" y="5233"/>
                      <a:pt x="3504" y="5242"/>
                      <a:pt x="3537" y="5242"/>
                    </a:cubicBezTo>
                    <a:cubicBezTo>
                      <a:pt x="3570" y="5242"/>
                      <a:pt x="3602" y="5233"/>
                      <a:pt x="3632" y="5215"/>
                    </a:cubicBezTo>
                    <a:lnTo>
                      <a:pt x="8300" y="1858"/>
                    </a:lnTo>
                    <a:lnTo>
                      <a:pt x="8300" y="7501"/>
                    </a:lnTo>
                    <a:lnTo>
                      <a:pt x="941" y="7501"/>
                    </a:lnTo>
                    <a:cubicBezTo>
                      <a:pt x="846" y="7501"/>
                      <a:pt x="775" y="7572"/>
                      <a:pt x="775" y="7668"/>
                    </a:cubicBezTo>
                    <a:cubicBezTo>
                      <a:pt x="775" y="7751"/>
                      <a:pt x="846" y="7834"/>
                      <a:pt x="941" y="7834"/>
                    </a:cubicBezTo>
                    <a:lnTo>
                      <a:pt x="8454" y="7834"/>
                    </a:lnTo>
                    <a:cubicBezTo>
                      <a:pt x="8538" y="7834"/>
                      <a:pt x="8621" y="7751"/>
                      <a:pt x="8621" y="7668"/>
                    </a:cubicBezTo>
                    <a:lnTo>
                      <a:pt x="8621" y="1548"/>
                    </a:lnTo>
                    <a:cubicBezTo>
                      <a:pt x="8625" y="1552"/>
                      <a:pt x="8628" y="1553"/>
                      <a:pt x="8629" y="1553"/>
                    </a:cubicBezTo>
                    <a:cubicBezTo>
                      <a:pt x="8633" y="1553"/>
                      <a:pt x="8633" y="1548"/>
                      <a:pt x="8633" y="1548"/>
                    </a:cubicBezTo>
                    <a:cubicBezTo>
                      <a:pt x="8621" y="1477"/>
                      <a:pt x="8561" y="1417"/>
                      <a:pt x="8466" y="1417"/>
                    </a:cubicBezTo>
                    <a:lnTo>
                      <a:pt x="7919" y="1417"/>
                    </a:lnTo>
                    <a:lnTo>
                      <a:pt x="7919" y="167"/>
                    </a:lnTo>
                    <a:cubicBezTo>
                      <a:pt x="7919" y="72"/>
                      <a:pt x="7847" y="0"/>
                      <a:pt x="7752" y="0"/>
                    </a:cubicBezTo>
                    <a:close/>
                  </a:path>
                </a:pathLst>
              </a:custGeom>
              <a:solidFill>
                <a:schemeClr val="dk2"/>
              </a:solidFill>
              <a:ln>
                <a:noFill/>
              </a:ln>
            </p:spPr>
            <p:txBody>
              <a:bodyPr spcFirstLastPara="1" wrap="square" lIns="64575" tIns="64575" rIns="64575" bIns="64575" anchor="ctr" anchorCtr="0">
                <a:noAutofit/>
              </a:bodyPr>
              <a:lstStyle/>
              <a:p>
                <a:pPr marL="0" lvl="0" indent="0" algn="l" rtl="0">
                  <a:spcBef>
                    <a:spcPts val="0"/>
                  </a:spcBef>
                  <a:spcAft>
                    <a:spcPts val="0"/>
                  </a:spcAft>
                  <a:buNone/>
                </a:pPr>
                <a:endParaRPr/>
              </a:p>
            </p:txBody>
          </p:sp>
        </p:grpSp>
      </p:grpSp>
      <p:pic>
        <p:nvPicPr>
          <p:cNvPr id="2050" name="Picture 2" descr="Mega Tech Pilling Contracting &amp; Foundation LLC">
            <a:extLst>
              <a:ext uri="{FF2B5EF4-FFF2-40B4-BE49-F238E27FC236}">
                <a16:creationId xmlns:a16="http://schemas.microsoft.com/office/drawing/2014/main" id="{07EDE32C-B7F7-487B-8495-06196DB16D4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522" r="27820"/>
          <a:stretch/>
        </p:blipFill>
        <p:spPr bwMode="auto">
          <a:xfrm>
            <a:off x="1991381" y="323143"/>
            <a:ext cx="3003393" cy="1704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338874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F9EA8-1EA5-9E92-7F24-FDE2C36456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11DADD-6929-2D89-2A6B-B9EDCDFD209E}"/>
              </a:ext>
            </a:extLst>
          </p:cNvPr>
          <p:cNvSpPr>
            <a:spLocks noGrp="1"/>
          </p:cNvSpPr>
          <p:nvPr>
            <p:ph type="title"/>
          </p:nvPr>
        </p:nvSpPr>
        <p:spPr>
          <a:xfrm>
            <a:off x="369995" y="517990"/>
            <a:ext cx="7080250" cy="492443"/>
          </a:xfrm>
        </p:spPr>
        <p:txBody>
          <a:bodyPr/>
          <a:lstStyle/>
          <a:p>
            <a:r>
              <a:rPr lang="en-US" dirty="0"/>
              <a:t>2024 Projects</a:t>
            </a:r>
          </a:p>
        </p:txBody>
      </p:sp>
      <p:graphicFrame>
        <p:nvGraphicFramePr>
          <p:cNvPr id="4" name="Table 3">
            <a:extLst>
              <a:ext uri="{FF2B5EF4-FFF2-40B4-BE49-F238E27FC236}">
                <a16:creationId xmlns:a16="http://schemas.microsoft.com/office/drawing/2014/main" id="{A8E08E4D-9775-19FB-D0AE-468435387042}"/>
              </a:ext>
            </a:extLst>
          </p:cNvPr>
          <p:cNvGraphicFramePr>
            <a:graphicFrameLocks noGrp="1"/>
          </p:cNvGraphicFramePr>
          <p:nvPr/>
        </p:nvGraphicFramePr>
        <p:xfrm>
          <a:off x="196851" y="1079500"/>
          <a:ext cx="7080250" cy="9196469"/>
        </p:xfrm>
        <a:graphic>
          <a:graphicData uri="http://schemas.openxmlformats.org/drawingml/2006/table">
            <a:tbl>
              <a:tblPr/>
              <a:tblGrid>
                <a:gridCol w="363089">
                  <a:extLst>
                    <a:ext uri="{9D8B030D-6E8A-4147-A177-3AD203B41FA5}">
                      <a16:colId xmlns:a16="http://schemas.microsoft.com/office/drawing/2014/main" val="792695854"/>
                    </a:ext>
                  </a:extLst>
                </a:gridCol>
                <a:gridCol w="2541629">
                  <a:extLst>
                    <a:ext uri="{9D8B030D-6E8A-4147-A177-3AD203B41FA5}">
                      <a16:colId xmlns:a16="http://schemas.microsoft.com/office/drawing/2014/main" val="3182946560"/>
                    </a:ext>
                  </a:extLst>
                </a:gridCol>
                <a:gridCol w="2087766">
                  <a:extLst>
                    <a:ext uri="{9D8B030D-6E8A-4147-A177-3AD203B41FA5}">
                      <a16:colId xmlns:a16="http://schemas.microsoft.com/office/drawing/2014/main" val="327330308"/>
                    </a:ext>
                  </a:extLst>
                </a:gridCol>
                <a:gridCol w="2087766">
                  <a:extLst>
                    <a:ext uri="{9D8B030D-6E8A-4147-A177-3AD203B41FA5}">
                      <a16:colId xmlns:a16="http://schemas.microsoft.com/office/drawing/2014/main" val="4226296577"/>
                    </a:ext>
                  </a:extLst>
                </a:gridCol>
              </a:tblGrid>
              <a:tr h="730748">
                <a:tc>
                  <a:txBody>
                    <a:bodyPr/>
                    <a:lstStyle/>
                    <a:p>
                      <a:pPr algn="ctr" fontAlgn="ctr"/>
                      <a:r>
                        <a:rPr lang="en-US" sz="1000" b="1"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t>#</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tc>
                  <a:txBody>
                    <a:bodyPr/>
                    <a:lstStyle/>
                    <a:p>
                      <a:pPr algn="ctr" fontAlgn="ctr"/>
                      <a:r>
                        <a:rPr lang="en-US" sz="1000" b="1"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t>Project Details</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tc>
                  <a:txBody>
                    <a:bodyPr/>
                    <a:lstStyle/>
                    <a:p>
                      <a:pPr algn="ctr" fontAlgn="ctr"/>
                      <a:r>
                        <a:rPr lang="en-US" sz="1000" b="1"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t>Work Description</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tc>
                  <a:txBody>
                    <a:bodyPr/>
                    <a:lstStyle/>
                    <a:p>
                      <a:pPr algn="ctr" fontAlgn="ctr"/>
                      <a:r>
                        <a:rPr lang="en-US" sz="1000" b="1"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t>Client</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extLst>
                  <a:ext uri="{0D108BD9-81ED-4DB2-BD59-A6C34878D82A}">
                    <a16:rowId xmlns:a16="http://schemas.microsoft.com/office/drawing/2014/main" val="2196863931"/>
                  </a:ext>
                </a:extLst>
              </a:tr>
              <a:tr h="490454">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b"/>
                      <a:r>
                        <a:rPr lang="en-US" sz="1100" b="0" i="0" u="none" strike="noStrike" dirty="0">
                          <a:solidFill>
                            <a:srgbClr val="000000"/>
                          </a:solidFill>
                          <a:effectLst/>
                          <a:latin typeface="Calibri" panose="020F0502020204030204" pitchFamily="34" charset="0"/>
                          <a:ea typeface="+mn-ea"/>
                          <a:cs typeface="+mn-cs"/>
                        </a:rPr>
                        <a:t>Etihad Rail, Stage 2Package 2D -Noise Barrier - UAE</a:t>
                      </a:r>
                    </a:p>
                  </a:txBody>
                  <a:tcPr marL="3810" marR="3810" marT="3810" marB="0" anchor="b">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Calibri" panose="020F0502020204030204" pitchFamily="34" charset="0"/>
                          <a:ea typeface="+mn-ea"/>
                          <a:cs typeface="+mn-cs"/>
                        </a:rPr>
                        <a:t>325 Pile, 650mm dia</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r>
                        <a:rPr lang="en-US" sz="1100" b="0" i="0" u="none" strike="noStrike" dirty="0">
                          <a:solidFill>
                            <a:srgbClr val="000000"/>
                          </a:solidFill>
                          <a:effectLst/>
                          <a:latin typeface="Calibri" panose="020F0502020204030204" pitchFamily="34" charset="0"/>
                          <a:ea typeface="+mn-ea"/>
                          <a:cs typeface="+mn-cs"/>
                        </a:rPr>
                        <a:t>Elite Road Supplies Co. ECO / Etihad Rail </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230918861"/>
                  </a:ext>
                </a:extLst>
              </a:tr>
              <a:tr h="490454">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2</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b"/>
                      <a:r>
                        <a:rPr lang="en-US" sz="1100" b="0" i="0" u="none" strike="noStrike" dirty="0">
                          <a:solidFill>
                            <a:srgbClr val="000000"/>
                          </a:solidFill>
                          <a:effectLst/>
                          <a:latin typeface="Calibri" panose="020F0502020204030204" pitchFamily="34" charset="0"/>
                          <a:ea typeface="+mn-ea"/>
                          <a:cs typeface="+mn-cs"/>
                        </a:rPr>
                        <a:t>Dubai International Airport</a:t>
                      </a:r>
                    </a:p>
                  </a:txBody>
                  <a:tcPr marL="3810" marR="3810" marT="3810" marB="0" anchor="b">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Calibri" panose="020F0502020204030204" pitchFamily="34" charset="0"/>
                          <a:ea typeface="+mn-ea"/>
                          <a:cs typeface="+mn-cs"/>
                        </a:rPr>
                        <a:t>24 L.M Temporary Shoring by Steel Beams, 26 L.M Temporary Shoring by Sheet Pile</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r>
                        <a:rPr lang="en-US" sz="1100" b="0" i="0" u="none" strike="noStrike" dirty="0">
                          <a:solidFill>
                            <a:srgbClr val="000000"/>
                          </a:solidFill>
                          <a:effectLst/>
                          <a:latin typeface="Calibri" panose="020F0502020204030204" pitchFamily="34" charset="0"/>
                          <a:ea typeface="+mn-ea"/>
                          <a:cs typeface="+mn-cs"/>
                        </a:rPr>
                        <a:t>Al Darwish Building Contracting</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066029467"/>
                  </a:ext>
                </a:extLst>
              </a:tr>
              <a:tr h="479643">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3</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b"/>
                      <a:r>
                        <a:rPr lang="en-US" sz="1100" b="0" i="0" u="none" strike="noStrike" dirty="0">
                          <a:solidFill>
                            <a:srgbClr val="000000"/>
                          </a:solidFill>
                          <a:effectLst/>
                          <a:latin typeface="Calibri" panose="020F0502020204030204" pitchFamily="34" charset="0"/>
                          <a:ea typeface="+mn-ea"/>
                          <a:cs typeface="+mn-cs"/>
                        </a:rPr>
                        <a:t>G + 3P + 6 FLOORS + ROOF LOCATION : AL WARQA'A FIRST - DUBAI UAE </a:t>
                      </a:r>
                    </a:p>
                  </a:txBody>
                  <a:tcPr marL="3810" marR="3810" marT="3810" marB="0" anchor="b">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r>
                        <a:rPr lang="en-US" sz="1100" b="0" i="0" u="none" strike="noStrike" dirty="0">
                          <a:solidFill>
                            <a:srgbClr val="000000"/>
                          </a:solidFill>
                          <a:effectLst/>
                          <a:latin typeface="Calibri" panose="020F0502020204030204" pitchFamily="34" charset="0"/>
                          <a:ea typeface="+mn-ea"/>
                          <a:cs typeface="+mn-cs"/>
                        </a:rPr>
                        <a:t>81 L.M Temporary Shoring by Steel Beams</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r>
                        <a:rPr lang="en-US" sz="1100" b="0" i="0" u="none" strike="noStrike" dirty="0">
                          <a:solidFill>
                            <a:srgbClr val="000000"/>
                          </a:solidFill>
                          <a:effectLst/>
                          <a:latin typeface="Calibri" panose="020F0502020204030204" pitchFamily="34" charset="0"/>
                          <a:ea typeface="+mn-ea"/>
                          <a:cs typeface="+mn-cs"/>
                        </a:rPr>
                        <a:t>JAMS Contracting</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2037463715"/>
                  </a:ext>
                </a:extLst>
              </a:tr>
              <a:tr h="490454">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4</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b"/>
                      <a:r>
                        <a:rPr lang="en-US" sz="1100" b="0" i="0" u="none" strike="noStrike" dirty="0">
                          <a:solidFill>
                            <a:srgbClr val="000000"/>
                          </a:solidFill>
                          <a:effectLst/>
                          <a:latin typeface="Calibri" panose="020F0502020204030204" pitchFamily="34" charset="0"/>
                          <a:ea typeface="+mn-ea"/>
                          <a:cs typeface="+mn-cs"/>
                        </a:rPr>
                        <a:t>DEWA 731009-132kV Shunt Reactors at TREATPLT, QSSE,TRMN &amp; DMCY</a:t>
                      </a:r>
                      <a:br>
                        <a:rPr lang="en-US" sz="1100" b="0" i="0" u="none" strike="noStrike" dirty="0">
                          <a:solidFill>
                            <a:srgbClr val="000000"/>
                          </a:solidFill>
                          <a:effectLst/>
                          <a:latin typeface="Calibri" panose="020F0502020204030204" pitchFamily="34" charset="0"/>
                          <a:ea typeface="+mn-ea"/>
                          <a:cs typeface="+mn-cs"/>
                        </a:rPr>
                      </a:br>
                      <a:r>
                        <a:rPr lang="en-US" sz="1100" b="0" i="0" u="none" strike="noStrike" dirty="0">
                          <a:solidFill>
                            <a:srgbClr val="000000"/>
                          </a:solidFill>
                          <a:effectLst/>
                          <a:latin typeface="Calibri" panose="020F0502020204030204" pitchFamily="34" charset="0"/>
                          <a:ea typeface="+mn-ea"/>
                          <a:cs typeface="+mn-cs"/>
                        </a:rPr>
                        <a:t>Substations</a:t>
                      </a:r>
                    </a:p>
                  </a:txBody>
                  <a:tcPr marL="3810" marR="3810" marT="3810" marB="0" anchor="b">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r>
                        <a:rPr lang="en-US" sz="1100" b="0" i="0" u="none" strike="noStrike" dirty="0">
                          <a:solidFill>
                            <a:srgbClr val="000000"/>
                          </a:solidFill>
                          <a:effectLst/>
                          <a:latin typeface="Calibri" panose="020F0502020204030204" pitchFamily="34" charset="0"/>
                          <a:ea typeface="+mn-ea"/>
                          <a:cs typeface="+mn-cs"/>
                        </a:rPr>
                        <a:t>16 L.M Temporary Shoring by Steel Beams</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r>
                        <a:rPr lang="en-US" sz="1100" b="0" i="0" u="none" strike="noStrike" dirty="0">
                          <a:solidFill>
                            <a:srgbClr val="000000"/>
                          </a:solidFill>
                          <a:effectLst/>
                          <a:latin typeface="Calibri" panose="020F0502020204030204" pitchFamily="34" charset="0"/>
                          <a:ea typeface="+mn-ea"/>
                          <a:cs typeface="+mn-cs"/>
                        </a:rPr>
                        <a:t>AG Power / DEWA</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3095665563"/>
                  </a:ext>
                </a:extLst>
              </a:tr>
              <a:tr h="567416">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5</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b"/>
                      <a:r>
                        <a:rPr lang="sv-SE" sz="1100" b="0" i="0" u="none" strike="noStrike" dirty="0">
                          <a:solidFill>
                            <a:srgbClr val="000000"/>
                          </a:solidFill>
                          <a:effectLst/>
                          <a:latin typeface="Calibri" panose="020F0502020204030204" pitchFamily="34" charset="0"/>
                          <a:ea typeface="+mn-ea"/>
                          <a:cs typeface="+mn-cs"/>
                        </a:rPr>
                        <a:t>Dubai Hills Villa 68 DH-4024, Plot no -6314122</a:t>
                      </a:r>
                    </a:p>
                  </a:txBody>
                  <a:tcPr marL="3810" marR="3810" marT="3810" marB="0" anchor="b">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r>
                        <a:rPr lang="en-US" sz="1100" b="0" i="0" u="none" strike="noStrike" dirty="0">
                          <a:solidFill>
                            <a:srgbClr val="000000"/>
                          </a:solidFill>
                          <a:effectLst/>
                          <a:latin typeface="Calibri" panose="020F0502020204030204" pitchFamily="34" charset="0"/>
                          <a:ea typeface="+mn-ea"/>
                          <a:cs typeface="+mn-cs"/>
                        </a:rPr>
                        <a:t>40 L.M Temporary Shoring by Steel Beams, 51 L.M Permanent Shoring by Steel Beams, 56 L.M Shoring by Secant Pile</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r>
                        <a:rPr lang="en-US" sz="1100" b="0" i="0" u="none" strike="noStrike" dirty="0">
                          <a:solidFill>
                            <a:srgbClr val="000000"/>
                          </a:solidFill>
                          <a:effectLst/>
                          <a:latin typeface="Calibri" panose="020F0502020204030204" pitchFamily="34" charset="0"/>
                          <a:ea typeface="+mn-ea"/>
                          <a:cs typeface="+mn-cs"/>
                        </a:rPr>
                        <a:t>Design Hub Building Contracting</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463942536"/>
                  </a:ext>
                </a:extLst>
              </a:tr>
              <a:tr h="490454">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6</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ea typeface="+mn-ea"/>
                          <a:cs typeface="+mn-cs"/>
                        </a:rPr>
                        <a:t>Commercial Building (G+1) - DUBAI - UAE , Plot No. 266 –2270 Oud Al Muteena 2nd </a:t>
                      </a:r>
                    </a:p>
                  </a:txBody>
                  <a:tcPr marL="3810" marR="3810" marT="3810" marB="0" anchor="b">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Calibri" panose="020F0502020204030204" pitchFamily="34" charset="0"/>
                          <a:ea typeface="+mn-ea"/>
                          <a:cs typeface="+mn-cs"/>
                        </a:rPr>
                        <a:t>28 L.M Temporary Shoring by Steel Beams</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r>
                        <a:rPr lang="en-US" sz="1100" b="0" i="0" u="none" strike="noStrike" dirty="0" err="1">
                          <a:solidFill>
                            <a:srgbClr val="000000"/>
                          </a:solidFill>
                          <a:effectLst/>
                          <a:latin typeface="Calibri" panose="020F0502020204030204" pitchFamily="34" charset="0"/>
                          <a:ea typeface="+mn-ea"/>
                          <a:cs typeface="+mn-cs"/>
                        </a:rPr>
                        <a:t>Qaleat</a:t>
                      </a:r>
                      <a:r>
                        <a:rPr lang="en-US" sz="1100" b="0" i="0" u="none" strike="noStrike" dirty="0">
                          <a:solidFill>
                            <a:srgbClr val="000000"/>
                          </a:solidFill>
                          <a:effectLst/>
                          <a:latin typeface="Calibri" panose="020F0502020204030204" pitchFamily="34" charset="0"/>
                          <a:ea typeface="+mn-ea"/>
                          <a:cs typeface="+mn-cs"/>
                        </a:rPr>
                        <a:t> Al Zaman Contracting L.L.C</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817454082"/>
                  </a:ext>
                </a:extLst>
              </a:tr>
              <a:tr h="490454">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7</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b"/>
                      <a:r>
                        <a:rPr lang="en-US" sz="1100" b="0" i="0" u="none" strike="noStrike" dirty="0">
                          <a:solidFill>
                            <a:srgbClr val="000000"/>
                          </a:solidFill>
                          <a:effectLst/>
                          <a:latin typeface="Calibri" panose="020F0502020204030204" pitchFamily="34" charset="0"/>
                          <a:ea typeface="+mn-ea"/>
                          <a:cs typeface="+mn-cs"/>
                        </a:rPr>
                        <a:t>DMS 148741 - Design &amp; Build of BHRTWRSN 132/11kV Substation at International City, Phase-2,3</a:t>
                      </a:r>
                    </a:p>
                  </a:txBody>
                  <a:tcPr marL="3810" marR="3810" marT="3810" marB="0" anchor="b">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Calibri" panose="020F0502020204030204" pitchFamily="34" charset="0"/>
                          <a:ea typeface="+mn-ea"/>
                          <a:cs typeface="+mn-cs"/>
                        </a:rPr>
                        <a:t>68 L.M Temporary Shoring by Steel Beams</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r>
                        <a:rPr lang="en-US" sz="1100" b="0" i="0" u="none" strike="noStrike" dirty="0">
                          <a:solidFill>
                            <a:srgbClr val="000000"/>
                          </a:solidFill>
                          <a:effectLst/>
                          <a:latin typeface="Calibri" panose="020F0502020204030204" pitchFamily="34" charset="0"/>
                          <a:ea typeface="+mn-ea"/>
                          <a:cs typeface="+mn-cs"/>
                        </a:rPr>
                        <a:t>AG Power / DEWA</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2039083871"/>
                  </a:ext>
                </a:extLst>
              </a:tr>
              <a:tr h="490454">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8</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b"/>
                      <a:r>
                        <a:rPr lang="en-US" sz="1100" b="0" i="0" u="none" strike="noStrike" dirty="0">
                          <a:solidFill>
                            <a:srgbClr val="000000"/>
                          </a:solidFill>
                          <a:effectLst/>
                          <a:latin typeface="Calibri" panose="020F0502020204030204" pitchFamily="34" charset="0"/>
                          <a:ea typeface="+mn-ea"/>
                          <a:cs typeface="+mn-cs"/>
                        </a:rPr>
                        <a:t>(B+G+1+R) Villa, Plot No.  6314210, Dubai Hills - U.A.E</a:t>
                      </a:r>
                    </a:p>
                  </a:txBody>
                  <a:tcPr marL="3810" marR="3810" marT="3810" marB="0" anchor="b">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Calibri" panose="020F0502020204030204" pitchFamily="34" charset="0"/>
                          <a:ea typeface="+mn-ea"/>
                          <a:cs typeface="+mn-cs"/>
                        </a:rPr>
                        <a:t>131 L.M Temporary Shoring by Steel Beams</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r>
                        <a:rPr lang="en-US" sz="1100" b="0" i="0" u="none" strike="noStrike" dirty="0">
                          <a:solidFill>
                            <a:srgbClr val="000000"/>
                          </a:solidFill>
                          <a:effectLst/>
                          <a:latin typeface="Calibri" panose="020F0502020204030204" pitchFamily="34" charset="0"/>
                          <a:ea typeface="+mn-ea"/>
                          <a:cs typeface="+mn-cs"/>
                        </a:rPr>
                        <a:t>DHCN Contracting L.L.C</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4255753512"/>
                  </a:ext>
                </a:extLst>
              </a:tr>
              <a:tr h="490454">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9</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b"/>
                      <a:r>
                        <a:rPr lang="sv-SE" sz="1100" b="0" i="0" u="none" strike="noStrike" dirty="0">
                          <a:solidFill>
                            <a:srgbClr val="000000"/>
                          </a:solidFill>
                          <a:effectLst/>
                          <a:latin typeface="Calibri" panose="020F0502020204030204" pitchFamily="34" charset="0"/>
                          <a:ea typeface="+mn-ea"/>
                          <a:cs typeface="+mn-cs"/>
                        </a:rPr>
                        <a:t>G+1 Villa, Al Mamsha - Sharjah - U.A.E</a:t>
                      </a:r>
                    </a:p>
                  </a:txBody>
                  <a:tcPr marL="3810" marR="3810" marT="3810" marB="0" anchor="b">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Calibri" panose="020F0502020204030204" pitchFamily="34" charset="0"/>
                          <a:ea typeface="+mn-ea"/>
                          <a:cs typeface="+mn-cs"/>
                        </a:rPr>
                        <a:t>120 L.M Temporary Shoring by Steel Beams</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r>
                        <a:rPr lang="en-US" sz="1100" b="0" i="0" u="none" strike="noStrike" dirty="0">
                          <a:solidFill>
                            <a:srgbClr val="000000"/>
                          </a:solidFill>
                          <a:effectLst/>
                          <a:latin typeface="Calibri" panose="020F0502020204030204" pitchFamily="34" charset="0"/>
                          <a:ea typeface="+mn-ea"/>
                          <a:cs typeface="+mn-cs"/>
                        </a:rPr>
                        <a:t>Al Hamad Building Contracting L.L.C</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4267919641"/>
                  </a:ext>
                </a:extLst>
              </a:tr>
              <a:tr h="490454">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10</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b"/>
                      <a:r>
                        <a:rPr lang="en-US" sz="1100" b="0" i="0" u="none" strike="noStrike" dirty="0">
                          <a:solidFill>
                            <a:srgbClr val="000000"/>
                          </a:solidFill>
                          <a:effectLst/>
                          <a:latin typeface="Calibri" panose="020F0502020204030204" pitchFamily="34" charset="0"/>
                          <a:ea typeface="+mn-ea"/>
                          <a:cs typeface="+mn-cs"/>
                        </a:rPr>
                        <a:t>Villa (B+G+1)+ Roof, plot No 6317086 at </a:t>
                      </a:r>
                      <a:r>
                        <a:rPr lang="en-US" sz="1100" b="0" i="0" u="none" strike="noStrike" dirty="0" err="1">
                          <a:solidFill>
                            <a:srgbClr val="000000"/>
                          </a:solidFill>
                          <a:effectLst/>
                          <a:latin typeface="Calibri" panose="020F0502020204030204" pitchFamily="34" charset="0"/>
                          <a:ea typeface="+mn-ea"/>
                          <a:cs typeface="+mn-cs"/>
                        </a:rPr>
                        <a:t>Hadaeq</a:t>
                      </a:r>
                      <a:r>
                        <a:rPr lang="en-US" sz="1100" b="0" i="0" u="none" strike="noStrike" dirty="0">
                          <a:solidFill>
                            <a:srgbClr val="000000"/>
                          </a:solidFill>
                          <a:effectLst/>
                          <a:latin typeface="Calibri" panose="020F0502020204030204" pitchFamily="34" charset="0"/>
                          <a:ea typeface="+mn-ea"/>
                          <a:cs typeface="+mn-cs"/>
                        </a:rPr>
                        <a:t> Sheikh Mohammed Bin Rashid UAE</a:t>
                      </a:r>
                      <a:br>
                        <a:rPr lang="en-US" sz="1100" b="0" i="0" u="none" strike="noStrike" dirty="0">
                          <a:solidFill>
                            <a:srgbClr val="000000"/>
                          </a:solidFill>
                          <a:effectLst/>
                          <a:latin typeface="Calibri" panose="020F0502020204030204" pitchFamily="34" charset="0"/>
                          <a:ea typeface="+mn-ea"/>
                          <a:cs typeface="+mn-cs"/>
                        </a:rPr>
                      </a:br>
                      <a:r>
                        <a:rPr lang="en-US" sz="1100" b="0" i="0" u="none" strike="noStrike" dirty="0">
                          <a:solidFill>
                            <a:srgbClr val="000000"/>
                          </a:solidFill>
                          <a:effectLst/>
                          <a:latin typeface="Calibri" panose="020F0502020204030204" pitchFamily="34" charset="0"/>
                          <a:ea typeface="+mn-ea"/>
                          <a:cs typeface="+mn-cs"/>
                        </a:rPr>
                        <a:t/>
                      </a:r>
                      <a:br>
                        <a:rPr lang="en-US" sz="1100" b="0" i="0" u="none" strike="noStrike" dirty="0">
                          <a:solidFill>
                            <a:srgbClr val="000000"/>
                          </a:solidFill>
                          <a:effectLst/>
                          <a:latin typeface="Calibri" panose="020F0502020204030204" pitchFamily="34" charset="0"/>
                          <a:ea typeface="+mn-ea"/>
                          <a:cs typeface="+mn-cs"/>
                        </a:rPr>
                      </a:br>
                      <a:endParaRPr lang="en-US" sz="1100" b="0" i="0" u="none" strike="noStrike" dirty="0">
                        <a:solidFill>
                          <a:srgbClr val="000000"/>
                        </a:solidFill>
                        <a:effectLst/>
                        <a:latin typeface="Calibri" panose="020F0502020204030204" pitchFamily="34" charset="0"/>
                        <a:ea typeface="+mn-ea"/>
                        <a:cs typeface="+mn-cs"/>
                      </a:endParaRPr>
                    </a:p>
                  </a:txBody>
                  <a:tcPr marL="3810" marR="3810" marT="3810" marB="0" anchor="b">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Calibri" panose="020F0502020204030204" pitchFamily="34" charset="0"/>
                          <a:ea typeface="+mn-ea"/>
                          <a:cs typeface="+mn-cs"/>
                        </a:rPr>
                        <a:t>51 L.M Temporary Shoring by Steel Beams, 22 L.M Permanent Shoring by Steel Beams, 31 L.M Shoring by Secant Pile</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r>
                        <a:rPr lang="en-US" sz="1100" b="0" i="0" u="none" strike="noStrike" dirty="0">
                          <a:solidFill>
                            <a:srgbClr val="000000"/>
                          </a:solidFill>
                          <a:effectLst/>
                          <a:latin typeface="Calibri" panose="020F0502020204030204" pitchFamily="34" charset="0"/>
                          <a:ea typeface="+mn-ea"/>
                          <a:cs typeface="+mn-cs"/>
                        </a:rPr>
                        <a:t>Design Hub Building Contracting</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871454391"/>
                  </a:ext>
                </a:extLst>
              </a:tr>
              <a:tr h="507978">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11</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b"/>
                      <a:r>
                        <a:rPr lang="en-US" sz="1100" b="0" i="0" u="none" strike="noStrike" dirty="0">
                          <a:solidFill>
                            <a:srgbClr val="000000"/>
                          </a:solidFill>
                          <a:effectLst/>
                          <a:latin typeface="Calibri" panose="020F0502020204030204" pitchFamily="34" charset="0"/>
                          <a:ea typeface="+mn-ea"/>
                          <a:cs typeface="+mn-cs"/>
                        </a:rPr>
                        <a:t>Ground Floor Villa, Plot No. 541, </a:t>
                      </a:r>
                      <a:r>
                        <a:rPr lang="en-US" sz="1100" b="0" i="0" u="none" strike="noStrike" dirty="0" err="1">
                          <a:solidFill>
                            <a:srgbClr val="000000"/>
                          </a:solidFill>
                          <a:effectLst/>
                          <a:latin typeface="Calibri" panose="020F0502020204030204" pitchFamily="34" charset="0"/>
                          <a:ea typeface="+mn-ea"/>
                          <a:cs typeface="+mn-cs"/>
                        </a:rPr>
                        <a:t>Sakamkam</a:t>
                      </a:r>
                      <a:r>
                        <a:rPr lang="en-US" sz="1100" b="0" i="0" u="none" strike="noStrike" dirty="0">
                          <a:solidFill>
                            <a:srgbClr val="000000"/>
                          </a:solidFill>
                          <a:effectLst/>
                          <a:latin typeface="Calibri" panose="020F0502020204030204" pitchFamily="34" charset="0"/>
                          <a:ea typeface="+mn-ea"/>
                          <a:cs typeface="+mn-cs"/>
                        </a:rPr>
                        <a:t> - Fujairah - U.A.E</a:t>
                      </a:r>
                    </a:p>
                  </a:txBody>
                  <a:tcPr marL="3810" marR="3810" marT="3810" marB="0" anchor="b">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Calibri" panose="020F0502020204030204" pitchFamily="34" charset="0"/>
                          <a:ea typeface="+mn-ea"/>
                          <a:cs typeface="+mn-cs"/>
                        </a:rPr>
                        <a:t>36 Pile 600mm Dia</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r>
                        <a:rPr lang="en-US" sz="1100" b="0" i="0" u="none" strike="noStrike" dirty="0" err="1">
                          <a:solidFill>
                            <a:srgbClr val="000000"/>
                          </a:solidFill>
                          <a:effectLst/>
                          <a:latin typeface="Calibri" panose="020F0502020204030204" pitchFamily="34" charset="0"/>
                          <a:ea typeface="+mn-ea"/>
                          <a:cs typeface="+mn-cs"/>
                        </a:rPr>
                        <a:t>Mozoon</a:t>
                      </a:r>
                      <a:r>
                        <a:rPr lang="en-US" sz="1100" b="0" i="0" u="none" strike="noStrike" dirty="0">
                          <a:solidFill>
                            <a:srgbClr val="000000"/>
                          </a:solidFill>
                          <a:effectLst/>
                          <a:latin typeface="Calibri" panose="020F0502020204030204" pitchFamily="34" charset="0"/>
                          <a:ea typeface="+mn-ea"/>
                          <a:cs typeface="+mn-cs"/>
                        </a:rPr>
                        <a:t> Engineering </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4221049588"/>
                  </a:ext>
                </a:extLst>
              </a:tr>
              <a:tr h="490454">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12</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b"/>
                      <a:r>
                        <a:rPr lang="en-US" sz="1100" b="0" i="0" u="none" strike="noStrike" dirty="0">
                          <a:solidFill>
                            <a:srgbClr val="000000"/>
                          </a:solidFill>
                          <a:effectLst/>
                          <a:latin typeface="Calibri" panose="020F0502020204030204" pitchFamily="34" charset="0"/>
                          <a:ea typeface="+mn-ea"/>
                          <a:cs typeface="+mn-cs"/>
                        </a:rPr>
                        <a:t>(G+4) Residential Building, Plot No. 309020023 - Al </a:t>
                      </a:r>
                      <a:r>
                        <a:rPr lang="en-US" sz="1100" b="0" i="0" u="none" strike="noStrike" dirty="0" err="1">
                          <a:solidFill>
                            <a:srgbClr val="000000"/>
                          </a:solidFill>
                          <a:effectLst/>
                          <a:latin typeface="Calibri" panose="020F0502020204030204" pitchFamily="34" charset="0"/>
                          <a:ea typeface="+mn-ea"/>
                          <a:cs typeface="+mn-cs"/>
                        </a:rPr>
                        <a:t>Dafan</a:t>
                      </a:r>
                      <a:r>
                        <a:rPr lang="en-US" sz="1100" b="0" i="0" u="none" strike="noStrike" dirty="0">
                          <a:solidFill>
                            <a:srgbClr val="000000"/>
                          </a:solidFill>
                          <a:effectLst/>
                          <a:latin typeface="Calibri" panose="020F0502020204030204" pitchFamily="34" charset="0"/>
                          <a:ea typeface="+mn-ea"/>
                          <a:cs typeface="+mn-cs"/>
                        </a:rPr>
                        <a:t> ST-AL </a:t>
                      </a:r>
                      <a:r>
                        <a:rPr lang="en-US" sz="1100" b="0" i="0" u="none" strike="noStrike" dirty="0" err="1">
                          <a:solidFill>
                            <a:srgbClr val="000000"/>
                          </a:solidFill>
                          <a:effectLst/>
                          <a:latin typeface="Calibri" panose="020F0502020204030204" pitchFamily="34" charset="0"/>
                          <a:ea typeface="+mn-ea"/>
                          <a:cs typeface="+mn-cs"/>
                        </a:rPr>
                        <a:t>Mairid</a:t>
                      </a:r>
                      <a:r>
                        <a:rPr lang="en-US" sz="1100" b="0" i="0" u="none" strike="noStrike" dirty="0">
                          <a:solidFill>
                            <a:srgbClr val="000000"/>
                          </a:solidFill>
                          <a:effectLst/>
                          <a:latin typeface="Calibri" panose="020F0502020204030204" pitchFamily="34" charset="0"/>
                          <a:ea typeface="+mn-ea"/>
                          <a:cs typeface="+mn-cs"/>
                        </a:rPr>
                        <a:t> – Ras Al </a:t>
                      </a:r>
                      <a:r>
                        <a:rPr lang="en-US" sz="1100" b="0" i="0" u="none" strike="noStrike" dirty="0" err="1">
                          <a:solidFill>
                            <a:srgbClr val="000000"/>
                          </a:solidFill>
                          <a:effectLst/>
                          <a:latin typeface="Calibri" panose="020F0502020204030204" pitchFamily="34" charset="0"/>
                          <a:ea typeface="+mn-ea"/>
                          <a:cs typeface="+mn-cs"/>
                        </a:rPr>
                        <a:t>Khaima</a:t>
                      </a:r>
                      <a:r>
                        <a:rPr lang="en-US" sz="1100" b="0" i="0" u="none" strike="noStrike" dirty="0">
                          <a:solidFill>
                            <a:srgbClr val="000000"/>
                          </a:solidFill>
                          <a:effectLst/>
                          <a:latin typeface="Calibri" panose="020F0502020204030204" pitchFamily="34" charset="0"/>
                          <a:ea typeface="+mn-ea"/>
                          <a:cs typeface="+mn-cs"/>
                        </a:rPr>
                        <a:t> – U.A.E</a:t>
                      </a:r>
                    </a:p>
                  </a:txBody>
                  <a:tcPr marL="3810" marR="3810" marT="3810" marB="0" anchor="b">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r>
                        <a:rPr lang="en-US" sz="1100" b="0" i="0" u="none" strike="noStrike" dirty="0">
                          <a:solidFill>
                            <a:srgbClr val="000000"/>
                          </a:solidFill>
                          <a:effectLst/>
                          <a:latin typeface="Calibri" panose="020F0502020204030204" pitchFamily="34" charset="0"/>
                          <a:ea typeface="+mn-ea"/>
                          <a:cs typeface="+mn-cs"/>
                        </a:rPr>
                        <a:t>56 Pile, 600mm Dia, 34 Pile 1000mm Dia, Static Load test, Dynamic, Sonic test</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r>
                        <a:rPr lang="en-US" sz="1100" b="0" i="0" u="none" strike="noStrike" dirty="0">
                          <a:solidFill>
                            <a:srgbClr val="000000"/>
                          </a:solidFill>
                          <a:effectLst/>
                          <a:latin typeface="Calibri" panose="020F0502020204030204" pitchFamily="34" charset="0"/>
                          <a:ea typeface="+mn-ea"/>
                          <a:cs typeface="+mn-cs"/>
                        </a:rPr>
                        <a:t>Harvard Contracting L.L.C</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3061926189"/>
                  </a:ext>
                </a:extLst>
              </a:tr>
              <a:tr h="453940">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13</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b"/>
                      <a:r>
                        <a:rPr lang="en-US" sz="1100" b="0" i="0" u="none" strike="noStrike" dirty="0">
                          <a:solidFill>
                            <a:srgbClr val="000000"/>
                          </a:solidFill>
                          <a:effectLst/>
                          <a:latin typeface="Calibri" panose="020F0502020204030204" pitchFamily="34" charset="0"/>
                          <a:ea typeface="+mn-ea"/>
                          <a:cs typeface="+mn-cs"/>
                        </a:rPr>
                        <a:t>Villa (B+G+1) - </a:t>
                      </a:r>
                      <a:r>
                        <a:rPr lang="en-US" sz="1100" b="0" i="0" u="none" strike="noStrike" dirty="0" err="1">
                          <a:solidFill>
                            <a:srgbClr val="000000"/>
                          </a:solidFill>
                          <a:effectLst/>
                          <a:latin typeface="Calibri" panose="020F0502020204030204" pitchFamily="34" charset="0"/>
                          <a:ea typeface="+mn-ea"/>
                          <a:cs typeface="+mn-cs"/>
                        </a:rPr>
                        <a:t>Masafi</a:t>
                      </a:r>
                      <a:r>
                        <a:rPr lang="en-US" sz="1100" b="0" i="0" u="none" strike="noStrike" dirty="0">
                          <a:solidFill>
                            <a:srgbClr val="000000"/>
                          </a:solidFill>
                          <a:effectLst/>
                          <a:latin typeface="Calibri" panose="020F0502020204030204" pitchFamily="34" charset="0"/>
                          <a:ea typeface="+mn-ea"/>
                          <a:cs typeface="+mn-cs"/>
                        </a:rPr>
                        <a:t> - Ras Al Khaimah - UAE</a:t>
                      </a:r>
                      <a:br>
                        <a:rPr lang="en-US" sz="1100" b="0" i="0" u="none" strike="noStrike" dirty="0">
                          <a:solidFill>
                            <a:srgbClr val="000000"/>
                          </a:solidFill>
                          <a:effectLst/>
                          <a:latin typeface="Calibri" panose="020F0502020204030204" pitchFamily="34" charset="0"/>
                          <a:ea typeface="+mn-ea"/>
                          <a:cs typeface="+mn-cs"/>
                        </a:rPr>
                      </a:br>
                      <a:endParaRPr lang="en-US" sz="1100" b="0" i="0" u="none" strike="noStrike" dirty="0">
                        <a:solidFill>
                          <a:srgbClr val="000000"/>
                        </a:solidFill>
                        <a:effectLst/>
                        <a:latin typeface="Calibri" panose="020F0502020204030204" pitchFamily="34" charset="0"/>
                        <a:ea typeface="+mn-ea"/>
                        <a:cs typeface="+mn-cs"/>
                      </a:endParaRPr>
                    </a:p>
                  </a:txBody>
                  <a:tcPr marL="3810" marR="3810" marT="3810" marB="0" anchor="b">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r>
                        <a:rPr lang="en-US" sz="1100" b="0" i="0" u="none" strike="noStrike" dirty="0">
                          <a:solidFill>
                            <a:srgbClr val="000000"/>
                          </a:solidFill>
                          <a:effectLst/>
                          <a:latin typeface="Calibri" panose="020F0502020204030204" pitchFamily="34" charset="0"/>
                          <a:ea typeface="+mn-ea"/>
                          <a:cs typeface="+mn-cs"/>
                        </a:rPr>
                        <a:t>Grouting, Injection Works</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r>
                        <a:rPr lang="en-US" sz="1100" b="0" i="0" u="none" strike="noStrike" dirty="0">
                          <a:solidFill>
                            <a:srgbClr val="000000"/>
                          </a:solidFill>
                          <a:effectLst/>
                          <a:latin typeface="Calibri" panose="020F0502020204030204" pitchFamily="34" charset="0"/>
                          <a:ea typeface="+mn-ea"/>
                          <a:cs typeface="+mn-cs"/>
                        </a:rPr>
                        <a:t>Mr. Ahmad Al </a:t>
                      </a:r>
                      <a:r>
                        <a:rPr lang="en-US" sz="1100" b="0" i="0" u="none" strike="noStrike" dirty="0" err="1">
                          <a:solidFill>
                            <a:srgbClr val="000000"/>
                          </a:solidFill>
                          <a:effectLst/>
                          <a:latin typeface="Calibri" panose="020F0502020204030204" pitchFamily="34" charset="0"/>
                          <a:ea typeface="+mn-ea"/>
                          <a:cs typeface="+mn-cs"/>
                        </a:rPr>
                        <a:t>Mahrazi</a:t>
                      </a:r>
                      <a:endParaRPr lang="en-US" sz="1100" b="0" i="0" u="none" strike="noStrike" dirty="0">
                        <a:solidFill>
                          <a:srgbClr val="000000"/>
                        </a:solidFill>
                        <a:effectLst/>
                        <a:latin typeface="Calibri" panose="020F0502020204030204" pitchFamily="34" charset="0"/>
                        <a:ea typeface="+mn-ea"/>
                        <a:cs typeface="+mn-cs"/>
                      </a:endParaRP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3546903528"/>
                  </a:ext>
                </a:extLst>
              </a:tr>
              <a:tr h="490454">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14</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ea typeface="+mn-ea"/>
                          <a:cs typeface="+mn-cs"/>
                        </a:rPr>
                        <a:t>Modification Works at Existing Facility at </a:t>
                      </a:r>
                      <a:br>
                        <a:rPr lang="en-US" sz="1100" b="0" i="0" u="none" strike="noStrike">
                          <a:solidFill>
                            <a:srgbClr val="000000"/>
                          </a:solidFill>
                          <a:effectLst/>
                          <a:latin typeface="Calibri" panose="020F0502020204030204" pitchFamily="34" charset="0"/>
                          <a:ea typeface="+mn-ea"/>
                          <a:cs typeface="+mn-cs"/>
                        </a:rPr>
                      </a:br>
                      <a:r>
                        <a:rPr lang="en-US" sz="1100" b="0" i="0" u="none" strike="noStrike">
                          <a:solidFill>
                            <a:srgbClr val="000000"/>
                          </a:solidFill>
                          <a:effectLst/>
                          <a:latin typeface="Calibri" panose="020F0502020204030204" pitchFamily="34" charset="0"/>
                          <a:ea typeface="+mn-ea"/>
                          <a:cs typeface="+mn-cs"/>
                        </a:rPr>
                        <a:t>Plot no: 597-0611 - Dubai Investment Park, Dubai - UAE. </a:t>
                      </a:r>
                    </a:p>
                  </a:txBody>
                  <a:tcPr marL="3810" marR="3810" marT="3810" marB="0" anchor="b">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r>
                        <a:rPr lang="en-US" sz="1100" b="0" i="0" u="none" strike="noStrike" dirty="0">
                          <a:solidFill>
                            <a:srgbClr val="000000"/>
                          </a:solidFill>
                          <a:effectLst/>
                          <a:latin typeface="Calibri" panose="020F0502020204030204" pitchFamily="34" charset="0"/>
                          <a:ea typeface="+mn-ea"/>
                          <a:cs typeface="+mn-cs"/>
                        </a:rPr>
                        <a:t>65 L.M Temporary Shoring by Steel Beams</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r>
                        <a:rPr lang="en-US" sz="1100" b="0" i="0" u="none" strike="noStrike" dirty="0">
                          <a:solidFill>
                            <a:srgbClr val="000000"/>
                          </a:solidFill>
                          <a:effectLst/>
                          <a:latin typeface="Calibri" panose="020F0502020204030204" pitchFamily="34" charset="0"/>
                          <a:ea typeface="+mn-ea"/>
                          <a:cs typeface="+mn-cs"/>
                        </a:rPr>
                        <a:t> Khair Al Amal Building Contracting LLC</a:t>
                      </a:r>
                      <a:br>
                        <a:rPr lang="en-US" sz="1100" b="0" i="0" u="none" strike="noStrike" dirty="0">
                          <a:solidFill>
                            <a:srgbClr val="000000"/>
                          </a:solidFill>
                          <a:effectLst/>
                          <a:latin typeface="Calibri" panose="020F0502020204030204" pitchFamily="34" charset="0"/>
                          <a:ea typeface="+mn-ea"/>
                          <a:cs typeface="+mn-cs"/>
                        </a:rPr>
                      </a:br>
                      <a:endParaRPr lang="en-US" sz="1100" b="0" i="0" u="none" strike="noStrike" dirty="0">
                        <a:solidFill>
                          <a:srgbClr val="000000"/>
                        </a:solidFill>
                        <a:effectLst/>
                        <a:latin typeface="Calibri" panose="020F0502020204030204" pitchFamily="34" charset="0"/>
                        <a:ea typeface="+mn-ea"/>
                        <a:cs typeface="+mn-cs"/>
                      </a:endParaRP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3759337564"/>
                  </a:ext>
                </a:extLst>
              </a:tr>
              <a:tr h="620434">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15</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ea typeface="+mn-ea"/>
                          <a:cs typeface="+mn-cs"/>
                        </a:rPr>
                        <a:t>B+G+5Floor Residential Building on Plot No.</a:t>
                      </a:r>
                      <a:br>
                        <a:rPr lang="en-US" sz="1100" b="0" i="0" u="none" strike="noStrike">
                          <a:solidFill>
                            <a:srgbClr val="000000"/>
                          </a:solidFill>
                          <a:effectLst/>
                          <a:latin typeface="Calibri" panose="020F0502020204030204" pitchFamily="34" charset="0"/>
                          <a:ea typeface="+mn-ea"/>
                          <a:cs typeface="+mn-cs"/>
                        </a:rPr>
                      </a:br>
                      <a:r>
                        <a:rPr lang="en-US" sz="1100" b="0" i="0" u="none" strike="noStrike">
                          <a:solidFill>
                            <a:srgbClr val="000000"/>
                          </a:solidFill>
                          <a:effectLst/>
                          <a:latin typeface="Calibri" panose="020F0502020204030204" pitchFamily="34" charset="0"/>
                          <a:ea typeface="+mn-ea"/>
                          <a:cs typeface="+mn-cs"/>
                        </a:rPr>
                        <a:t>JVC15RMRRA700DA at Jumeirah Village Circle, Dubai – U.A.E.</a:t>
                      </a:r>
                    </a:p>
                  </a:txBody>
                  <a:tcPr marL="3810" marR="3810" marT="3810" marB="0" anchor="b">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r>
                        <a:rPr lang="en-US" sz="1100" b="0" i="0" u="none" strike="noStrike" dirty="0">
                          <a:solidFill>
                            <a:srgbClr val="000000"/>
                          </a:solidFill>
                          <a:effectLst/>
                          <a:latin typeface="Calibri" panose="020F0502020204030204" pitchFamily="34" charset="0"/>
                          <a:ea typeface="+mn-ea"/>
                          <a:cs typeface="+mn-cs"/>
                        </a:rPr>
                        <a:t>307 L.M Temporary Shoring by Steel Beams</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r>
                        <a:rPr lang="en-US" sz="1100" b="0" i="0" u="none" strike="noStrike" dirty="0">
                          <a:solidFill>
                            <a:srgbClr val="000000"/>
                          </a:solidFill>
                          <a:effectLst/>
                          <a:latin typeface="Calibri" panose="020F0502020204030204" pitchFamily="34" charset="0"/>
                          <a:ea typeface="+mn-ea"/>
                          <a:cs typeface="+mn-cs"/>
                        </a:rPr>
                        <a:t>Elite Overseas Building Contracting</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317584787"/>
                  </a:ext>
                </a:extLst>
              </a:tr>
              <a:tr h="444238">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16</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ea typeface="+mn-ea"/>
                          <a:cs typeface="+mn-cs"/>
                        </a:rPr>
                        <a:t>B+G+1 residential Vilka, PLOT NO. 6314230Dubai Hills, Dubai-UAE</a:t>
                      </a:r>
                      <a:br>
                        <a:rPr lang="en-US" sz="1100" b="0" i="0" u="none" strike="noStrike">
                          <a:solidFill>
                            <a:srgbClr val="000000"/>
                          </a:solidFill>
                          <a:effectLst/>
                          <a:latin typeface="Calibri" panose="020F0502020204030204" pitchFamily="34" charset="0"/>
                          <a:ea typeface="+mn-ea"/>
                          <a:cs typeface="+mn-cs"/>
                        </a:rPr>
                      </a:br>
                      <a:endParaRPr lang="en-US" sz="1100" b="0" i="0" u="none" strike="noStrike">
                        <a:solidFill>
                          <a:srgbClr val="000000"/>
                        </a:solidFill>
                        <a:effectLst/>
                        <a:latin typeface="Calibri" panose="020F0502020204030204" pitchFamily="34" charset="0"/>
                        <a:ea typeface="+mn-ea"/>
                        <a:cs typeface="+mn-cs"/>
                      </a:endParaRPr>
                    </a:p>
                  </a:txBody>
                  <a:tcPr marL="3810" marR="3810" marT="3810" marB="0" anchor="b">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Calibri" panose="020F0502020204030204" pitchFamily="34" charset="0"/>
                          <a:ea typeface="+mn-ea"/>
                          <a:cs typeface="+mn-cs"/>
                        </a:rPr>
                        <a:t>103 L.M Temporary Shoring by Steel Beams, 23 L.M Secant Pile</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r>
                        <a:rPr lang="en-US" sz="1100" b="0" i="0" u="none" strike="noStrike" dirty="0">
                          <a:solidFill>
                            <a:srgbClr val="000000"/>
                          </a:solidFill>
                          <a:effectLst/>
                          <a:latin typeface="Calibri" panose="020F0502020204030204" pitchFamily="34" charset="0"/>
                          <a:ea typeface="+mn-ea"/>
                          <a:cs typeface="+mn-cs"/>
                        </a:rPr>
                        <a:t>JEIKOR Contracting L.L.C</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987225772"/>
                  </a:ext>
                </a:extLst>
              </a:tr>
            </a:tbl>
          </a:graphicData>
        </a:graphic>
      </p:graphicFrame>
    </p:spTree>
    <p:extLst>
      <p:ext uri="{BB962C8B-B14F-4D97-AF65-F5344CB8AC3E}">
        <p14:creationId xmlns:p14="http://schemas.microsoft.com/office/powerpoint/2010/main" val="178800850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1E419-BCAA-48FA-AC41-705E4B320990}"/>
              </a:ext>
            </a:extLst>
          </p:cNvPr>
          <p:cNvSpPr>
            <a:spLocks noGrp="1"/>
          </p:cNvSpPr>
          <p:nvPr>
            <p:ph type="title"/>
          </p:nvPr>
        </p:nvSpPr>
        <p:spPr>
          <a:xfrm>
            <a:off x="369995" y="517990"/>
            <a:ext cx="7080250" cy="492443"/>
          </a:xfrm>
        </p:spPr>
        <p:txBody>
          <a:bodyPr/>
          <a:lstStyle/>
          <a:p>
            <a:r>
              <a:rPr lang="en-US" dirty="0"/>
              <a:t>2024 Projects</a:t>
            </a:r>
          </a:p>
        </p:txBody>
      </p:sp>
      <p:graphicFrame>
        <p:nvGraphicFramePr>
          <p:cNvPr id="4" name="Table 3">
            <a:extLst>
              <a:ext uri="{FF2B5EF4-FFF2-40B4-BE49-F238E27FC236}">
                <a16:creationId xmlns:a16="http://schemas.microsoft.com/office/drawing/2014/main" id="{6D03C4F0-5756-4AB7-A089-BC81312B8499}"/>
              </a:ext>
            </a:extLst>
          </p:cNvPr>
          <p:cNvGraphicFramePr>
            <a:graphicFrameLocks noGrp="1"/>
          </p:cNvGraphicFramePr>
          <p:nvPr>
            <p:extLst>
              <p:ext uri="{D42A27DB-BD31-4B8C-83A1-F6EECF244321}">
                <p14:modId xmlns:p14="http://schemas.microsoft.com/office/powerpoint/2010/main" val="665165605"/>
              </p:ext>
            </p:extLst>
          </p:nvPr>
        </p:nvGraphicFramePr>
        <p:xfrm>
          <a:off x="196851" y="1079500"/>
          <a:ext cx="7080250" cy="8597638"/>
        </p:xfrm>
        <a:graphic>
          <a:graphicData uri="http://schemas.openxmlformats.org/drawingml/2006/table">
            <a:tbl>
              <a:tblPr/>
              <a:tblGrid>
                <a:gridCol w="363089">
                  <a:extLst>
                    <a:ext uri="{9D8B030D-6E8A-4147-A177-3AD203B41FA5}">
                      <a16:colId xmlns:a16="http://schemas.microsoft.com/office/drawing/2014/main" val="792695854"/>
                    </a:ext>
                  </a:extLst>
                </a:gridCol>
                <a:gridCol w="2541629">
                  <a:extLst>
                    <a:ext uri="{9D8B030D-6E8A-4147-A177-3AD203B41FA5}">
                      <a16:colId xmlns:a16="http://schemas.microsoft.com/office/drawing/2014/main" val="3182946560"/>
                    </a:ext>
                  </a:extLst>
                </a:gridCol>
                <a:gridCol w="2087766">
                  <a:extLst>
                    <a:ext uri="{9D8B030D-6E8A-4147-A177-3AD203B41FA5}">
                      <a16:colId xmlns:a16="http://schemas.microsoft.com/office/drawing/2014/main" val="327330308"/>
                    </a:ext>
                  </a:extLst>
                </a:gridCol>
                <a:gridCol w="2087766">
                  <a:extLst>
                    <a:ext uri="{9D8B030D-6E8A-4147-A177-3AD203B41FA5}">
                      <a16:colId xmlns:a16="http://schemas.microsoft.com/office/drawing/2014/main" val="4226296577"/>
                    </a:ext>
                  </a:extLst>
                </a:gridCol>
              </a:tblGrid>
              <a:tr h="730748">
                <a:tc>
                  <a:txBody>
                    <a:bodyPr/>
                    <a:lstStyle/>
                    <a:p>
                      <a:pPr algn="ctr" fontAlgn="ctr"/>
                      <a:r>
                        <a:rPr lang="en-US" sz="1000" b="1"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t>#</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tc>
                  <a:txBody>
                    <a:bodyPr/>
                    <a:lstStyle/>
                    <a:p>
                      <a:pPr algn="ctr" fontAlgn="ctr"/>
                      <a:r>
                        <a:rPr lang="en-US" sz="1000" b="1"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t>Project Details</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tc>
                  <a:txBody>
                    <a:bodyPr/>
                    <a:lstStyle/>
                    <a:p>
                      <a:pPr algn="ctr" fontAlgn="ctr"/>
                      <a:r>
                        <a:rPr lang="en-US" sz="1000" b="1"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t>Work Description</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tc>
                  <a:txBody>
                    <a:bodyPr/>
                    <a:lstStyle/>
                    <a:p>
                      <a:pPr algn="ctr" fontAlgn="ctr"/>
                      <a:r>
                        <a:rPr lang="en-US" sz="1000" b="1"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t>Client</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extLst>
                  <a:ext uri="{0D108BD9-81ED-4DB2-BD59-A6C34878D82A}">
                    <a16:rowId xmlns:a16="http://schemas.microsoft.com/office/drawing/2014/main" val="2196863931"/>
                  </a:ext>
                </a:extLst>
              </a:tr>
              <a:tr h="490454">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17</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b"/>
                      <a:r>
                        <a:rPr lang="en-US" sz="1100" b="0" i="0" u="none" strike="noStrike" dirty="0">
                          <a:solidFill>
                            <a:srgbClr val="000000"/>
                          </a:solidFill>
                          <a:effectLst/>
                          <a:latin typeface="Calibri" panose="020F0502020204030204" pitchFamily="34" charset="0"/>
                          <a:ea typeface="+mn-ea"/>
                          <a:cs typeface="+mn-cs"/>
                        </a:rPr>
                        <a:t>G+1 VILLA + Boundary wall, Plot No. 111020075 – </a:t>
                      </a:r>
                      <a:r>
                        <a:rPr lang="en-US" sz="1100" b="0" i="0" u="none" strike="noStrike" dirty="0" err="1">
                          <a:solidFill>
                            <a:srgbClr val="000000"/>
                          </a:solidFill>
                          <a:effectLst/>
                          <a:latin typeface="Calibri" panose="020F0502020204030204" pitchFamily="34" charset="0"/>
                          <a:ea typeface="+mn-ea"/>
                          <a:cs typeface="+mn-cs"/>
                        </a:rPr>
                        <a:t>Seeh</a:t>
                      </a:r>
                      <a:r>
                        <a:rPr lang="en-US" sz="1100" b="0" i="0" u="none" strike="noStrike" dirty="0">
                          <a:solidFill>
                            <a:srgbClr val="000000"/>
                          </a:solidFill>
                          <a:effectLst/>
                          <a:latin typeface="Calibri" panose="020F0502020204030204" pitchFamily="34" charset="0"/>
                          <a:ea typeface="+mn-ea"/>
                          <a:cs typeface="+mn-cs"/>
                        </a:rPr>
                        <a:t> Al </a:t>
                      </a:r>
                      <a:r>
                        <a:rPr lang="en-US" sz="1100" b="0" i="0" u="none" strike="noStrike" dirty="0" err="1">
                          <a:solidFill>
                            <a:srgbClr val="000000"/>
                          </a:solidFill>
                          <a:effectLst/>
                          <a:latin typeface="Calibri" panose="020F0502020204030204" pitchFamily="34" charset="0"/>
                          <a:ea typeface="+mn-ea"/>
                          <a:cs typeface="+mn-cs"/>
                        </a:rPr>
                        <a:t>Qurum</a:t>
                      </a:r>
                      <a:r>
                        <a:rPr lang="en-US" sz="1100" b="0" i="0" u="none" strike="noStrike" dirty="0">
                          <a:solidFill>
                            <a:srgbClr val="000000"/>
                          </a:solidFill>
                          <a:effectLst/>
                          <a:latin typeface="Calibri" panose="020F0502020204030204" pitchFamily="34" charset="0"/>
                          <a:ea typeface="+mn-ea"/>
                          <a:cs typeface="+mn-cs"/>
                        </a:rPr>
                        <a:t> – Ras Al Khaimah – U.A.E</a:t>
                      </a:r>
                    </a:p>
                  </a:txBody>
                  <a:tcPr marL="3810" marR="3810" marT="3810" marB="0" anchor="b">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Calibri" panose="020F0502020204030204" pitchFamily="34" charset="0"/>
                          <a:ea typeface="+mn-ea"/>
                          <a:cs typeface="+mn-cs"/>
                        </a:rPr>
                        <a:t>77 nos. Soil Improvement by Stone Column</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Calibri" panose="020F0502020204030204" pitchFamily="34" charset="0"/>
                          <a:ea typeface="+mn-ea"/>
                          <a:cs typeface="+mn-cs"/>
                        </a:rPr>
                        <a:t>APCO Contracting</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230918861"/>
                  </a:ext>
                </a:extLst>
              </a:tr>
              <a:tr h="490454">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18</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b"/>
                      <a:r>
                        <a:rPr lang="en-US" sz="1100" b="0" i="0" u="none" strike="noStrike" dirty="0">
                          <a:solidFill>
                            <a:srgbClr val="000000"/>
                          </a:solidFill>
                          <a:effectLst/>
                          <a:latin typeface="Calibri" panose="020F0502020204030204" pitchFamily="34" charset="0"/>
                          <a:ea typeface="+mn-ea"/>
                          <a:cs typeface="+mn-cs"/>
                        </a:rPr>
                        <a:t>G+1 VILLA, Plot No.111160055 – Al Rams – Ras Al Khaimah – U.A.E</a:t>
                      </a:r>
                    </a:p>
                  </a:txBody>
                  <a:tcPr marL="3810" marR="3810" marT="3810" marB="0" anchor="b">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r>
                        <a:rPr lang="en-US" sz="1100" b="0" i="0" u="none" strike="noStrike" dirty="0">
                          <a:solidFill>
                            <a:srgbClr val="000000"/>
                          </a:solidFill>
                          <a:effectLst/>
                          <a:latin typeface="Calibri" panose="020F0502020204030204" pitchFamily="34" charset="0"/>
                          <a:ea typeface="+mn-ea"/>
                          <a:cs typeface="+mn-cs"/>
                        </a:rPr>
                        <a:t>91 nos. Soil Improvement by Stone Column</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Calibri" panose="020F0502020204030204" pitchFamily="34" charset="0"/>
                          <a:ea typeface="+mn-ea"/>
                          <a:cs typeface="+mn-cs"/>
                        </a:rPr>
                        <a:t>Sham Engineering</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066029467"/>
                  </a:ext>
                </a:extLst>
              </a:tr>
              <a:tr h="479643">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19</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ea typeface="+mn-ea"/>
                          <a:cs typeface="+mn-cs"/>
                        </a:rPr>
                        <a:t>D B+G+1+R Villa, Plot No. 6314148 - Dubai Hills</a:t>
                      </a:r>
                    </a:p>
                  </a:txBody>
                  <a:tcPr marL="3810" marR="3810" marT="3810" marB="0" anchor="b">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r>
                        <a:rPr lang="en-US" sz="1100" b="0" i="0" u="none" strike="noStrike" dirty="0">
                          <a:solidFill>
                            <a:srgbClr val="000000"/>
                          </a:solidFill>
                          <a:effectLst/>
                          <a:latin typeface="Calibri" panose="020F0502020204030204" pitchFamily="34" charset="0"/>
                          <a:ea typeface="+mn-ea"/>
                          <a:cs typeface="+mn-cs"/>
                        </a:rPr>
                        <a:t>141 L.M Temporary Shoring by Steel Beams</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r>
                        <a:rPr lang="en-US" sz="1100" b="0" i="0" u="none" strike="noStrike" dirty="0">
                          <a:solidFill>
                            <a:srgbClr val="000000"/>
                          </a:solidFill>
                          <a:effectLst/>
                          <a:latin typeface="Calibri" panose="020F0502020204030204" pitchFamily="34" charset="0"/>
                          <a:ea typeface="+mn-ea"/>
                          <a:cs typeface="+mn-cs"/>
                        </a:rPr>
                        <a:t>DHCN Contracting L.L.C</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2037463715"/>
                  </a:ext>
                </a:extLst>
              </a:tr>
              <a:tr h="490454">
                <a:tc>
                  <a:txBody>
                    <a:bodyPr/>
                    <a:lstStyle/>
                    <a:p>
                      <a:pPr algn="ctr" fontAlgn="ctr"/>
                      <a:endPar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b"/>
                      <a:endParaRPr lang="en-US" sz="1100" b="0" i="0" u="none" strike="noStrike" dirty="0">
                        <a:solidFill>
                          <a:srgbClr val="000000"/>
                        </a:solidFill>
                        <a:effectLst/>
                        <a:latin typeface="Calibri" panose="020F0502020204030204" pitchFamily="34" charset="0"/>
                        <a:ea typeface="+mn-ea"/>
                        <a:cs typeface="+mn-cs"/>
                      </a:endParaRPr>
                    </a:p>
                  </a:txBody>
                  <a:tcPr marL="3810" marR="3810" marT="3810" marB="0" anchor="b">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endParaRPr lang="en-US" sz="1100" b="0" i="0" u="none" strike="noStrike" dirty="0">
                        <a:solidFill>
                          <a:srgbClr val="000000"/>
                        </a:solidFill>
                        <a:effectLst/>
                        <a:latin typeface="Calibri" panose="020F0502020204030204" pitchFamily="34" charset="0"/>
                        <a:ea typeface="+mn-ea"/>
                        <a:cs typeface="+mn-cs"/>
                      </a:endParaRP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endParaRPr lang="en-US" sz="1100" b="0" i="0" u="none" strike="noStrike" dirty="0">
                        <a:solidFill>
                          <a:srgbClr val="000000"/>
                        </a:solidFill>
                        <a:effectLst/>
                        <a:latin typeface="Calibri" panose="020F0502020204030204" pitchFamily="34" charset="0"/>
                        <a:ea typeface="+mn-ea"/>
                        <a:cs typeface="+mn-cs"/>
                      </a:endParaRP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3095665563"/>
                  </a:ext>
                </a:extLst>
              </a:tr>
              <a:tr h="567416">
                <a:tc>
                  <a:txBody>
                    <a:bodyPr/>
                    <a:lstStyle/>
                    <a:p>
                      <a:pPr algn="ctr" fontAlgn="ctr"/>
                      <a:endPar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b"/>
                      <a:endParaRPr lang="sv-SE" sz="1100" b="0" i="0" u="none" strike="noStrike" dirty="0">
                        <a:solidFill>
                          <a:srgbClr val="000000"/>
                        </a:solidFill>
                        <a:effectLst/>
                        <a:latin typeface="Calibri" panose="020F0502020204030204" pitchFamily="34" charset="0"/>
                        <a:ea typeface="+mn-ea"/>
                        <a:cs typeface="+mn-cs"/>
                      </a:endParaRPr>
                    </a:p>
                  </a:txBody>
                  <a:tcPr marL="3810" marR="3810" marT="3810" marB="0" anchor="b">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endParaRPr lang="en-US" sz="1100" b="0" i="0" u="none" strike="noStrike" dirty="0">
                        <a:solidFill>
                          <a:srgbClr val="000000"/>
                        </a:solidFill>
                        <a:effectLst/>
                        <a:latin typeface="Calibri" panose="020F0502020204030204" pitchFamily="34" charset="0"/>
                        <a:ea typeface="+mn-ea"/>
                        <a:cs typeface="+mn-cs"/>
                      </a:endParaRP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endParaRPr lang="en-US" sz="1100" b="0" i="0" u="none" strike="noStrike" dirty="0">
                        <a:solidFill>
                          <a:srgbClr val="000000"/>
                        </a:solidFill>
                        <a:effectLst/>
                        <a:latin typeface="Calibri" panose="020F0502020204030204" pitchFamily="34" charset="0"/>
                        <a:ea typeface="+mn-ea"/>
                        <a:cs typeface="+mn-cs"/>
                      </a:endParaRP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463942536"/>
                  </a:ext>
                </a:extLst>
              </a:tr>
              <a:tr h="490454">
                <a:tc>
                  <a:txBody>
                    <a:bodyPr/>
                    <a:lstStyle/>
                    <a:p>
                      <a:pPr algn="ctr" fontAlgn="ctr"/>
                      <a:endPar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b"/>
                      <a:endParaRPr lang="en-US" sz="1100" b="0" i="0" u="none" strike="noStrike" dirty="0">
                        <a:solidFill>
                          <a:srgbClr val="000000"/>
                        </a:solidFill>
                        <a:effectLst/>
                        <a:latin typeface="Calibri" panose="020F0502020204030204" pitchFamily="34" charset="0"/>
                        <a:ea typeface="+mn-ea"/>
                        <a:cs typeface="+mn-cs"/>
                      </a:endParaRPr>
                    </a:p>
                  </a:txBody>
                  <a:tcPr marL="3810" marR="3810" marT="3810" marB="0" anchor="b">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endParaRPr lang="en-US" sz="1100" b="0" i="0" u="none" strike="noStrike">
                        <a:solidFill>
                          <a:srgbClr val="000000"/>
                        </a:solidFill>
                        <a:effectLst/>
                        <a:latin typeface="Calibri" panose="020F0502020204030204" pitchFamily="34" charset="0"/>
                        <a:ea typeface="+mn-ea"/>
                        <a:cs typeface="+mn-cs"/>
                      </a:endParaRP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endParaRPr lang="en-US" sz="1100" b="0" i="0" u="none" strike="noStrike" dirty="0">
                        <a:solidFill>
                          <a:srgbClr val="000000"/>
                        </a:solidFill>
                        <a:effectLst/>
                        <a:latin typeface="Calibri" panose="020F0502020204030204" pitchFamily="34" charset="0"/>
                        <a:ea typeface="+mn-ea"/>
                        <a:cs typeface="+mn-cs"/>
                      </a:endParaRP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817454082"/>
                  </a:ext>
                </a:extLst>
              </a:tr>
              <a:tr h="490454">
                <a:tc>
                  <a:txBody>
                    <a:bodyPr/>
                    <a:lstStyle/>
                    <a:p>
                      <a:pPr algn="ctr" fontAlgn="ctr"/>
                      <a:endPar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b"/>
                      <a:endParaRPr lang="en-US" sz="1100" b="0" i="0" u="none" strike="noStrike" dirty="0">
                        <a:solidFill>
                          <a:srgbClr val="000000"/>
                        </a:solidFill>
                        <a:effectLst/>
                        <a:latin typeface="Calibri" panose="020F0502020204030204" pitchFamily="34" charset="0"/>
                        <a:ea typeface="+mn-ea"/>
                        <a:cs typeface="+mn-cs"/>
                      </a:endParaRPr>
                    </a:p>
                  </a:txBody>
                  <a:tcPr marL="3810" marR="3810" marT="3810" marB="0" anchor="b">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endParaRPr lang="en-US" sz="1100" b="0" i="0" u="none" strike="noStrike">
                        <a:solidFill>
                          <a:srgbClr val="000000"/>
                        </a:solidFill>
                        <a:effectLst/>
                        <a:latin typeface="Calibri" panose="020F0502020204030204" pitchFamily="34" charset="0"/>
                        <a:ea typeface="+mn-ea"/>
                        <a:cs typeface="+mn-cs"/>
                      </a:endParaRP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endParaRPr lang="en-US" sz="1100" b="0" i="0" u="none" strike="noStrike" dirty="0">
                        <a:solidFill>
                          <a:srgbClr val="000000"/>
                        </a:solidFill>
                        <a:effectLst/>
                        <a:latin typeface="Calibri" panose="020F0502020204030204" pitchFamily="34" charset="0"/>
                        <a:ea typeface="+mn-ea"/>
                        <a:cs typeface="+mn-cs"/>
                      </a:endParaRP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2039083871"/>
                  </a:ext>
                </a:extLst>
              </a:tr>
              <a:tr h="490454">
                <a:tc>
                  <a:txBody>
                    <a:bodyPr/>
                    <a:lstStyle/>
                    <a:p>
                      <a:pPr algn="ctr" fontAlgn="ctr"/>
                      <a:endPar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b"/>
                      <a:endParaRPr lang="en-US" sz="1100" b="0" i="0" u="none" strike="noStrike" dirty="0">
                        <a:solidFill>
                          <a:srgbClr val="000000"/>
                        </a:solidFill>
                        <a:effectLst/>
                        <a:latin typeface="Calibri" panose="020F0502020204030204" pitchFamily="34" charset="0"/>
                        <a:ea typeface="+mn-ea"/>
                        <a:cs typeface="+mn-cs"/>
                      </a:endParaRPr>
                    </a:p>
                  </a:txBody>
                  <a:tcPr marL="3810" marR="3810" marT="3810" marB="0" anchor="b">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endParaRPr lang="en-US" sz="1100" b="0" i="0" u="none" strike="noStrike">
                        <a:solidFill>
                          <a:srgbClr val="000000"/>
                        </a:solidFill>
                        <a:effectLst/>
                        <a:latin typeface="Calibri" panose="020F0502020204030204" pitchFamily="34" charset="0"/>
                        <a:ea typeface="+mn-ea"/>
                        <a:cs typeface="+mn-cs"/>
                      </a:endParaRP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endParaRPr lang="en-US" sz="1100" b="0" i="0" u="none" strike="noStrike" dirty="0">
                        <a:solidFill>
                          <a:srgbClr val="000000"/>
                        </a:solidFill>
                        <a:effectLst/>
                        <a:latin typeface="Calibri" panose="020F0502020204030204" pitchFamily="34" charset="0"/>
                        <a:ea typeface="+mn-ea"/>
                        <a:cs typeface="+mn-cs"/>
                      </a:endParaRP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4255753512"/>
                  </a:ext>
                </a:extLst>
              </a:tr>
              <a:tr h="490454">
                <a:tc>
                  <a:txBody>
                    <a:bodyPr/>
                    <a:lstStyle/>
                    <a:p>
                      <a:pPr algn="ctr" fontAlgn="ctr"/>
                      <a:endPar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b"/>
                      <a:endParaRPr lang="sv-SE" sz="1100" b="0" i="0" u="none" strike="noStrike" dirty="0">
                        <a:solidFill>
                          <a:srgbClr val="000000"/>
                        </a:solidFill>
                        <a:effectLst/>
                        <a:latin typeface="Calibri" panose="020F0502020204030204" pitchFamily="34" charset="0"/>
                        <a:ea typeface="+mn-ea"/>
                        <a:cs typeface="+mn-cs"/>
                      </a:endParaRPr>
                    </a:p>
                  </a:txBody>
                  <a:tcPr marL="3810" marR="3810" marT="3810" marB="0" anchor="b">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endParaRPr lang="en-US" sz="1100" b="0" i="0" u="none" strike="noStrike" dirty="0">
                        <a:solidFill>
                          <a:srgbClr val="000000"/>
                        </a:solidFill>
                        <a:effectLst/>
                        <a:latin typeface="Calibri" panose="020F0502020204030204" pitchFamily="34" charset="0"/>
                        <a:ea typeface="+mn-ea"/>
                        <a:cs typeface="+mn-cs"/>
                      </a:endParaRP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endParaRPr lang="en-US" sz="1100" b="0" i="0" u="none" strike="noStrike" dirty="0">
                        <a:solidFill>
                          <a:srgbClr val="000000"/>
                        </a:solidFill>
                        <a:effectLst/>
                        <a:latin typeface="Calibri" panose="020F0502020204030204" pitchFamily="34" charset="0"/>
                        <a:ea typeface="+mn-ea"/>
                        <a:cs typeface="+mn-cs"/>
                      </a:endParaRP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4267919641"/>
                  </a:ext>
                </a:extLst>
              </a:tr>
              <a:tr h="490454">
                <a:tc>
                  <a:txBody>
                    <a:bodyPr/>
                    <a:lstStyle/>
                    <a:p>
                      <a:pPr algn="ctr" fontAlgn="ctr"/>
                      <a:endPar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b"/>
                      <a:endParaRPr lang="en-US" sz="1100" b="0" i="0" u="none" strike="noStrike" dirty="0">
                        <a:solidFill>
                          <a:srgbClr val="000000"/>
                        </a:solidFill>
                        <a:effectLst/>
                        <a:latin typeface="Calibri" panose="020F0502020204030204" pitchFamily="34" charset="0"/>
                        <a:ea typeface="+mn-ea"/>
                        <a:cs typeface="+mn-cs"/>
                      </a:endParaRPr>
                    </a:p>
                  </a:txBody>
                  <a:tcPr marL="3810" marR="3810" marT="3810" marB="0" anchor="b">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endParaRPr lang="en-US" sz="1100" b="0" i="0" u="none" strike="noStrike" dirty="0">
                        <a:solidFill>
                          <a:srgbClr val="000000"/>
                        </a:solidFill>
                        <a:effectLst/>
                        <a:latin typeface="Calibri" panose="020F0502020204030204" pitchFamily="34" charset="0"/>
                        <a:ea typeface="+mn-ea"/>
                        <a:cs typeface="+mn-cs"/>
                      </a:endParaRP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endParaRPr lang="en-US" sz="1100" b="0" i="0" u="none" strike="noStrike" dirty="0">
                        <a:solidFill>
                          <a:srgbClr val="000000"/>
                        </a:solidFill>
                        <a:effectLst/>
                        <a:latin typeface="Calibri" panose="020F0502020204030204" pitchFamily="34" charset="0"/>
                        <a:ea typeface="+mn-ea"/>
                        <a:cs typeface="+mn-cs"/>
                      </a:endParaRP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871454391"/>
                  </a:ext>
                </a:extLst>
              </a:tr>
              <a:tr h="507978">
                <a:tc>
                  <a:txBody>
                    <a:bodyPr/>
                    <a:lstStyle/>
                    <a:p>
                      <a:pPr algn="ctr" fontAlgn="ctr"/>
                      <a:endPar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b"/>
                      <a:endParaRPr lang="en-US" sz="1100" b="0" i="0" u="none" strike="noStrike" dirty="0">
                        <a:solidFill>
                          <a:srgbClr val="000000"/>
                        </a:solidFill>
                        <a:effectLst/>
                        <a:latin typeface="Calibri" panose="020F0502020204030204" pitchFamily="34" charset="0"/>
                        <a:ea typeface="+mn-ea"/>
                        <a:cs typeface="+mn-cs"/>
                      </a:endParaRPr>
                    </a:p>
                  </a:txBody>
                  <a:tcPr marL="3810" marR="3810" marT="3810" marB="0" anchor="b">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endParaRPr lang="en-US" sz="1100" b="0" i="0" u="none" strike="noStrike" dirty="0">
                        <a:solidFill>
                          <a:srgbClr val="000000"/>
                        </a:solidFill>
                        <a:effectLst/>
                        <a:latin typeface="Calibri" panose="020F0502020204030204" pitchFamily="34" charset="0"/>
                        <a:ea typeface="+mn-ea"/>
                        <a:cs typeface="+mn-cs"/>
                      </a:endParaRP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endParaRPr lang="en-US" sz="1100" b="0" i="0" u="none" strike="noStrike" dirty="0">
                        <a:solidFill>
                          <a:srgbClr val="000000"/>
                        </a:solidFill>
                        <a:effectLst/>
                        <a:latin typeface="Calibri" panose="020F0502020204030204" pitchFamily="34" charset="0"/>
                        <a:ea typeface="+mn-ea"/>
                        <a:cs typeface="+mn-cs"/>
                      </a:endParaRP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4221049588"/>
                  </a:ext>
                </a:extLst>
              </a:tr>
              <a:tr h="490454">
                <a:tc>
                  <a:txBody>
                    <a:bodyPr/>
                    <a:lstStyle/>
                    <a:p>
                      <a:pPr algn="ctr" fontAlgn="ctr"/>
                      <a:endPar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b"/>
                      <a:endParaRPr lang="en-US" sz="1100" b="0" i="0" u="none" strike="noStrike" dirty="0">
                        <a:solidFill>
                          <a:srgbClr val="000000"/>
                        </a:solidFill>
                        <a:effectLst/>
                        <a:latin typeface="Calibri" panose="020F0502020204030204" pitchFamily="34" charset="0"/>
                        <a:ea typeface="+mn-ea"/>
                        <a:cs typeface="+mn-cs"/>
                      </a:endParaRPr>
                    </a:p>
                  </a:txBody>
                  <a:tcPr marL="3810" marR="3810" marT="3810" marB="0" anchor="b">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endParaRPr lang="en-US" sz="1100" b="0" i="0" u="none" strike="noStrike" dirty="0">
                        <a:solidFill>
                          <a:srgbClr val="000000"/>
                        </a:solidFill>
                        <a:effectLst/>
                        <a:latin typeface="Calibri" panose="020F0502020204030204" pitchFamily="34" charset="0"/>
                        <a:ea typeface="+mn-ea"/>
                        <a:cs typeface="+mn-cs"/>
                      </a:endParaRP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endParaRPr lang="en-US" sz="1100" b="0" i="0" u="none" strike="noStrike" dirty="0">
                        <a:solidFill>
                          <a:srgbClr val="000000"/>
                        </a:solidFill>
                        <a:effectLst/>
                        <a:latin typeface="Calibri" panose="020F0502020204030204" pitchFamily="34" charset="0"/>
                        <a:ea typeface="+mn-ea"/>
                        <a:cs typeface="+mn-cs"/>
                      </a:endParaRP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3061926189"/>
                  </a:ext>
                </a:extLst>
              </a:tr>
              <a:tr h="453940">
                <a:tc>
                  <a:txBody>
                    <a:bodyPr/>
                    <a:lstStyle/>
                    <a:p>
                      <a:pPr algn="ctr" fontAlgn="ctr"/>
                      <a:endPar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b"/>
                      <a:endParaRPr lang="en-US" sz="1100" b="0" i="0" u="none" strike="noStrike" dirty="0">
                        <a:solidFill>
                          <a:srgbClr val="000000"/>
                        </a:solidFill>
                        <a:effectLst/>
                        <a:latin typeface="Calibri" panose="020F0502020204030204" pitchFamily="34" charset="0"/>
                        <a:ea typeface="+mn-ea"/>
                        <a:cs typeface="+mn-cs"/>
                      </a:endParaRPr>
                    </a:p>
                  </a:txBody>
                  <a:tcPr marL="3810" marR="3810" marT="3810" marB="0" anchor="b">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endParaRPr lang="en-US" sz="1100" b="0" i="0" u="none" strike="noStrike" dirty="0">
                        <a:solidFill>
                          <a:srgbClr val="000000"/>
                        </a:solidFill>
                        <a:effectLst/>
                        <a:latin typeface="Calibri" panose="020F0502020204030204" pitchFamily="34" charset="0"/>
                        <a:ea typeface="+mn-ea"/>
                        <a:cs typeface="+mn-cs"/>
                      </a:endParaRP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endParaRPr lang="en-US" sz="1100" b="0" i="0" u="none" strike="noStrike" dirty="0">
                        <a:solidFill>
                          <a:srgbClr val="000000"/>
                        </a:solidFill>
                        <a:effectLst/>
                        <a:latin typeface="Calibri" panose="020F0502020204030204" pitchFamily="34" charset="0"/>
                        <a:ea typeface="+mn-ea"/>
                        <a:cs typeface="+mn-cs"/>
                      </a:endParaRP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3546903528"/>
                  </a:ext>
                </a:extLst>
              </a:tr>
              <a:tr h="490454">
                <a:tc>
                  <a:txBody>
                    <a:bodyPr/>
                    <a:lstStyle/>
                    <a:p>
                      <a:pPr algn="ctr" fontAlgn="ctr"/>
                      <a:endPar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b"/>
                      <a:endParaRPr lang="en-US" sz="1100" b="0" i="0" u="none" strike="noStrike">
                        <a:solidFill>
                          <a:srgbClr val="000000"/>
                        </a:solidFill>
                        <a:effectLst/>
                        <a:latin typeface="Calibri" panose="020F0502020204030204" pitchFamily="34" charset="0"/>
                        <a:ea typeface="+mn-ea"/>
                        <a:cs typeface="+mn-cs"/>
                      </a:endParaRPr>
                    </a:p>
                  </a:txBody>
                  <a:tcPr marL="3810" marR="3810" marT="3810" marB="0" anchor="b">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endParaRPr lang="en-US" sz="1100" b="0" i="0" u="none" strike="noStrike" dirty="0">
                        <a:solidFill>
                          <a:srgbClr val="000000"/>
                        </a:solidFill>
                        <a:effectLst/>
                        <a:latin typeface="Calibri" panose="020F0502020204030204" pitchFamily="34" charset="0"/>
                        <a:ea typeface="+mn-ea"/>
                        <a:cs typeface="+mn-cs"/>
                      </a:endParaRP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endParaRPr lang="en-US" sz="1100" b="0" i="0" u="none" strike="noStrike" dirty="0">
                        <a:solidFill>
                          <a:srgbClr val="000000"/>
                        </a:solidFill>
                        <a:effectLst/>
                        <a:latin typeface="Calibri" panose="020F0502020204030204" pitchFamily="34" charset="0"/>
                        <a:ea typeface="+mn-ea"/>
                        <a:cs typeface="+mn-cs"/>
                      </a:endParaRP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3759337564"/>
                  </a:ext>
                </a:extLst>
              </a:tr>
              <a:tr h="492859">
                <a:tc>
                  <a:txBody>
                    <a:bodyPr/>
                    <a:lstStyle/>
                    <a:p>
                      <a:pPr algn="ctr" fontAlgn="ctr"/>
                      <a:endPar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b"/>
                      <a:endParaRPr lang="en-US" sz="1100" b="0" i="0" u="none" strike="noStrike" dirty="0">
                        <a:solidFill>
                          <a:srgbClr val="000000"/>
                        </a:solidFill>
                        <a:effectLst/>
                        <a:latin typeface="Calibri" panose="020F0502020204030204" pitchFamily="34" charset="0"/>
                        <a:ea typeface="+mn-ea"/>
                        <a:cs typeface="+mn-cs"/>
                      </a:endParaRPr>
                    </a:p>
                  </a:txBody>
                  <a:tcPr marL="3810" marR="3810" marT="3810" marB="0" anchor="b">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endParaRPr lang="en-US" sz="1100" b="0" i="0" u="none" strike="noStrike" dirty="0">
                        <a:solidFill>
                          <a:srgbClr val="000000"/>
                        </a:solidFill>
                        <a:effectLst/>
                        <a:latin typeface="Calibri" panose="020F0502020204030204" pitchFamily="34" charset="0"/>
                        <a:ea typeface="+mn-ea"/>
                        <a:cs typeface="+mn-cs"/>
                      </a:endParaRP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endParaRPr lang="en-US" sz="1100" b="0" i="0" u="none" strike="noStrike" dirty="0">
                        <a:solidFill>
                          <a:srgbClr val="000000"/>
                        </a:solidFill>
                        <a:effectLst/>
                        <a:latin typeface="Calibri" panose="020F0502020204030204" pitchFamily="34" charset="0"/>
                        <a:ea typeface="+mn-ea"/>
                        <a:cs typeface="+mn-cs"/>
                      </a:endParaRP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317584787"/>
                  </a:ext>
                </a:extLst>
              </a:tr>
              <a:tr h="444238">
                <a:tc>
                  <a:txBody>
                    <a:bodyPr/>
                    <a:lstStyle/>
                    <a:p>
                      <a:pPr algn="ctr" fontAlgn="ctr"/>
                      <a:endPar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b"/>
                      <a:endParaRPr lang="en-US" sz="1100" b="0" i="0" u="none" strike="noStrike" dirty="0">
                        <a:solidFill>
                          <a:srgbClr val="000000"/>
                        </a:solidFill>
                        <a:effectLst/>
                        <a:latin typeface="Calibri" panose="020F0502020204030204" pitchFamily="34" charset="0"/>
                        <a:ea typeface="+mn-ea"/>
                        <a:cs typeface="+mn-cs"/>
                      </a:endParaRPr>
                    </a:p>
                  </a:txBody>
                  <a:tcPr marL="3810" marR="3810" marT="3810" marB="0" anchor="b">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endParaRPr lang="en-US" sz="1100" b="0" i="0" u="none" strike="noStrike">
                        <a:solidFill>
                          <a:srgbClr val="000000"/>
                        </a:solidFill>
                        <a:effectLst/>
                        <a:latin typeface="Calibri" panose="020F0502020204030204" pitchFamily="34" charset="0"/>
                        <a:ea typeface="+mn-ea"/>
                        <a:cs typeface="+mn-cs"/>
                      </a:endParaRP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endParaRPr lang="en-US" sz="1100" b="0" i="0" u="none" strike="noStrike" dirty="0">
                        <a:solidFill>
                          <a:srgbClr val="000000"/>
                        </a:solidFill>
                        <a:effectLst/>
                        <a:latin typeface="Calibri" panose="020F0502020204030204" pitchFamily="34" charset="0"/>
                        <a:ea typeface="+mn-ea"/>
                        <a:cs typeface="+mn-cs"/>
                      </a:endParaRP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987225772"/>
                  </a:ext>
                </a:extLst>
              </a:tr>
            </a:tbl>
          </a:graphicData>
        </a:graphic>
      </p:graphicFrame>
    </p:spTree>
    <p:extLst>
      <p:ext uri="{BB962C8B-B14F-4D97-AF65-F5344CB8AC3E}">
        <p14:creationId xmlns:p14="http://schemas.microsoft.com/office/powerpoint/2010/main" val="11287628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C271DF-EF15-0963-155E-EE3763EC328D}"/>
              </a:ext>
            </a:extLst>
          </p:cNvPr>
          <p:cNvPicPr preferRelativeResize="0">
            <a:picLocks/>
          </p:cNvPicPr>
          <p:nvPr/>
        </p:nvPicPr>
        <p:blipFill rotWithShape="1">
          <a:blip r:embed="rId2"/>
          <a:srcRect l="2576" t="831" r="3584" b="5107"/>
          <a:stretch/>
        </p:blipFill>
        <p:spPr>
          <a:xfrm>
            <a:off x="118872" y="201168"/>
            <a:ext cx="7306056" cy="10287000"/>
          </a:xfrm>
          <a:prstGeom prst="rect">
            <a:avLst/>
          </a:prstGeom>
        </p:spPr>
      </p:pic>
    </p:spTree>
    <p:extLst>
      <p:ext uri="{BB962C8B-B14F-4D97-AF65-F5344CB8AC3E}">
        <p14:creationId xmlns:p14="http://schemas.microsoft.com/office/powerpoint/2010/main" val="11003889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FAEC6C-768E-A910-A414-F7698BA1483C}"/>
              </a:ext>
            </a:extLst>
          </p:cNvPr>
          <p:cNvPicPr preferRelativeResize="0">
            <a:picLocks/>
          </p:cNvPicPr>
          <p:nvPr/>
        </p:nvPicPr>
        <p:blipFill>
          <a:blip r:embed="rId2"/>
          <a:stretch>
            <a:fillRect/>
          </a:stretch>
        </p:blipFill>
        <p:spPr>
          <a:xfrm>
            <a:off x="118872" y="201168"/>
            <a:ext cx="7306056" cy="10287000"/>
          </a:xfrm>
          <a:prstGeom prst="rect">
            <a:avLst/>
          </a:prstGeom>
        </p:spPr>
      </p:pic>
    </p:spTree>
    <p:extLst>
      <p:ext uri="{BB962C8B-B14F-4D97-AF65-F5344CB8AC3E}">
        <p14:creationId xmlns:p14="http://schemas.microsoft.com/office/powerpoint/2010/main" val="18333159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7A218D-1A27-CFE2-34D7-80E51E7FFCD4}"/>
              </a:ext>
            </a:extLst>
          </p:cNvPr>
          <p:cNvPicPr preferRelativeResize="0">
            <a:picLocks/>
          </p:cNvPicPr>
          <p:nvPr/>
        </p:nvPicPr>
        <p:blipFill rotWithShape="1">
          <a:blip r:embed="rId2"/>
          <a:srcRect t="1131"/>
          <a:stretch/>
        </p:blipFill>
        <p:spPr>
          <a:xfrm>
            <a:off x="118872" y="317500"/>
            <a:ext cx="7306056" cy="10170668"/>
          </a:xfrm>
          <a:prstGeom prst="rect">
            <a:avLst/>
          </a:prstGeom>
        </p:spPr>
      </p:pic>
    </p:spTree>
    <p:extLst>
      <p:ext uri="{BB962C8B-B14F-4D97-AF65-F5344CB8AC3E}">
        <p14:creationId xmlns:p14="http://schemas.microsoft.com/office/powerpoint/2010/main" val="13658509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192D8D-852D-0E03-551E-2A87540BB498}"/>
              </a:ext>
            </a:extLst>
          </p:cNvPr>
          <p:cNvPicPr preferRelativeResize="0">
            <a:picLocks/>
          </p:cNvPicPr>
          <p:nvPr/>
        </p:nvPicPr>
        <p:blipFill>
          <a:blip r:embed="rId2"/>
          <a:stretch>
            <a:fillRect/>
          </a:stretch>
        </p:blipFill>
        <p:spPr>
          <a:xfrm>
            <a:off x="118872" y="201168"/>
            <a:ext cx="7306056" cy="10287000"/>
          </a:xfrm>
          <a:prstGeom prst="rect">
            <a:avLst/>
          </a:prstGeom>
        </p:spPr>
      </p:pic>
    </p:spTree>
    <p:extLst>
      <p:ext uri="{BB962C8B-B14F-4D97-AF65-F5344CB8AC3E}">
        <p14:creationId xmlns:p14="http://schemas.microsoft.com/office/powerpoint/2010/main" val="38668456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A9018D-4CC7-5EED-6A38-0E64F356282A}"/>
              </a:ext>
            </a:extLst>
          </p:cNvPr>
          <p:cNvPicPr preferRelativeResize="0">
            <a:picLocks/>
          </p:cNvPicPr>
          <p:nvPr/>
        </p:nvPicPr>
        <p:blipFill>
          <a:blip r:embed="rId2"/>
          <a:stretch>
            <a:fillRect/>
          </a:stretch>
        </p:blipFill>
        <p:spPr>
          <a:xfrm>
            <a:off x="118872" y="201168"/>
            <a:ext cx="7306056" cy="10287000"/>
          </a:xfrm>
          <a:prstGeom prst="rect">
            <a:avLst/>
          </a:prstGeom>
        </p:spPr>
      </p:pic>
    </p:spTree>
    <p:extLst>
      <p:ext uri="{BB962C8B-B14F-4D97-AF65-F5344CB8AC3E}">
        <p14:creationId xmlns:p14="http://schemas.microsoft.com/office/powerpoint/2010/main" val="11383288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F4D7CF-0E6E-4408-89FB-94416E7D83A2}"/>
              </a:ext>
            </a:extLst>
          </p:cNvPr>
          <p:cNvPicPr preferRelativeResize="0">
            <a:picLocks/>
          </p:cNvPicPr>
          <p:nvPr/>
        </p:nvPicPr>
        <p:blipFill>
          <a:blip r:embed="rId2"/>
          <a:stretch>
            <a:fillRect/>
          </a:stretch>
        </p:blipFill>
        <p:spPr>
          <a:xfrm>
            <a:off x="118872" y="201168"/>
            <a:ext cx="7306056" cy="10287000"/>
          </a:xfrm>
          <a:prstGeom prst="rect">
            <a:avLst/>
          </a:prstGeom>
        </p:spPr>
      </p:pic>
    </p:spTree>
    <p:extLst>
      <p:ext uri="{BB962C8B-B14F-4D97-AF65-F5344CB8AC3E}">
        <p14:creationId xmlns:p14="http://schemas.microsoft.com/office/powerpoint/2010/main" val="30860713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4A0ED1-9335-1C92-ADA9-29C2A0E6D6A7}"/>
              </a:ext>
            </a:extLst>
          </p:cNvPr>
          <p:cNvPicPr preferRelativeResize="0">
            <a:picLocks/>
          </p:cNvPicPr>
          <p:nvPr/>
        </p:nvPicPr>
        <p:blipFill>
          <a:blip r:embed="rId2"/>
          <a:stretch>
            <a:fillRect/>
          </a:stretch>
        </p:blipFill>
        <p:spPr>
          <a:xfrm>
            <a:off x="118872" y="201168"/>
            <a:ext cx="7302425" cy="10287000"/>
          </a:xfrm>
          <a:prstGeom prst="rect">
            <a:avLst/>
          </a:prstGeom>
        </p:spPr>
      </p:pic>
    </p:spTree>
    <p:extLst>
      <p:ext uri="{BB962C8B-B14F-4D97-AF65-F5344CB8AC3E}">
        <p14:creationId xmlns:p14="http://schemas.microsoft.com/office/powerpoint/2010/main" val="636295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6C836-3158-D89B-42D7-07D6CFE85C5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EFDC008-0149-4731-E74F-0C4DF30D7119}"/>
              </a:ext>
            </a:extLst>
          </p:cNvPr>
          <p:cNvPicPr preferRelativeResize="0">
            <a:picLocks/>
          </p:cNvPicPr>
          <p:nvPr/>
        </p:nvPicPr>
        <p:blipFill>
          <a:blip r:embed="rId2"/>
          <a:stretch>
            <a:fillRect/>
          </a:stretch>
        </p:blipFill>
        <p:spPr>
          <a:xfrm>
            <a:off x="118872" y="201168"/>
            <a:ext cx="7306056" cy="10287000"/>
          </a:xfrm>
          <a:prstGeom prst="rect">
            <a:avLst/>
          </a:prstGeom>
        </p:spPr>
      </p:pic>
    </p:spTree>
    <p:extLst>
      <p:ext uri="{BB962C8B-B14F-4D97-AF65-F5344CB8AC3E}">
        <p14:creationId xmlns:p14="http://schemas.microsoft.com/office/powerpoint/2010/main" val="16757388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D5FFD-202E-C3E4-EA53-DFBFE7AB3F0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32784E9-4D65-FB9F-D81D-D5C2D68AB62C}"/>
              </a:ext>
            </a:extLst>
          </p:cNvPr>
          <p:cNvPicPr preferRelativeResize="0">
            <a:picLocks/>
          </p:cNvPicPr>
          <p:nvPr/>
        </p:nvPicPr>
        <p:blipFill>
          <a:blip r:embed="rId2"/>
          <a:stretch>
            <a:fillRect/>
          </a:stretch>
        </p:blipFill>
        <p:spPr>
          <a:xfrm>
            <a:off x="118872" y="201168"/>
            <a:ext cx="7306056" cy="10287000"/>
          </a:xfrm>
          <a:prstGeom prst="rect">
            <a:avLst/>
          </a:prstGeom>
        </p:spPr>
      </p:pic>
    </p:spTree>
    <p:extLst>
      <p:ext uri="{BB962C8B-B14F-4D97-AF65-F5344CB8AC3E}">
        <p14:creationId xmlns:p14="http://schemas.microsoft.com/office/powerpoint/2010/main" val="4859146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2" name="Group 201">
            <a:extLst>
              <a:ext uri="{FF2B5EF4-FFF2-40B4-BE49-F238E27FC236}">
                <a16:creationId xmlns:a16="http://schemas.microsoft.com/office/drawing/2014/main" id="{8985F9C3-5668-4796-96BA-438967DFBF78}"/>
              </a:ext>
            </a:extLst>
          </p:cNvPr>
          <p:cNvGrpSpPr/>
          <p:nvPr/>
        </p:nvGrpSpPr>
        <p:grpSpPr>
          <a:xfrm>
            <a:off x="1175078" y="2061805"/>
            <a:ext cx="5061796" cy="712055"/>
            <a:chOff x="1201194" y="2374900"/>
            <a:chExt cx="5061796" cy="712055"/>
          </a:xfrm>
        </p:grpSpPr>
        <p:sp>
          <p:nvSpPr>
            <p:cNvPr id="200" name="Google Shape;1649;p33">
              <a:extLst>
                <a:ext uri="{FF2B5EF4-FFF2-40B4-BE49-F238E27FC236}">
                  <a16:creationId xmlns:a16="http://schemas.microsoft.com/office/drawing/2014/main" id="{862FD8AF-D57A-42BD-87C0-505DEC802F71}"/>
                </a:ext>
              </a:extLst>
            </p:cNvPr>
            <p:cNvSpPr/>
            <p:nvPr/>
          </p:nvSpPr>
          <p:spPr>
            <a:xfrm>
              <a:off x="3666466" y="2374900"/>
              <a:ext cx="2596524" cy="709806"/>
            </a:xfrm>
            <a:custGeom>
              <a:avLst/>
              <a:gdLst/>
              <a:ahLst/>
              <a:cxnLst/>
              <a:rect l="l" t="t" r="r" b="b"/>
              <a:pathLst>
                <a:path w="96822" h="26468" extrusionOk="0">
                  <a:moveTo>
                    <a:pt x="0" y="0"/>
                  </a:moveTo>
                  <a:lnTo>
                    <a:pt x="0" y="26468"/>
                  </a:lnTo>
                  <a:lnTo>
                    <a:pt x="92071" y="26468"/>
                  </a:lnTo>
                  <a:cubicBezTo>
                    <a:pt x="94691" y="26468"/>
                    <a:pt x="96822" y="24337"/>
                    <a:pt x="96822" y="21717"/>
                  </a:cubicBezTo>
                  <a:lnTo>
                    <a:pt x="96822" y="4751"/>
                  </a:lnTo>
                  <a:cubicBezTo>
                    <a:pt x="96822" y="2132"/>
                    <a:pt x="94691" y="0"/>
                    <a:pt x="92071" y="0"/>
                  </a:cubicBezTo>
                  <a:close/>
                </a:path>
              </a:pathLst>
            </a:custGeom>
            <a:solidFill>
              <a:srgbClr val="F2F2F2"/>
            </a:solidFill>
            <a:ln>
              <a:noFill/>
            </a:ln>
          </p:spPr>
          <p:txBody>
            <a:bodyPr spcFirstLastPara="1" wrap="square" lIns="457200" tIns="91425" rIns="91425" bIns="91425" anchor="ctr" anchorCtr="0">
              <a:noAutofit/>
            </a:bodyPr>
            <a:lstStyle/>
            <a:p>
              <a:pPr marL="0" lvl="0" indent="0" algn="l" rtl="0">
                <a:spcBef>
                  <a:spcPts val="0"/>
                </a:spcBef>
                <a:spcAft>
                  <a:spcPts val="0"/>
                </a:spcAft>
                <a:buClr>
                  <a:schemeClr val="dk1"/>
                </a:buClr>
                <a:buSzPts val="1100"/>
                <a:buFont typeface="Arial"/>
                <a:buNone/>
              </a:pPr>
              <a:r>
                <a:rPr lang="en" sz="1200" dirty="0">
                  <a:solidFill>
                    <a:srgbClr val="1C5B77"/>
                  </a:solidFill>
                  <a:latin typeface="Tahoma" panose="020B0604030504040204" pitchFamily="34" charset="0"/>
                  <a:ea typeface="Tahoma" panose="020B0604030504040204" pitchFamily="34" charset="0"/>
                  <a:cs typeface="Tahoma" panose="020B0604030504040204" pitchFamily="34" charset="0"/>
                  <a:sym typeface="Roboto"/>
                </a:rPr>
                <a:t>About us, Areas of Specilization, HSE policies &amp; Quality Assurance</a:t>
              </a:r>
              <a:endParaRPr dirty="0">
                <a:solidFill>
                  <a:srgbClr val="1C5B77"/>
                </a:solidFill>
                <a:latin typeface="Tahoma" panose="020B0604030504040204" pitchFamily="34" charset="0"/>
                <a:ea typeface="Tahoma" panose="020B0604030504040204" pitchFamily="34" charset="0"/>
                <a:cs typeface="Tahoma" panose="020B0604030504040204" pitchFamily="34" charset="0"/>
              </a:endParaRPr>
            </a:p>
          </p:txBody>
        </p:sp>
        <p:grpSp>
          <p:nvGrpSpPr>
            <p:cNvPr id="110" name="Google Shape;1620;p33">
              <a:extLst>
                <a:ext uri="{FF2B5EF4-FFF2-40B4-BE49-F238E27FC236}">
                  <a16:creationId xmlns:a16="http://schemas.microsoft.com/office/drawing/2014/main" id="{81F9C07B-8789-452C-BB17-AB18C4832215}"/>
                </a:ext>
              </a:extLst>
            </p:cNvPr>
            <p:cNvGrpSpPr/>
            <p:nvPr/>
          </p:nvGrpSpPr>
          <p:grpSpPr>
            <a:xfrm>
              <a:off x="1201194" y="2377123"/>
              <a:ext cx="2735760" cy="709832"/>
              <a:chOff x="2088100" y="1263904"/>
              <a:chExt cx="2735760" cy="709832"/>
            </a:xfrm>
          </p:grpSpPr>
          <p:sp>
            <p:nvSpPr>
              <p:cNvPr id="113" name="Google Shape;1623;p33">
                <a:hlinkClick r:id="rId3" action="ppaction://hlinksldjump"/>
                <a:extLst>
                  <a:ext uri="{FF2B5EF4-FFF2-40B4-BE49-F238E27FC236}">
                    <a16:creationId xmlns:a16="http://schemas.microsoft.com/office/drawing/2014/main" id="{1AE22177-D7BB-460E-9A7E-573E2DFB27B1}"/>
                  </a:ext>
                </a:extLst>
              </p:cNvPr>
              <p:cNvSpPr/>
              <p:nvPr/>
            </p:nvSpPr>
            <p:spPr>
              <a:xfrm>
                <a:off x="2088100" y="1263904"/>
                <a:ext cx="2735760" cy="709832"/>
              </a:xfrm>
              <a:custGeom>
                <a:avLst/>
                <a:gdLst/>
                <a:ahLst/>
                <a:cxnLst/>
                <a:rect l="l" t="t" r="r" b="b"/>
                <a:pathLst>
                  <a:path w="102014" h="26469" extrusionOk="0">
                    <a:moveTo>
                      <a:pt x="3311" y="1"/>
                    </a:moveTo>
                    <a:cubicBezTo>
                      <a:pt x="1477" y="1"/>
                      <a:pt x="1" y="1489"/>
                      <a:pt x="1" y="3311"/>
                    </a:cubicBezTo>
                    <a:lnTo>
                      <a:pt x="1" y="23159"/>
                    </a:lnTo>
                    <a:cubicBezTo>
                      <a:pt x="1" y="24980"/>
                      <a:pt x="1477" y="26469"/>
                      <a:pt x="3311" y="26469"/>
                    </a:cubicBezTo>
                    <a:lnTo>
                      <a:pt x="91000" y="26469"/>
                    </a:lnTo>
                    <a:cubicBezTo>
                      <a:pt x="92036" y="26469"/>
                      <a:pt x="93012" y="25980"/>
                      <a:pt x="93643" y="25147"/>
                    </a:cubicBezTo>
                    <a:lnTo>
                      <a:pt x="101132" y="15229"/>
                    </a:lnTo>
                    <a:cubicBezTo>
                      <a:pt x="102013" y="14050"/>
                      <a:pt x="102013" y="12419"/>
                      <a:pt x="101132" y="11240"/>
                    </a:cubicBezTo>
                    <a:lnTo>
                      <a:pt x="93643" y="1323"/>
                    </a:lnTo>
                    <a:cubicBezTo>
                      <a:pt x="93012" y="489"/>
                      <a:pt x="92036" y="1"/>
                      <a:pt x="91000" y="1"/>
                    </a:cubicBezTo>
                    <a:close/>
                  </a:path>
                </a:pathLst>
              </a:custGeom>
              <a:solidFill>
                <a:srgbClr val="009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15" name="Google Shape;1625;p33">
                <a:extLst>
                  <a:ext uri="{FF2B5EF4-FFF2-40B4-BE49-F238E27FC236}">
                    <a16:creationId xmlns:a16="http://schemas.microsoft.com/office/drawing/2014/main" id="{32B7E07F-9C9C-48D1-9D29-24C9E75D12C9}"/>
                  </a:ext>
                </a:extLst>
              </p:cNvPr>
              <p:cNvSpPr/>
              <p:nvPr/>
            </p:nvSpPr>
            <p:spPr>
              <a:xfrm>
                <a:off x="4076525" y="1349200"/>
                <a:ext cx="516357" cy="516357"/>
              </a:xfrm>
              <a:custGeom>
                <a:avLst/>
                <a:gdLst/>
                <a:ahLst/>
                <a:cxnLst/>
                <a:rect l="l" t="t" r="r" b="b"/>
                <a:pathLst>
                  <a:path w="13967" h="13967" extrusionOk="0">
                    <a:moveTo>
                      <a:pt x="6990" y="0"/>
                    </a:moveTo>
                    <a:cubicBezTo>
                      <a:pt x="3132" y="0"/>
                      <a:pt x="1" y="3120"/>
                      <a:pt x="1" y="6977"/>
                    </a:cubicBezTo>
                    <a:cubicBezTo>
                      <a:pt x="1" y="10835"/>
                      <a:pt x="3132" y="13966"/>
                      <a:pt x="6990" y="13966"/>
                    </a:cubicBezTo>
                    <a:cubicBezTo>
                      <a:pt x="10847" y="13966"/>
                      <a:pt x="13967" y="10835"/>
                      <a:pt x="13967" y="6977"/>
                    </a:cubicBezTo>
                    <a:cubicBezTo>
                      <a:pt x="13967" y="3120"/>
                      <a:pt x="10847" y="0"/>
                      <a:pt x="6990" y="0"/>
                    </a:cubicBezTo>
                    <a:close/>
                  </a:path>
                </a:pathLst>
              </a:custGeom>
              <a:solidFill>
                <a:srgbClr val="F6FAFA"/>
              </a:solidFill>
              <a:ln>
                <a:noFill/>
              </a:ln>
            </p:spPr>
            <p:txBody>
              <a:bodyPr spcFirstLastPara="1" wrap="square" lIns="0" tIns="91425" rIns="0" bIns="91425" anchor="ctr" anchorCtr="0">
                <a:noAutofit/>
              </a:bodyPr>
              <a:lstStyle/>
              <a:p>
                <a:pPr marL="0" lvl="0" indent="0" algn="ctr" rtl="0">
                  <a:spcBef>
                    <a:spcPts val="0"/>
                  </a:spcBef>
                  <a:spcAft>
                    <a:spcPts val="0"/>
                  </a:spcAft>
                  <a:buClr>
                    <a:schemeClr val="dk1"/>
                  </a:buClr>
                  <a:buSzPts val="1100"/>
                  <a:buFont typeface="Arial"/>
                  <a:buNone/>
                </a:pPr>
                <a:r>
                  <a:rPr lang="en" sz="2500" dirty="0">
                    <a:solidFill>
                      <a:srgbClr val="1C5B77"/>
                    </a:solidFill>
                    <a:latin typeface="Tahoma" panose="020B0604030504040204" pitchFamily="34" charset="0"/>
                    <a:ea typeface="Tahoma" panose="020B0604030504040204" pitchFamily="34" charset="0"/>
                    <a:cs typeface="Tahoma" panose="020B0604030504040204" pitchFamily="34" charset="0"/>
                    <a:sym typeface="Fira Sans Extra Condensed Medium"/>
                  </a:rPr>
                  <a:t>01</a:t>
                </a:r>
                <a:endParaRPr sz="2500" dirty="0">
                  <a:solidFill>
                    <a:srgbClr val="1C5B77"/>
                  </a:solidFill>
                  <a:latin typeface="Tahoma" panose="020B0604030504040204" pitchFamily="34" charset="0"/>
                  <a:ea typeface="Tahoma" panose="020B0604030504040204" pitchFamily="34" charset="0"/>
                  <a:cs typeface="Tahoma" panose="020B0604030504040204" pitchFamily="34" charset="0"/>
                </a:endParaRPr>
              </a:p>
            </p:txBody>
          </p:sp>
          <p:sp>
            <p:nvSpPr>
              <p:cNvPr id="118" name="Google Shape;1628;p33">
                <a:hlinkClick r:id="rId3" action="ppaction://hlinksldjump"/>
                <a:extLst>
                  <a:ext uri="{FF2B5EF4-FFF2-40B4-BE49-F238E27FC236}">
                    <a16:creationId xmlns:a16="http://schemas.microsoft.com/office/drawing/2014/main" id="{303662EA-9853-4A1A-B40A-A9A55C4D435C}"/>
                  </a:ext>
                </a:extLst>
              </p:cNvPr>
              <p:cNvSpPr txBox="1"/>
              <p:nvPr/>
            </p:nvSpPr>
            <p:spPr>
              <a:xfrm>
                <a:off x="2184743" y="1407820"/>
                <a:ext cx="1796177" cy="36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700" dirty="0" err="1">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sym typeface="Fira Sans Extra Condensed Medium"/>
                  </a:rPr>
                  <a:t>Megatech</a:t>
                </a:r>
                <a:endParaRPr lang="en-US" sz="1700" dirty="0">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sym typeface="Fira Sans Extra Condensed Medium"/>
                </a:endParaRPr>
              </a:p>
              <a:p>
                <a:pPr marL="0" lvl="0" indent="0" algn="l" rtl="0">
                  <a:spcBef>
                    <a:spcPts val="0"/>
                  </a:spcBef>
                  <a:spcAft>
                    <a:spcPts val="0"/>
                  </a:spcAft>
                  <a:buNone/>
                </a:pPr>
                <a:r>
                  <a:rPr lang="en-US" sz="1700" dirty="0">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sym typeface="Fira Sans Extra Condensed Medium"/>
                  </a:rPr>
                  <a:t>Overview</a:t>
                </a:r>
              </a:p>
            </p:txBody>
          </p:sp>
        </p:grpSp>
      </p:grpSp>
      <p:sp>
        <p:nvSpPr>
          <p:cNvPr id="257" name="Title 256">
            <a:extLst>
              <a:ext uri="{FF2B5EF4-FFF2-40B4-BE49-F238E27FC236}">
                <a16:creationId xmlns:a16="http://schemas.microsoft.com/office/drawing/2014/main" id="{1119BF14-26C4-4D2D-BB94-05F3F4094D14}"/>
              </a:ext>
            </a:extLst>
          </p:cNvPr>
          <p:cNvSpPr>
            <a:spLocks noGrp="1"/>
          </p:cNvSpPr>
          <p:nvPr>
            <p:ph type="title"/>
          </p:nvPr>
        </p:nvSpPr>
        <p:spPr>
          <a:xfrm>
            <a:off x="126341" y="575074"/>
            <a:ext cx="7080250" cy="369332"/>
          </a:xfrm>
        </p:spPr>
        <p:txBody>
          <a:bodyPr/>
          <a:lstStyle/>
          <a:p>
            <a:r>
              <a:rPr lang="en-US" sz="2000" dirty="0"/>
              <a:t>TABLE OF </a:t>
            </a:r>
            <a:r>
              <a:rPr lang="en-US" sz="2400" dirty="0"/>
              <a:t>CONTENT</a:t>
            </a:r>
            <a:endParaRPr lang="en-US" dirty="0"/>
          </a:p>
        </p:txBody>
      </p:sp>
      <p:grpSp>
        <p:nvGrpSpPr>
          <p:cNvPr id="203" name="Group 202">
            <a:extLst>
              <a:ext uri="{FF2B5EF4-FFF2-40B4-BE49-F238E27FC236}">
                <a16:creationId xmlns:a16="http://schemas.microsoft.com/office/drawing/2014/main" id="{1104EFF6-4313-4F01-9CC7-FEB9394A188A}"/>
              </a:ext>
            </a:extLst>
          </p:cNvPr>
          <p:cNvGrpSpPr/>
          <p:nvPr/>
        </p:nvGrpSpPr>
        <p:grpSpPr>
          <a:xfrm>
            <a:off x="1175078" y="3759485"/>
            <a:ext cx="5061796" cy="712055"/>
            <a:chOff x="1201194" y="2374900"/>
            <a:chExt cx="5061796" cy="712055"/>
          </a:xfrm>
        </p:grpSpPr>
        <p:sp>
          <p:nvSpPr>
            <p:cNvPr id="204" name="Google Shape;1649;p33">
              <a:extLst>
                <a:ext uri="{FF2B5EF4-FFF2-40B4-BE49-F238E27FC236}">
                  <a16:creationId xmlns:a16="http://schemas.microsoft.com/office/drawing/2014/main" id="{0DBA87CA-208D-4330-B00B-C1CBC96BD240}"/>
                </a:ext>
              </a:extLst>
            </p:cNvPr>
            <p:cNvSpPr/>
            <p:nvPr/>
          </p:nvSpPr>
          <p:spPr>
            <a:xfrm>
              <a:off x="3666466" y="2374900"/>
              <a:ext cx="2596524" cy="709806"/>
            </a:xfrm>
            <a:custGeom>
              <a:avLst/>
              <a:gdLst/>
              <a:ahLst/>
              <a:cxnLst/>
              <a:rect l="l" t="t" r="r" b="b"/>
              <a:pathLst>
                <a:path w="96822" h="26468" extrusionOk="0">
                  <a:moveTo>
                    <a:pt x="0" y="0"/>
                  </a:moveTo>
                  <a:lnTo>
                    <a:pt x="0" y="26468"/>
                  </a:lnTo>
                  <a:lnTo>
                    <a:pt x="92071" y="26468"/>
                  </a:lnTo>
                  <a:cubicBezTo>
                    <a:pt x="94691" y="26468"/>
                    <a:pt x="96822" y="24337"/>
                    <a:pt x="96822" y="21717"/>
                  </a:cubicBezTo>
                  <a:lnTo>
                    <a:pt x="96822" y="4751"/>
                  </a:lnTo>
                  <a:cubicBezTo>
                    <a:pt x="96822" y="2132"/>
                    <a:pt x="94691" y="0"/>
                    <a:pt x="92071" y="0"/>
                  </a:cubicBezTo>
                  <a:close/>
                </a:path>
              </a:pathLst>
            </a:custGeom>
            <a:solidFill>
              <a:srgbClr val="F2F2F2"/>
            </a:solidFill>
            <a:ln>
              <a:noFill/>
            </a:ln>
          </p:spPr>
          <p:txBody>
            <a:bodyPr spcFirstLastPara="1" wrap="square" lIns="457200" tIns="91425" rIns="91425" bIns="91425" anchor="ctr" anchorCtr="0">
              <a:noAutofit/>
            </a:bodyPr>
            <a:lstStyle/>
            <a:p>
              <a:pPr marL="0" lvl="0" indent="0" algn="l" rtl="0">
                <a:spcBef>
                  <a:spcPts val="0"/>
                </a:spcBef>
                <a:spcAft>
                  <a:spcPts val="0"/>
                </a:spcAft>
                <a:buClr>
                  <a:schemeClr val="dk1"/>
                </a:buClr>
                <a:buSzPts val="1100"/>
                <a:buFont typeface="Arial"/>
                <a:buNone/>
              </a:pPr>
              <a:r>
                <a:rPr lang="en" sz="1200" dirty="0">
                  <a:solidFill>
                    <a:srgbClr val="1C5B77"/>
                  </a:solidFill>
                  <a:latin typeface="Tahoma" panose="020B0604030504040204" pitchFamily="34" charset="0"/>
                  <a:ea typeface="Tahoma" panose="020B0604030504040204" pitchFamily="34" charset="0"/>
                  <a:cs typeface="Tahoma" panose="020B0604030504040204" pitchFamily="34" charset="0"/>
                  <a:sym typeface="Roboto"/>
                </a:rPr>
                <a:t>Practice Permits</a:t>
              </a:r>
              <a:endParaRPr dirty="0">
                <a:solidFill>
                  <a:srgbClr val="1C5B77"/>
                </a:solidFill>
                <a:latin typeface="Tahoma" panose="020B0604030504040204" pitchFamily="34" charset="0"/>
                <a:ea typeface="Tahoma" panose="020B0604030504040204" pitchFamily="34" charset="0"/>
                <a:cs typeface="Tahoma" panose="020B0604030504040204" pitchFamily="34" charset="0"/>
              </a:endParaRPr>
            </a:p>
          </p:txBody>
        </p:sp>
        <p:grpSp>
          <p:nvGrpSpPr>
            <p:cNvPr id="205" name="Google Shape;1620;p33">
              <a:extLst>
                <a:ext uri="{FF2B5EF4-FFF2-40B4-BE49-F238E27FC236}">
                  <a16:creationId xmlns:a16="http://schemas.microsoft.com/office/drawing/2014/main" id="{DA6F7789-44C2-4E70-B0F3-D49A6DE7765F}"/>
                </a:ext>
              </a:extLst>
            </p:cNvPr>
            <p:cNvGrpSpPr/>
            <p:nvPr/>
          </p:nvGrpSpPr>
          <p:grpSpPr>
            <a:xfrm>
              <a:off x="1201194" y="2377123"/>
              <a:ext cx="2735760" cy="709832"/>
              <a:chOff x="2088100" y="1263904"/>
              <a:chExt cx="2735760" cy="709832"/>
            </a:xfrm>
          </p:grpSpPr>
          <p:sp>
            <p:nvSpPr>
              <p:cNvPr id="206" name="Google Shape;1623;p33">
                <a:hlinkClick r:id="rId4" action="ppaction://hlinksldjump"/>
                <a:extLst>
                  <a:ext uri="{FF2B5EF4-FFF2-40B4-BE49-F238E27FC236}">
                    <a16:creationId xmlns:a16="http://schemas.microsoft.com/office/drawing/2014/main" id="{87060BE2-D7F2-473A-A4FD-822780132094}"/>
                  </a:ext>
                </a:extLst>
              </p:cNvPr>
              <p:cNvSpPr/>
              <p:nvPr/>
            </p:nvSpPr>
            <p:spPr>
              <a:xfrm>
                <a:off x="2088100" y="1263904"/>
                <a:ext cx="2735760" cy="709832"/>
              </a:xfrm>
              <a:custGeom>
                <a:avLst/>
                <a:gdLst/>
                <a:ahLst/>
                <a:cxnLst/>
                <a:rect l="l" t="t" r="r" b="b"/>
                <a:pathLst>
                  <a:path w="102014" h="26469" extrusionOk="0">
                    <a:moveTo>
                      <a:pt x="3311" y="1"/>
                    </a:moveTo>
                    <a:cubicBezTo>
                      <a:pt x="1477" y="1"/>
                      <a:pt x="1" y="1489"/>
                      <a:pt x="1" y="3311"/>
                    </a:cubicBezTo>
                    <a:lnTo>
                      <a:pt x="1" y="23159"/>
                    </a:lnTo>
                    <a:cubicBezTo>
                      <a:pt x="1" y="24980"/>
                      <a:pt x="1477" y="26469"/>
                      <a:pt x="3311" y="26469"/>
                    </a:cubicBezTo>
                    <a:lnTo>
                      <a:pt x="91000" y="26469"/>
                    </a:lnTo>
                    <a:cubicBezTo>
                      <a:pt x="92036" y="26469"/>
                      <a:pt x="93012" y="25980"/>
                      <a:pt x="93643" y="25147"/>
                    </a:cubicBezTo>
                    <a:lnTo>
                      <a:pt x="101132" y="15229"/>
                    </a:lnTo>
                    <a:cubicBezTo>
                      <a:pt x="102013" y="14050"/>
                      <a:pt x="102013" y="12419"/>
                      <a:pt x="101132" y="11240"/>
                    </a:cubicBezTo>
                    <a:lnTo>
                      <a:pt x="93643" y="1323"/>
                    </a:lnTo>
                    <a:cubicBezTo>
                      <a:pt x="93012" y="489"/>
                      <a:pt x="92036" y="1"/>
                      <a:pt x="91000" y="1"/>
                    </a:cubicBezTo>
                    <a:close/>
                  </a:path>
                </a:pathLst>
              </a:custGeom>
              <a:solidFill>
                <a:srgbClr val="009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07" name="Google Shape;1625;p33">
                <a:extLst>
                  <a:ext uri="{FF2B5EF4-FFF2-40B4-BE49-F238E27FC236}">
                    <a16:creationId xmlns:a16="http://schemas.microsoft.com/office/drawing/2014/main" id="{DD423FB6-62FF-4998-AB08-E5CD6E9C17A9}"/>
                  </a:ext>
                </a:extLst>
              </p:cNvPr>
              <p:cNvSpPr/>
              <p:nvPr/>
            </p:nvSpPr>
            <p:spPr>
              <a:xfrm>
                <a:off x="4076525" y="1349200"/>
                <a:ext cx="516357" cy="516357"/>
              </a:xfrm>
              <a:custGeom>
                <a:avLst/>
                <a:gdLst/>
                <a:ahLst/>
                <a:cxnLst/>
                <a:rect l="l" t="t" r="r" b="b"/>
                <a:pathLst>
                  <a:path w="13967" h="13967" extrusionOk="0">
                    <a:moveTo>
                      <a:pt x="6990" y="0"/>
                    </a:moveTo>
                    <a:cubicBezTo>
                      <a:pt x="3132" y="0"/>
                      <a:pt x="1" y="3120"/>
                      <a:pt x="1" y="6977"/>
                    </a:cubicBezTo>
                    <a:cubicBezTo>
                      <a:pt x="1" y="10835"/>
                      <a:pt x="3132" y="13966"/>
                      <a:pt x="6990" y="13966"/>
                    </a:cubicBezTo>
                    <a:cubicBezTo>
                      <a:pt x="10847" y="13966"/>
                      <a:pt x="13967" y="10835"/>
                      <a:pt x="13967" y="6977"/>
                    </a:cubicBezTo>
                    <a:cubicBezTo>
                      <a:pt x="13967" y="3120"/>
                      <a:pt x="10847" y="0"/>
                      <a:pt x="6990" y="0"/>
                    </a:cubicBezTo>
                    <a:close/>
                  </a:path>
                </a:pathLst>
              </a:custGeom>
              <a:solidFill>
                <a:srgbClr val="F6FAFA"/>
              </a:solidFill>
              <a:ln>
                <a:noFill/>
              </a:ln>
            </p:spPr>
            <p:txBody>
              <a:bodyPr spcFirstLastPara="1" wrap="square" lIns="0" tIns="91425" rIns="0" bIns="91425" anchor="ctr" anchorCtr="0">
                <a:noAutofit/>
              </a:bodyPr>
              <a:lstStyle/>
              <a:p>
                <a:pPr marL="0" lvl="0" indent="0" algn="ctr" rtl="0">
                  <a:spcBef>
                    <a:spcPts val="0"/>
                  </a:spcBef>
                  <a:spcAft>
                    <a:spcPts val="0"/>
                  </a:spcAft>
                  <a:buClr>
                    <a:schemeClr val="dk1"/>
                  </a:buClr>
                  <a:buSzPts val="1100"/>
                  <a:buFont typeface="Arial"/>
                  <a:buNone/>
                </a:pPr>
                <a:r>
                  <a:rPr lang="en" sz="2500" dirty="0">
                    <a:solidFill>
                      <a:srgbClr val="1C5B77"/>
                    </a:solidFill>
                    <a:latin typeface="Tahoma" panose="020B0604030504040204" pitchFamily="34" charset="0"/>
                    <a:ea typeface="Tahoma" panose="020B0604030504040204" pitchFamily="34" charset="0"/>
                    <a:cs typeface="Tahoma" panose="020B0604030504040204" pitchFamily="34" charset="0"/>
                    <a:sym typeface="Fira Sans Extra Condensed Medium"/>
                  </a:rPr>
                  <a:t>03</a:t>
                </a:r>
                <a:endParaRPr sz="2500" dirty="0">
                  <a:solidFill>
                    <a:srgbClr val="1C5B77"/>
                  </a:solidFill>
                  <a:latin typeface="Tahoma" panose="020B0604030504040204" pitchFamily="34" charset="0"/>
                  <a:ea typeface="Tahoma" panose="020B0604030504040204" pitchFamily="34" charset="0"/>
                  <a:cs typeface="Tahoma" panose="020B0604030504040204" pitchFamily="34" charset="0"/>
                </a:endParaRPr>
              </a:p>
            </p:txBody>
          </p:sp>
          <p:sp>
            <p:nvSpPr>
              <p:cNvPr id="208" name="Google Shape;1628;p33">
                <a:extLst>
                  <a:ext uri="{FF2B5EF4-FFF2-40B4-BE49-F238E27FC236}">
                    <a16:creationId xmlns:a16="http://schemas.microsoft.com/office/drawing/2014/main" id="{BF287DFB-A55D-4F4E-A88E-1E25180441BE}"/>
                  </a:ext>
                </a:extLst>
              </p:cNvPr>
              <p:cNvSpPr txBox="1"/>
              <p:nvPr/>
            </p:nvSpPr>
            <p:spPr>
              <a:xfrm>
                <a:off x="2184743" y="1407820"/>
                <a:ext cx="1796177" cy="36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700" dirty="0">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sym typeface="Fira Sans Extra Condensed Medium"/>
                  </a:rPr>
                  <a:t>Practice</a:t>
                </a:r>
              </a:p>
              <a:p>
                <a:pPr marL="0" lvl="0" indent="0" algn="l" rtl="0">
                  <a:spcBef>
                    <a:spcPts val="0"/>
                  </a:spcBef>
                  <a:spcAft>
                    <a:spcPts val="0"/>
                  </a:spcAft>
                  <a:buNone/>
                </a:pPr>
                <a:r>
                  <a:rPr lang="en-US" sz="1700" dirty="0">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sym typeface="Fira Sans Extra Condensed Medium"/>
                  </a:rPr>
                  <a:t>Permit</a:t>
                </a:r>
              </a:p>
            </p:txBody>
          </p:sp>
        </p:grpSp>
      </p:grpSp>
      <p:grpSp>
        <p:nvGrpSpPr>
          <p:cNvPr id="209" name="Group 208">
            <a:extLst>
              <a:ext uri="{FF2B5EF4-FFF2-40B4-BE49-F238E27FC236}">
                <a16:creationId xmlns:a16="http://schemas.microsoft.com/office/drawing/2014/main" id="{5A06871B-ECC3-4658-98F9-C481043DE308}"/>
              </a:ext>
            </a:extLst>
          </p:cNvPr>
          <p:cNvGrpSpPr/>
          <p:nvPr/>
        </p:nvGrpSpPr>
        <p:grpSpPr>
          <a:xfrm>
            <a:off x="1175078" y="2910645"/>
            <a:ext cx="5061796" cy="712055"/>
            <a:chOff x="1201194" y="2374900"/>
            <a:chExt cx="5061796" cy="712055"/>
          </a:xfrm>
        </p:grpSpPr>
        <p:sp>
          <p:nvSpPr>
            <p:cNvPr id="210" name="Google Shape;1649;p33">
              <a:extLst>
                <a:ext uri="{FF2B5EF4-FFF2-40B4-BE49-F238E27FC236}">
                  <a16:creationId xmlns:a16="http://schemas.microsoft.com/office/drawing/2014/main" id="{C044BDEB-63B6-4FA9-8BF9-68D5B33A2D7E}"/>
                </a:ext>
              </a:extLst>
            </p:cNvPr>
            <p:cNvSpPr/>
            <p:nvPr/>
          </p:nvSpPr>
          <p:spPr>
            <a:xfrm>
              <a:off x="3666466" y="2374900"/>
              <a:ext cx="2596524" cy="709806"/>
            </a:xfrm>
            <a:custGeom>
              <a:avLst/>
              <a:gdLst/>
              <a:ahLst/>
              <a:cxnLst/>
              <a:rect l="l" t="t" r="r" b="b"/>
              <a:pathLst>
                <a:path w="96822" h="26468" extrusionOk="0">
                  <a:moveTo>
                    <a:pt x="0" y="0"/>
                  </a:moveTo>
                  <a:lnTo>
                    <a:pt x="0" y="26468"/>
                  </a:lnTo>
                  <a:lnTo>
                    <a:pt x="92071" y="26468"/>
                  </a:lnTo>
                  <a:cubicBezTo>
                    <a:pt x="94691" y="26468"/>
                    <a:pt x="96822" y="24337"/>
                    <a:pt x="96822" y="21717"/>
                  </a:cubicBezTo>
                  <a:lnTo>
                    <a:pt x="96822" y="4751"/>
                  </a:lnTo>
                  <a:cubicBezTo>
                    <a:pt x="96822" y="2132"/>
                    <a:pt x="94691" y="0"/>
                    <a:pt x="92071" y="0"/>
                  </a:cubicBezTo>
                  <a:close/>
                </a:path>
              </a:pathLst>
            </a:custGeom>
            <a:solidFill>
              <a:srgbClr val="F2F2F2"/>
            </a:solidFill>
            <a:ln>
              <a:noFill/>
            </a:ln>
          </p:spPr>
          <p:txBody>
            <a:bodyPr spcFirstLastPara="1" wrap="square" lIns="457200" tIns="91425" rIns="91425" bIns="91425" anchor="ctr" anchorCtr="0">
              <a:noAutofit/>
            </a:bodyPr>
            <a:lstStyle/>
            <a:p>
              <a:pPr marL="0" lvl="0" indent="0" algn="l" rtl="0">
                <a:spcBef>
                  <a:spcPts val="0"/>
                </a:spcBef>
                <a:spcAft>
                  <a:spcPts val="0"/>
                </a:spcAft>
                <a:buClr>
                  <a:schemeClr val="dk1"/>
                </a:buClr>
                <a:buSzPts val="1100"/>
                <a:buFont typeface="Arial"/>
                <a:buNone/>
              </a:pPr>
              <a:r>
                <a:rPr lang="en" sz="1200" dirty="0">
                  <a:solidFill>
                    <a:srgbClr val="1C5B77"/>
                  </a:solidFill>
                  <a:latin typeface="Tahoma" panose="020B0604030504040204" pitchFamily="34" charset="0"/>
                  <a:ea typeface="Tahoma" panose="020B0604030504040204" pitchFamily="34" charset="0"/>
                  <a:cs typeface="Tahoma" panose="020B0604030504040204" pitchFamily="34" charset="0"/>
                  <a:sym typeface="Roboto"/>
                </a:rPr>
                <a:t>Trade Licenses and ISO Certificates</a:t>
              </a:r>
              <a:endParaRPr dirty="0">
                <a:solidFill>
                  <a:srgbClr val="1C5B77"/>
                </a:solidFill>
                <a:latin typeface="Tahoma" panose="020B0604030504040204" pitchFamily="34" charset="0"/>
                <a:ea typeface="Tahoma" panose="020B0604030504040204" pitchFamily="34" charset="0"/>
                <a:cs typeface="Tahoma" panose="020B0604030504040204" pitchFamily="34" charset="0"/>
              </a:endParaRPr>
            </a:p>
          </p:txBody>
        </p:sp>
        <p:grpSp>
          <p:nvGrpSpPr>
            <p:cNvPr id="211" name="Google Shape;1620;p33">
              <a:extLst>
                <a:ext uri="{FF2B5EF4-FFF2-40B4-BE49-F238E27FC236}">
                  <a16:creationId xmlns:a16="http://schemas.microsoft.com/office/drawing/2014/main" id="{39FB2845-2690-4C6A-BD30-CB75EABF28FA}"/>
                </a:ext>
              </a:extLst>
            </p:cNvPr>
            <p:cNvGrpSpPr/>
            <p:nvPr/>
          </p:nvGrpSpPr>
          <p:grpSpPr>
            <a:xfrm>
              <a:off x="1201194" y="2377123"/>
              <a:ext cx="2735760" cy="709832"/>
              <a:chOff x="2088100" y="1263904"/>
              <a:chExt cx="2735760" cy="709832"/>
            </a:xfrm>
          </p:grpSpPr>
          <p:sp>
            <p:nvSpPr>
              <p:cNvPr id="212" name="Google Shape;1623;p33">
                <a:hlinkClick r:id="rId5" action="ppaction://hlinksldjump"/>
                <a:extLst>
                  <a:ext uri="{FF2B5EF4-FFF2-40B4-BE49-F238E27FC236}">
                    <a16:creationId xmlns:a16="http://schemas.microsoft.com/office/drawing/2014/main" id="{AA038336-4231-4C47-AB45-B8CA6743DC38}"/>
                  </a:ext>
                </a:extLst>
              </p:cNvPr>
              <p:cNvSpPr/>
              <p:nvPr/>
            </p:nvSpPr>
            <p:spPr>
              <a:xfrm>
                <a:off x="2088100" y="1263904"/>
                <a:ext cx="2735760" cy="709832"/>
              </a:xfrm>
              <a:custGeom>
                <a:avLst/>
                <a:gdLst/>
                <a:ahLst/>
                <a:cxnLst/>
                <a:rect l="l" t="t" r="r" b="b"/>
                <a:pathLst>
                  <a:path w="102014" h="26469" extrusionOk="0">
                    <a:moveTo>
                      <a:pt x="3311" y="1"/>
                    </a:moveTo>
                    <a:cubicBezTo>
                      <a:pt x="1477" y="1"/>
                      <a:pt x="1" y="1489"/>
                      <a:pt x="1" y="3311"/>
                    </a:cubicBezTo>
                    <a:lnTo>
                      <a:pt x="1" y="23159"/>
                    </a:lnTo>
                    <a:cubicBezTo>
                      <a:pt x="1" y="24980"/>
                      <a:pt x="1477" y="26469"/>
                      <a:pt x="3311" y="26469"/>
                    </a:cubicBezTo>
                    <a:lnTo>
                      <a:pt x="91000" y="26469"/>
                    </a:lnTo>
                    <a:cubicBezTo>
                      <a:pt x="92036" y="26469"/>
                      <a:pt x="93012" y="25980"/>
                      <a:pt x="93643" y="25147"/>
                    </a:cubicBezTo>
                    <a:lnTo>
                      <a:pt x="101132" y="15229"/>
                    </a:lnTo>
                    <a:cubicBezTo>
                      <a:pt x="102013" y="14050"/>
                      <a:pt x="102013" y="12419"/>
                      <a:pt x="101132" y="11240"/>
                    </a:cubicBezTo>
                    <a:lnTo>
                      <a:pt x="93643" y="1323"/>
                    </a:lnTo>
                    <a:cubicBezTo>
                      <a:pt x="93012" y="489"/>
                      <a:pt x="92036" y="1"/>
                      <a:pt x="91000" y="1"/>
                    </a:cubicBezTo>
                    <a:close/>
                  </a:path>
                </a:pathLst>
              </a:custGeom>
              <a:solidFill>
                <a:srgbClr val="009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13" name="Google Shape;1625;p33">
                <a:extLst>
                  <a:ext uri="{FF2B5EF4-FFF2-40B4-BE49-F238E27FC236}">
                    <a16:creationId xmlns:a16="http://schemas.microsoft.com/office/drawing/2014/main" id="{5D69ADC1-BF9F-4790-8128-8FEC53519C5E}"/>
                  </a:ext>
                </a:extLst>
              </p:cNvPr>
              <p:cNvSpPr/>
              <p:nvPr/>
            </p:nvSpPr>
            <p:spPr>
              <a:xfrm>
                <a:off x="4076525" y="1349200"/>
                <a:ext cx="516357" cy="516357"/>
              </a:xfrm>
              <a:custGeom>
                <a:avLst/>
                <a:gdLst/>
                <a:ahLst/>
                <a:cxnLst/>
                <a:rect l="l" t="t" r="r" b="b"/>
                <a:pathLst>
                  <a:path w="13967" h="13967" extrusionOk="0">
                    <a:moveTo>
                      <a:pt x="6990" y="0"/>
                    </a:moveTo>
                    <a:cubicBezTo>
                      <a:pt x="3132" y="0"/>
                      <a:pt x="1" y="3120"/>
                      <a:pt x="1" y="6977"/>
                    </a:cubicBezTo>
                    <a:cubicBezTo>
                      <a:pt x="1" y="10835"/>
                      <a:pt x="3132" y="13966"/>
                      <a:pt x="6990" y="13966"/>
                    </a:cubicBezTo>
                    <a:cubicBezTo>
                      <a:pt x="10847" y="13966"/>
                      <a:pt x="13967" y="10835"/>
                      <a:pt x="13967" y="6977"/>
                    </a:cubicBezTo>
                    <a:cubicBezTo>
                      <a:pt x="13967" y="3120"/>
                      <a:pt x="10847" y="0"/>
                      <a:pt x="6990" y="0"/>
                    </a:cubicBezTo>
                    <a:close/>
                  </a:path>
                </a:pathLst>
              </a:custGeom>
              <a:solidFill>
                <a:srgbClr val="F6FAFA"/>
              </a:solidFill>
              <a:ln>
                <a:noFill/>
              </a:ln>
            </p:spPr>
            <p:txBody>
              <a:bodyPr spcFirstLastPara="1" wrap="square" lIns="0" tIns="91425" rIns="0" bIns="91425" anchor="ctr" anchorCtr="0">
                <a:noAutofit/>
              </a:bodyPr>
              <a:lstStyle/>
              <a:p>
                <a:pPr marL="0" lvl="0" indent="0" algn="ctr" rtl="0">
                  <a:spcBef>
                    <a:spcPts val="0"/>
                  </a:spcBef>
                  <a:spcAft>
                    <a:spcPts val="0"/>
                  </a:spcAft>
                  <a:buClr>
                    <a:schemeClr val="dk1"/>
                  </a:buClr>
                  <a:buSzPts val="1100"/>
                  <a:buFont typeface="Arial"/>
                  <a:buNone/>
                </a:pPr>
                <a:r>
                  <a:rPr lang="en" sz="2500" dirty="0">
                    <a:solidFill>
                      <a:srgbClr val="1C5B77"/>
                    </a:solidFill>
                    <a:latin typeface="Tahoma" panose="020B0604030504040204" pitchFamily="34" charset="0"/>
                    <a:ea typeface="Tahoma" panose="020B0604030504040204" pitchFamily="34" charset="0"/>
                    <a:cs typeface="Tahoma" panose="020B0604030504040204" pitchFamily="34" charset="0"/>
                    <a:sym typeface="Fira Sans Extra Condensed Medium"/>
                  </a:rPr>
                  <a:t>02</a:t>
                </a:r>
                <a:endParaRPr sz="2500" dirty="0">
                  <a:solidFill>
                    <a:srgbClr val="1C5B77"/>
                  </a:solidFill>
                  <a:latin typeface="Tahoma" panose="020B0604030504040204" pitchFamily="34" charset="0"/>
                  <a:ea typeface="Tahoma" panose="020B0604030504040204" pitchFamily="34" charset="0"/>
                  <a:cs typeface="Tahoma" panose="020B0604030504040204" pitchFamily="34" charset="0"/>
                </a:endParaRPr>
              </a:p>
            </p:txBody>
          </p:sp>
          <p:sp>
            <p:nvSpPr>
              <p:cNvPr id="214" name="Google Shape;1628;p33">
                <a:hlinkClick r:id="rId5" action="ppaction://hlinksldjump"/>
                <a:extLst>
                  <a:ext uri="{FF2B5EF4-FFF2-40B4-BE49-F238E27FC236}">
                    <a16:creationId xmlns:a16="http://schemas.microsoft.com/office/drawing/2014/main" id="{6C8284DB-B4FD-42DC-9FDA-2A3180C5393D}"/>
                  </a:ext>
                </a:extLst>
              </p:cNvPr>
              <p:cNvSpPr txBox="1"/>
              <p:nvPr/>
            </p:nvSpPr>
            <p:spPr>
              <a:xfrm>
                <a:off x="2184743" y="1407820"/>
                <a:ext cx="1796177" cy="36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700" dirty="0">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sym typeface="Fira Sans Extra Condensed Medium"/>
                  </a:rPr>
                  <a:t>Licenses &amp;</a:t>
                </a:r>
              </a:p>
              <a:p>
                <a:pPr marL="0" lvl="0" indent="0" algn="l" rtl="0">
                  <a:spcBef>
                    <a:spcPts val="0"/>
                  </a:spcBef>
                  <a:spcAft>
                    <a:spcPts val="0"/>
                  </a:spcAft>
                  <a:buNone/>
                </a:pPr>
                <a:r>
                  <a:rPr lang="en-US" sz="1700" dirty="0">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sym typeface="Fira Sans Extra Condensed Medium"/>
                  </a:rPr>
                  <a:t>Certificates</a:t>
                </a:r>
              </a:p>
            </p:txBody>
          </p:sp>
        </p:grpSp>
      </p:grpSp>
      <p:grpSp>
        <p:nvGrpSpPr>
          <p:cNvPr id="215" name="Group 214">
            <a:extLst>
              <a:ext uri="{FF2B5EF4-FFF2-40B4-BE49-F238E27FC236}">
                <a16:creationId xmlns:a16="http://schemas.microsoft.com/office/drawing/2014/main" id="{8E39CDF8-D205-4F53-B68A-5B393B16E906}"/>
              </a:ext>
            </a:extLst>
          </p:cNvPr>
          <p:cNvGrpSpPr/>
          <p:nvPr/>
        </p:nvGrpSpPr>
        <p:grpSpPr>
          <a:xfrm>
            <a:off x="1175078" y="4608325"/>
            <a:ext cx="5061796" cy="712055"/>
            <a:chOff x="1201194" y="2374900"/>
            <a:chExt cx="5061796" cy="712055"/>
          </a:xfrm>
        </p:grpSpPr>
        <p:sp>
          <p:nvSpPr>
            <p:cNvPr id="216" name="Google Shape;1649;p33">
              <a:extLst>
                <a:ext uri="{FF2B5EF4-FFF2-40B4-BE49-F238E27FC236}">
                  <a16:creationId xmlns:a16="http://schemas.microsoft.com/office/drawing/2014/main" id="{92F4E26E-D4D7-4BA3-A7A2-CD423326E8DA}"/>
                </a:ext>
              </a:extLst>
            </p:cNvPr>
            <p:cNvSpPr/>
            <p:nvPr/>
          </p:nvSpPr>
          <p:spPr>
            <a:xfrm>
              <a:off x="3666466" y="2374900"/>
              <a:ext cx="2596524" cy="709806"/>
            </a:xfrm>
            <a:custGeom>
              <a:avLst/>
              <a:gdLst/>
              <a:ahLst/>
              <a:cxnLst/>
              <a:rect l="l" t="t" r="r" b="b"/>
              <a:pathLst>
                <a:path w="96822" h="26468" extrusionOk="0">
                  <a:moveTo>
                    <a:pt x="0" y="0"/>
                  </a:moveTo>
                  <a:lnTo>
                    <a:pt x="0" y="26468"/>
                  </a:lnTo>
                  <a:lnTo>
                    <a:pt x="92071" y="26468"/>
                  </a:lnTo>
                  <a:cubicBezTo>
                    <a:pt x="94691" y="26468"/>
                    <a:pt x="96822" y="24337"/>
                    <a:pt x="96822" y="21717"/>
                  </a:cubicBezTo>
                  <a:lnTo>
                    <a:pt x="96822" y="4751"/>
                  </a:lnTo>
                  <a:cubicBezTo>
                    <a:pt x="96822" y="2132"/>
                    <a:pt x="94691" y="0"/>
                    <a:pt x="92071" y="0"/>
                  </a:cubicBezTo>
                  <a:close/>
                </a:path>
              </a:pathLst>
            </a:custGeom>
            <a:solidFill>
              <a:srgbClr val="F2F2F2"/>
            </a:solidFill>
            <a:ln>
              <a:noFill/>
            </a:ln>
          </p:spPr>
          <p:txBody>
            <a:bodyPr spcFirstLastPara="1" wrap="square" lIns="457200" tIns="91425" rIns="91425" bIns="91425" anchor="ctr" anchorCtr="0">
              <a:noAutofit/>
            </a:bodyPr>
            <a:lstStyle/>
            <a:p>
              <a:pPr marL="0" lvl="0" indent="0" algn="l" rtl="0">
                <a:spcBef>
                  <a:spcPts val="0"/>
                </a:spcBef>
                <a:spcAft>
                  <a:spcPts val="0"/>
                </a:spcAft>
                <a:buClr>
                  <a:schemeClr val="dk1"/>
                </a:buClr>
                <a:buSzPts val="1100"/>
                <a:buFont typeface="Arial"/>
                <a:buNone/>
              </a:pPr>
              <a:r>
                <a:rPr lang="en" sz="1200" dirty="0">
                  <a:solidFill>
                    <a:srgbClr val="1C5B77"/>
                  </a:solidFill>
                  <a:latin typeface="Tahoma" panose="020B0604030504040204" pitchFamily="34" charset="0"/>
                  <a:ea typeface="Tahoma" panose="020B0604030504040204" pitchFamily="34" charset="0"/>
                  <a:cs typeface="Tahoma" panose="020B0604030504040204" pitchFamily="34" charset="0"/>
                  <a:sym typeface="Roboto"/>
                </a:rPr>
                <a:t>Organization chart and key personnel</a:t>
              </a:r>
              <a:endParaRPr dirty="0">
                <a:solidFill>
                  <a:srgbClr val="1C5B77"/>
                </a:solidFill>
                <a:latin typeface="Tahoma" panose="020B0604030504040204" pitchFamily="34" charset="0"/>
                <a:ea typeface="Tahoma" panose="020B0604030504040204" pitchFamily="34" charset="0"/>
                <a:cs typeface="Tahoma" panose="020B0604030504040204" pitchFamily="34" charset="0"/>
              </a:endParaRPr>
            </a:p>
          </p:txBody>
        </p:sp>
        <p:grpSp>
          <p:nvGrpSpPr>
            <p:cNvPr id="217" name="Google Shape;1620;p33">
              <a:extLst>
                <a:ext uri="{FF2B5EF4-FFF2-40B4-BE49-F238E27FC236}">
                  <a16:creationId xmlns:a16="http://schemas.microsoft.com/office/drawing/2014/main" id="{7A9C8E66-30CD-48F4-8349-49EB443515B4}"/>
                </a:ext>
              </a:extLst>
            </p:cNvPr>
            <p:cNvGrpSpPr/>
            <p:nvPr/>
          </p:nvGrpSpPr>
          <p:grpSpPr>
            <a:xfrm>
              <a:off x="1201194" y="2377123"/>
              <a:ext cx="2735760" cy="709832"/>
              <a:chOff x="2088100" y="1263904"/>
              <a:chExt cx="2735760" cy="709832"/>
            </a:xfrm>
          </p:grpSpPr>
          <p:sp>
            <p:nvSpPr>
              <p:cNvPr id="218" name="Google Shape;1623;p33">
                <a:hlinkClick r:id="rId6" action="ppaction://hlinksldjump"/>
                <a:extLst>
                  <a:ext uri="{FF2B5EF4-FFF2-40B4-BE49-F238E27FC236}">
                    <a16:creationId xmlns:a16="http://schemas.microsoft.com/office/drawing/2014/main" id="{43661384-5EDF-4A3A-B233-15718B203EA2}"/>
                  </a:ext>
                </a:extLst>
              </p:cNvPr>
              <p:cNvSpPr/>
              <p:nvPr/>
            </p:nvSpPr>
            <p:spPr>
              <a:xfrm>
                <a:off x="2088100" y="1263904"/>
                <a:ext cx="2735760" cy="709832"/>
              </a:xfrm>
              <a:custGeom>
                <a:avLst/>
                <a:gdLst/>
                <a:ahLst/>
                <a:cxnLst/>
                <a:rect l="l" t="t" r="r" b="b"/>
                <a:pathLst>
                  <a:path w="102014" h="26469" extrusionOk="0">
                    <a:moveTo>
                      <a:pt x="3311" y="1"/>
                    </a:moveTo>
                    <a:cubicBezTo>
                      <a:pt x="1477" y="1"/>
                      <a:pt x="1" y="1489"/>
                      <a:pt x="1" y="3311"/>
                    </a:cubicBezTo>
                    <a:lnTo>
                      <a:pt x="1" y="23159"/>
                    </a:lnTo>
                    <a:cubicBezTo>
                      <a:pt x="1" y="24980"/>
                      <a:pt x="1477" y="26469"/>
                      <a:pt x="3311" y="26469"/>
                    </a:cubicBezTo>
                    <a:lnTo>
                      <a:pt x="91000" y="26469"/>
                    </a:lnTo>
                    <a:cubicBezTo>
                      <a:pt x="92036" y="26469"/>
                      <a:pt x="93012" y="25980"/>
                      <a:pt x="93643" y="25147"/>
                    </a:cubicBezTo>
                    <a:lnTo>
                      <a:pt x="101132" y="15229"/>
                    </a:lnTo>
                    <a:cubicBezTo>
                      <a:pt x="102013" y="14050"/>
                      <a:pt x="102013" y="12419"/>
                      <a:pt x="101132" y="11240"/>
                    </a:cubicBezTo>
                    <a:lnTo>
                      <a:pt x="93643" y="1323"/>
                    </a:lnTo>
                    <a:cubicBezTo>
                      <a:pt x="93012" y="489"/>
                      <a:pt x="92036" y="1"/>
                      <a:pt x="91000" y="1"/>
                    </a:cubicBezTo>
                    <a:close/>
                  </a:path>
                </a:pathLst>
              </a:custGeom>
              <a:solidFill>
                <a:srgbClr val="009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19" name="Google Shape;1625;p33">
                <a:extLst>
                  <a:ext uri="{FF2B5EF4-FFF2-40B4-BE49-F238E27FC236}">
                    <a16:creationId xmlns:a16="http://schemas.microsoft.com/office/drawing/2014/main" id="{570AA53B-1AA2-4D1E-837E-513B05898F30}"/>
                  </a:ext>
                </a:extLst>
              </p:cNvPr>
              <p:cNvSpPr/>
              <p:nvPr/>
            </p:nvSpPr>
            <p:spPr>
              <a:xfrm>
                <a:off x="4076525" y="1349200"/>
                <a:ext cx="516357" cy="516357"/>
              </a:xfrm>
              <a:custGeom>
                <a:avLst/>
                <a:gdLst/>
                <a:ahLst/>
                <a:cxnLst/>
                <a:rect l="l" t="t" r="r" b="b"/>
                <a:pathLst>
                  <a:path w="13967" h="13967" extrusionOk="0">
                    <a:moveTo>
                      <a:pt x="6990" y="0"/>
                    </a:moveTo>
                    <a:cubicBezTo>
                      <a:pt x="3132" y="0"/>
                      <a:pt x="1" y="3120"/>
                      <a:pt x="1" y="6977"/>
                    </a:cubicBezTo>
                    <a:cubicBezTo>
                      <a:pt x="1" y="10835"/>
                      <a:pt x="3132" y="13966"/>
                      <a:pt x="6990" y="13966"/>
                    </a:cubicBezTo>
                    <a:cubicBezTo>
                      <a:pt x="10847" y="13966"/>
                      <a:pt x="13967" y="10835"/>
                      <a:pt x="13967" y="6977"/>
                    </a:cubicBezTo>
                    <a:cubicBezTo>
                      <a:pt x="13967" y="3120"/>
                      <a:pt x="10847" y="0"/>
                      <a:pt x="6990" y="0"/>
                    </a:cubicBezTo>
                    <a:close/>
                  </a:path>
                </a:pathLst>
              </a:custGeom>
              <a:solidFill>
                <a:srgbClr val="F6FAFA"/>
              </a:solidFill>
              <a:ln>
                <a:noFill/>
              </a:ln>
            </p:spPr>
            <p:txBody>
              <a:bodyPr spcFirstLastPara="1" wrap="square" lIns="0" tIns="91425" rIns="0" bIns="91425" anchor="ctr" anchorCtr="0">
                <a:noAutofit/>
              </a:bodyPr>
              <a:lstStyle/>
              <a:p>
                <a:pPr marL="0" lvl="0" indent="0" algn="ctr" rtl="0">
                  <a:spcBef>
                    <a:spcPts val="0"/>
                  </a:spcBef>
                  <a:spcAft>
                    <a:spcPts val="0"/>
                  </a:spcAft>
                  <a:buClr>
                    <a:schemeClr val="dk1"/>
                  </a:buClr>
                  <a:buSzPts val="1100"/>
                  <a:buFont typeface="Arial"/>
                  <a:buNone/>
                </a:pPr>
                <a:r>
                  <a:rPr lang="en" sz="2500" dirty="0">
                    <a:solidFill>
                      <a:srgbClr val="1C5B77"/>
                    </a:solidFill>
                    <a:latin typeface="Tahoma" panose="020B0604030504040204" pitchFamily="34" charset="0"/>
                    <a:ea typeface="Tahoma" panose="020B0604030504040204" pitchFamily="34" charset="0"/>
                    <a:cs typeface="Tahoma" panose="020B0604030504040204" pitchFamily="34" charset="0"/>
                    <a:sym typeface="Fira Sans Extra Condensed Medium"/>
                  </a:rPr>
                  <a:t>04</a:t>
                </a:r>
                <a:endParaRPr sz="2500" dirty="0">
                  <a:solidFill>
                    <a:srgbClr val="1C5B77"/>
                  </a:solidFill>
                  <a:latin typeface="Tahoma" panose="020B0604030504040204" pitchFamily="34" charset="0"/>
                  <a:ea typeface="Tahoma" panose="020B0604030504040204" pitchFamily="34" charset="0"/>
                  <a:cs typeface="Tahoma" panose="020B0604030504040204" pitchFamily="34" charset="0"/>
                </a:endParaRPr>
              </a:p>
            </p:txBody>
          </p:sp>
          <p:sp>
            <p:nvSpPr>
              <p:cNvPr id="220" name="Google Shape;1628;p33">
                <a:extLst>
                  <a:ext uri="{FF2B5EF4-FFF2-40B4-BE49-F238E27FC236}">
                    <a16:creationId xmlns:a16="http://schemas.microsoft.com/office/drawing/2014/main" id="{80C8B7BF-B054-4872-A9F3-07A6C9C686E0}"/>
                  </a:ext>
                </a:extLst>
              </p:cNvPr>
              <p:cNvSpPr txBox="1"/>
              <p:nvPr/>
            </p:nvSpPr>
            <p:spPr>
              <a:xfrm>
                <a:off x="2184743" y="1407820"/>
                <a:ext cx="1796177" cy="36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700" dirty="0">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sym typeface="Fira Sans Extra Condensed Medium"/>
                  </a:rPr>
                  <a:t>Our Team</a:t>
                </a:r>
              </a:p>
            </p:txBody>
          </p:sp>
        </p:grpSp>
      </p:grpSp>
      <p:grpSp>
        <p:nvGrpSpPr>
          <p:cNvPr id="221" name="Group 220">
            <a:extLst>
              <a:ext uri="{FF2B5EF4-FFF2-40B4-BE49-F238E27FC236}">
                <a16:creationId xmlns:a16="http://schemas.microsoft.com/office/drawing/2014/main" id="{8A9B391B-06A8-4409-B22E-7B0230673ACF}"/>
              </a:ext>
            </a:extLst>
          </p:cNvPr>
          <p:cNvGrpSpPr/>
          <p:nvPr/>
        </p:nvGrpSpPr>
        <p:grpSpPr>
          <a:xfrm>
            <a:off x="1175078" y="9701363"/>
            <a:ext cx="5061796" cy="712055"/>
            <a:chOff x="1201194" y="2374900"/>
            <a:chExt cx="5061796" cy="712055"/>
          </a:xfrm>
        </p:grpSpPr>
        <p:sp>
          <p:nvSpPr>
            <p:cNvPr id="222" name="Google Shape;1649;p33">
              <a:extLst>
                <a:ext uri="{FF2B5EF4-FFF2-40B4-BE49-F238E27FC236}">
                  <a16:creationId xmlns:a16="http://schemas.microsoft.com/office/drawing/2014/main" id="{A3E082BF-5F59-4D6E-8EC0-A8EFFB015F83}"/>
                </a:ext>
              </a:extLst>
            </p:cNvPr>
            <p:cNvSpPr/>
            <p:nvPr/>
          </p:nvSpPr>
          <p:spPr>
            <a:xfrm>
              <a:off x="3666466" y="2374900"/>
              <a:ext cx="2596524" cy="709806"/>
            </a:xfrm>
            <a:custGeom>
              <a:avLst/>
              <a:gdLst/>
              <a:ahLst/>
              <a:cxnLst/>
              <a:rect l="l" t="t" r="r" b="b"/>
              <a:pathLst>
                <a:path w="96822" h="26468" extrusionOk="0">
                  <a:moveTo>
                    <a:pt x="0" y="0"/>
                  </a:moveTo>
                  <a:lnTo>
                    <a:pt x="0" y="26468"/>
                  </a:lnTo>
                  <a:lnTo>
                    <a:pt x="92071" y="26468"/>
                  </a:lnTo>
                  <a:cubicBezTo>
                    <a:pt x="94691" y="26468"/>
                    <a:pt x="96822" y="24337"/>
                    <a:pt x="96822" y="21717"/>
                  </a:cubicBezTo>
                  <a:lnTo>
                    <a:pt x="96822" y="4751"/>
                  </a:lnTo>
                  <a:cubicBezTo>
                    <a:pt x="96822" y="2132"/>
                    <a:pt x="94691" y="0"/>
                    <a:pt x="92071" y="0"/>
                  </a:cubicBezTo>
                  <a:close/>
                </a:path>
              </a:pathLst>
            </a:custGeom>
            <a:solidFill>
              <a:srgbClr val="F2F2F2"/>
            </a:solidFill>
            <a:ln>
              <a:noFill/>
            </a:ln>
          </p:spPr>
          <p:txBody>
            <a:bodyPr spcFirstLastPara="1" wrap="square" lIns="457200" tIns="91425" rIns="91425" bIns="91425" anchor="ctr" anchorCtr="0">
              <a:noAutofit/>
            </a:bodyPr>
            <a:lstStyle/>
            <a:p>
              <a:pPr marL="0" lvl="0" indent="0" algn="l" rtl="0">
                <a:spcBef>
                  <a:spcPts val="0"/>
                </a:spcBef>
                <a:spcAft>
                  <a:spcPts val="0"/>
                </a:spcAft>
                <a:buClr>
                  <a:schemeClr val="dk1"/>
                </a:buClr>
                <a:buSzPts val="1100"/>
                <a:buFont typeface="Arial"/>
                <a:buNone/>
              </a:pPr>
              <a:r>
                <a:rPr lang="en" sz="1200" dirty="0">
                  <a:solidFill>
                    <a:srgbClr val="1C5B77"/>
                  </a:solidFill>
                  <a:latin typeface="Tahoma" panose="020B0604030504040204" pitchFamily="34" charset="0"/>
                  <a:ea typeface="Tahoma" panose="020B0604030504040204" pitchFamily="34" charset="0"/>
                  <a:cs typeface="Tahoma" panose="020B0604030504040204" pitchFamily="34" charset="0"/>
                  <a:sym typeface="Roboto"/>
                </a:rPr>
                <a:t>List of Selected Clients</a:t>
              </a:r>
              <a:endParaRPr dirty="0">
                <a:solidFill>
                  <a:srgbClr val="1C5B77"/>
                </a:solidFill>
                <a:latin typeface="Tahoma" panose="020B0604030504040204" pitchFamily="34" charset="0"/>
                <a:ea typeface="Tahoma" panose="020B0604030504040204" pitchFamily="34" charset="0"/>
                <a:cs typeface="Tahoma" panose="020B0604030504040204" pitchFamily="34" charset="0"/>
              </a:endParaRPr>
            </a:p>
          </p:txBody>
        </p:sp>
        <p:grpSp>
          <p:nvGrpSpPr>
            <p:cNvPr id="223" name="Google Shape;1620;p33">
              <a:extLst>
                <a:ext uri="{FF2B5EF4-FFF2-40B4-BE49-F238E27FC236}">
                  <a16:creationId xmlns:a16="http://schemas.microsoft.com/office/drawing/2014/main" id="{38F5A5B4-93EF-48FE-9A4B-721F48647866}"/>
                </a:ext>
              </a:extLst>
            </p:cNvPr>
            <p:cNvGrpSpPr/>
            <p:nvPr/>
          </p:nvGrpSpPr>
          <p:grpSpPr>
            <a:xfrm>
              <a:off x="1201194" y="2377123"/>
              <a:ext cx="2735760" cy="709832"/>
              <a:chOff x="2088100" y="1263904"/>
              <a:chExt cx="2735760" cy="709832"/>
            </a:xfrm>
          </p:grpSpPr>
          <p:sp>
            <p:nvSpPr>
              <p:cNvPr id="224" name="Google Shape;1623;p33">
                <a:hlinkClick r:id="rId7" action="ppaction://hlinksldjump"/>
                <a:extLst>
                  <a:ext uri="{FF2B5EF4-FFF2-40B4-BE49-F238E27FC236}">
                    <a16:creationId xmlns:a16="http://schemas.microsoft.com/office/drawing/2014/main" id="{E25FB663-1391-4F34-8DB7-A5AE11414291}"/>
                  </a:ext>
                </a:extLst>
              </p:cNvPr>
              <p:cNvSpPr/>
              <p:nvPr/>
            </p:nvSpPr>
            <p:spPr>
              <a:xfrm>
                <a:off x="2088100" y="1263904"/>
                <a:ext cx="2735760" cy="709832"/>
              </a:xfrm>
              <a:custGeom>
                <a:avLst/>
                <a:gdLst/>
                <a:ahLst/>
                <a:cxnLst/>
                <a:rect l="l" t="t" r="r" b="b"/>
                <a:pathLst>
                  <a:path w="102014" h="26469" extrusionOk="0">
                    <a:moveTo>
                      <a:pt x="3311" y="1"/>
                    </a:moveTo>
                    <a:cubicBezTo>
                      <a:pt x="1477" y="1"/>
                      <a:pt x="1" y="1489"/>
                      <a:pt x="1" y="3311"/>
                    </a:cubicBezTo>
                    <a:lnTo>
                      <a:pt x="1" y="23159"/>
                    </a:lnTo>
                    <a:cubicBezTo>
                      <a:pt x="1" y="24980"/>
                      <a:pt x="1477" y="26469"/>
                      <a:pt x="3311" y="26469"/>
                    </a:cubicBezTo>
                    <a:lnTo>
                      <a:pt x="91000" y="26469"/>
                    </a:lnTo>
                    <a:cubicBezTo>
                      <a:pt x="92036" y="26469"/>
                      <a:pt x="93012" y="25980"/>
                      <a:pt x="93643" y="25147"/>
                    </a:cubicBezTo>
                    <a:lnTo>
                      <a:pt x="101132" y="15229"/>
                    </a:lnTo>
                    <a:cubicBezTo>
                      <a:pt x="102013" y="14050"/>
                      <a:pt x="102013" y="12419"/>
                      <a:pt x="101132" y="11240"/>
                    </a:cubicBezTo>
                    <a:lnTo>
                      <a:pt x="93643" y="1323"/>
                    </a:lnTo>
                    <a:cubicBezTo>
                      <a:pt x="93012" y="489"/>
                      <a:pt x="92036" y="1"/>
                      <a:pt x="91000" y="1"/>
                    </a:cubicBezTo>
                    <a:close/>
                  </a:path>
                </a:pathLst>
              </a:custGeom>
              <a:solidFill>
                <a:srgbClr val="009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25" name="Google Shape;1625;p33">
                <a:extLst>
                  <a:ext uri="{FF2B5EF4-FFF2-40B4-BE49-F238E27FC236}">
                    <a16:creationId xmlns:a16="http://schemas.microsoft.com/office/drawing/2014/main" id="{FA818107-FFE9-4F87-9CC2-C426DC471847}"/>
                  </a:ext>
                </a:extLst>
              </p:cNvPr>
              <p:cNvSpPr/>
              <p:nvPr/>
            </p:nvSpPr>
            <p:spPr>
              <a:xfrm>
                <a:off x="4076525" y="1349200"/>
                <a:ext cx="516357" cy="516357"/>
              </a:xfrm>
              <a:custGeom>
                <a:avLst/>
                <a:gdLst/>
                <a:ahLst/>
                <a:cxnLst/>
                <a:rect l="l" t="t" r="r" b="b"/>
                <a:pathLst>
                  <a:path w="13967" h="13967" extrusionOk="0">
                    <a:moveTo>
                      <a:pt x="6990" y="0"/>
                    </a:moveTo>
                    <a:cubicBezTo>
                      <a:pt x="3132" y="0"/>
                      <a:pt x="1" y="3120"/>
                      <a:pt x="1" y="6977"/>
                    </a:cubicBezTo>
                    <a:cubicBezTo>
                      <a:pt x="1" y="10835"/>
                      <a:pt x="3132" y="13966"/>
                      <a:pt x="6990" y="13966"/>
                    </a:cubicBezTo>
                    <a:cubicBezTo>
                      <a:pt x="10847" y="13966"/>
                      <a:pt x="13967" y="10835"/>
                      <a:pt x="13967" y="6977"/>
                    </a:cubicBezTo>
                    <a:cubicBezTo>
                      <a:pt x="13967" y="3120"/>
                      <a:pt x="10847" y="0"/>
                      <a:pt x="6990" y="0"/>
                    </a:cubicBezTo>
                    <a:close/>
                  </a:path>
                </a:pathLst>
              </a:custGeom>
              <a:solidFill>
                <a:srgbClr val="F6FAFA"/>
              </a:solidFill>
              <a:ln>
                <a:noFill/>
              </a:ln>
            </p:spPr>
            <p:txBody>
              <a:bodyPr spcFirstLastPara="1" wrap="square" lIns="0" tIns="91425" rIns="0" bIns="91425" anchor="ctr" anchorCtr="0">
                <a:noAutofit/>
              </a:bodyPr>
              <a:lstStyle/>
              <a:p>
                <a:pPr marL="0" lvl="0" indent="0" algn="ctr" rtl="0">
                  <a:spcBef>
                    <a:spcPts val="0"/>
                  </a:spcBef>
                  <a:spcAft>
                    <a:spcPts val="0"/>
                  </a:spcAft>
                  <a:buClr>
                    <a:schemeClr val="dk1"/>
                  </a:buClr>
                  <a:buSzPts val="1100"/>
                  <a:buFont typeface="Arial"/>
                  <a:buNone/>
                </a:pPr>
                <a:r>
                  <a:rPr lang="en" sz="2500" dirty="0">
                    <a:solidFill>
                      <a:srgbClr val="1C5B77"/>
                    </a:solidFill>
                    <a:latin typeface="Tahoma" panose="020B0604030504040204" pitchFamily="34" charset="0"/>
                    <a:ea typeface="Tahoma" panose="020B0604030504040204" pitchFamily="34" charset="0"/>
                    <a:cs typeface="Tahoma" panose="020B0604030504040204" pitchFamily="34" charset="0"/>
                    <a:sym typeface="Fira Sans Extra Condensed Medium"/>
                  </a:rPr>
                  <a:t>10</a:t>
                </a:r>
                <a:endParaRPr sz="2500" dirty="0">
                  <a:solidFill>
                    <a:srgbClr val="1C5B77"/>
                  </a:solidFill>
                  <a:latin typeface="Tahoma" panose="020B0604030504040204" pitchFamily="34" charset="0"/>
                  <a:ea typeface="Tahoma" panose="020B0604030504040204" pitchFamily="34" charset="0"/>
                  <a:cs typeface="Tahoma" panose="020B0604030504040204" pitchFamily="34" charset="0"/>
                </a:endParaRPr>
              </a:p>
            </p:txBody>
          </p:sp>
          <p:sp>
            <p:nvSpPr>
              <p:cNvPr id="226" name="Google Shape;1628;p33">
                <a:extLst>
                  <a:ext uri="{FF2B5EF4-FFF2-40B4-BE49-F238E27FC236}">
                    <a16:creationId xmlns:a16="http://schemas.microsoft.com/office/drawing/2014/main" id="{8D01D688-2C0A-4EDD-A6D0-BF30FD2690C5}"/>
                  </a:ext>
                </a:extLst>
              </p:cNvPr>
              <p:cNvSpPr txBox="1"/>
              <p:nvPr/>
            </p:nvSpPr>
            <p:spPr>
              <a:xfrm>
                <a:off x="2184743" y="1407820"/>
                <a:ext cx="1796177" cy="36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600" dirty="0">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sym typeface="Fira Sans Extra Condensed Medium"/>
                  </a:rPr>
                  <a:t>Our Clients</a:t>
                </a:r>
              </a:p>
            </p:txBody>
          </p:sp>
        </p:grpSp>
      </p:grpSp>
      <p:grpSp>
        <p:nvGrpSpPr>
          <p:cNvPr id="227" name="Group 226">
            <a:extLst>
              <a:ext uri="{FF2B5EF4-FFF2-40B4-BE49-F238E27FC236}">
                <a16:creationId xmlns:a16="http://schemas.microsoft.com/office/drawing/2014/main" id="{E8FF1706-E540-4FB3-B62A-4D22D7F82803}"/>
              </a:ext>
            </a:extLst>
          </p:cNvPr>
          <p:cNvGrpSpPr/>
          <p:nvPr/>
        </p:nvGrpSpPr>
        <p:grpSpPr>
          <a:xfrm>
            <a:off x="1175078" y="8852525"/>
            <a:ext cx="5061796" cy="712055"/>
            <a:chOff x="1201194" y="2374900"/>
            <a:chExt cx="5061796" cy="712055"/>
          </a:xfrm>
        </p:grpSpPr>
        <p:sp>
          <p:nvSpPr>
            <p:cNvPr id="228" name="Google Shape;1649;p33">
              <a:extLst>
                <a:ext uri="{FF2B5EF4-FFF2-40B4-BE49-F238E27FC236}">
                  <a16:creationId xmlns:a16="http://schemas.microsoft.com/office/drawing/2014/main" id="{453F1EEA-0A4A-4F34-B76A-71285CB686FC}"/>
                </a:ext>
              </a:extLst>
            </p:cNvPr>
            <p:cNvSpPr/>
            <p:nvPr/>
          </p:nvSpPr>
          <p:spPr>
            <a:xfrm>
              <a:off x="3666466" y="2374900"/>
              <a:ext cx="2596524" cy="709806"/>
            </a:xfrm>
            <a:custGeom>
              <a:avLst/>
              <a:gdLst/>
              <a:ahLst/>
              <a:cxnLst/>
              <a:rect l="l" t="t" r="r" b="b"/>
              <a:pathLst>
                <a:path w="96822" h="26468" extrusionOk="0">
                  <a:moveTo>
                    <a:pt x="0" y="0"/>
                  </a:moveTo>
                  <a:lnTo>
                    <a:pt x="0" y="26468"/>
                  </a:lnTo>
                  <a:lnTo>
                    <a:pt x="92071" y="26468"/>
                  </a:lnTo>
                  <a:cubicBezTo>
                    <a:pt x="94691" y="26468"/>
                    <a:pt x="96822" y="24337"/>
                    <a:pt x="96822" y="21717"/>
                  </a:cubicBezTo>
                  <a:lnTo>
                    <a:pt x="96822" y="4751"/>
                  </a:lnTo>
                  <a:cubicBezTo>
                    <a:pt x="96822" y="2132"/>
                    <a:pt x="94691" y="0"/>
                    <a:pt x="92071" y="0"/>
                  </a:cubicBezTo>
                  <a:close/>
                </a:path>
              </a:pathLst>
            </a:custGeom>
            <a:solidFill>
              <a:srgbClr val="F2F2F2"/>
            </a:solidFill>
            <a:ln>
              <a:noFill/>
            </a:ln>
          </p:spPr>
          <p:txBody>
            <a:bodyPr spcFirstLastPara="1" wrap="square" lIns="457200" tIns="91425" rIns="91425" bIns="91425" anchor="ctr" anchorCtr="0">
              <a:noAutofit/>
            </a:bodyPr>
            <a:lstStyle/>
            <a:p>
              <a:pPr marL="0" lvl="0" indent="0" algn="l" rtl="0">
                <a:spcBef>
                  <a:spcPts val="0"/>
                </a:spcBef>
                <a:spcAft>
                  <a:spcPts val="0"/>
                </a:spcAft>
                <a:buClr>
                  <a:schemeClr val="dk1"/>
                </a:buClr>
                <a:buSzPts val="1100"/>
                <a:buFont typeface="Arial"/>
                <a:buNone/>
              </a:pPr>
              <a:r>
                <a:rPr lang="en" sz="1200" dirty="0">
                  <a:solidFill>
                    <a:srgbClr val="1C5B77"/>
                  </a:solidFill>
                  <a:latin typeface="Tahoma" panose="020B0604030504040204" pitchFamily="34" charset="0"/>
                  <a:ea typeface="Tahoma" panose="020B0604030504040204" pitchFamily="34" charset="0"/>
                  <a:cs typeface="Tahoma" panose="020B0604030504040204" pitchFamily="34" charset="0"/>
                  <a:sym typeface="Roboto"/>
                </a:rPr>
                <a:t>List of Equipments</a:t>
              </a:r>
              <a:endParaRPr dirty="0">
                <a:solidFill>
                  <a:srgbClr val="1C5B77"/>
                </a:solidFill>
                <a:latin typeface="Tahoma" panose="020B0604030504040204" pitchFamily="34" charset="0"/>
                <a:ea typeface="Tahoma" panose="020B0604030504040204" pitchFamily="34" charset="0"/>
                <a:cs typeface="Tahoma" panose="020B0604030504040204" pitchFamily="34" charset="0"/>
              </a:endParaRPr>
            </a:p>
          </p:txBody>
        </p:sp>
        <p:grpSp>
          <p:nvGrpSpPr>
            <p:cNvPr id="229" name="Google Shape;1620;p33">
              <a:extLst>
                <a:ext uri="{FF2B5EF4-FFF2-40B4-BE49-F238E27FC236}">
                  <a16:creationId xmlns:a16="http://schemas.microsoft.com/office/drawing/2014/main" id="{52E7D7D5-C232-4411-A6B3-4872DA319013}"/>
                </a:ext>
              </a:extLst>
            </p:cNvPr>
            <p:cNvGrpSpPr/>
            <p:nvPr/>
          </p:nvGrpSpPr>
          <p:grpSpPr>
            <a:xfrm>
              <a:off x="1201194" y="2377123"/>
              <a:ext cx="2735760" cy="709832"/>
              <a:chOff x="2088100" y="1263904"/>
              <a:chExt cx="2735760" cy="709832"/>
            </a:xfrm>
          </p:grpSpPr>
          <p:sp>
            <p:nvSpPr>
              <p:cNvPr id="230" name="Google Shape;1623;p33">
                <a:hlinkClick r:id="rId8" action="ppaction://hlinksldjump"/>
                <a:extLst>
                  <a:ext uri="{FF2B5EF4-FFF2-40B4-BE49-F238E27FC236}">
                    <a16:creationId xmlns:a16="http://schemas.microsoft.com/office/drawing/2014/main" id="{F4DFF048-EFB6-489E-AA87-E1414F344B21}"/>
                  </a:ext>
                </a:extLst>
              </p:cNvPr>
              <p:cNvSpPr/>
              <p:nvPr/>
            </p:nvSpPr>
            <p:spPr>
              <a:xfrm>
                <a:off x="2088100" y="1263904"/>
                <a:ext cx="2735760" cy="709832"/>
              </a:xfrm>
              <a:custGeom>
                <a:avLst/>
                <a:gdLst/>
                <a:ahLst/>
                <a:cxnLst/>
                <a:rect l="l" t="t" r="r" b="b"/>
                <a:pathLst>
                  <a:path w="102014" h="26469" extrusionOk="0">
                    <a:moveTo>
                      <a:pt x="3311" y="1"/>
                    </a:moveTo>
                    <a:cubicBezTo>
                      <a:pt x="1477" y="1"/>
                      <a:pt x="1" y="1489"/>
                      <a:pt x="1" y="3311"/>
                    </a:cubicBezTo>
                    <a:lnTo>
                      <a:pt x="1" y="23159"/>
                    </a:lnTo>
                    <a:cubicBezTo>
                      <a:pt x="1" y="24980"/>
                      <a:pt x="1477" y="26469"/>
                      <a:pt x="3311" y="26469"/>
                    </a:cubicBezTo>
                    <a:lnTo>
                      <a:pt x="91000" y="26469"/>
                    </a:lnTo>
                    <a:cubicBezTo>
                      <a:pt x="92036" y="26469"/>
                      <a:pt x="93012" y="25980"/>
                      <a:pt x="93643" y="25147"/>
                    </a:cubicBezTo>
                    <a:lnTo>
                      <a:pt x="101132" y="15229"/>
                    </a:lnTo>
                    <a:cubicBezTo>
                      <a:pt x="102013" y="14050"/>
                      <a:pt x="102013" y="12419"/>
                      <a:pt x="101132" y="11240"/>
                    </a:cubicBezTo>
                    <a:lnTo>
                      <a:pt x="93643" y="1323"/>
                    </a:lnTo>
                    <a:cubicBezTo>
                      <a:pt x="93012" y="489"/>
                      <a:pt x="92036" y="1"/>
                      <a:pt x="91000" y="1"/>
                    </a:cubicBezTo>
                    <a:close/>
                  </a:path>
                </a:pathLst>
              </a:custGeom>
              <a:solidFill>
                <a:srgbClr val="009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31" name="Google Shape;1625;p33">
                <a:extLst>
                  <a:ext uri="{FF2B5EF4-FFF2-40B4-BE49-F238E27FC236}">
                    <a16:creationId xmlns:a16="http://schemas.microsoft.com/office/drawing/2014/main" id="{577D1A7F-F359-4829-ACE4-EA794CCE53C9}"/>
                  </a:ext>
                </a:extLst>
              </p:cNvPr>
              <p:cNvSpPr/>
              <p:nvPr/>
            </p:nvSpPr>
            <p:spPr>
              <a:xfrm>
                <a:off x="4076525" y="1349200"/>
                <a:ext cx="516357" cy="516357"/>
              </a:xfrm>
              <a:custGeom>
                <a:avLst/>
                <a:gdLst/>
                <a:ahLst/>
                <a:cxnLst/>
                <a:rect l="l" t="t" r="r" b="b"/>
                <a:pathLst>
                  <a:path w="13967" h="13967" extrusionOk="0">
                    <a:moveTo>
                      <a:pt x="6990" y="0"/>
                    </a:moveTo>
                    <a:cubicBezTo>
                      <a:pt x="3132" y="0"/>
                      <a:pt x="1" y="3120"/>
                      <a:pt x="1" y="6977"/>
                    </a:cubicBezTo>
                    <a:cubicBezTo>
                      <a:pt x="1" y="10835"/>
                      <a:pt x="3132" y="13966"/>
                      <a:pt x="6990" y="13966"/>
                    </a:cubicBezTo>
                    <a:cubicBezTo>
                      <a:pt x="10847" y="13966"/>
                      <a:pt x="13967" y="10835"/>
                      <a:pt x="13967" y="6977"/>
                    </a:cubicBezTo>
                    <a:cubicBezTo>
                      <a:pt x="13967" y="3120"/>
                      <a:pt x="10847" y="0"/>
                      <a:pt x="6990" y="0"/>
                    </a:cubicBezTo>
                    <a:close/>
                  </a:path>
                </a:pathLst>
              </a:custGeom>
              <a:solidFill>
                <a:srgbClr val="F6FAFA"/>
              </a:solidFill>
              <a:ln>
                <a:noFill/>
              </a:ln>
            </p:spPr>
            <p:txBody>
              <a:bodyPr spcFirstLastPara="1" wrap="square" lIns="0" tIns="91425" rIns="0" bIns="91425" anchor="ctr" anchorCtr="0">
                <a:noAutofit/>
              </a:bodyPr>
              <a:lstStyle/>
              <a:p>
                <a:pPr marL="0" lvl="0" indent="0" algn="ctr" rtl="0">
                  <a:spcBef>
                    <a:spcPts val="0"/>
                  </a:spcBef>
                  <a:spcAft>
                    <a:spcPts val="0"/>
                  </a:spcAft>
                  <a:buClr>
                    <a:schemeClr val="dk1"/>
                  </a:buClr>
                  <a:buSzPts val="1100"/>
                  <a:buFont typeface="Arial"/>
                  <a:buNone/>
                </a:pPr>
                <a:r>
                  <a:rPr lang="en" sz="2500" dirty="0">
                    <a:solidFill>
                      <a:srgbClr val="1C5B77"/>
                    </a:solidFill>
                    <a:latin typeface="Tahoma" panose="020B0604030504040204" pitchFamily="34" charset="0"/>
                    <a:ea typeface="Tahoma" panose="020B0604030504040204" pitchFamily="34" charset="0"/>
                    <a:cs typeface="Tahoma" panose="020B0604030504040204" pitchFamily="34" charset="0"/>
                    <a:sym typeface="Fira Sans Extra Condensed Medium"/>
                  </a:rPr>
                  <a:t>09</a:t>
                </a:r>
                <a:endParaRPr sz="2500" dirty="0">
                  <a:solidFill>
                    <a:srgbClr val="1C5B77"/>
                  </a:solidFill>
                  <a:latin typeface="Tahoma" panose="020B0604030504040204" pitchFamily="34" charset="0"/>
                  <a:ea typeface="Tahoma" panose="020B0604030504040204" pitchFamily="34" charset="0"/>
                  <a:cs typeface="Tahoma" panose="020B0604030504040204" pitchFamily="34" charset="0"/>
                </a:endParaRPr>
              </a:p>
            </p:txBody>
          </p:sp>
          <p:sp>
            <p:nvSpPr>
              <p:cNvPr id="232" name="Google Shape;1628;p33">
                <a:extLst>
                  <a:ext uri="{FF2B5EF4-FFF2-40B4-BE49-F238E27FC236}">
                    <a16:creationId xmlns:a16="http://schemas.microsoft.com/office/drawing/2014/main" id="{5FC2DE36-ADDA-4279-A7EB-53565DEAC20D}"/>
                  </a:ext>
                </a:extLst>
              </p:cNvPr>
              <p:cNvSpPr txBox="1"/>
              <p:nvPr/>
            </p:nvSpPr>
            <p:spPr>
              <a:xfrm>
                <a:off x="2184743" y="1407820"/>
                <a:ext cx="1796177" cy="36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600" dirty="0">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sym typeface="Fira Sans Extra Condensed Medium"/>
                  </a:rPr>
                  <a:t>Our Equipment's</a:t>
                </a:r>
              </a:p>
            </p:txBody>
          </p:sp>
        </p:grpSp>
      </p:grpSp>
      <p:grpSp>
        <p:nvGrpSpPr>
          <p:cNvPr id="233" name="Group 232">
            <a:extLst>
              <a:ext uri="{FF2B5EF4-FFF2-40B4-BE49-F238E27FC236}">
                <a16:creationId xmlns:a16="http://schemas.microsoft.com/office/drawing/2014/main" id="{07C50593-5924-4649-BD08-4EFEE53BC61D}"/>
              </a:ext>
            </a:extLst>
          </p:cNvPr>
          <p:cNvGrpSpPr/>
          <p:nvPr/>
        </p:nvGrpSpPr>
        <p:grpSpPr>
          <a:xfrm>
            <a:off x="1175078" y="5457165"/>
            <a:ext cx="5061796" cy="712055"/>
            <a:chOff x="1201194" y="2374900"/>
            <a:chExt cx="5061796" cy="712055"/>
          </a:xfrm>
        </p:grpSpPr>
        <p:sp>
          <p:nvSpPr>
            <p:cNvPr id="234" name="Google Shape;1649;p33">
              <a:extLst>
                <a:ext uri="{FF2B5EF4-FFF2-40B4-BE49-F238E27FC236}">
                  <a16:creationId xmlns:a16="http://schemas.microsoft.com/office/drawing/2014/main" id="{C48F6115-FEDD-44A4-83A6-4F029082C51D}"/>
                </a:ext>
              </a:extLst>
            </p:cNvPr>
            <p:cNvSpPr/>
            <p:nvPr/>
          </p:nvSpPr>
          <p:spPr>
            <a:xfrm>
              <a:off x="3666466" y="2374900"/>
              <a:ext cx="2596524" cy="709806"/>
            </a:xfrm>
            <a:custGeom>
              <a:avLst/>
              <a:gdLst/>
              <a:ahLst/>
              <a:cxnLst/>
              <a:rect l="l" t="t" r="r" b="b"/>
              <a:pathLst>
                <a:path w="96822" h="26468" extrusionOk="0">
                  <a:moveTo>
                    <a:pt x="0" y="0"/>
                  </a:moveTo>
                  <a:lnTo>
                    <a:pt x="0" y="26468"/>
                  </a:lnTo>
                  <a:lnTo>
                    <a:pt x="92071" y="26468"/>
                  </a:lnTo>
                  <a:cubicBezTo>
                    <a:pt x="94691" y="26468"/>
                    <a:pt x="96822" y="24337"/>
                    <a:pt x="96822" y="21717"/>
                  </a:cubicBezTo>
                  <a:lnTo>
                    <a:pt x="96822" y="4751"/>
                  </a:lnTo>
                  <a:cubicBezTo>
                    <a:pt x="96822" y="2132"/>
                    <a:pt x="94691" y="0"/>
                    <a:pt x="92071" y="0"/>
                  </a:cubicBezTo>
                  <a:close/>
                </a:path>
              </a:pathLst>
            </a:custGeom>
            <a:solidFill>
              <a:srgbClr val="F2F2F2"/>
            </a:solidFill>
            <a:ln>
              <a:noFill/>
            </a:ln>
          </p:spPr>
          <p:txBody>
            <a:bodyPr spcFirstLastPara="1" wrap="square" lIns="457200" tIns="91425" rIns="91425" bIns="91425" anchor="ctr" anchorCtr="0">
              <a:noAutofit/>
            </a:bodyPr>
            <a:lstStyle/>
            <a:p>
              <a:pPr marL="0" lvl="0" indent="0" algn="l" rtl="0">
                <a:spcBef>
                  <a:spcPts val="0"/>
                </a:spcBef>
                <a:spcAft>
                  <a:spcPts val="0"/>
                </a:spcAft>
                <a:buClr>
                  <a:schemeClr val="dk1"/>
                </a:buClr>
                <a:buSzPts val="1100"/>
                <a:buFont typeface="Arial"/>
                <a:buNone/>
              </a:pPr>
              <a:r>
                <a:rPr lang="en" sz="1200" dirty="0">
                  <a:solidFill>
                    <a:srgbClr val="1C5B77"/>
                  </a:solidFill>
                  <a:latin typeface="Tahoma" panose="020B0604030504040204" pitchFamily="34" charset="0"/>
                  <a:ea typeface="Tahoma" panose="020B0604030504040204" pitchFamily="34" charset="0"/>
                  <a:cs typeface="Tahoma" panose="020B0604030504040204" pitchFamily="34" charset="0"/>
                  <a:sym typeface="Roboto"/>
                </a:rPr>
                <a:t>Projects summary and top 20 Projects</a:t>
              </a:r>
              <a:endParaRPr dirty="0">
                <a:solidFill>
                  <a:srgbClr val="1C5B77"/>
                </a:solidFill>
                <a:latin typeface="Tahoma" panose="020B0604030504040204" pitchFamily="34" charset="0"/>
                <a:ea typeface="Tahoma" panose="020B0604030504040204" pitchFamily="34" charset="0"/>
                <a:cs typeface="Tahoma" panose="020B0604030504040204" pitchFamily="34" charset="0"/>
              </a:endParaRPr>
            </a:p>
          </p:txBody>
        </p:sp>
        <p:grpSp>
          <p:nvGrpSpPr>
            <p:cNvPr id="235" name="Google Shape;1620;p33">
              <a:extLst>
                <a:ext uri="{FF2B5EF4-FFF2-40B4-BE49-F238E27FC236}">
                  <a16:creationId xmlns:a16="http://schemas.microsoft.com/office/drawing/2014/main" id="{9DBA1B0A-53F5-4BA2-B729-3FD5FBC53451}"/>
                </a:ext>
              </a:extLst>
            </p:cNvPr>
            <p:cNvGrpSpPr/>
            <p:nvPr/>
          </p:nvGrpSpPr>
          <p:grpSpPr>
            <a:xfrm>
              <a:off x="1201194" y="2377123"/>
              <a:ext cx="2735760" cy="709832"/>
              <a:chOff x="2088100" y="1263904"/>
              <a:chExt cx="2735760" cy="709832"/>
            </a:xfrm>
          </p:grpSpPr>
          <p:sp>
            <p:nvSpPr>
              <p:cNvPr id="236" name="Google Shape;1623;p33">
                <a:hlinkClick r:id="rId9" action="ppaction://hlinksldjump"/>
                <a:extLst>
                  <a:ext uri="{FF2B5EF4-FFF2-40B4-BE49-F238E27FC236}">
                    <a16:creationId xmlns:a16="http://schemas.microsoft.com/office/drawing/2014/main" id="{ABFB6737-F848-4BF2-B8FE-80B253AD1AD4}"/>
                  </a:ext>
                </a:extLst>
              </p:cNvPr>
              <p:cNvSpPr/>
              <p:nvPr/>
            </p:nvSpPr>
            <p:spPr>
              <a:xfrm>
                <a:off x="2088100" y="1263904"/>
                <a:ext cx="2735760" cy="709832"/>
              </a:xfrm>
              <a:custGeom>
                <a:avLst/>
                <a:gdLst/>
                <a:ahLst/>
                <a:cxnLst/>
                <a:rect l="l" t="t" r="r" b="b"/>
                <a:pathLst>
                  <a:path w="102014" h="26469" extrusionOk="0">
                    <a:moveTo>
                      <a:pt x="3311" y="1"/>
                    </a:moveTo>
                    <a:cubicBezTo>
                      <a:pt x="1477" y="1"/>
                      <a:pt x="1" y="1489"/>
                      <a:pt x="1" y="3311"/>
                    </a:cubicBezTo>
                    <a:lnTo>
                      <a:pt x="1" y="23159"/>
                    </a:lnTo>
                    <a:cubicBezTo>
                      <a:pt x="1" y="24980"/>
                      <a:pt x="1477" y="26469"/>
                      <a:pt x="3311" y="26469"/>
                    </a:cubicBezTo>
                    <a:lnTo>
                      <a:pt x="91000" y="26469"/>
                    </a:lnTo>
                    <a:cubicBezTo>
                      <a:pt x="92036" y="26469"/>
                      <a:pt x="93012" y="25980"/>
                      <a:pt x="93643" y="25147"/>
                    </a:cubicBezTo>
                    <a:lnTo>
                      <a:pt x="101132" y="15229"/>
                    </a:lnTo>
                    <a:cubicBezTo>
                      <a:pt x="102013" y="14050"/>
                      <a:pt x="102013" y="12419"/>
                      <a:pt x="101132" y="11240"/>
                    </a:cubicBezTo>
                    <a:lnTo>
                      <a:pt x="93643" y="1323"/>
                    </a:lnTo>
                    <a:cubicBezTo>
                      <a:pt x="93012" y="489"/>
                      <a:pt x="92036" y="1"/>
                      <a:pt x="91000" y="1"/>
                    </a:cubicBezTo>
                    <a:close/>
                  </a:path>
                </a:pathLst>
              </a:custGeom>
              <a:solidFill>
                <a:srgbClr val="009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37" name="Google Shape;1625;p33">
                <a:extLst>
                  <a:ext uri="{FF2B5EF4-FFF2-40B4-BE49-F238E27FC236}">
                    <a16:creationId xmlns:a16="http://schemas.microsoft.com/office/drawing/2014/main" id="{84135868-A093-4037-A6E2-ECDD576D79FF}"/>
                  </a:ext>
                </a:extLst>
              </p:cNvPr>
              <p:cNvSpPr/>
              <p:nvPr/>
            </p:nvSpPr>
            <p:spPr>
              <a:xfrm>
                <a:off x="4076525" y="1349200"/>
                <a:ext cx="516357" cy="516357"/>
              </a:xfrm>
              <a:custGeom>
                <a:avLst/>
                <a:gdLst/>
                <a:ahLst/>
                <a:cxnLst/>
                <a:rect l="l" t="t" r="r" b="b"/>
                <a:pathLst>
                  <a:path w="13967" h="13967" extrusionOk="0">
                    <a:moveTo>
                      <a:pt x="6990" y="0"/>
                    </a:moveTo>
                    <a:cubicBezTo>
                      <a:pt x="3132" y="0"/>
                      <a:pt x="1" y="3120"/>
                      <a:pt x="1" y="6977"/>
                    </a:cubicBezTo>
                    <a:cubicBezTo>
                      <a:pt x="1" y="10835"/>
                      <a:pt x="3132" y="13966"/>
                      <a:pt x="6990" y="13966"/>
                    </a:cubicBezTo>
                    <a:cubicBezTo>
                      <a:pt x="10847" y="13966"/>
                      <a:pt x="13967" y="10835"/>
                      <a:pt x="13967" y="6977"/>
                    </a:cubicBezTo>
                    <a:cubicBezTo>
                      <a:pt x="13967" y="3120"/>
                      <a:pt x="10847" y="0"/>
                      <a:pt x="6990" y="0"/>
                    </a:cubicBezTo>
                    <a:close/>
                  </a:path>
                </a:pathLst>
              </a:custGeom>
              <a:solidFill>
                <a:srgbClr val="F6FAFA"/>
              </a:solidFill>
              <a:ln>
                <a:noFill/>
              </a:ln>
            </p:spPr>
            <p:txBody>
              <a:bodyPr spcFirstLastPara="1" wrap="square" lIns="0" tIns="91425" rIns="0" bIns="91425" anchor="ctr" anchorCtr="0">
                <a:noAutofit/>
              </a:bodyPr>
              <a:lstStyle/>
              <a:p>
                <a:pPr marL="0" lvl="0" indent="0" algn="ctr" rtl="0">
                  <a:spcBef>
                    <a:spcPts val="0"/>
                  </a:spcBef>
                  <a:spcAft>
                    <a:spcPts val="0"/>
                  </a:spcAft>
                  <a:buClr>
                    <a:schemeClr val="dk1"/>
                  </a:buClr>
                  <a:buSzPts val="1100"/>
                  <a:buFont typeface="Arial"/>
                  <a:buNone/>
                </a:pPr>
                <a:r>
                  <a:rPr lang="en" sz="2500" dirty="0">
                    <a:solidFill>
                      <a:srgbClr val="1C5B77"/>
                    </a:solidFill>
                    <a:latin typeface="Tahoma" panose="020B0604030504040204" pitchFamily="34" charset="0"/>
                    <a:ea typeface="Tahoma" panose="020B0604030504040204" pitchFamily="34" charset="0"/>
                    <a:cs typeface="Tahoma" panose="020B0604030504040204" pitchFamily="34" charset="0"/>
                    <a:sym typeface="Fira Sans Extra Condensed Medium"/>
                  </a:rPr>
                  <a:t>05</a:t>
                </a:r>
                <a:endParaRPr sz="2500" dirty="0">
                  <a:solidFill>
                    <a:srgbClr val="1C5B77"/>
                  </a:solidFill>
                  <a:latin typeface="Tahoma" panose="020B0604030504040204" pitchFamily="34" charset="0"/>
                  <a:ea typeface="Tahoma" panose="020B0604030504040204" pitchFamily="34" charset="0"/>
                  <a:cs typeface="Tahoma" panose="020B0604030504040204" pitchFamily="34" charset="0"/>
                </a:endParaRPr>
              </a:p>
            </p:txBody>
          </p:sp>
          <p:sp>
            <p:nvSpPr>
              <p:cNvPr id="238" name="Google Shape;1628;p33">
                <a:extLst>
                  <a:ext uri="{FF2B5EF4-FFF2-40B4-BE49-F238E27FC236}">
                    <a16:creationId xmlns:a16="http://schemas.microsoft.com/office/drawing/2014/main" id="{90EA1C92-51F8-4BD9-B854-9DFAE3E96B3D}"/>
                  </a:ext>
                </a:extLst>
              </p:cNvPr>
              <p:cNvSpPr txBox="1"/>
              <p:nvPr/>
            </p:nvSpPr>
            <p:spPr>
              <a:xfrm>
                <a:off x="2184743" y="1407820"/>
                <a:ext cx="1796177" cy="36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700" dirty="0">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sym typeface="Fira Sans Extra Condensed Medium"/>
                  </a:rPr>
                  <a:t>Our Business History</a:t>
                </a:r>
              </a:p>
            </p:txBody>
          </p:sp>
        </p:grpSp>
      </p:grpSp>
      <p:grpSp>
        <p:nvGrpSpPr>
          <p:cNvPr id="239" name="Group 238">
            <a:extLst>
              <a:ext uri="{FF2B5EF4-FFF2-40B4-BE49-F238E27FC236}">
                <a16:creationId xmlns:a16="http://schemas.microsoft.com/office/drawing/2014/main" id="{96AF19A8-D6F0-429E-B726-3D9B1E3A2D80}"/>
              </a:ext>
            </a:extLst>
          </p:cNvPr>
          <p:cNvGrpSpPr/>
          <p:nvPr/>
        </p:nvGrpSpPr>
        <p:grpSpPr>
          <a:xfrm>
            <a:off x="1175078" y="6306005"/>
            <a:ext cx="5061796" cy="712055"/>
            <a:chOff x="1201194" y="2374900"/>
            <a:chExt cx="5061796" cy="712055"/>
          </a:xfrm>
        </p:grpSpPr>
        <p:sp>
          <p:nvSpPr>
            <p:cNvPr id="240" name="Google Shape;1649;p33">
              <a:extLst>
                <a:ext uri="{FF2B5EF4-FFF2-40B4-BE49-F238E27FC236}">
                  <a16:creationId xmlns:a16="http://schemas.microsoft.com/office/drawing/2014/main" id="{44220A35-96B1-4647-BEF1-36F311673F3F}"/>
                </a:ext>
              </a:extLst>
            </p:cNvPr>
            <p:cNvSpPr/>
            <p:nvPr/>
          </p:nvSpPr>
          <p:spPr>
            <a:xfrm>
              <a:off x="3666466" y="2374900"/>
              <a:ext cx="2596524" cy="709806"/>
            </a:xfrm>
            <a:custGeom>
              <a:avLst/>
              <a:gdLst/>
              <a:ahLst/>
              <a:cxnLst/>
              <a:rect l="l" t="t" r="r" b="b"/>
              <a:pathLst>
                <a:path w="96822" h="26468" extrusionOk="0">
                  <a:moveTo>
                    <a:pt x="0" y="0"/>
                  </a:moveTo>
                  <a:lnTo>
                    <a:pt x="0" y="26468"/>
                  </a:lnTo>
                  <a:lnTo>
                    <a:pt x="92071" y="26468"/>
                  </a:lnTo>
                  <a:cubicBezTo>
                    <a:pt x="94691" y="26468"/>
                    <a:pt x="96822" y="24337"/>
                    <a:pt x="96822" y="21717"/>
                  </a:cubicBezTo>
                  <a:lnTo>
                    <a:pt x="96822" y="4751"/>
                  </a:lnTo>
                  <a:cubicBezTo>
                    <a:pt x="96822" y="2132"/>
                    <a:pt x="94691" y="0"/>
                    <a:pt x="92071" y="0"/>
                  </a:cubicBezTo>
                  <a:close/>
                </a:path>
              </a:pathLst>
            </a:custGeom>
            <a:solidFill>
              <a:srgbClr val="F2F2F2"/>
            </a:solidFill>
            <a:ln>
              <a:noFill/>
            </a:ln>
          </p:spPr>
          <p:txBody>
            <a:bodyPr spcFirstLastPara="1" wrap="square" lIns="457200" tIns="91425" rIns="91425" bIns="91425" anchor="ctr" anchorCtr="0">
              <a:noAutofit/>
            </a:bodyPr>
            <a:lstStyle/>
            <a:p>
              <a:pPr marL="0" lvl="0" indent="0" algn="l" rtl="0">
                <a:spcBef>
                  <a:spcPts val="0"/>
                </a:spcBef>
                <a:spcAft>
                  <a:spcPts val="0"/>
                </a:spcAft>
                <a:buClr>
                  <a:schemeClr val="dk1"/>
                </a:buClr>
                <a:buSzPts val="1100"/>
                <a:buFont typeface="Arial"/>
                <a:buNone/>
              </a:pPr>
              <a:r>
                <a:rPr lang="en" sz="1200" dirty="0">
                  <a:solidFill>
                    <a:srgbClr val="1C5B77"/>
                  </a:solidFill>
                  <a:latin typeface="Tahoma" panose="020B0604030504040204" pitchFamily="34" charset="0"/>
                  <a:ea typeface="Tahoma" panose="020B0604030504040204" pitchFamily="34" charset="0"/>
                  <a:cs typeface="Tahoma" panose="020B0604030504040204" pitchFamily="34" charset="0"/>
                  <a:sym typeface="Roboto"/>
                </a:rPr>
                <a:t>List of projects</a:t>
              </a:r>
              <a:endParaRPr dirty="0">
                <a:solidFill>
                  <a:srgbClr val="1C5B77"/>
                </a:solidFill>
                <a:latin typeface="Tahoma" panose="020B0604030504040204" pitchFamily="34" charset="0"/>
                <a:ea typeface="Tahoma" panose="020B0604030504040204" pitchFamily="34" charset="0"/>
                <a:cs typeface="Tahoma" panose="020B0604030504040204" pitchFamily="34" charset="0"/>
              </a:endParaRPr>
            </a:p>
          </p:txBody>
        </p:sp>
        <p:grpSp>
          <p:nvGrpSpPr>
            <p:cNvPr id="241" name="Google Shape;1620;p33">
              <a:extLst>
                <a:ext uri="{FF2B5EF4-FFF2-40B4-BE49-F238E27FC236}">
                  <a16:creationId xmlns:a16="http://schemas.microsoft.com/office/drawing/2014/main" id="{D333D5B2-A09B-47A4-9200-9644880AE2A4}"/>
                </a:ext>
              </a:extLst>
            </p:cNvPr>
            <p:cNvGrpSpPr/>
            <p:nvPr/>
          </p:nvGrpSpPr>
          <p:grpSpPr>
            <a:xfrm>
              <a:off x="1201194" y="2377123"/>
              <a:ext cx="2735760" cy="709832"/>
              <a:chOff x="2088100" y="1263904"/>
              <a:chExt cx="2735760" cy="709832"/>
            </a:xfrm>
          </p:grpSpPr>
          <p:sp>
            <p:nvSpPr>
              <p:cNvPr id="242" name="Google Shape;1623;p33">
                <a:hlinkClick r:id="rId10" action="ppaction://hlinksldjump"/>
                <a:extLst>
                  <a:ext uri="{FF2B5EF4-FFF2-40B4-BE49-F238E27FC236}">
                    <a16:creationId xmlns:a16="http://schemas.microsoft.com/office/drawing/2014/main" id="{050AE991-3F44-4C91-9AC1-C63153008292}"/>
                  </a:ext>
                </a:extLst>
              </p:cNvPr>
              <p:cNvSpPr/>
              <p:nvPr/>
            </p:nvSpPr>
            <p:spPr>
              <a:xfrm>
                <a:off x="2088100" y="1263904"/>
                <a:ext cx="2735760" cy="709832"/>
              </a:xfrm>
              <a:custGeom>
                <a:avLst/>
                <a:gdLst/>
                <a:ahLst/>
                <a:cxnLst/>
                <a:rect l="l" t="t" r="r" b="b"/>
                <a:pathLst>
                  <a:path w="102014" h="26469" extrusionOk="0">
                    <a:moveTo>
                      <a:pt x="3311" y="1"/>
                    </a:moveTo>
                    <a:cubicBezTo>
                      <a:pt x="1477" y="1"/>
                      <a:pt x="1" y="1489"/>
                      <a:pt x="1" y="3311"/>
                    </a:cubicBezTo>
                    <a:lnTo>
                      <a:pt x="1" y="23159"/>
                    </a:lnTo>
                    <a:cubicBezTo>
                      <a:pt x="1" y="24980"/>
                      <a:pt x="1477" y="26469"/>
                      <a:pt x="3311" y="26469"/>
                    </a:cubicBezTo>
                    <a:lnTo>
                      <a:pt x="91000" y="26469"/>
                    </a:lnTo>
                    <a:cubicBezTo>
                      <a:pt x="92036" y="26469"/>
                      <a:pt x="93012" y="25980"/>
                      <a:pt x="93643" y="25147"/>
                    </a:cubicBezTo>
                    <a:lnTo>
                      <a:pt x="101132" y="15229"/>
                    </a:lnTo>
                    <a:cubicBezTo>
                      <a:pt x="102013" y="14050"/>
                      <a:pt x="102013" y="12419"/>
                      <a:pt x="101132" y="11240"/>
                    </a:cubicBezTo>
                    <a:lnTo>
                      <a:pt x="93643" y="1323"/>
                    </a:lnTo>
                    <a:cubicBezTo>
                      <a:pt x="93012" y="489"/>
                      <a:pt x="92036" y="1"/>
                      <a:pt x="91000" y="1"/>
                    </a:cubicBezTo>
                    <a:close/>
                  </a:path>
                </a:pathLst>
              </a:custGeom>
              <a:solidFill>
                <a:srgbClr val="009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43" name="Google Shape;1625;p33">
                <a:extLst>
                  <a:ext uri="{FF2B5EF4-FFF2-40B4-BE49-F238E27FC236}">
                    <a16:creationId xmlns:a16="http://schemas.microsoft.com/office/drawing/2014/main" id="{A9805719-34D3-4B67-AAD2-AE242ACEF2BD}"/>
                  </a:ext>
                </a:extLst>
              </p:cNvPr>
              <p:cNvSpPr/>
              <p:nvPr/>
            </p:nvSpPr>
            <p:spPr>
              <a:xfrm>
                <a:off x="4076525" y="1349200"/>
                <a:ext cx="516357" cy="516357"/>
              </a:xfrm>
              <a:custGeom>
                <a:avLst/>
                <a:gdLst/>
                <a:ahLst/>
                <a:cxnLst/>
                <a:rect l="l" t="t" r="r" b="b"/>
                <a:pathLst>
                  <a:path w="13967" h="13967" extrusionOk="0">
                    <a:moveTo>
                      <a:pt x="6990" y="0"/>
                    </a:moveTo>
                    <a:cubicBezTo>
                      <a:pt x="3132" y="0"/>
                      <a:pt x="1" y="3120"/>
                      <a:pt x="1" y="6977"/>
                    </a:cubicBezTo>
                    <a:cubicBezTo>
                      <a:pt x="1" y="10835"/>
                      <a:pt x="3132" y="13966"/>
                      <a:pt x="6990" y="13966"/>
                    </a:cubicBezTo>
                    <a:cubicBezTo>
                      <a:pt x="10847" y="13966"/>
                      <a:pt x="13967" y="10835"/>
                      <a:pt x="13967" y="6977"/>
                    </a:cubicBezTo>
                    <a:cubicBezTo>
                      <a:pt x="13967" y="3120"/>
                      <a:pt x="10847" y="0"/>
                      <a:pt x="6990" y="0"/>
                    </a:cubicBezTo>
                    <a:close/>
                  </a:path>
                </a:pathLst>
              </a:custGeom>
              <a:solidFill>
                <a:srgbClr val="F6FAFA"/>
              </a:solidFill>
              <a:ln>
                <a:noFill/>
              </a:ln>
            </p:spPr>
            <p:txBody>
              <a:bodyPr spcFirstLastPara="1" wrap="square" lIns="0" tIns="91425" rIns="0" bIns="91425" anchor="ctr" anchorCtr="0">
                <a:noAutofit/>
              </a:bodyPr>
              <a:lstStyle/>
              <a:p>
                <a:pPr marL="0" lvl="0" indent="0" algn="ctr" rtl="0">
                  <a:spcBef>
                    <a:spcPts val="0"/>
                  </a:spcBef>
                  <a:spcAft>
                    <a:spcPts val="0"/>
                  </a:spcAft>
                  <a:buClr>
                    <a:schemeClr val="dk1"/>
                  </a:buClr>
                  <a:buSzPts val="1100"/>
                  <a:buFont typeface="Arial"/>
                  <a:buNone/>
                </a:pPr>
                <a:r>
                  <a:rPr lang="en" sz="2500" dirty="0">
                    <a:solidFill>
                      <a:srgbClr val="1C5B77"/>
                    </a:solidFill>
                    <a:latin typeface="Tahoma" panose="020B0604030504040204" pitchFamily="34" charset="0"/>
                    <a:ea typeface="Tahoma" panose="020B0604030504040204" pitchFamily="34" charset="0"/>
                    <a:cs typeface="Tahoma" panose="020B0604030504040204" pitchFamily="34" charset="0"/>
                    <a:sym typeface="Fira Sans Extra Condensed Medium"/>
                  </a:rPr>
                  <a:t>06</a:t>
                </a:r>
                <a:endParaRPr sz="2500" dirty="0">
                  <a:solidFill>
                    <a:srgbClr val="1C5B77"/>
                  </a:solidFill>
                  <a:latin typeface="Tahoma" panose="020B0604030504040204" pitchFamily="34" charset="0"/>
                  <a:ea typeface="Tahoma" panose="020B0604030504040204" pitchFamily="34" charset="0"/>
                  <a:cs typeface="Tahoma" panose="020B0604030504040204" pitchFamily="34" charset="0"/>
                </a:endParaRPr>
              </a:p>
            </p:txBody>
          </p:sp>
          <p:sp>
            <p:nvSpPr>
              <p:cNvPr id="244" name="Google Shape;1628;p33">
                <a:extLst>
                  <a:ext uri="{FF2B5EF4-FFF2-40B4-BE49-F238E27FC236}">
                    <a16:creationId xmlns:a16="http://schemas.microsoft.com/office/drawing/2014/main" id="{EB2521F9-8186-49D5-BFEF-F286A249AB9B}"/>
                  </a:ext>
                </a:extLst>
              </p:cNvPr>
              <p:cNvSpPr txBox="1"/>
              <p:nvPr/>
            </p:nvSpPr>
            <p:spPr>
              <a:xfrm>
                <a:off x="2184743" y="1407820"/>
                <a:ext cx="1796177" cy="36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600" dirty="0">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sym typeface="Fira Sans Extra Condensed Medium"/>
                  </a:rPr>
                  <a:t>Projects List</a:t>
                </a:r>
              </a:p>
            </p:txBody>
          </p:sp>
        </p:grpSp>
      </p:grpSp>
      <p:grpSp>
        <p:nvGrpSpPr>
          <p:cNvPr id="245" name="Group 244">
            <a:extLst>
              <a:ext uri="{FF2B5EF4-FFF2-40B4-BE49-F238E27FC236}">
                <a16:creationId xmlns:a16="http://schemas.microsoft.com/office/drawing/2014/main" id="{A386F353-32C2-43B1-9A3C-6C6F8D9CC8E7}"/>
              </a:ext>
            </a:extLst>
          </p:cNvPr>
          <p:cNvGrpSpPr/>
          <p:nvPr/>
        </p:nvGrpSpPr>
        <p:grpSpPr>
          <a:xfrm>
            <a:off x="1175078" y="7154845"/>
            <a:ext cx="5061796" cy="712055"/>
            <a:chOff x="1201194" y="2374900"/>
            <a:chExt cx="5061796" cy="712055"/>
          </a:xfrm>
        </p:grpSpPr>
        <p:sp>
          <p:nvSpPr>
            <p:cNvPr id="246" name="Google Shape;1649;p33">
              <a:extLst>
                <a:ext uri="{FF2B5EF4-FFF2-40B4-BE49-F238E27FC236}">
                  <a16:creationId xmlns:a16="http://schemas.microsoft.com/office/drawing/2014/main" id="{29A6FC1C-9F66-49F6-B50D-259CD340291B}"/>
                </a:ext>
              </a:extLst>
            </p:cNvPr>
            <p:cNvSpPr/>
            <p:nvPr/>
          </p:nvSpPr>
          <p:spPr>
            <a:xfrm>
              <a:off x="3666466" y="2374900"/>
              <a:ext cx="2596524" cy="709806"/>
            </a:xfrm>
            <a:custGeom>
              <a:avLst/>
              <a:gdLst/>
              <a:ahLst/>
              <a:cxnLst/>
              <a:rect l="l" t="t" r="r" b="b"/>
              <a:pathLst>
                <a:path w="96822" h="26468" extrusionOk="0">
                  <a:moveTo>
                    <a:pt x="0" y="0"/>
                  </a:moveTo>
                  <a:lnTo>
                    <a:pt x="0" y="26468"/>
                  </a:lnTo>
                  <a:lnTo>
                    <a:pt x="92071" y="26468"/>
                  </a:lnTo>
                  <a:cubicBezTo>
                    <a:pt x="94691" y="26468"/>
                    <a:pt x="96822" y="24337"/>
                    <a:pt x="96822" y="21717"/>
                  </a:cubicBezTo>
                  <a:lnTo>
                    <a:pt x="96822" y="4751"/>
                  </a:lnTo>
                  <a:cubicBezTo>
                    <a:pt x="96822" y="2132"/>
                    <a:pt x="94691" y="0"/>
                    <a:pt x="92071" y="0"/>
                  </a:cubicBezTo>
                  <a:close/>
                </a:path>
              </a:pathLst>
            </a:custGeom>
            <a:solidFill>
              <a:srgbClr val="F2F2F2"/>
            </a:solidFill>
            <a:ln>
              <a:noFill/>
            </a:ln>
          </p:spPr>
          <p:txBody>
            <a:bodyPr spcFirstLastPara="1" wrap="square" lIns="457200" tIns="91425" rIns="91425" bIns="91425" anchor="ctr" anchorCtr="0">
              <a:noAutofit/>
            </a:bodyPr>
            <a:lstStyle/>
            <a:p>
              <a:pPr marL="0" lvl="0" indent="0" algn="l" rtl="0">
                <a:spcBef>
                  <a:spcPts val="0"/>
                </a:spcBef>
                <a:spcAft>
                  <a:spcPts val="0"/>
                </a:spcAft>
                <a:buClr>
                  <a:schemeClr val="dk1"/>
                </a:buClr>
                <a:buSzPts val="1100"/>
                <a:buFont typeface="Arial"/>
                <a:buNone/>
              </a:pPr>
              <a:r>
                <a:rPr lang="en" sz="1200" dirty="0">
                  <a:solidFill>
                    <a:srgbClr val="1C5B77"/>
                  </a:solidFill>
                  <a:latin typeface="Tahoma" panose="020B0604030504040204" pitchFamily="34" charset="0"/>
                  <a:ea typeface="Tahoma" panose="020B0604030504040204" pitchFamily="34" charset="0"/>
                  <a:cs typeface="Tahoma" panose="020B0604030504040204" pitchFamily="34" charset="0"/>
                  <a:sym typeface="Roboto"/>
                </a:rPr>
                <a:t>Accrediation and Appreciation Letters</a:t>
              </a:r>
              <a:endParaRPr dirty="0">
                <a:solidFill>
                  <a:srgbClr val="1C5B77"/>
                </a:solidFill>
                <a:latin typeface="Tahoma" panose="020B0604030504040204" pitchFamily="34" charset="0"/>
                <a:ea typeface="Tahoma" panose="020B0604030504040204" pitchFamily="34" charset="0"/>
                <a:cs typeface="Tahoma" panose="020B0604030504040204" pitchFamily="34" charset="0"/>
              </a:endParaRPr>
            </a:p>
          </p:txBody>
        </p:sp>
        <p:grpSp>
          <p:nvGrpSpPr>
            <p:cNvPr id="247" name="Google Shape;1620;p33">
              <a:extLst>
                <a:ext uri="{FF2B5EF4-FFF2-40B4-BE49-F238E27FC236}">
                  <a16:creationId xmlns:a16="http://schemas.microsoft.com/office/drawing/2014/main" id="{82CDBD8F-7117-4A49-A62B-5B83D5D6E011}"/>
                </a:ext>
              </a:extLst>
            </p:cNvPr>
            <p:cNvGrpSpPr/>
            <p:nvPr/>
          </p:nvGrpSpPr>
          <p:grpSpPr>
            <a:xfrm>
              <a:off x="1201194" y="2377123"/>
              <a:ext cx="2735760" cy="709832"/>
              <a:chOff x="2088100" y="1263904"/>
              <a:chExt cx="2735760" cy="709832"/>
            </a:xfrm>
          </p:grpSpPr>
          <p:sp>
            <p:nvSpPr>
              <p:cNvPr id="248" name="Google Shape;1623;p33">
                <a:hlinkClick r:id="rId11" action="ppaction://hlinksldjump"/>
                <a:extLst>
                  <a:ext uri="{FF2B5EF4-FFF2-40B4-BE49-F238E27FC236}">
                    <a16:creationId xmlns:a16="http://schemas.microsoft.com/office/drawing/2014/main" id="{B72B27F6-A045-412B-95E5-C858C6F6F838}"/>
                  </a:ext>
                </a:extLst>
              </p:cNvPr>
              <p:cNvSpPr/>
              <p:nvPr/>
            </p:nvSpPr>
            <p:spPr>
              <a:xfrm>
                <a:off x="2088100" y="1263904"/>
                <a:ext cx="2735760" cy="709832"/>
              </a:xfrm>
              <a:custGeom>
                <a:avLst/>
                <a:gdLst/>
                <a:ahLst/>
                <a:cxnLst/>
                <a:rect l="l" t="t" r="r" b="b"/>
                <a:pathLst>
                  <a:path w="102014" h="26469" extrusionOk="0">
                    <a:moveTo>
                      <a:pt x="3311" y="1"/>
                    </a:moveTo>
                    <a:cubicBezTo>
                      <a:pt x="1477" y="1"/>
                      <a:pt x="1" y="1489"/>
                      <a:pt x="1" y="3311"/>
                    </a:cubicBezTo>
                    <a:lnTo>
                      <a:pt x="1" y="23159"/>
                    </a:lnTo>
                    <a:cubicBezTo>
                      <a:pt x="1" y="24980"/>
                      <a:pt x="1477" y="26469"/>
                      <a:pt x="3311" y="26469"/>
                    </a:cubicBezTo>
                    <a:lnTo>
                      <a:pt x="91000" y="26469"/>
                    </a:lnTo>
                    <a:cubicBezTo>
                      <a:pt x="92036" y="26469"/>
                      <a:pt x="93012" y="25980"/>
                      <a:pt x="93643" y="25147"/>
                    </a:cubicBezTo>
                    <a:lnTo>
                      <a:pt x="101132" y="15229"/>
                    </a:lnTo>
                    <a:cubicBezTo>
                      <a:pt x="102013" y="14050"/>
                      <a:pt x="102013" y="12419"/>
                      <a:pt x="101132" y="11240"/>
                    </a:cubicBezTo>
                    <a:lnTo>
                      <a:pt x="93643" y="1323"/>
                    </a:lnTo>
                    <a:cubicBezTo>
                      <a:pt x="93012" y="489"/>
                      <a:pt x="92036" y="1"/>
                      <a:pt x="91000" y="1"/>
                    </a:cubicBezTo>
                    <a:close/>
                  </a:path>
                </a:pathLst>
              </a:custGeom>
              <a:solidFill>
                <a:srgbClr val="009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ahoma" panose="020B0604030504040204" pitchFamily="34" charset="0"/>
                  <a:ea typeface="Tahoma" panose="020B0604030504040204" pitchFamily="34" charset="0"/>
                  <a:cs typeface="Tahoma" panose="020B0604030504040204" pitchFamily="34" charset="0"/>
                </a:endParaRPr>
              </a:p>
            </p:txBody>
          </p:sp>
          <p:sp>
            <p:nvSpPr>
              <p:cNvPr id="249" name="Google Shape;1625;p33">
                <a:extLst>
                  <a:ext uri="{FF2B5EF4-FFF2-40B4-BE49-F238E27FC236}">
                    <a16:creationId xmlns:a16="http://schemas.microsoft.com/office/drawing/2014/main" id="{053C8360-EBED-4F95-8D57-2086FD8B1DC6}"/>
                  </a:ext>
                </a:extLst>
              </p:cNvPr>
              <p:cNvSpPr/>
              <p:nvPr/>
            </p:nvSpPr>
            <p:spPr>
              <a:xfrm>
                <a:off x="4076525" y="1349200"/>
                <a:ext cx="516357" cy="516357"/>
              </a:xfrm>
              <a:custGeom>
                <a:avLst/>
                <a:gdLst/>
                <a:ahLst/>
                <a:cxnLst/>
                <a:rect l="l" t="t" r="r" b="b"/>
                <a:pathLst>
                  <a:path w="13967" h="13967" extrusionOk="0">
                    <a:moveTo>
                      <a:pt x="6990" y="0"/>
                    </a:moveTo>
                    <a:cubicBezTo>
                      <a:pt x="3132" y="0"/>
                      <a:pt x="1" y="3120"/>
                      <a:pt x="1" y="6977"/>
                    </a:cubicBezTo>
                    <a:cubicBezTo>
                      <a:pt x="1" y="10835"/>
                      <a:pt x="3132" y="13966"/>
                      <a:pt x="6990" y="13966"/>
                    </a:cubicBezTo>
                    <a:cubicBezTo>
                      <a:pt x="10847" y="13966"/>
                      <a:pt x="13967" y="10835"/>
                      <a:pt x="13967" y="6977"/>
                    </a:cubicBezTo>
                    <a:cubicBezTo>
                      <a:pt x="13967" y="3120"/>
                      <a:pt x="10847" y="0"/>
                      <a:pt x="6990" y="0"/>
                    </a:cubicBezTo>
                    <a:close/>
                  </a:path>
                </a:pathLst>
              </a:custGeom>
              <a:solidFill>
                <a:srgbClr val="F6FAFA"/>
              </a:solidFill>
              <a:ln>
                <a:noFill/>
              </a:ln>
            </p:spPr>
            <p:txBody>
              <a:bodyPr spcFirstLastPara="1" wrap="square" lIns="0" tIns="91425" rIns="0" bIns="91425" anchor="ctr" anchorCtr="0">
                <a:noAutofit/>
              </a:bodyPr>
              <a:lstStyle/>
              <a:p>
                <a:pPr marL="0" lvl="0" indent="0" algn="ctr" rtl="0">
                  <a:spcBef>
                    <a:spcPts val="0"/>
                  </a:spcBef>
                  <a:spcAft>
                    <a:spcPts val="0"/>
                  </a:spcAft>
                  <a:buClr>
                    <a:schemeClr val="dk1"/>
                  </a:buClr>
                  <a:buSzPts val="1100"/>
                  <a:buFont typeface="Arial"/>
                  <a:buNone/>
                </a:pPr>
                <a:r>
                  <a:rPr lang="en" sz="2500" dirty="0">
                    <a:solidFill>
                      <a:srgbClr val="1C5B77"/>
                    </a:solidFill>
                    <a:latin typeface="Tahoma" panose="020B0604030504040204" pitchFamily="34" charset="0"/>
                    <a:ea typeface="Tahoma" panose="020B0604030504040204" pitchFamily="34" charset="0"/>
                    <a:cs typeface="Tahoma" panose="020B0604030504040204" pitchFamily="34" charset="0"/>
                    <a:sym typeface="Fira Sans Extra Condensed Medium"/>
                  </a:rPr>
                  <a:t>07</a:t>
                </a:r>
                <a:endParaRPr sz="2500" dirty="0">
                  <a:solidFill>
                    <a:srgbClr val="1C5B77"/>
                  </a:solidFill>
                  <a:latin typeface="Tahoma" panose="020B0604030504040204" pitchFamily="34" charset="0"/>
                  <a:ea typeface="Tahoma" panose="020B0604030504040204" pitchFamily="34" charset="0"/>
                  <a:cs typeface="Tahoma" panose="020B0604030504040204" pitchFamily="34" charset="0"/>
                </a:endParaRPr>
              </a:p>
            </p:txBody>
          </p:sp>
          <p:sp>
            <p:nvSpPr>
              <p:cNvPr id="250" name="Google Shape;1628;p33">
                <a:extLst>
                  <a:ext uri="{FF2B5EF4-FFF2-40B4-BE49-F238E27FC236}">
                    <a16:creationId xmlns:a16="http://schemas.microsoft.com/office/drawing/2014/main" id="{27D3B948-B403-4BB5-BC02-5116760537C3}"/>
                  </a:ext>
                </a:extLst>
              </p:cNvPr>
              <p:cNvSpPr txBox="1"/>
              <p:nvPr/>
            </p:nvSpPr>
            <p:spPr>
              <a:xfrm>
                <a:off x="2184743" y="1407820"/>
                <a:ext cx="1796177" cy="36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700" dirty="0">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sym typeface="Fira Sans Extra Condensed Medium"/>
                  </a:rPr>
                  <a:t>Our Client’s Feedback</a:t>
                </a:r>
              </a:p>
            </p:txBody>
          </p:sp>
        </p:grpSp>
      </p:grpSp>
      <p:grpSp>
        <p:nvGrpSpPr>
          <p:cNvPr id="251" name="Group 250">
            <a:extLst>
              <a:ext uri="{FF2B5EF4-FFF2-40B4-BE49-F238E27FC236}">
                <a16:creationId xmlns:a16="http://schemas.microsoft.com/office/drawing/2014/main" id="{546C375F-1C4F-4A5E-B747-6E5225923CAB}"/>
              </a:ext>
            </a:extLst>
          </p:cNvPr>
          <p:cNvGrpSpPr/>
          <p:nvPr/>
        </p:nvGrpSpPr>
        <p:grpSpPr>
          <a:xfrm>
            <a:off x="1175078" y="8003685"/>
            <a:ext cx="5061796" cy="712055"/>
            <a:chOff x="1201194" y="2374900"/>
            <a:chExt cx="5061796" cy="712055"/>
          </a:xfrm>
        </p:grpSpPr>
        <p:sp>
          <p:nvSpPr>
            <p:cNvPr id="252" name="Google Shape;1649;p33">
              <a:extLst>
                <a:ext uri="{FF2B5EF4-FFF2-40B4-BE49-F238E27FC236}">
                  <a16:creationId xmlns:a16="http://schemas.microsoft.com/office/drawing/2014/main" id="{178839A4-0065-4163-9606-C06B2290C962}"/>
                </a:ext>
              </a:extLst>
            </p:cNvPr>
            <p:cNvSpPr/>
            <p:nvPr/>
          </p:nvSpPr>
          <p:spPr>
            <a:xfrm>
              <a:off x="3666466" y="2374900"/>
              <a:ext cx="2596524" cy="709806"/>
            </a:xfrm>
            <a:custGeom>
              <a:avLst/>
              <a:gdLst/>
              <a:ahLst/>
              <a:cxnLst/>
              <a:rect l="l" t="t" r="r" b="b"/>
              <a:pathLst>
                <a:path w="96822" h="26468" extrusionOk="0">
                  <a:moveTo>
                    <a:pt x="0" y="0"/>
                  </a:moveTo>
                  <a:lnTo>
                    <a:pt x="0" y="26468"/>
                  </a:lnTo>
                  <a:lnTo>
                    <a:pt x="92071" y="26468"/>
                  </a:lnTo>
                  <a:cubicBezTo>
                    <a:pt x="94691" y="26468"/>
                    <a:pt x="96822" y="24337"/>
                    <a:pt x="96822" y="21717"/>
                  </a:cubicBezTo>
                  <a:lnTo>
                    <a:pt x="96822" y="4751"/>
                  </a:lnTo>
                  <a:cubicBezTo>
                    <a:pt x="96822" y="2132"/>
                    <a:pt x="94691" y="0"/>
                    <a:pt x="92071" y="0"/>
                  </a:cubicBezTo>
                  <a:close/>
                </a:path>
              </a:pathLst>
            </a:custGeom>
            <a:solidFill>
              <a:srgbClr val="F2F2F2"/>
            </a:solidFill>
            <a:ln>
              <a:noFill/>
            </a:ln>
          </p:spPr>
          <p:txBody>
            <a:bodyPr spcFirstLastPara="1" wrap="square" lIns="457200" tIns="91425" rIns="91425" bIns="91425" anchor="ctr" anchorCtr="0">
              <a:noAutofit/>
            </a:bodyPr>
            <a:lstStyle/>
            <a:p>
              <a:pPr marL="0" lvl="0" indent="0" algn="l" rtl="0">
                <a:spcBef>
                  <a:spcPts val="0"/>
                </a:spcBef>
                <a:spcAft>
                  <a:spcPts val="0"/>
                </a:spcAft>
                <a:buClr>
                  <a:schemeClr val="dk1"/>
                </a:buClr>
                <a:buSzPts val="1100"/>
                <a:buFont typeface="Arial"/>
                <a:buNone/>
              </a:pPr>
              <a:r>
                <a:rPr lang="en" sz="1200" dirty="0">
                  <a:solidFill>
                    <a:srgbClr val="1C5B77"/>
                  </a:solidFill>
                  <a:latin typeface="Tahoma" panose="020B0604030504040204" pitchFamily="34" charset="0"/>
                  <a:ea typeface="Tahoma" panose="020B0604030504040204" pitchFamily="34" charset="0"/>
                  <a:cs typeface="Tahoma" panose="020B0604030504040204" pitchFamily="34" charset="0"/>
                  <a:sym typeface="Roboto"/>
                </a:rPr>
                <a:t>DM, TRAKHEES, DDA</a:t>
              </a:r>
              <a:endParaRPr dirty="0">
                <a:solidFill>
                  <a:srgbClr val="1C5B77"/>
                </a:solidFill>
                <a:latin typeface="Tahoma" panose="020B0604030504040204" pitchFamily="34" charset="0"/>
                <a:ea typeface="Tahoma" panose="020B0604030504040204" pitchFamily="34" charset="0"/>
                <a:cs typeface="Tahoma" panose="020B0604030504040204" pitchFamily="34" charset="0"/>
              </a:endParaRPr>
            </a:p>
          </p:txBody>
        </p:sp>
        <p:grpSp>
          <p:nvGrpSpPr>
            <p:cNvPr id="253" name="Google Shape;1620;p33">
              <a:extLst>
                <a:ext uri="{FF2B5EF4-FFF2-40B4-BE49-F238E27FC236}">
                  <a16:creationId xmlns:a16="http://schemas.microsoft.com/office/drawing/2014/main" id="{6838D29B-DD5E-455E-8D51-D0DC25CD59F8}"/>
                </a:ext>
              </a:extLst>
            </p:cNvPr>
            <p:cNvGrpSpPr/>
            <p:nvPr/>
          </p:nvGrpSpPr>
          <p:grpSpPr>
            <a:xfrm>
              <a:off x="1201194" y="2377123"/>
              <a:ext cx="2735760" cy="709832"/>
              <a:chOff x="2088100" y="1263904"/>
              <a:chExt cx="2735760" cy="709832"/>
            </a:xfrm>
          </p:grpSpPr>
          <p:sp>
            <p:nvSpPr>
              <p:cNvPr id="254" name="Google Shape;1623;p33">
                <a:hlinkClick r:id="rId12" action="ppaction://hlinksldjump"/>
                <a:extLst>
                  <a:ext uri="{FF2B5EF4-FFF2-40B4-BE49-F238E27FC236}">
                    <a16:creationId xmlns:a16="http://schemas.microsoft.com/office/drawing/2014/main" id="{E3BC139A-D6D3-4EBE-8EF0-9A946467FE5F}"/>
                  </a:ext>
                </a:extLst>
              </p:cNvPr>
              <p:cNvSpPr/>
              <p:nvPr/>
            </p:nvSpPr>
            <p:spPr>
              <a:xfrm>
                <a:off x="2088100" y="1263904"/>
                <a:ext cx="2735760" cy="709832"/>
              </a:xfrm>
              <a:custGeom>
                <a:avLst/>
                <a:gdLst/>
                <a:ahLst/>
                <a:cxnLst/>
                <a:rect l="l" t="t" r="r" b="b"/>
                <a:pathLst>
                  <a:path w="102014" h="26469" extrusionOk="0">
                    <a:moveTo>
                      <a:pt x="3311" y="1"/>
                    </a:moveTo>
                    <a:cubicBezTo>
                      <a:pt x="1477" y="1"/>
                      <a:pt x="1" y="1489"/>
                      <a:pt x="1" y="3311"/>
                    </a:cubicBezTo>
                    <a:lnTo>
                      <a:pt x="1" y="23159"/>
                    </a:lnTo>
                    <a:cubicBezTo>
                      <a:pt x="1" y="24980"/>
                      <a:pt x="1477" y="26469"/>
                      <a:pt x="3311" y="26469"/>
                    </a:cubicBezTo>
                    <a:lnTo>
                      <a:pt x="91000" y="26469"/>
                    </a:lnTo>
                    <a:cubicBezTo>
                      <a:pt x="92036" y="26469"/>
                      <a:pt x="93012" y="25980"/>
                      <a:pt x="93643" y="25147"/>
                    </a:cubicBezTo>
                    <a:lnTo>
                      <a:pt x="101132" y="15229"/>
                    </a:lnTo>
                    <a:cubicBezTo>
                      <a:pt x="102013" y="14050"/>
                      <a:pt x="102013" y="12419"/>
                      <a:pt x="101132" y="11240"/>
                    </a:cubicBezTo>
                    <a:lnTo>
                      <a:pt x="93643" y="1323"/>
                    </a:lnTo>
                    <a:cubicBezTo>
                      <a:pt x="93012" y="489"/>
                      <a:pt x="92036" y="1"/>
                      <a:pt x="91000" y="1"/>
                    </a:cubicBezTo>
                    <a:close/>
                  </a:path>
                </a:pathLst>
              </a:custGeom>
              <a:solidFill>
                <a:srgbClr val="009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55" name="Google Shape;1625;p33">
                <a:extLst>
                  <a:ext uri="{FF2B5EF4-FFF2-40B4-BE49-F238E27FC236}">
                    <a16:creationId xmlns:a16="http://schemas.microsoft.com/office/drawing/2014/main" id="{E4F07E49-B23A-4252-BBEB-BB32ADB409C1}"/>
                  </a:ext>
                </a:extLst>
              </p:cNvPr>
              <p:cNvSpPr/>
              <p:nvPr/>
            </p:nvSpPr>
            <p:spPr>
              <a:xfrm>
                <a:off x="4076525" y="1349200"/>
                <a:ext cx="516357" cy="516357"/>
              </a:xfrm>
              <a:custGeom>
                <a:avLst/>
                <a:gdLst/>
                <a:ahLst/>
                <a:cxnLst/>
                <a:rect l="l" t="t" r="r" b="b"/>
                <a:pathLst>
                  <a:path w="13967" h="13967" extrusionOk="0">
                    <a:moveTo>
                      <a:pt x="6990" y="0"/>
                    </a:moveTo>
                    <a:cubicBezTo>
                      <a:pt x="3132" y="0"/>
                      <a:pt x="1" y="3120"/>
                      <a:pt x="1" y="6977"/>
                    </a:cubicBezTo>
                    <a:cubicBezTo>
                      <a:pt x="1" y="10835"/>
                      <a:pt x="3132" y="13966"/>
                      <a:pt x="6990" y="13966"/>
                    </a:cubicBezTo>
                    <a:cubicBezTo>
                      <a:pt x="10847" y="13966"/>
                      <a:pt x="13967" y="10835"/>
                      <a:pt x="13967" y="6977"/>
                    </a:cubicBezTo>
                    <a:cubicBezTo>
                      <a:pt x="13967" y="3120"/>
                      <a:pt x="10847" y="0"/>
                      <a:pt x="6990" y="0"/>
                    </a:cubicBezTo>
                    <a:close/>
                  </a:path>
                </a:pathLst>
              </a:custGeom>
              <a:solidFill>
                <a:srgbClr val="F6FAFA"/>
              </a:solidFill>
              <a:ln>
                <a:noFill/>
              </a:ln>
            </p:spPr>
            <p:txBody>
              <a:bodyPr spcFirstLastPara="1" wrap="square" lIns="0" tIns="91425" rIns="0" bIns="91425" anchor="ctr" anchorCtr="0">
                <a:noAutofit/>
              </a:bodyPr>
              <a:lstStyle/>
              <a:p>
                <a:pPr marL="0" lvl="0" indent="0" algn="ctr" rtl="0">
                  <a:spcBef>
                    <a:spcPts val="0"/>
                  </a:spcBef>
                  <a:spcAft>
                    <a:spcPts val="0"/>
                  </a:spcAft>
                  <a:buClr>
                    <a:schemeClr val="dk1"/>
                  </a:buClr>
                  <a:buSzPts val="1100"/>
                  <a:buFont typeface="Arial"/>
                  <a:buNone/>
                </a:pPr>
                <a:r>
                  <a:rPr lang="en" sz="2500" dirty="0">
                    <a:solidFill>
                      <a:srgbClr val="1C5B77"/>
                    </a:solidFill>
                    <a:latin typeface="Tahoma" panose="020B0604030504040204" pitchFamily="34" charset="0"/>
                    <a:ea typeface="Tahoma" panose="020B0604030504040204" pitchFamily="34" charset="0"/>
                    <a:cs typeface="Tahoma" panose="020B0604030504040204" pitchFamily="34" charset="0"/>
                    <a:sym typeface="Fira Sans Extra Condensed Medium"/>
                  </a:rPr>
                  <a:t>08</a:t>
                </a:r>
                <a:endParaRPr sz="2500" dirty="0">
                  <a:solidFill>
                    <a:srgbClr val="1C5B77"/>
                  </a:solidFill>
                  <a:latin typeface="Tahoma" panose="020B0604030504040204" pitchFamily="34" charset="0"/>
                  <a:ea typeface="Tahoma" panose="020B0604030504040204" pitchFamily="34" charset="0"/>
                  <a:cs typeface="Tahoma" panose="020B0604030504040204" pitchFamily="34" charset="0"/>
                </a:endParaRPr>
              </a:p>
            </p:txBody>
          </p:sp>
          <p:sp>
            <p:nvSpPr>
              <p:cNvPr id="256" name="Google Shape;1628;p33">
                <a:extLst>
                  <a:ext uri="{FF2B5EF4-FFF2-40B4-BE49-F238E27FC236}">
                    <a16:creationId xmlns:a16="http://schemas.microsoft.com/office/drawing/2014/main" id="{181A59BF-4A75-43D3-BF79-A9FF60EA3124}"/>
                  </a:ext>
                </a:extLst>
              </p:cNvPr>
              <p:cNvSpPr txBox="1"/>
              <p:nvPr/>
            </p:nvSpPr>
            <p:spPr>
              <a:xfrm>
                <a:off x="2184743" y="1407820"/>
                <a:ext cx="1796177" cy="36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700" dirty="0">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sym typeface="Fira Sans Extra Condensed Medium"/>
                  </a:rPr>
                  <a:t>Completion Certificates</a:t>
                </a:r>
              </a:p>
            </p:txBody>
          </p:sp>
        </p:grpSp>
      </p:grpSp>
    </p:spTree>
    <p:extLst>
      <p:ext uri="{BB962C8B-B14F-4D97-AF65-F5344CB8AC3E}">
        <p14:creationId xmlns:p14="http://schemas.microsoft.com/office/powerpoint/2010/main" val="13694311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75555-1CFD-B92C-E1D8-E32E1213EA6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96A183D-473B-93D1-10C1-ED03EBF31861}"/>
              </a:ext>
            </a:extLst>
          </p:cNvPr>
          <p:cNvPicPr preferRelativeResize="0">
            <a:picLocks/>
          </p:cNvPicPr>
          <p:nvPr/>
        </p:nvPicPr>
        <p:blipFill>
          <a:blip r:embed="rId2"/>
          <a:stretch>
            <a:fillRect/>
          </a:stretch>
        </p:blipFill>
        <p:spPr>
          <a:xfrm>
            <a:off x="118872" y="201168"/>
            <a:ext cx="7306056" cy="10287000"/>
          </a:xfrm>
          <a:prstGeom prst="rect">
            <a:avLst/>
          </a:prstGeom>
        </p:spPr>
      </p:pic>
    </p:spTree>
    <p:extLst>
      <p:ext uri="{BB962C8B-B14F-4D97-AF65-F5344CB8AC3E}">
        <p14:creationId xmlns:p14="http://schemas.microsoft.com/office/powerpoint/2010/main" val="15844572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A5BC37-7FE5-A0EC-CCBD-6A5C3D971D80}"/>
              </a:ext>
            </a:extLst>
          </p:cNvPr>
          <p:cNvPicPr preferRelativeResize="0">
            <a:picLocks/>
          </p:cNvPicPr>
          <p:nvPr/>
        </p:nvPicPr>
        <p:blipFill>
          <a:blip r:embed="rId2"/>
          <a:stretch>
            <a:fillRect/>
          </a:stretch>
        </p:blipFill>
        <p:spPr>
          <a:xfrm>
            <a:off x="118872" y="201168"/>
            <a:ext cx="7306056" cy="10287000"/>
          </a:xfrm>
          <a:prstGeom prst="rect">
            <a:avLst/>
          </a:prstGeom>
        </p:spPr>
      </p:pic>
    </p:spTree>
    <p:extLst>
      <p:ext uri="{BB962C8B-B14F-4D97-AF65-F5344CB8AC3E}">
        <p14:creationId xmlns:p14="http://schemas.microsoft.com/office/powerpoint/2010/main" val="8466525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6F6418-CBEE-1573-4632-B59A124ABAF3}"/>
              </a:ext>
            </a:extLst>
          </p:cNvPr>
          <p:cNvPicPr preferRelativeResize="0">
            <a:picLocks/>
          </p:cNvPicPr>
          <p:nvPr/>
        </p:nvPicPr>
        <p:blipFill>
          <a:blip r:embed="rId2"/>
          <a:stretch>
            <a:fillRect/>
          </a:stretch>
        </p:blipFill>
        <p:spPr>
          <a:xfrm>
            <a:off x="118872" y="201168"/>
            <a:ext cx="7306056" cy="10287000"/>
          </a:xfrm>
          <a:prstGeom prst="rect">
            <a:avLst/>
          </a:prstGeom>
        </p:spPr>
      </p:pic>
    </p:spTree>
    <p:extLst>
      <p:ext uri="{BB962C8B-B14F-4D97-AF65-F5344CB8AC3E}">
        <p14:creationId xmlns:p14="http://schemas.microsoft.com/office/powerpoint/2010/main" val="13571610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1AF935-AB43-F490-9AD4-FE4212246DBC}"/>
              </a:ext>
            </a:extLst>
          </p:cNvPr>
          <p:cNvPicPr preferRelativeResize="0">
            <a:picLocks/>
          </p:cNvPicPr>
          <p:nvPr/>
        </p:nvPicPr>
        <p:blipFill>
          <a:blip r:embed="rId2"/>
          <a:stretch>
            <a:fillRect/>
          </a:stretch>
        </p:blipFill>
        <p:spPr>
          <a:xfrm>
            <a:off x="118872" y="201168"/>
            <a:ext cx="7306056" cy="10287000"/>
          </a:xfrm>
          <a:prstGeom prst="rect">
            <a:avLst/>
          </a:prstGeom>
        </p:spPr>
      </p:pic>
    </p:spTree>
    <p:extLst>
      <p:ext uri="{BB962C8B-B14F-4D97-AF65-F5344CB8AC3E}">
        <p14:creationId xmlns:p14="http://schemas.microsoft.com/office/powerpoint/2010/main" val="17926178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FF26ED-8B04-4158-B658-4679C29F8AFF}"/>
              </a:ext>
            </a:extLst>
          </p:cNvPr>
          <p:cNvPicPr>
            <a:picLocks noChangeAspect="1"/>
          </p:cNvPicPr>
          <p:nvPr/>
        </p:nvPicPr>
        <p:blipFill rotWithShape="1">
          <a:blip r:embed="rId2"/>
          <a:srcRect l="851" t="930" r="725" b="1006"/>
          <a:stretch/>
        </p:blipFill>
        <p:spPr>
          <a:xfrm>
            <a:off x="118872" y="201168"/>
            <a:ext cx="7306056" cy="10286049"/>
          </a:xfrm>
          <a:prstGeom prst="rect">
            <a:avLst/>
          </a:prstGeom>
        </p:spPr>
      </p:pic>
    </p:spTree>
    <p:extLst>
      <p:ext uri="{BB962C8B-B14F-4D97-AF65-F5344CB8AC3E}">
        <p14:creationId xmlns:p14="http://schemas.microsoft.com/office/powerpoint/2010/main" val="914702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ECD792-BAE1-4263-AB65-15CBAEDBDF3B}"/>
              </a:ext>
            </a:extLst>
          </p:cNvPr>
          <p:cNvPicPr>
            <a:picLocks noChangeAspect="1"/>
          </p:cNvPicPr>
          <p:nvPr/>
        </p:nvPicPr>
        <p:blipFill rotWithShape="1">
          <a:blip r:embed="rId2"/>
          <a:srcRect l="720" t="442" r="1496" b="1918"/>
          <a:stretch/>
        </p:blipFill>
        <p:spPr>
          <a:xfrm>
            <a:off x="120650" y="201172"/>
            <a:ext cx="7301484" cy="10291056"/>
          </a:xfrm>
          <a:prstGeom prst="rect">
            <a:avLst/>
          </a:prstGeom>
        </p:spPr>
      </p:pic>
    </p:spTree>
    <p:extLst>
      <p:ext uri="{BB962C8B-B14F-4D97-AF65-F5344CB8AC3E}">
        <p14:creationId xmlns:p14="http://schemas.microsoft.com/office/powerpoint/2010/main" val="22195980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BA09DA-160B-4DA8-8C49-8CE231365849}"/>
              </a:ext>
            </a:extLst>
          </p:cNvPr>
          <p:cNvPicPr preferRelativeResize="0">
            <a:picLocks/>
          </p:cNvPicPr>
          <p:nvPr/>
        </p:nvPicPr>
        <p:blipFill rotWithShape="1">
          <a:blip r:embed="rId2"/>
          <a:srcRect l="4247" t="737" r="3425" b="895"/>
          <a:stretch/>
        </p:blipFill>
        <p:spPr>
          <a:xfrm>
            <a:off x="142422" y="201168"/>
            <a:ext cx="7306056" cy="10287000"/>
          </a:xfrm>
          <a:prstGeom prst="rect">
            <a:avLst/>
          </a:prstGeom>
        </p:spPr>
      </p:pic>
    </p:spTree>
    <p:extLst>
      <p:ext uri="{BB962C8B-B14F-4D97-AF65-F5344CB8AC3E}">
        <p14:creationId xmlns:p14="http://schemas.microsoft.com/office/powerpoint/2010/main" val="34757187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F12F49-051C-4F7F-B074-442A29686458}"/>
              </a:ext>
            </a:extLst>
          </p:cNvPr>
          <p:cNvSpPr txBox="1"/>
          <p:nvPr/>
        </p:nvSpPr>
        <p:spPr>
          <a:xfrm>
            <a:off x="196850" y="3898900"/>
            <a:ext cx="5257800" cy="1785104"/>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
                <a:srgbClr val="B52722"/>
              </a:buClr>
              <a:buSzPts val="2800"/>
              <a:buFont typeface="Londrina Solid"/>
              <a:buNone/>
              <a:tabLst/>
              <a:defRPr/>
            </a:pPr>
            <a:r>
              <a:rPr kumimoji="0" lang="en-US" sz="44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Londrina Solid"/>
              </a:rPr>
              <a:t>PRACTICE</a:t>
            </a:r>
            <a:endParaRPr kumimoji="0" lang="en-US" sz="36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Londrina Solid"/>
            </a:endParaRPr>
          </a:p>
          <a:p>
            <a:pPr marL="0" marR="0" lvl="0" indent="0" algn="ctr" defTabSz="914400" rtl="0" eaLnBrk="1" fontAlgn="auto" latinLnBrk="0" hangingPunct="1">
              <a:spcBef>
                <a:spcPts val="0"/>
              </a:spcBef>
              <a:spcAft>
                <a:spcPts val="0"/>
              </a:spcAft>
              <a:buClr>
                <a:srgbClr val="B52722"/>
              </a:buClr>
              <a:buSzPts val="2800"/>
              <a:buFont typeface="Londrina Solid"/>
              <a:buNone/>
              <a:tabLst/>
              <a:defRPr/>
            </a:pPr>
            <a:r>
              <a:rPr lang="en-US" sz="6600" b="1" kern="0" dirty="0">
                <a:solidFill>
                  <a:prstClr val="white"/>
                </a:solidFill>
                <a:latin typeface="Tahoma" panose="020B0604030504040204" pitchFamily="34" charset="0"/>
                <a:ea typeface="Tahoma" panose="020B0604030504040204" pitchFamily="34" charset="0"/>
                <a:cs typeface="Tahoma" panose="020B0604030504040204" pitchFamily="34" charset="0"/>
                <a:sym typeface="Londrina Solid"/>
              </a:rPr>
              <a:t>PERMIT</a:t>
            </a:r>
            <a:endParaRPr kumimoji="0" lang="en-US" sz="36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Londrina Solid"/>
            </a:endParaRPr>
          </a:p>
        </p:txBody>
      </p:sp>
      <p:grpSp>
        <p:nvGrpSpPr>
          <p:cNvPr id="3" name="Group 2">
            <a:extLst>
              <a:ext uri="{FF2B5EF4-FFF2-40B4-BE49-F238E27FC236}">
                <a16:creationId xmlns:a16="http://schemas.microsoft.com/office/drawing/2014/main" id="{51DA54CD-F7C4-4CB3-8F77-6BDE26FE7531}"/>
              </a:ext>
            </a:extLst>
          </p:cNvPr>
          <p:cNvGrpSpPr/>
          <p:nvPr/>
        </p:nvGrpSpPr>
        <p:grpSpPr>
          <a:xfrm>
            <a:off x="5669165" y="9156700"/>
            <a:ext cx="1887336" cy="1271549"/>
            <a:chOff x="5669165" y="9156700"/>
            <a:chExt cx="1887336" cy="1271549"/>
          </a:xfrm>
        </p:grpSpPr>
        <p:grpSp>
          <p:nvGrpSpPr>
            <p:cNvPr id="4" name="object 70">
              <a:extLst>
                <a:ext uri="{FF2B5EF4-FFF2-40B4-BE49-F238E27FC236}">
                  <a16:creationId xmlns:a16="http://schemas.microsoft.com/office/drawing/2014/main" id="{FC31D56E-40A0-4E3B-A426-DBBE321FC34F}"/>
                </a:ext>
              </a:extLst>
            </p:cNvPr>
            <p:cNvGrpSpPr/>
            <p:nvPr/>
          </p:nvGrpSpPr>
          <p:grpSpPr>
            <a:xfrm flipH="1">
              <a:off x="5669165" y="9156700"/>
              <a:ext cx="1887335" cy="1271549"/>
              <a:chOff x="0" y="352013"/>
              <a:chExt cx="3298190" cy="2222080"/>
            </a:xfrm>
          </p:grpSpPr>
          <p:sp>
            <p:nvSpPr>
              <p:cNvPr id="6" name="object 75">
                <a:extLst>
                  <a:ext uri="{FF2B5EF4-FFF2-40B4-BE49-F238E27FC236}">
                    <a16:creationId xmlns:a16="http://schemas.microsoft.com/office/drawing/2014/main" id="{FFAA5177-84A5-4528-A3DE-6044388BE223}"/>
                  </a:ext>
                </a:extLst>
              </p:cNvPr>
              <p:cNvSpPr/>
              <p:nvPr/>
            </p:nvSpPr>
            <p:spPr>
              <a:xfrm>
                <a:off x="0" y="1634293"/>
                <a:ext cx="2299335" cy="939800"/>
              </a:xfrm>
              <a:custGeom>
                <a:avLst/>
                <a:gdLst/>
                <a:ahLst/>
                <a:cxnLst/>
                <a:rect l="l" t="t" r="r" b="b"/>
                <a:pathLst>
                  <a:path w="2299335" h="939800">
                    <a:moveTo>
                      <a:pt x="793508" y="0"/>
                    </a:moveTo>
                    <a:lnTo>
                      <a:pt x="0" y="378688"/>
                    </a:lnTo>
                    <a:lnTo>
                      <a:pt x="0" y="380212"/>
                    </a:lnTo>
                    <a:lnTo>
                      <a:pt x="1530819" y="939520"/>
                    </a:lnTo>
                    <a:lnTo>
                      <a:pt x="2299042" y="150507"/>
                    </a:lnTo>
                    <a:lnTo>
                      <a:pt x="793508" y="0"/>
                    </a:lnTo>
                    <a:close/>
                  </a:path>
                </a:pathLst>
              </a:custGeom>
              <a:solidFill>
                <a:srgbClr val="0092D0"/>
              </a:solidFill>
              <a:ln>
                <a:solidFill>
                  <a:srgbClr val="0092D0"/>
                </a:solidFill>
              </a:ln>
            </p:spPr>
            <p:txBody>
              <a:bodyPr wrap="square" lIns="0" tIns="0" rIns="0" bIns="0" rtlCol="0"/>
              <a:lstStyle/>
              <a:p>
                <a:endParaRPr dirty="0"/>
              </a:p>
            </p:txBody>
          </p:sp>
          <p:sp>
            <p:nvSpPr>
              <p:cNvPr id="7" name="object 77">
                <a:extLst>
                  <a:ext uri="{FF2B5EF4-FFF2-40B4-BE49-F238E27FC236}">
                    <a16:creationId xmlns:a16="http://schemas.microsoft.com/office/drawing/2014/main" id="{E09D7FB4-CB0C-4DD9-A40E-7A3E8B51D4FC}"/>
                  </a:ext>
                </a:extLst>
              </p:cNvPr>
              <p:cNvSpPr/>
              <p:nvPr/>
            </p:nvSpPr>
            <p:spPr>
              <a:xfrm>
                <a:off x="0" y="352013"/>
                <a:ext cx="3298190" cy="1662430"/>
              </a:xfrm>
              <a:custGeom>
                <a:avLst/>
                <a:gdLst/>
                <a:ahLst/>
                <a:cxnLst/>
                <a:rect l="l" t="t" r="r" b="b"/>
                <a:pathLst>
                  <a:path w="3298190" h="1662430">
                    <a:moveTo>
                      <a:pt x="2789707" y="0"/>
                    </a:moveTo>
                    <a:lnTo>
                      <a:pt x="0" y="0"/>
                    </a:lnTo>
                    <a:lnTo>
                      <a:pt x="0" y="1661833"/>
                    </a:lnTo>
                    <a:lnTo>
                      <a:pt x="2789707" y="1661833"/>
                    </a:lnTo>
                    <a:lnTo>
                      <a:pt x="3297707" y="788060"/>
                    </a:lnTo>
                    <a:lnTo>
                      <a:pt x="2789707" y="0"/>
                    </a:lnTo>
                    <a:close/>
                  </a:path>
                </a:pathLst>
              </a:custGeom>
              <a:solidFill>
                <a:srgbClr val="36A9E1"/>
              </a:solidFill>
            </p:spPr>
            <p:txBody>
              <a:bodyPr wrap="square" lIns="0" tIns="0" rIns="0" bIns="0" rtlCol="0"/>
              <a:lstStyle/>
              <a:p>
                <a:endParaRPr/>
              </a:p>
            </p:txBody>
          </p:sp>
        </p:grpSp>
        <p:sp>
          <p:nvSpPr>
            <p:cNvPr id="5" name="TextBox 4">
              <a:hlinkClick r:id="rId2" action="ppaction://hlinksldjump"/>
              <a:extLst>
                <a:ext uri="{FF2B5EF4-FFF2-40B4-BE49-F238E27FC236}">
                  <a16:creationId xmlns:a16="http://schemas.microsoft.com/office/drawing/2014/main" id="{F6D4CEF0-F1F2-49DA-945C-4DDFC6939A9B}"/>
                </a:ext>
              </a:extLst>
            </p:cNvPr>
            <p:cNvSpPr txBox="1"/>
            <p:nvPr/>
          </p:nvSpPr>
          <p:spPr>
            <a:xfrm>
              <a:off x="5835651" y="9271994"/>
              <a:ext cx="1720850" cy="720710"/>
            </a:xfrm>
            <a:prstGeom prst="rect">
              <a:avLst/>
            </a:prstGeom>
            <a:noFill/>
          </p:spPr>
          <p:txBody>
            <a:bodyPr wrap="square">
              <a:spAutoFit/>
            </a:bodyPr>
            <a:lstStyle/>
            <a:p>
              <a:pPr marL="12700" algn="ctr">
                <a:lnSpc>
                  <a:spcPct val="100000"/>
                </a:lnSpc>
                <a:spcBef>
                  <a:spcPts val="100"/>
                </a:spcBef>
              </a:pPr>
              <a:r>
                <a:rPr lang="en-US" sz="2000" b="1" spc="-114" dirty="0">
                  <a:solidFill>
                    <a:srgbClr val="FFFFFF"/>
                  </a:solidFill>
                  <a:latin typeface="Tahoma"/>
                  <a:cs typeface="Tahoma"/>
                </a:rPr>
                <a:t>BACK TO</a:t>
              </a:r>
            </a:p>
            <a:p>
              <a:pPr marL="12700" algn="ctr">
                <a:lnSpc>
                  <a:spcPct val="100000"/>
                </a:lnSpc>
                <a:spcBef>
                  <a:spcPts val="100"/>
                </a:spcBef>
              </a:pPr>
              <a:r>
                <a:rPr lang="en-US" sz="2000" b="1" spc="-114" dirty="0">
                  <a:solidFill>
                    <a:srgbClr val="FFFFFF"/>
                  </a:solidFill>
                  <a:latin typeface="Tahoma"/>
                  <a:cs typeface="Tahoma"/>
                </a:rPr>
                <a:t>MAIN</a:t>
              </a:r>
            </a:p>
          </p:txBody>
        </p:sp>
      </p:grpSp>
    </p:spTree>
    <p:extLst>
      <p:ext uri="{BB962C8B-B14F-4D97-AF65-F5344CB8AC3E}">
        <p14:creationId xmlns:p14="http://schemas.microsoft.com/office/powerpoint/2010/main" val="14508268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815292-5C4F-B00A-4447-6BDFE6E49EAF}"/>
              </a:ext>
            </a:extLst>
          </p:cNvPr>
          <p:cNvPicPr>
            <a:picLocks noChangeAspect="1"/>
          </p:cNvPicPr>
          <p:nvPr/>
        </p:nvPicPr>
        <p:blipFill>
          <a:blip r:embed="rId2"/>
          <a:stretch>
            <a:fillRect/>
          </a:stretch>
        </p:blipFill>
        <p:spPr>
          <a:xfrm>
            <a:off x="425450" y="4737100"/>
            <a:ext cx="6659880" cy="1058652"/>
          </a:xfrm>
          <a:prstGeom prst="rect">
            <a:avLst/>
          </a:prstGeom>
        </p:spPr>
      </p:pic>
    </p:spTree>
    <p:extLst>
      <p:ext uri="{BB962C8B-B14F-4D97-AF65-F5344CB8AC3E}">
        <p14:creationId xmlns:p14="http://schemas.microsoft.com/office/powerpoint/2010/main" val="28039304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A17E12-32B4-4D7A-8DDF-D6CA1DE57C1C}"/>
              </a:ext>
            </a:extLst>
          </p:cNvPr>
          <p:cNvPicPr>
            <a:picLocks noChangeAspect="1"/>
          </p:cNvPicPr>
          <p:nvPr/>
        </p:nvPicPr>
        <p:blipFill>
          <a:blip r:embed="rId2"/>
          <a:stretch>
            <a:fillRect/>
          </a:stretch>
        </p:blipFill>
        <p:spPr>
          <a:xfrm>
            <a:off x="345118" y="3289300"/>
            <a:ext cx="6866264" cy="4715840"/>
          </a:xfrm>
          <a:prstGeom prst="rect">
            <a:avLst/>
          </a:prstGeom>
        </p:spPr>
      </p:pic>
    </p:spTree>
    <p:extLst>
      <p:ext uri="{BB962C8B-B14F-4D97-AF65-F5344CB8AC3E}">
        <p14:creationId xmlns:p14="http://schemas.microsoft.com/office/powerpoint/2010/main" val="8405042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30F48F-D438-4F2C-8B71-FF887FD8E6E7}"/>
              </a:ext>
            </a:extLst>
          </p:cNvPr>
          <p:cNvSpPr txBox="1"/>
          <p:nvPr/>
        </p:nvSpPr>
        <p:spPr>
          <a:xfrm>
            <a:off x="425450" y="3822700"/>
            <a:ext cx="5181600" cy="1785104"/>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
                <a:srgbClr val="B52722"/>
              </a:buClr>
              <a:buSzPts val="2800"/>
              <a:buFont typeface="Londrina Solid"/>
              <a:buNone/>
              <a:tabLst/>
              <a:defRPr/>
            </a:pPr>
            <a:r>
              <a:rPr lang="en-US" sz="6600" b="1" kern="0" dirty="0">
                <a:solidFill>
                  <a:prstClr val="white"/>
                </a:solidFill>
                <a:latin typeface="Tahoma" panose="020B0604030504040204" pitchFamily="34" charset="0"/>
                <a:ea typeface="Tahoma" panose="020B0604030504040204" pitchFamily="34" charset="0"/>
                <a:cs typeface="Tahoma" panose="020B0604030504040204" pitchFamily="34" charset="0"/>
                <a:sym typeface="Londrina Solid"/>
              </a:rPr>
              <a:t>MEGATECH</a:t>
            </a:r>
          </a:p>
          <a:p>
            <a:pPr marL="0" marR="0" lvl="0" indent="0" algn="ctr" defTabSz="914400" rtl="0" eaLnBrk="1" fontAlgn="auto" latinLnBrk="0" hangingPunct="1">
              <a:spcBef>
                <a:spcPts val="0"/>
              </a:spcBef>
              <a:spcAft>
                <a:spcPts val="0"/>
              </a:spcAft>
              <a:buClr>
                <a:srgbClr val="B52722"/>
              </a:buClr>
              <a:buSzPts val="2800"/>
              <a:buFont typeface="Londrina Solid"/>
              <a:buNone/>
              <a:tabLst/>
              <a:defRPr/>
            </a:pPr>
            <a:r>
              <a:rPr kumimoji="0" lang="en-US" sz="44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Londrina Solid"/>
              </a:rPr>
              <a:t>OVERVIEW</a:t>
            </a:r>
          </a:p>
        </p:txBody>
      </p:sp>
      <p:grpSp>
        <p:nvGrpSpPr>
          <p:cNvPr id="3" name="Group 2">
            <a:extLst>
              <a:ext uri="{FF2B5EF4-FFF2-40B4-BE49-F238E27FC236}">
                <a16:creationId xmlns:a16="http://schemas.microsoft.com/office/drawing/2014/main" id="{895E2071-AF62-4046-A7B2-D237DC05DDDD}"/>
              </a:ext>
            </a:extLst>
          </p:cNvPr>
          <p:cNvGrpSpPr/>
          <p:nvPr/>
        </p:nvGrpSpPr>
        <p:grpSpPr>
          <a:xfrm>
            <a:off x="5669165" y="9156700"/>
            <a:ext cx="1887336" cy="1271549"/>
            <a:chOff x="5669165" y="9156700"/>
            <a:chExt cx="1887336" cy="1271549"/>
          </a:xfrm>
        </p:grpSpPr>
        <p:grpSp>
          <p:nvGrpSpPr>
            <p:cNvPr id="4" name="object 70">
              <a:extLst>
                <a:ext uri="{FF2B5EF4-FFF2-40B4-BE49-F238E27FC236}">
                  <a16:creationId xmlns:a16="http://schemas.microsoft.com/office/drawing/2014/main" id="{130C02FF-ED7D-4900-8B81-37D2A50B993A}"/>
                </a:ext>
              </a:extLst>
            </p:cNvPr>
            <p:cNvGrpSpPr/>
            <p:nvPr/>
          </p:nvGrpSpPr>
          <p:grpSpPr>
            <a:xfrm flipH="1">
              <a:off x="5669165" y="9156700"/>
              <a:ext cx="1887335" cy="1271549"/>
              <a:chOff x="0" y="352013"/>
              <a:chExt cx="3298190" cy="2222080"/>
            </a:xfrm>
          </p:grpSpPr>
          <p:sp>
            <p:nvSpPr>
              <p:cNvPr id="6" name="object 75">
                <a:extLst>
                  <a:ext uri="{FF2B5EF4-FFF2-40B4-BE49-F238E27FC236}">
                    <a16:creationId xmlns:a16="http://schemas.microsoft.com/office/drawing/2014/main" id="{A8B4DA63-08DE-4C00-A1B9-AE8D0509D437}"/>
                  </a:ext>
                </a:extLst>
              </p:cNvPr>
              <p:cNvSpPr/>
              <p:nvPr/>
            </p:nvSpPr>
            <p:spPr>
              <a:xfrm>
                <a:off x="0" y="1634293"/>
                <a:ext cx="2299335" cy="939800"/>
              </a:xfrm>
              <a:custGeom>
                <a:avLst/>
                <a:gdLst/>
                <a:ahLst/>
                <a:cxnLst/>
                <a:rect l="l" t="t" r="r" b="b"/>
                <a:pathLst>
                  <a:path w="2299335" h="939800">
                    <a:moveTo>
                      <a:pt x="793508" y="0"/>
                    </a:moveTo>
                    <a:lnTo>
                      <a:pt x="0" y="378688"/>
                    </a:lnTo>
                    <a:lnTo>
                      <a:pt x="0" y="380212"/>
                    </a:lnTo>
                    <a:lnTo>
                      <a:pt x="1530819" y="939520"/>
                    </a:lnTo>
                    <a:lnTo>
                      <a:pt x="2299042" y="150507"/>
                    </a:lnTo>
                    <a:lnTo>
                      <a:pt x="793508" y="0"/>
                    </a:lnTo>
                    <a:close/>
                  </a:path>
                </a:pathLst>
              </a:custGeom>
              <a:solidFill>
                <a:srgbClr val="0092D0"/>
              </a:solidFill>
              <a:ln>
                <a:solidFill>
                  <a:srgbClr val="0092D0"/>
                </a:solidFill>
              </a:ln>
            </p:spPr>
            <p:txBody>
              <a:bodyPr wrap="square" lIns="0" tIns="0" rIns="0" bIns="0" rtlCol="0"/>
              <a:lstStyle/>
              <a:p>
                <a:endParaRPr dirty="0"/>
              </a:p>
            </p:txBody>
          </p:sp>
          <p:sp>
            <p:nvSpPr>
              <p:cNvPr id="7" name="object 77">
                <a:extLst>
                  <a:ext uri="{FF2B5EF4-FFF2-40B4-BE49-F238E27FC236}">
                    <a16:creationId xmlns:a16="http://schemas.microsoft.com/office/drawing/2014/main" id="{0E80BE44-A482-442A-8418-9B964B23E26A}"/>
                  </a:ext>
                </a:extLst>
              </p:cNvPr>
              <p:cNvSpPr/>
              <p:nvPr/>
            </p:nvSpPr>
            <p:spPr>
              <a:xfrm>
                <a:off x="0" y="352013"/>
                <a:ext cx="3298190" cy="1662430"/>
              </a:xfrm>
              <a:custGeom>
                <a:avLst/>
                <a:gdLst/>
                <a:ahLst/>
                <a:cxnLst/>
                <a:rect l="l" t="t" r="r" b="b"/>
                <a:pathLst>
                  <a:path w="3298190" h="1662430">
                    <a:moveTo>
                      <a:pt x="2789707" y="0"/>
                    </a:moveTo>
                    <a:lnTo>
                      <a:pt x="0" y="0"/>
                    </a:lnTo>
                    <a:lnTo>
                      <a:pt x="0" y="1661833"/>
                    </a:lnTo>
                    <a:lnTo>
                      <a:pt x="2789707" y="1661833"/>
                    </a:lnTo>
                    <a:lnTo>
                      <a:pt x="3297707" y="788060"/>
                    </a:lnTo>
                    <a:lnTo>
                      <a:pt x="2789707" y="0"/>
                    </a:lnTo>
                    <a:close/>
                  </a:path>
                </a:pathLst>
              </a:custGeom>
              <a:solidFill>
                <a:srgbClr val="36A9E1"/>
              </a:solidFill>
            </p:spPr>
            <p:txBody>
              <a:bodyPr wrap="square" lIns="0" tIns="0" rIns="0" bIns="0" rtlCol="0"/>
              <a:lstStyle/>
              <a:p>
                <a:endParaRPr/>
              </a:p>
            </p:txBody>
          </p:sp>
        </p:grpSp>
        <p:sp>
          <p:nvSpPr>
            <p:cNvPr id="5" name="TextBox 4">
              <a:hlinkClick r:id="rId2" action="ppaction://hlinksldjump"/>
              <a:extLst>
                <a:ext uri="{FF2B5EF4-FFF2-40B4-BE49-F238E27FC236}">
                  <a16:creationId xmlns:a16="http://schemas.microsoft.com/office/drawing/2014/main" id="{8209DFA5-2F94-4CDD-A464-219275946FAE}"/>
                </a:ext>
              </a:extLst>
            </p:cNvPr>
            <p:cNvSpPr txBox="1"/>
            <p:nvPr/>
          </p:nvSpPr>
          <p:spPr>
            <a:xfrm>
              <a:off x="5835651" y="9271994"/>
              <a:ext cx="1720850" cy="720710"/>
            </a:xfrm>
            <a:prstGeom prst="rect">
              <a:avLst/>
            </a:prstGeom>
            <a:noFill/>
          </p:spPr>
          <p:txBody>
            <a:bodyPr wrap="square">
              <a:spAutoFit/>
            </a:bodyPr>
            <a:lstStyle/>
            <a:p>
              <a:pPr marL="12700" algn="ctr">
                <a:lnSpc>
                  <a:spcPct val="100000"/>
                </a:lnSpc>
                <a:spcBef>
                  <a:spcPts val="100"/>
                </a:spcBef>
              </a:pPr>
              <a:r>
                <a:rPr lang="en-US" sz="2000" b="1" spc="-114" dirty="0">
                  <a:solidFill>
                    <a:srgbClr val="FFFFFF"/>
                  </a:solidFill>
                  <a:latin typeface="Tahoma"/>
                  <a:cs typeface="Tahoma"/>
                </a:rPr>
                <a:t>BACK TO</a:t>
              </a:r>
            </a:p>
            <a:p>
              <a:pPr marL="12700" algn="ctr">
                <a:lnSpc>
                  <a:spcPct val="100000"/>
                </a:lnSpc>
                <a:spcBef>
                  <a:spcPts val="100"/>
                </a:spcBef>
              </a:pPr>
              <a:r>
                <a:rPr lang="en-US" sz="2000" b="1" spc="-114" dirty="0">
                  <a:solidFill>
                    <a:srgbClr val="FFFFFF"/>
                  </a:solidFill>
                  <a:latin typeface="Tahoma"/>
                  <a:cs typeface="Tahoma"/>
                </a:rPr>
                <a:t>MAIN</a:t>
              </a:r>
            </a:p>
          </p:txBody>
        </p:sp>
      </p:grpSp>
    </p:spTree>
    <p:extLst>
      <p:ext uri="{BB962C8B-B14F-4D97-AF65-F5344CB8AC3E}">
        <p14:creationId xmlns:p14="http://schemas.microsoft.com/office/powerpoint/2010/main" val="31938941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033C2C-1FFB-4CA6-9C93-28FB7D96898D}"/>
              </a:ext>
            </a:extLst>
          </p:cNvPr>
          <p:cNvPicPr>
            <a:picLocks noChangeAspect="1"/>
          </p:cNvPicPr>
          <p:nvPr/>
        </p:nvPicPr>
        <p:blipFill>
          <a:blip r:embed="rId2"/>
          <a:stretch>
            <a:fillRect/>
          </a:stretch>
        </p:blipFill>
        <p:spPr>
          <a:xfrm>
            <a:off x="301625" y="3213100"/>
            <a:ext cx="6953250" cy="4752975"/>
          </a:xfrm>
          <a:prstGeom prst="rect">
            <a:avLst/>
          </a:prstGeom>
        </p:spPr>
      </p:pic>
    </p:spTree>
    <p:extLst>
      <p:ext uri="{BB962C8B-B14F-4D97-AF65-F5344CB8AC3E}">
        <p14:creationId xmlns:p14="http://schemas.microsoft.com/office/powerpoint/2010/main" val="35278989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28E46F-83DC-4540-AFF4-DAA1FB9E2394}"/>
              </a:ext>
            </a:extLst>
          </p:cNvPr>
          <p:cNvSpPr txBox="1"/>
          <p:nvPr/>
        </p:nvSpPr>
        <p:spPr>
          <a:xfrm>
            <a:off x="196850" y="3898900"/>
            <a:ext cx="5257800" cy="1785104"/>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
                <a:srgbClr val="B52722"/>
              </a:buClr>
              <a:buSzPts val="2800"/>
              <a:buFont typeface="Londrina Solid"/>
              <a:buNone/>
              <a:tabLst/>
              <a:defRPr/>
            </a:pPr>
            <a:r>
              <a:rPr kumimoji="0" lang="en-US" sz="44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Londrina Solid"/>
              </a:rPr>
              <a:t>OUR</a:t>
            </a:r>
            <a:endParaRPr kumimoji="0" lang="en-US" sz="36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Londrina Solid"/>
            </a:endParaRPr>
          </a:p>
          <a:p>
            <a:pPr marL="0" marR="0" lvl="0" indent="0" algn="ctr" defTabSz="914400" rtl="0" eaLnBrk="1" fontAlgn="auto" latinLnBrk="0" hangingPunct="1">
              <a:spcBef>
                <a:spcPts val="0"/>
              </a:spcBef>
              <a:spcAft>
                <a:spcPts val="0"/>
              </a:spcAft>
              <a:buClr>
                <a:srgbClr val="B52722"/>
              </a:buClr>
              <a:buSzPts val="2800"/>
              <a:buFont typeface="Londrina Solid"/>
              <a:buNone/>
              <a:tabLst/>
              <a:defRPr/>
            </a:pPr>
            <a:r>
              <a:rPr lang="en-US" sz="6600" b="1" kern="0" dirty="0">
                <a:solidFill>
                  <a:prstClr val="white"/>
                </a:solidFill>
                <a:latin typeface="Tahoma" panose="020B0604030504040204" pitchFamily="34" charset="0"/>
                <a:ea typeface="Tahoma" panose="020B0604030504040204" pitchFamily="34" charset="0"/>
                <a:cs typeface="Tahoma" panose="020B0604030504040204" pitchFamily="34" charset="0"/>
                <a:sym typeface="Londrina Solid"/>
              </a:rPr>
              <a:t>TEAM</a:t>
            </a:r>
            <a:endParaRPr kumimoji="0" lang="en-US" sz="36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Londrina Solid"/>
            </a:endParaRPr>
          </a:p>
        </p:txBody>
      </p:sp>
      <p:grpSp>
        <p:nvGrpSpPr>
          <p:cNvPr id="4" name="Group 3">
            <a:extLst>
              <a:ext uri="{FF2B5EF4-FFF2-40B4-BE49-F238E27FC236}">
                <a16:creationId xmlns:a16="http://schemas.microsoft.com/office/drawing/2014/main" id="{5A2C5B7A-AD09-462D-BBCE-90C865643560}"/>
              </a:ext>
            </a:extLst>
          </p:cNvPr>
          <p:cNvGrpSpPr/>
          <p:nvPr/>
        </p:nvGrpSpPr>
        <p:grpSpPr>
          <a:xfrm>
            <a:off x="5669165" y="9156700"/>
            <a:ext cx="1887336" cy="1271549"/>
            <a:chOff x="5669165" y="9156700"/>
            <a:chExt cx="1887336" cy="1271549"/>
          </a:xfrm>
        </p:grpSpPr>
        <p:grpSp>
          <p:nvGrpSpPr>
            <p:cNvPr id="5" name="object 70">
              <a:extLst>
                <a:ext uri="{FF2B5EF4-FFF2-40B4-BE49-F238E27FC236}">
                  <a16:creationId xmlns:a16="http://schemas.microsoft.com/office/drawing/2014/main" id="{D314B5F9-69D2-46BA-AA03-855C221831F8}"/>
                </a:ext>
              </a:extLst>
            </p:cNvPr>
            <p:cNvGrpSpPr/>
            <p:nvPr/>
          </p:nvGrpSpPr>
          <p:grpSpPr>
            <a:xfrm flipH="1">
              <a:off x="5669165" y="9156700"/>
              <a:ext cx="1887335" cy="1271549"/>
              <a:chOff x="0" y="352013"/>
              <a:chExt cx="3298190" cy="2222080"/>
            </a:xfrm>
          </p:grpSpPr>
          <p:sp>
            <p:nvSpPr>
              <p:cNvPr id="7" name="object 75">
                <a:extLst>
                  <a:ext uri="{FF2B5EF4-FFF2-40B4-BE49-F238E27FC236}">
                    <a16:creationId xmlns:a16="http://schemas.microsoft.com/office/drawing/2014/main" id="{C93034D9-027C-4758-9EB4-7E5C6F5F416D}"/>
                  </a:ext>
                </a:extLst>
              </p:cNvPr>
              <p:cNvSpPr/>
              <p:nvPr/>
            </p:nvSpPr>
            <p:spPr>
              <a:xfrm>
                <a:off x="0" y="1634293"/>
                <a:ext cx="2299335" cy="939800"/>
              </a:xfrm>
              <a:custGeom>
                <a:avLst/>
                <a:gdLst/>
                <a:ahLst/>
                <a:cxnLst/>
                <a:rect l="l" t="t" r="r" b="b"/>
                <a:pathLst>
                  <a:path w="2299335" h="939800">
                    <a:moveTo>
                      <a:pt x="793508" y="0"/>
                    </a:moveTo>
                    <a:lnTo>
                      <a:pt x="0" y="378688"/>
                    </a:lnTo>
                    <a:lnTo>
                      <a:pt x="0" y="380212"/>
                    </a:lnTo>
                    <a:lnTo>
                      <a:pt x="1530819" y="939520"/>
                    </a:lnTo>
                    <a:lnTo>
                      <a:pt x="2299042" y="150507"/>
                    </a:lnTo>
                    <a:lnTo>
                      <a:pt x="793508" y="0"/>
                    </a:lnTo>
                    <a:close/>
                  </a:path>
                </a:pathLst>
              </a:custGeom>
              <a:solidFill>
                <a:srgbClr val="0092D0"/>
              </a:solidFill>
              <a:ln>
                <a:solidFill>
                  <a:srgbClr val="0092D0"/>
                </a:solidFill>
              </a:ln>
            </p:spPr>
            <p:txBody>
              <a:bodyPr wrap="square" lIns="0" tIns="0" rIns="0" bIns="0" rtlCol="0"/>
              <a:lstStyle/>
              <a:p>
                <a:endParaRPr dirty="0"/>
              </a:p>
            </p:txBody>
          </p:sp>
          <p:sp>
            <p:nvSpPr>
              <p:cNvPr id="8" name="object 77">
                <a:extLst>
                  <a:ext uri="{FF2B5EF4-FFF2-40B4-BE49-F238E27FC236}">
                    <a16:creationId xmlns:a16="http://schemas.microsoft.com/office/drawing/2014/main" id="{AD2C029E-23CA-4B14-8ADE-32DAF3102B8A}"/>
                  </a:ext>
                </a:extLst>
              </p:cNvPr>
              <p:cNvSpPr/>
              <p:nvPr/>
            </p:nvSpPr>
            <p:spPr>
              <a:xfrm>
                <a:off x="0" y="352013"/>
                <a:ext cx="3298190" cy="1662430"/>
              </a:xfrm>
              <a:custGeom>
                <a:avLst/>
                <a:gdLst/>
                <a:ahLst/>
                <a:cxnLst/>
                <a:rect l="l" t="t" r="r" b="b"/>
                <a:pathLst>
                  <a:path w="3298190" h="1662430">
                    <a:moveTo>
                      <a:pt x="2789707" y="0"/>
                    </a:moveTo>
                    <a:lnTo>
                      <a:pt x="0" y="0"/>
                    </a:lnTo>
                    <a:lnTo>
                      <a:pt x="0" y="1661833"/>
                    </a:lnTo>
                    <a:lnTo>
                      <a:pt x="2789707" y="1661833"/>
                    </a:lnTo>
                    <a:lnTo>
                      <a:pt x="3297707" y="788060"/>
                    </a:lnTo>
                    <a:lnTo>
                      <a:pt x="2789707" y="0"/>
                    </a:lnTo>
                    <a:close/>
                  </a:path>
                </a:pathLst>
              </a:custGeom>
              <a:solidFill>
                <a:srgbClr val="36A9E1"/>
              </a:solidFill>
            </p:spPr>
            <p:txBody>
              <a:bodyPr wrap="square" lIns="0" tIns="0" rIns="0" bIns="0" rtlCol="0"/>
              <a:lstStyle/>
              <a:p>
                <a:endParaRPr/>
              </a:p>
            </p:txBody>
          </p:sp>
        </p:grpSp>
        <p:sp>
          <p:nvSpPr>
            <p:cNvPr id="6" name="TextBox 5">
              <a:hlinkClick r:id="rId2" action="ppaction://hlinksldjump"/>
              <a:extLst>
                <a:ext uri="{FF2B5EF4-FFF2-40B4-BE49-F238E27FC236}">
                  <a16:creationId xmlns:a16="http://schemas.microsoft.com/office/drawing/2014/main" id="{02DBBF08-4848-4D8C-B7DE-3A873968DF52}"/>
                </a:ext>
              </a:extLst>
            </p:cNvPr>
            <p:cNvSpPr txBox="1"/>
            <p:nvPr/>
          </p:nvSpPr>
          <p:spPr>
            <a:xfrm>
              <a:off x="5835651" y="9271994"/>
              <a:ext cx="1720850" cy="720710"/>
            </a:xfrm>
            <a:prstGeom prst="rect">
              <a:avLst/>
            </a:prstGeom>
            <a:noFill/>
          </p:spPr>
          <p:txBody>
            <a:bodyPr wrap="square">
              <a:spAutoFit/>
            </a:bodyPr>
            <a:lstStyle/>
            <a:p>
              <a:pPr marL="12700" algn="ctr">
                <a:lnSpc>
                  <a:spcPct val="100000"/>
                </a:lnSpc>
                <a:spcBef>
                  <a:spcPts val="100"/>
                </a:spcBef>
              </a:pPr>
              <a:r>
                <a:rPr lang="en-US" sz="2000" b="1" spc="-114" dirty="0">
                  <a:solidFill>
                    <a:srgbClr val="FFFFFF"/>
                  </a:solidFill>
                  <a:latin typeface="Tahoma"/>
                  <a:cs typeface="Tahoma"/>
                </a:rPr>
                <a:t>BACK TO</a:t>
              </a:r>
            </a:p>
            <a:p>
              <a:pPr marL="12700" algn="ctr">
                <a:lnSpc>
                  <a:spcPct val="100000"/>
                </a:lnSpc>
                <a:spcBef>
                  <a:spcPts val="100"/>
                </a:spcBef>
              </a:pPr>
              <a:r>
                <a:rPr lang="en-US" sz="2000" b="1" spc="-114" dirty="0">
                  <a:solidFill>
                    <a:srgbClr val="FFFFFF"/>
                  </a:solidFill>
                  <a:latin typeface="Tahoma"/>
                  <a:cs typeface="Tahoma"/>
                </a:rPr>
                <a:t>MAIN</a:t>
              </a:r>
            </a:p>
          </p:txBody>
        </p:sp>
      </p:grpSp>
    </p:spTree>
    <p:extLst>
      <p:ext uri="{BB962C8B-B14F-4D97-AF65-F5344CB8AC3E}">
        <p14:creationId xmlns:p14="http://schemas.microsoft.com/office/powerpoint/2010/main" val="6731473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Google Shape;2010;p36">
            <a:extLst>
              <a:ext uri="{FF2B5EF4-FFF2-40B4-BE49-F238E27FC236}">
                <a16:creationId xmlns:a16="http://schemas.microsoft.com/office/drawing/2014/main" id="{5CB3A32D-7AC6-4142-A038-1484645A0FAE}"/>
              </a:ext>
            </a:extLst>
          </p:cNvPr>
          <p:cNvSpPr/>
          <p:nvPr/>
        </p:nvSpPr>
        <p:spPr>
          <a:xfrm>
            <a:off x="5623070" y="3645455"/>
            <a:ext cx="17" cy="17"/>
          </a:xfrm>
          <a:custGeom>
            <a:avLst/>
            <a:gdLst/>
            <a:ahLst/>
            <a:cxnLst/>
            <a:rect l="l" t="t" r="r" b="b"/>
            <a:pathLst>
              <a:path w="1" h="1" fill="none" extrusionOk="0">
                <a:moveTo>
                  <a:pt x="1" y="1"/>
                </a:moveTo>
                <a:close/>
              </a:path>
            </a:pathLst>
          </a:custGeom>
          <a:noFill/>
          <a:ln w="9225" cap="flat" cmpd="sng">
            <a:solidFill>
              <a:srgbClr val="77808A"/>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5" name="Group 1024">
            <a:extLst>
              <a:ext uri="{FF2B5EF4-FFF2-40B4-BE49-F238E27FC236}">
                <a16:creationId xmlns:a16="http://schemas.microsoft.com/office/drawing/2014/main" id="{34046BFD-64F6-4CED-BC51-20901AB3A0AC}"/>
              </a:ext>
            </a:extLst>
          </p:cNvPr>
          <p:cNvGrpSpPr/>
          <p:nvPr/>
        </p:nvGrpSpPr>
        <p:grpSpPr>
          <a:xfrm>
            <a:off x="2735502" y="2632936"/>
            <a:ext cx="2085497" cy="665160"/>
            <a:chOff x="4470970" y="7128051"/>
            <a:chExt cx="2304200" cy="734914"/>
          </a:xfrm>
        </p:grpSpPr>
        <p:grpSp>
          <p:nvGrpSpPr>
            <p:cNvPr id="473" name="Group 472">
              <a:extLst>
                <a:ext uri="{FF2B5EF4-FFF2-40B4-BE49-F238E27FC236}">
                  <a16:creationId xmlns:a16="http://schemas.microsoft.com/office/drawing/2014/main" id="{1EFD3F70-C602-44ED-B363-6930CADA3139}"/>
                </a:ext>
              </a:extLst>
            </p:cNvPr>
            <p:cNvGrpSpPr/>
            <p:nvPr/>
          </p:nvGrpSpPr>
          <p:grpSpPr>
            <a:xfrm>
              <a:off x="4470970" y="7128051"/>
              <a:ext cx="2304200" cy="734914"/>
              <a:chOff x="554192" y="5543704"/>
              <a:chExt cx="3180036" cy="1014258"/>
            </a:xfrm>
          </p:grpSpPr>
          <p:sp>
            <p:nvSpPr>
              <p:cNvPr id="511" name="Partial Circle 510">
                <a:extLst>
                  <a:ext uri="{FF2B5EF4-FFF2-40B4-BE49-F238E27FC236}">
                    <a16:creationId xmlns:a16="http://schemas.microsoft.com/office/drawing/2014/main" id="{22618B9A-9598-43B9-B7B6-8A75D41AA435}"/>
                  </a:ext>
                </a:extLst>
              </p:cNvPr>
              <p:cNvSpPr/>
              <p:nvPr/>
            </p:nvSpPr>
            <p:spPr>
              <a:xfrm>
                <a:off x="554192" y="5543704"/>
                <a:ext cx="1014258" cy="1014258"/>
              </a:xfrm>
              <a:prstGeom prst="pie">
                <a:avLst>
                  <a:gd name="adj1" fmla="val 5282855"/>
                  <a:gd name="adj2" fmla="val 16200000"/>
                </a:avLst>
              </a:prstGeom>
              <a:gradFill flip="none" rotWithShape="1">
                <a:gsLst>
                  <a:gs pos="0">
                    <a:srgbClr val="FE8007">
                      <a:shade val="30000"/>
                      <a:satMod val="115000"/>
                    </a:srgbClr>
                  </a:gs>
                  <a:gs pos="50000">
                    <a:srgbClr val="FE8007">
                      <a:shade val="67500"/>
                      <a:satMod val="115000"/>
                    </a:srgbClr>
                  </a:gs>
                  <a:gs pos="100000">
                    <a:srgbClr val="FE8007">
                      <a:shade val="100000"/>
                      <a:satMod val="115000"/>
                    </a:srgbClr>
                  </a:gs>
                </a:gsLst>
                <a:path path="circle">
                  <a:fillToRect l="50000" t="50000" r="50000" b="50000"/>
                </a:path>
                <a:tileRect/>
              </a:gradFill>
              <a:ln>
                <a:noFill/>
              </a:ln>
            </p:spPr>
            <p:txBody>
              <a:bodyPr spcFirstLastPara="1" wrap="square" lIns="91425" tIns="91425" rIns="91425" bIns="91425" anchor="ctr" anchorCtr="0">
                <a:noAutofit/>
              </a:bodyPr>
              <a:lstStyle/>
              <a:p>
                <a:pPr>
                  <a:buClr>
                    <a:srgbClr val="000000"/>
                  </a:buClr>
                </a:pPr>
                <a:endParaRPr lang="en-US" sz="1400" kern="0">
                  <a:solidFill>
                    <a:srgbClr val="000000"/>
                  </a:solidFill>
                  <a:latin typeface="Arial"/>
                  <a:cs typeface="Arial"/>
                </a:endParaRPr>
              </a:p>
            </p:txBody>
          </p:sp>
          <p:sp>
            <p:nvSpPr>
              <p:cNvPr id="512" name="Google Shape;507;p25">
                <a:extLst>
                  <a:ext uri="{FF2B5EF4-FFF2-40B4-BE49-F238E27FC236}">
                    <a16:creationId xmlns:a16="http://schemas.microsoft.com/office/drawing/2014/main" id="{503B7895-229E-4FCB-91CF-37FBD1F5B323}"/>
                  </a:ext>
                </a:extLst>
              </p:cNvPr>
              <p:cNvSpPr/>
              <p:nvPr/>
            </p:nvSpPr>
            <p:spPr>
              <a:xfrm>
                <a:off x="677228" y="5639951"/>
                <a:ext cx="3057000" cy="806995"/>
              </a:xfrm>
              <a:prstGeom prst="roundRect">
                <a:avLst>
                  <a:gd name="adj" fmla="val 50000"/>
                </a:avLst>
              </a:prstGeom>
              <a:solidFill>
                <a:srgbClr val="F3F3F3"/>
              </a:solidFill>
              <a:ln>
                <a:solidFill>
                  <a:schemeClr val="bg1"/>
                </a:solidFill>
                <a:prstDash val="sysDash"/>
              </a:ln>
              <a:effectLst>
                <a:outerShdw blurRad="114300" dist="85725" dir="3840000" algn="bl" rotWithShape="0">
                  <a:srgbClr val="000000">
                    <a:alpha val="18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08;p25">
                <a:extLst>
                  <a:ext uri="{FF2B5EF4-FFF2-40B4-BE49-F238E27FC236}">
                    <a16:creationId xmlns:a16="http://schemas.microsoft.com/office/drawing/2014/main" id="{64607FA3-5CAC-4A07-B006-D7B260516624}"/>
                  </a:ext>
                </a:extLst>
              </p:cNvPr>
              <p:cNvSpPr/>
              <p:nvPr/>
            </p:nvSpPr>
            <p:spPr>
              <a:xfrm>
                <a:off x="749593" y="5711668"/>
                <a:ext cx="678331" cy="678331"/>
              </a:xfrm>
              <a:prstGeom prst="ellipse">
                <a:avLst/>
              </a:prstGeom>
              <a:solidFill>
                <a:srgbClr val="F3F3F3"/>
              </a:solidFill>
              <a:ln w="12700">
                <a:solidFill>
                  <a:srgbClr val="FE8007"/>
                </a:solidFill>
                <a:prstDash val="sysDash"/>
              </a:ln>
              <a:effectLst>
                <a:outerShdw blurRad="114300" dist="85725" dir="3840000" algn="bl" rotWithShape="0">
                  <a:srgbClr val="000000">
                    <a:alpha val="18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75" name="TextBox 474">
              <a:extLst>
                <a:ext uri="{FF2B5EF4-FFF2-40B4-BE49-F238E27FC236}">
                  <a16:creationId xmlns:a16="http://schemas.microsoft.com/office/drawing/2014/main" id="{65BF592D-DF50-425F-B05D-669B0526428F}"/>
                </a:ext>
              </a:extLst>
            </p:cNvPr>
            <p:cNvSpPr txBox="1"/>
            <p:nvPr/>
          </p:nvSpPr>
          <p:spPr>
            <a:xfrm>
              <a:off x="5042875" y="7252776"/>
              <a:ext cx="1642414" cy="510079"/>
            </a:xfrm>
            <a:prstGeom prst="rect">
              <a:avLst/>
            </a:prstGeom>
            <a:noFill/>
          </p:spPr>
          <p:txBody>
            <a:bodyPr wrap="square">
              <a:spAutoFit/>
            </a:bodyPr>
            <a:lstStyle/>
            <a:p>
              <a:pPr algn="ctr"/>
              <a:r>
                <a:rPr lang="en-US" sz="1200" b="1" spc="20" dirty="0">
                  <a:solidFill>
                    <a:srgbClr val="ED3F5C"/>
                  </a:solidFill>
                  <a:latin typeface="Trebuchet MS"/>
                  <a:cs typeface="Trebuchet MS"/>
                </a:rPr>
                <a:t>CFO</a:t>
              </a:r>
              <a:endParaRPr lang="en-US" sz="1200" b="1" spc="20" dirty="0">
                <a:solidFill>
                  <a:srgbClr val="FF0000"/>
                </a:solidFill>
                <a:latin typeface="Trebuchet MS"/>
                <a:cs typeface="Trebuchet MS"/>
              </a:endParaRPr>
            </a:p>
            <a:p>
              <a:pPr algn="ctr"/>
              <a:r>
                <a:rPr lang="en-US" sz="1200" b="1" spc="20" dirty="0">
                  <a:solidFill>
                    <a:srgbClr val="FF0000"/>
                  </a:solidFill>
                  <a:latin typeface="Trebuchet MS"/>
                </a:rPr>
                <a:t>Amjad Darwish</a:t>
              </a:r>
              <a:endParaRPr lang="en-US" sz="1200" b="1" dirty="0">
                <a:solidFill>
                  <a:srgbClr val="FF0000"/>
                </a:solidFill>
              </a:endParaRPr>
            </a:p>
          </p:txBody>
        </p:sp>
        <p:grpSp>
          <p:nvGrpSpPr>
            <p:cNvPr id="188" name="Google Shape;2132;p36">
              <a:extLst>
                <a:ext uri="{FF2B5EF4-FFF2-40B4-BE49-F238E27FC236}">
                  <a16:creationId xmlns:a16="http://schemas.microsoft.com/office/drawing/2014/main" id="{B6BEC922-0644-4C89-8E90-B2473430A2DB}"/>
                </a:ext>
              </a:extLst>
            </p:cNvPr>
            <p:cNvGrpSpPr/>
            <p:nvPr/>
          </p:nvGrpSpPr>
          <p:grpSpPr>
            <a:xfrm>
              <a:off x="4706196" y="7309986"/>
              <a:ext cx="300995" cy="303242"/>
              <a:chOff x="1377315" y="3639923"/>
              <a:chExt cx="423645" cy="426807"/>
            </a:xfrm>
            <a:solidFill>
              <a:srgbClr val="FE8007"/>
            </a:solidFill>
          </p:grpSpPr>
          <p:sp>
            <p:nvSpPr>
              <p:cNvPr id="189" name="Google Shape;2133;p36">
                <a:extLst>
                  <a:ext uri="{FF2B5EF4-FFF2-40B4-BE49-F238E27FC236}">
                    <a16:creationId xmlns:a16="http://schemas.microsoft.com/office/drawing/2014/main" id="{59EAEEFD-DADB-4245-8BEC-4A875F7D30C0}"/>
                  </a:ext>
                </a:extLst>
              </p:cNvPr>
              <p:cNvSpPr/>
              <p:nvPr/>
            </p:nvSpPr>
            <p:spPr>
              <a:xfrm>
                <a:off x="1449343" y="3853819"/>
                <a:ext cx="260682" cy="171337"/>
              </a:xfrm>
              <a:custGeom>
                <a:avLst/>
                <a:gdLst/>
                <a:ahLst/>
                <a:cxnLst/>
                <a:rect l="l" t="t" r="r" b="b"/>
                <a:pathLst>
                  <a:path w="15598" h="10252" extrusionOk="0">
                    <a:moveTo>
                      <a:pt x="11657" y="738"/>
                    </a:moveTo>
                    <a:cubicBezTo>
                      <a:pt x="14550" y="738"/>
                      <a:pt x="14859" y="3703"/>
                      <a:pt x="14859" y="4989"/>
                    </a:cubicBezTo>
                    <a:lnTo>
                      <a:pt x="14859" y="9513"/>
                    </a:lnTo>
                    <a:lnTo>
                      <a:pt x="739" y="9513"/>
                    </a:lnTo>
                    <a:lnTo>
                      <a:pt x="739" y="4989"/>
                    </a:lnTo>
                    <a:cubicBezTo>
                      <a:pt x="739" y="3703"/>
                      <a:pt x="1048" y="738"/>
                      <a:pt x="3941" y="738"/>
                    </a:cubicBezTo>
                    <a:lnTo>
                      <a:pt x="4799" y="738"/>
                    </a:lnTo>
                    <a:lnTo>
                      <a:pt x="7430" y="2667"/>
                    </a:lnTo>
                    <a:cubicBezTo>
                      <a:pt x="7491" y="2717"/>
                      <a:pt x="7569" y="2740"/>
                      <a:pt x="7647" y="2740"/>
                    </a:cubicBezTo>
                    <a:cubicBezTo>
                      <a:pt x="7721" y="2740"/>
                      <a:pt x="7795" y="2719"/>
                      <a:pt x="7859" y="2679"/>
                    </a:cubicBezTo>
                    <a:lnTo>
                      <a:pt x="10609" y="738"/>
                    </a:lnTo>
                    <a:close/>
                    <a:moveTo>
                      <a:pt x="3941" y="0"/>
                    </a:moveTo>
                    <a:cubicBezTo>
                      <a:pt x="1477" y="0"/>
                      <a:pt x="0" y="1870"/>
                      <a:pt x="0" y="4989"/>
                    </a:cubicBezTo>
                    <a:lnTo>
                      <a:pt x="0" y="9882"/>
                    </a:lnTo>
                    <a:cubicBezTo>
                      <a:pt x="0" y="10085"/>
                      <a:pt x="167" y="10252"/>
                      <a:pt x="370" y="10252"/>
                    </a:cubicBezTo>
                    <a:lnTo>
                      <a:pt x="15229" y="10252"/>
                    </a:lnTo>
                    <a:cubicBezTo>
                      <a:pt x="15431" y="10252"/>
                      <a:pt x="15598" y="10085"/>
                      <a:pt x="15598" y="9882"/>
                    </a:cubicBezTo>
                    <a:lnTo>
                      <a:pt x="15598" y="4989"/>
                    </a:lnTo>
                    <a:cubicBezTo>
                      <a:pt x="15598" y="1870"/>
                      <a:pt x="14121" y="0"/>
                      <a:pt x="11657" y="0"/>
                    </a:cubicBezTo>
                    <a:lnTo>
                      <a:pt x="10490" y="0"/>
                    </a:lnTo>
                    <a:cubicBezTo>
                      <a:pt x="10418" y="0"/>
                      <a:pt x="10335" y="24"/>
                      <a:pt x="10276" y="72"/>
                    </a:cubicBezTo>
                    <a:lnTo>
                      <a:pt x="7644" y="1929"/>
                    </a:lnTo>
                    <a:lnTo>
                      <a:pt x="5132" y="72"/>
                    </a:lnTo>
                    <a:cubicBezTo>
                      <a:pt x="5072" y="24"/>
                      <a:pt x="4989" y="0"/>
                      <a:pt x="491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134;p36">
                <a:extLst>
                  <a:ext uri="{FF2B5EF4-FFF2-40B4-BE49-F238E27FC236}">
                    <a16:creationId xmlns:a16="http://schemas.microsoft.com/office/drawing/2014/main" id="{C573E98E-053D-4BE7-88CD-C0BDA90B1963}"/>
                  </a:ext>
                </a:extLst>
              </p:cNvPr>
              <p:cNvSpPr/>
              <p:nvPr/>
            </p:nvSpPr>
            <p:spPr>
              <a:xfrm>
                <a:off x="1524747" y="3853919"/>
                <a:ext cx="43001" cy="171236"/>
              </a:xfrm>
              <a:custGeom>
                <a:avLst/>
                <a:gdLst/>
                <a:ahLst/>
                <a:cxnLst/>
                <a:rect l="l" t="t" r="r" b="b"/>
                <a:pathLst>
                  <a:path w="2573" h="10246" extrusionOk="0">
                    <a:moveTo>
                      <a:pt x="401" y="0"/>
                    </a:moveTo>
                    <a:cubicBezTo>
                      <a:pt x="379" y="0"/>
                      <a:pt x="357" y="2"/>
                      <a:pt x="334" y="6"/>
                    </a:cubicBezTo>
                    <a:cubicBezTo>
                      <a:pt x="132" y="42"/>
                      <a:pt x="1" y="232"/>
                      <a:pt x="37" y="435"/>
                    </a:cubicBezTo>
                    <a:lnTo>
                      <a:pt x="1811" y="9936"/>
                    </a:lnTo>
                    <a:cubicBezTo>
                      <a:pt x="1846" y="10115"/>
                      <a:pt x="2001" y="10246"/>
                      <a:pt x="2180" y="10246"/>
                    </a:cubicBezTo>
                    <a:cubicBezTo>
                      <a:pt x="2204" y="10246"/>
                      <a:pt x="2227" y="10234"/>
                      <a:pt x="2239" y="10234"/>
                    </a:cubicBezTo>
                    <a:cubicBezTo>
                      <a:pt x="2442" y="10198"/>
                      <a:pt x="2573" y="10007"/>
                      <a:pt x="2537" y="9805"/>
                    </a:cubicBezTo>
                    <a:lnTo>
                      <a:pt x="763" y="292"/>
                    </a:lnTo>
                    <a:cubicBezTo>
                      <a:pt x="731" y="123"/>
                      <a:pt x="577" y="0"/>
                      <a:pt x="4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135;p36">
                <a:extLst>
                  <a:ext uri="{FF2B5EF4-FFF2-40B4-BE49-F238E27FC236}">
                    <a16:creationId xmlns:a16="http://schemas.microsoft.com/office/drawing/2014/main" id="{2AB55C0E-F046-4F70-829B-A246FDAF94CC}"/>
                  </a:ext>
                </a:extLst>
              </p:cNvPr>
              <p:cNvSpPr/>
              <p:nvPr/>
            </p:nvSpPr>
            <p:spPr>
              <a:xfrm>
                <a:off x="1477803" y="3870564"/>
                <a:ext cx="83980" cy="154591"/>
              </a:xfrm>
              <a:custGeom>
                <a:avLst/>
                <a:gdLst/>
                <a:ahLst/>
                <a:cxnLst/>
                <a:rect l="l" t="t" r="r" b="b"/>
                <a:pathLst>
                  <a:path w="5025" h="9250" extrusionOk="0">
                    <a:moveTo>
                      <a:pt x="418" y="1"/>
                    </a:moveTo>
                    <a:cubicBezTo>
                      <a:pt x="357" y="1"/>
                      <a:pt x="295" y="16"/>
                      <a:pt x="238" y="46"/>
                    </a:cubicBezTo>
                    <a:cubicBezTo>
                      <a:pt x="60" y="153"/>
                      <a:pt x="0" y="379"/>
                      <a:pt x="107" y="558"/>
                    </a:cubicBezTo>
                    <a:lnTo>
                      <a:pt x="1417" y="2808"/>
                    </a:lnTo>
                    <a:lnTo>
                      <a:pt x="298" y="4689"/>
                    </a:lnTo>
                    <a:cubicBezTo>
                      <a:pt x="214" y="4844"/>
                      <a:pt x="226" y="5023"/>
                      <a:pt x="345" y="5142"/>
                    </a:cubicBezTo>
                    <a:lnTo>
                      <a:pt x="4358" y="9142"/>
                    </a:lnTo>
                    <a:cubicBezTo>
                      <a:pt x="4429" y="9214"/>
                      <a:pt x="4524" y="9250"/>
                      <a:pt x="4620" y="9250"/>
                    </a:cubicBezTo>
                    <a:cubicBezTo>
                      <a:pt x="4715" y="9250"/>
                      <a:pt x="4810" y="9214"/>
                      <a:pt x="4882" y="9142"/>
                    </a:cubicBezTo>
                    <a:cubicBezTo>
                      <a:pt x="5024" y="9000"/>
                      <a:pt x="5024" y="8761"/>
                      <a:pt x="4882" y="8619"/>
                    </a:cubicBezTo>
                    <a:lnTo>
                      <a:pt x="1072" y="4820"/>
                    </a:lnTo>
                    <a:lnTo>
                      <a:pt x="2155" y="2999"/>
                    </a:lnTo>
                    <a:cubicBezTo>
                      <a:pt x="2226" y="2880"/>
                      <a:pt x="2226" y="2737"/>
                      <a:pt x="2155" y="2618"/>
                    </a:cubicBezTo>
                    <a:lnTo>
                      <a:pt x="738" y="189"/>
                    </a:lnTo>
                    <a:cubicBezTo>
                      <a:pt x="673" y="67"/>
                      <a:pt x="548" y="1"/>
                      <a:pt x="41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136;p36">
                <a:extLst>
                  <a:ext uri="{FF2B5EF4-FFF2-40B4-BE49-F238E27FC236}">
                    <a16:creationId xmlns:a16="http://schemas.microsoft.com/office/drawing/2014/main" id="{3829815B-4311-4A44-915B-1D48546AD67C}"/>
                  </a:ext>
                </a:extLst>
              </p:cNvPr>
              <p:cNvSpPr/>
              <p:nvPr/>
            </p:nvSpPr>
            <p:spPr>
              <a:xfrm>
                <a:off x="1592798" y="3853919"/>
                <a:ext cx="38422" cy="171236"/>
              </a:xfrm>
              <a:custGeom>
                <a:avLst/>
                <a:gdLst/>
                <a:ahLst/>
                <a:cxnLst/>
                <a:rect l="l" t="t" r="r" b="b"/>
                <a:pathLst>
                  <a:path w="2299" h="10246" extrusionOk="0">
                    <a:moveTo>
                      <a:pt x="1899" y="0"/>
                    </a:moveTo>
                    <a:cubicBezTo>
                      <a:pt x="1723" y="0"/>
                      <a:pt x="1569" y="124"/>
                      <a:pt x="1537" y="304"/>
                    </a:cubicBezTo>
                    <a:lnTo>
                      <a:pt x="37" y="9817"/>
                    </a:lnTo>
                    <a:cubicBezTo>
                      <a:pt x="1" y="10019"/>
                      <a:pt x="144" y="10210"/>
                      <a:pt x="346" y="10234"/>
                    </a:cubicBezTo>
                    <a:cubicBezTo>
                      <a:pt x="358" y="10246"/>
                      <a:pt x="382" y="10246"/>
                      <a:pt x="406" y="10246"/>
                    </a:cubicBezTo>
                    <a:cubicBezTo>
                      <a:pt x="584" y="10246"/>
                      <a:pt x="739" y="10115"/>
                      <a:pt x="763" y="9936"/>
                    </a:cubicBezTo>
                    <a:lnTo>
                      <a:pt x="2263" y="423"/>
                    </a:lnTo>
                    <a:cubicBezTo>
                      <a:pt x="2299" y="221"/>
                      <a:pt x="2168" y="30"/>
                      <a:pt x="1965" y="6"/>
                    </a:cubicBezTo>
                    <a:cubicBezTo>
                      <a:pt x="1943" y="2"/>
                      <a:pt x="1921" y="0"/>
                      <a:pt x="18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137;p36">
                <a:extLst>
                  <a:ext uri="{FF2B5EF4-FFF2-40B4-BE49-F238E27FC236}">
                    <a16:creationId xmlns:a16="http://schemas.microsoft.com/office/drawing/2014/main" id="{A304A39B-8A1C-4125-95A3-DD7836DD437C}"/>
                  </a:ext>
                </a:extLst>
              </p:cNvPr>
              <p:cNvSpPr/>
              <p:nvPr/>
            </p:nvSpPr>
            <p:spPr>
              <a:xfrm>
                <a:off x="1600569" y="3870564"/>
                <a:ext cx="79802" cy="154591"/>
              </a:xfrm>
              <a:custGeom>
                <a:avLst/>
                <a:gdLst/>
                <a:ahLst/>
                <a:cxnLst/>
                <a:rect l="l" t="t" r="r" b="b"/>
                <a:pathLst>
                  <a:path w="4775" h="9250" extrusionOk="0">
                    <a:moveTo>
                      <a:pt x="4357" y="1"/>
                    </a:moveTo>
                    <a:cubicBezTo>
                      <a:pt x="4227" y="1"/>
                      <a:pt x="4101" y="67"/>
                      <a:pt x="4036" y="189"/>
                    </a:cubicBezTo>
                    <a:lnTo>
                      <a:pt x="2620" y="2618"/>
                    </a:lnTo>
                    <a:cubicBezTo>
                      <a:pt x="2548" y="2737"/>
                      <a:pt x="2548" y="2880"/>
                      <a:pt x="2620" y="2999"/>
                    </a:cubicBezTo>
                    <a:lnTo>
                      <a:pt x="3703" y="4832"/>
                    </a:lnTo>
                    <a:lnTo>
                      <a:pt x="143" y="8630"/>
                    </a:lnTo>
                    <a:cubicBezTo>
                      <a:pt x="0" y="8773"/>
                      <a:pt x="12" y="9011"/>
                      <a:pt x="155" y="9142"/>
                    </a:cubicBezTo>
                    <a:cubicBezTo>
                      <a:pt x="226" y="9214"/>
                      <a:pt x="322" y="9250"/>
                      <a:pt x="405" y="9250"/>
                    </a:cubicBezTo>
                    <a:cubicBezTo>
                      <a:pt x="500" y="9250"/>
                      <a:pt x="607" y="9202"/>
                      <a:pt x="679" y="9130"/>
                    </a:cubicBezTo>
                    <a:lnTo>
                      <a:pt x="4429" y="5130"/>
                    </a:lnTo>
                    <a:cubicBezTo>
                      <a:pt x="4548" y="5011"/>
                      <a:pt x="4560" y="4832"/>
                      <a:pt x="4477" y="4701"/>
                    </a:cubicBezTo>
                    <a:lnTo>
                      <a:pt x="3358" y="2808"/>
                    </a:lnTo>
                    <a:lnTo>
                      <a:pt x="4667" y="558"/>
                    </a:lnTo>
                    <a:cubicBezTo>
                      <a:pt x="4775" y="379"/>
                      <a:pt x="4715" y="153"/>
                      <a:pt x="4536" y="46"/>
                    </a:cubicBezTo>
                    <a:cubicBezTo>
                      <a:pt x="4479" y="16"/>
                      <a:pt x="4417" y="1"/>
                      <a:pt x="435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138;p36">
                <a:extLst>
                  <a:ext uri="{FF2B5EF4-FFF2-40B4-BE49-F238E27FC236}">
                    <a16:creationId xmlns:a16="http://schemas.microsoft.com/office/drawing/2014/main" id="{07F1AD9B-45E1-4A3D-A39F-4E5C0348D89B}"/>
                  </a:ext>
                </a:extLst>
              </p:cNvPr>
              <p:cNvSpPr/>
              <p:nvPr/>
            </p:nvSpPr>
            <p:spPr>
              <a:xfrm>
                <a:off x="1480377" y="3639923"/>
                <a:ext cx="198611" cy="202372"/>
              </a:xfrm>
              <a:custGeom>
                <a:avLst/>
                <a:gdLst/>
                <a:ahLst/>
                <a:cxnLst/>
                <a:rect l="l" t="t" r="r" b="b"/>
                <a:pathLst>
                  <a:path w="11884" h="12109" extrusionOk="0">
                    <a:moveTo>
                      <a:pt x="8133" y="726"/>
                    </a:moveTo>
                    <a:cubicBezTo>
                      <a:pt x="9169" y="726"/>
                      <a:pt x="10002" y="1572"/>
                      <a:pt x="10002" y="2596"/>
                    </a:cubicBezTo>
                    <a:lnTo>
                      <a:pt x="10002" y="4763"/>
                    </a:lnTo>
                    <a:cubicBezTo>
                      <a:pt x="10002" y="4882"/>
                      <a:pt x="10062" y="4989"/>
                      <a:pt x="10157" y="5060"/>
                    </a:cubicBezTo>
                    <a:cubicBezTo>
                      <a:pt x="10223" y="5110"/>
                      <a:pt x="10300" y="5136"/>
                      <a:pt x="10376" y="5136"/>
                    </a:cubicBezTo>
                    <a:cubicBezTo>
                      <a:pt x="10411" y="5136"/>
                      <a:pt x="10445" y="5131"/>
                      <a:pt x="10478" y="5120"/>
                    </a:cubicBezTo>
                    <a:cubicBezTo>
                      <a:pt x="10532" y="5104"/>
                      <a:pt x="10583" y="5097"/>
                      <a:pt x="10633" y="5097"/>
                    </a:cubicBezTo>
                    <a:cubicBezTo>
                      <a:pt x="10772" y="5097"/>
                      <a:pt x="10894" y="5154"/>
                      <a:pt x="10990" y="5251"/>
                    </a:cubicBezTo>
                    <a:cubicBezTo>
                      <a:pt x="11086" y="5346"/>
                      <a:pt x="11145" y="5477"/>
                      <a:pt x="11145" y="5620"/>
                    </a:cubicBezTo>
                    <a:lnTo>
                      <a:pt x="11145" y="6489"/>
                    </a:lnTo>
                    <a:cubicBezTo>
                      <a:pt x="11145" y="6772"/>
                      <a:pt x="10930" y="7013"/>
                      <a:pt x="10639" y="7013"/>
                    </a:cubicBezTo>
                    <a:cubicBezTo>
                      <a:pt x="10588" y="7013"/>
                      <a:pt x="10534" y="7005"/>
                      <a:pt x="10478" y="6989"/>
                    </a:cubicBezTo>
                    <a:cubicBezTo>
                      <a:pt x="10445" y="6978"/>
                      <a:pt x="10411" y="6973"/>
                      <a:pt x="10376" y="6973"/>
                    </a:cubicBezTo>
                    <a:cubicBezTo>
                      <a:pt x="10300" y="6973"/>
                      <a:pt x="10223" y="6999"/>
                      <a:pt x="10157" y="7049"/>
                    </a:cubicBezTo>
                    <a:cubicBezTo>
                      <a:pt x="10062" y="7108"/>
                      <a:pt x="10002" y="7227"/>
                      <a:pt x="10002" y="7334"/>
                    </a:cubicBezTo>
                    <a:lnTo>
                      <a:pt x="10002" y="7572"/>
                    </a:lnTo>
                    <a:cubicBezTo>
                      <a:pt x="10002" y="9108"/>
                      <a:pt x="6704" y="11275"/>
                      <a:pt x="6204" y="11382"/>
                    </a:cubicBezTo>
                    <a:lnTo>
                      <a:pt x="5716" y="11382"/>
                    </a:lnTo>
                    <a:cubicBezTo>
                      <a:pt x="5156" y="11287"/>
                      <a:pt x="1882" y="9061"/>
                      <a:pt x="1882" y="7572"/>
                    </a:cubicBezTo>
                    <a:lnTo>
                      <a:pt x="1882" y="7465"/>
                    </a:lnTo>
                    <a:cubicBezTo>
                      <a:pt x="1882" y="7346"/>
                      <a:pt x="1834" y="7239"/>
                      <a:pt x="1739" y="7180"/>
                    </a:cubicBezTo>
                    <a:cubicBezTo>
                      <a:pt x="1680" y="7120"/>
                      <a:pt x="1596" y="7096"/>
                      <a:pt x="1525" y="7096"/>
                    </a:cubicBezTo>
                    <a:cubicBezTo>
                      <a:pt x="1489" y="7096"/>
                      <a:pt x="1453" y="7108"/>
                      <a:pt x="1418" y="7120"/>
                    </a:cubicBezTo>
                    <a:cubicBezTo>
                      <a:pt x="1358" y="7132"/>
                      <a:pt x="1310" y="7144"/>
                      <a:pt x="1251" y="7144"/>
                    </a:cubicBezTo>
                    <a:cubicBezTo>
                      <a:pt x="965" y="7132"/>
                      <a:pt x="739" y="6882"/>
                      <a:pt x="739" y="6572"/>
                    </a:cubicBezTo>
                    <a:lnTo>
                      <a:pt x="739" y="5787"/>
                    </a:lnTo>
                    <a:cubicBezTo>
                      <a:pt x="739" y="5489"/>
                      <a:pt x="965" y="5227"/>
                      <a:pt x="1251" y="5227"/>
                    </a:cubicBezTo>
                    <a:cubicBezTo>
                      <a:pt x="1310" y="5227"/>
                      <a:pt x="1358" y="5227"/>
                      <a:pt x="1418" y="5251"/>
                    </a:cubicBezTo>
                    <a:cubicBezTo>
                      <a:pt x="1451" y="5262"/>
                      <a:pt x="1485" y="5267"/>
                      <a:pt x="1520" y="5267"/>
                    </a:cubicBezTo>
                    <a:cubicBezTo>
                      <a:pt x="1596" y="5267"/>
                      <a:pt x="1673" y="5241"/>
                      <a:pt x="1739" y="5191"/>
                    </a:cubicBezTo>
                    <a:cubicBezTo>
                      <a:pt x="1834" y="5120"/>
                      <a:pt x="1882" y="5013"/>
                      <a:pt x="1882" y="4894"/>
                    </a:cubicBezTo>
                    <a:lnTo>
                      <a:pt x="1882" y="2870"/>
                    </a:lnTo>
                    <a:cubicBezTo>
                      <a:pt x="1882" y="1691"/>
                      <a:pt x="2846" y="726"/>
                      <a:pt x="4025" y="726"/>
                    </a:cubicBezTo>
                    <a:close/>
                    <a:moveTo>
                      <a:pt x="4025" y="0"/>
                    </a:moveTo>
                    <a:cubicBezTo>
                      <a:pt x="2442" y="0"/>
                      <a:pt x="1156" y="1286"/>
                      <a:pt x="1156" y="2870"/>
                    </a:cubicBezTo>
                    <a:lnTo>
                      <a:pt x="1156" y="4501"/>
                    </a:lnTo>
                    <a:cubicBezTo>
                      <a:pt x="513" y="4548"/>
                      <a:pt x="1" y="5120"/>
                      <a:pt x="1" y="5787"/>
                    </a:cubicBezTo>
                    <a:lnTo>
                      <a:pt x="1" y="6572"/>
                    </a:lnTo>
                    <a:cubicBezTo>
                      <a:pt x="1" y="7251"/>
                      <a:pt x="525" y="7822"/>
                      <a:pt x="1180" y="7870"/>
                    </a:cubicBezTo>
                    <a:cubicBezTo>
                      <a:pt x="1513" y="9799"/>
                      <a:pt x="4942" y="12109"/>
                      <a:pt x="5692" y="12109"/>
                    </a:cubicBezTo>
                    <a:lnTo>
                      <a:pt x="6204" y="12109"/>
                    </a:lnTo>
                    <a:cubicBezTo>
                      <a:pt x="6823" y="12109"/>
                      <a:pt x="10538" y="9775"/>
                      <a:pt x="10728" y="7739"/>
                    </a:cubicBezTo>
                    <a:cubicBezTo>
                      <a:pt x="11371" y="7680"/>
                      <a:pt x="11883" y="7144"/>
                      <a:pt x="11883" y="6489"/>
                    </a:cubicBezTo>
                    <a:lnTo>
                      <a:pt x="11883" y="5620"/>
                    </a:lnTo>
                    <a:cubicBezTo>
                      <a:pt x="11883" y="5286"/>
                      <a:pt x="11752" y="4965"/>
                      <a:pt x="11514" y="4727"/>
                    </a:cubicBezTo>
                    <a:cubicBezTo>
                      <a:pt x="11300" y="4524"/>
                      <a:pt x="11026" y="4394"/>
                      <a:pt x="10740" y="4370"/>
                    </a:cubicBezTo>
                    <a:lnTo>
                      <a:pt x="10740" y="2596"/>
                    </a:lnTo>
                    <a:cubicBezTo>
                      <a:pt x="10740" y="1167"/>
                      <a:pt x="9573" y="0"/>
                      <a:pt x="813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139;p36">
                <a:extLst>
                  <a:ext uri="{FF2B5EF4-FFF2-40B4-BE49-F238E27FC236}">
                    <a16:creationId xmlns:a16="http://schemas.microsoft.com/office/drawing/2014/main" id="{DA9F90FC-B3E5-4494-A76B-347886EF3336}"/>
                  </a:ext>
                </a:extLst>
              </p:cNvPr>
              <p:cNvSpPr/>
              <p:nvPr/>
            </p:nvSpPr>
            <p:spPr>
              <a:xfrm>
                <a:off x="1501869" y="3653526"/>
                <a:ext cx="150446" cy="70978"/>
              </a:xfrm>
              <a:custGeom>
                <a:avLst/>
                <a:gdLst/>
                <a:ahLst/>
                <a:cxnLst/>
                <a:rect l="l" t="t" r="r" b="b"/>
                <a:pathLst>
                  <a:path w="9002" h="4247" extrusionOk="0">
                    <a:moveTo>
                      <a:pt x="8575" y="1"/>
                    </a:moveTo>
                    <a:cubicBezTo>
                      <a:pt x="8527" y="1"/>
                      <a:pt x="8478" y="11"/>
                      <a:pt x="8430" y="31"/>
                    </a:cubicBezTo>
                    <a:lnTo>
                      <a:pt x="275" y="3544"/>
                    </a:lnTo>
                    <a:cubicBezTo>
                      <a:pt x="84" y="3627"/>
                      <a:pt x="1" y="3841"/>
                      <a:pt x="84" y="4032"/>
                    </a:cubicBezTo>
                    <a:cubicBezTo>
                      <a:pt x="144" y="4163"/>
                      <a:pt x="275" y="4246"/>
                      <a:pt x="417" y="4246"/>
                    </a:cubicBezTo>
                    <a:cubicBezTo>
                      <a:pt x="465" y="4246"/>
                      <a:pt x="513" y="4234"/>
                      <a:pt x="560" y="4222"/>
                    </a:cubicBezTo>
                    <a:lnTo>
                      <a:pt x="8728" y="710"/>
                    </a:lnTo>
                    <a:cubicBezTo>
                      <a:pt x="8907" y="627"/>
                      <a:pt x="9002" y="412"/>
                      <a:pt x="8918" y="222"/>
                    </a:cubicBezTo>
                    <a:cubicBezTo>
                      <a:pt x="8856" y="88"/>
                      <a:pt x="8720" y="1"/>
                      <a:pt x="85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140;p36">
                <a:extLst>
                  <a:ext uri="{FF2B5EF4-FFF2-40B4-BE49-F238E27FC236}">
                    <a16:creationId xmlns:a16="http://schemas.microsoft.com/office/drawing/2014/main" id="{BD2E4CD5-E4C9-46C9-96E6-5284E9ECCF00}"/>
                  </a:ext>
                </a:extLst>
              </p:cNvPr>
              <p:cNvSpPr/>
              <p:nvPr/>
            </p:nvSpPr>
            <p:spPr>
              <a:xfrm>
                <a:off x="1545838" y="3655097"/>
                <a:ext cx="53146" cy="29414"/>
              </a:xfrm>
              <a:custGeom>
                <a:avLst/>
                <a:gdLst/>
                <a:ahLst/>
                <a:cxnLst/>
                <a:rect l="l" t="t" r="r" b="b"/>
                <a:pathLst>
                  <a:path w="3180" h="1760" extrusionOk="0">
                    <a:moveTo>
                      <a:pt x="2765" y="0"/>
                    </a:moveTo>
                    <a:cubicBezTo>
                      <a:pt x="2716" y="0"/>
                      <a:pt x="2667" y="11"/>
                      <a:pt x="2620" y="33"/>
                    </a:cubicBezTo>
                    <a:lnTo>
                      <a:pt x="275" y="1057"/>
                    </a:lnTo>
                    <a:cubicBezTo>
                      <a:pt x="84" y="1140"/>
                      <a:pt x="1" y="1354"/>
                      <a:pt x="84" y="1545"/>
                    </a:cubicBezTo>
                    <a:cubicBezTo>
                      <a:pt x="144" y="1688"/>
                      <a:pt x="275" y="1759"/>
                      <a:pt x="418" y="1759"/>
                    </a:cubicBezTo>
                    <a:cubicBezTo>
                      <a:pt x="465" y="1759"/>
                      <a:pt x="525" y="1759"/>
                      <a:pt x="572" y="1735"/>
                    </a:cubicBezTo>
                    <a:lnTo>
                      <a:pt x="2906" y="699"/>
                    </a:lnTo>
                    <a:cubicBezTo>
                      <a:pt x="3097" y="628"/>
                      <a:pt x="3180" y="402"/>
                      <a:pt x="3097" y="223"/>
                    </a:cubicBezTo>
                    <a:cubicBezTo>
                      <a:pt x="3035" y="83"/>
                      <a:pt x="2902" y="0"/>
                      <a:pt x="27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141;p36">
                <a:extLst>
                  <a:ext uri="{FF2B5EF4-FFF2-40B4-BE49-F238E27FC236}">
                    <a16:creationId xmlns:a16="http://schemas.microsoft.com/office/drawing/2014/main" id="{028E0486-5E9C-47C2-A75A-A663D3160E7C}"/>
                  </a:ext>
                </a:extLst>
              </p:cNvPr>
              <p:cNvSpPr/>
              <p:nvPr/>
            </p:nvSpPr>
            <p:spPr>
              <a:xfrm>
                <a:off x="1514603" y="3679764"/>
                <a:ext cx="28478" cy="18868"/>
              </a:xfrm>
              <a:custGeom>
                <a:avLst/>
                <a:gdLst/>
                <a:ahLst/>
                <a:cxnLst/>
                <a:rect l="l" t="t" r="r" b="b"/>
                <a:pathLst>
                  <a:path w="1704" h="1129" extrusionOk="0">
                    <a:moveTo>
                      <a:pt x="1280" y="1"/>
                    </a:moveTo>
                    <a:cubicBezTo>
                      <a:pt x="1230" y="1"/>
                      <a:pt x="1179" y="11"/>
                      <a:pt x="1132" y="33"/>
                    </a:cubicBezTo>
                    <a:lnTo>
                      <a:pt x="275" y="426"/>
                    </a:lnTo>
                    <a:cubicBezTo>
                      <a:pt x="84" y="521"/>
                      <a:pt x="1" y="736"/>
                      <a:pt x="96" y="914"/>
                    </a:cubicBezTo>
                    <a:cubicBezTo>
                      <a:pt x="155" y="1057"/>
                      <a:pt x="286" y="1128"/>
                      <a:pt x="429" y="1128"/>
                    </a:cubicBezTo>
                    <a:cubicBezTo>
                      <a:pt x="477" y="1128"/>
                      <a:pt x="525" y="1117"/>
                      <a:pt x="572" y="1093"/>
                    </a:cubicBezTo>
                    <a:lnTo>
                      <a:pt x="1441" y="700"/>
                    </a:lnTo>
                    <a:cubicBezTo>
                      <a:pt x="1620" y="616"/>
                      <a:pt x="1703" y="390"/>
                      <a:pt x="1620" y="212"/>
                    </a:cubicBezTo>
                    <a:cubicBezTo>
                      <a:pt x="1559" y="80"/>
                      <a:pt x="1420" y="1"/>
                      <a:pt x="12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142;p36">
                <a:extLst>
                  <a:ext uri="{FF2B5EF4-FFF2-40B4-BE49-F238E27FC236}">
                    <a16:creationId xmlns:a16="http://schemas.microsoft.com/office/drawing/2014/main" id="{2E7B27A9-FB25-4CB4-A984-9371AE0592B7}"/>
                  </a:ext>
                </a:extLst>
              </p:cNvPr>
              <p:cNvSpPr/>
              <p:nvPr/>
            </p:nvSpPr>
            <p:spPr>
              <a:xfrm>
                <a:off x="1551419" y="3695423"/>
                <a:ext cx="34444" cy="146869"/>
              </a:xfrm>
              <a:custGeom>
                <a:avLst/>
                <a:gdLst/>
                <a:ahLst/>
                <a:cxnLst/>
                <a:rect l="l" t="t" r="r" b="b"/>
                <a:pathLst>
                  <a:path w="2061" h="8788" extrusionOk="0">
                    <a:moveTo>
                      <a:pt x="369" y="1"/>
                    </a:moveTo>
                    <a:cubicBezTo>
                      <a:pt x="167" y="1"/>
                      <a:pt x="0" y="168"/>
                      <a:pt x="0" y="370"/>
                    </a:cubicBezTo>
                    <a:lnTo>
                      <a:pt x="0" y="4382"/>
                    </a:lnTo>
                    <a:cubicBezTo>
                      <a:pt x="0" y="4585"/>
                      <a:pt x="167" y="4752"/>
                      <a:pt x="369" y="4752"/>
                    </a:cubicBezTo>
                    <a:lnTo>
                      <a:pt x="1322" y="4752"/>
                    </a:lnTo>
                    <a:lnTo>
                      <a:pt x="1322" y="8419"/>
                    </a:lnTo>
                    <a:cubicBezTo>
                      <a:pt x="1322" y="8621"/>
                      <a:pt x="1489" y="8788"/>
                      <a:pt x="1691" y="8788"/>
                    </a:cubicBezTo>
                    <a:cubicBezTo>
                      <a:pt x="1893" y="8788"/>
                      <a:pt x="2060" y="8621"/>
                      <a:pt x="2060" y="8419"/>
                    </a:cubicBezTo>
                    <a:lnTo>
                      <a:pt x="2060" y="4382"/>
                    </a:lnTo>
                    <a:cubicBezTo>
                      <a:pt x="2060" y="4180"/>
                      <a:pt x="1893" y="4013"/>
                      <a:pt x="1691" y="4013"/>
                    </a:cubicBezTo>
                    <a:lnTo>
                      <a:pt x="739" y="4013"/>
                    </a:lnTo>
                    <a:lnTo>
                      <a:pt x="739" y="370"/>
                    </a:lnTo>
                    <a:cubicBezTo>
                      <a:pt x="739" y="168"/>
                      <a:pt x="572" y="1"/>
                      <a:pt x="36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143;p36">
                <a:extLst>
                  <a:ext uri="{FF2B5EF4-FFF2-40B4-BE49-F238E27FC236}">
                    <a16:creationId xmlns:a16="http://schemas.microsoft.com/office/drawing/2014/main" id="{DDE98FCB-550D-45A4-AB81-EE3F537AB635}"/>
                  </a:ext>
                </a:extLst>
              </p:cNvPr>
              <p:cNvSpPr/>
              <p:nvPr/>
            </p:nvSpPr>
            <p:spPr>
              <a:xfrm>
                <a:off x="1605533" y="3667698"/>
                <a:ext cx="54934" cy="57992"/>
              </a:xfrm>
              <a:custGeom>
                <a:avLst/>
                <a:gdLst/>
                <a:ahLst/>
                <a:cxnLst/>
                <a:rect l="l" t="t" r="r" b="b"/>
                <a:pathLst>
                  <a:path w="3287" h="3470" extrusionOk="0">
                    <a:moveTo>
                      <a:pt x="411" y="0"/>
                    </a:moveTo>
                    <a:cubicBezTo>
                      <a:pt x="323" y="0"/>
                      <a:pt x="235" y="33"/>
                      <a:pt x="168" y="100"/>
                    </a:cubicBezTo>
                    <a:cubicBezTo>
                      <a:pt x="13" y="231"/>
                      <a:pt x="1" y="469"/>
                      <a:pt x="132" y="612"/>
                    </a:cubicBezTo>
                    <a:lnTo>
                      <a:pt x="2608" y="3351"/>
                    </a:lnTo>
                    <a:cubicBezTo>
                      <a:pt x="2680" y="3434"/>
                      <a:pt x="2787" y="3470"/>
                      <a:pt x="2882" y="3470"/>
                    </a:cubicBezTo>
                    <a:cubicBezTo>
                      <a:pt x="2977" y="3470"/>
                      <a:pt x="3061" y="3446"/>
                      <a:pt x="3132" y="3374"/>
                    </a:cubicBezTo>
                    <a:cubicBezTo>
                      <a:pt x="3275" y="3243"/>
                      <a:pt x="3287" y="3005"/>
                      <a:pt x="3156" y="2862"/>
                    </a:cubicBezTo>
                    <a:lnTo>
                      <a:pt x="679" y="124"/>
                    </a:lnTo>
                    <a:cubicBezTo>
                      <a:pt x="610" y="42"/>
                      <a:pt x="511" y="0"/>
                      <a:pt x="41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144;p36">
                <a:extLst>
                  <a:ext uri="{FF2B5EF4-FFF2-40B4-BE49-F238E27FC236}">
                    <a16:creationId xmlns:a16="http://schemas.microsoft.com/office/drawing/2014/main" id="{0BC757BC-E4C4-4716-892C-CFA062DF5683}"/>
                  </a:ext>
                </a:extLst>
              </p:cNvPr>
              <p:cNvSpPr/>
              <p:nvPr/>
            </p:nvSpPr>
            <p:spPr>
              <a:xfrm>
                <a:off x="1440787" y="3759296"/>
                <a:ext cx="66482" cy="136725"/>
              </a:xfrm>
              <a:custGeom>
                <a:avLst/>
                <a:gdLst/>
                <a:ahLst/>
                <a:cxnLst/>
                <a:rect l="l" t="t" r="r" b="b"/>
                <a:pathLst>
                  <a:path w="3978" h="8181" extrusionOk="0">
                    <a:moveTo>
                      <a:pt x="3608" y="1"/>
                    </a:moveTo>
                    <a:cubicBezTo>
                      <a:pt x="3418" y="1"/>
                      <a:pt x="3251" y="156"/>
                      <a:pt x="3251" y="358"/>
                    </a:cubicBezTo>
                    <a:cubicBezTo>
                      <a:pt x="3251" y="370"/>
                      <a:pt x="3203" y="1846"/>
                      <a:pt x="1465" y="3847"/>
                    </a:cubicBezTo>
                    <a:cubicBezTo>
                      <a:pt x="0" y="5537"/>
                      <a:pt x="1084" y="7871"/>
                      <a:pt x="1132" y="7966"/>
                    </a:cubicBezTo>
                    <a:cubicBezTo>
                      <a:pt x="1191" y="8097"/>
                      <a:pt x="1322" y="8180"/>
                      <a:pt x="1465" y="8180"/>
                    </a:cubicBezTo>
                    <a:cubicBezTo>
                      <a:pt x="1513" y="8180"/>
                      <a:pt x="1572" y="8169"/>
                      <a:pt x="1620" y="8145"/>
                    </a:cubicBezTo>
                    <a:cubicBezTo>
                      <a:pt x="1798" y="8061"/>
                      <a:pt x="1882" y="7835"/>
                      <a:pt x="1798" y="7657"/>
                    </a:cubicBezTo>
                    <a:cubicBezTo>
                      <a:pt x="1786" y="7633"/>
                      <a:pt x="870" y="5644"/>
                      <a:pt x="2025" y="4323"/>
                    </a:cubicBezTo>
                    <a:cubicBezTo>
                      <a:pt x="3953" y="2096"/>
                      <a:pt x="3977" y="429"/>
                      <a:pt x="3977" y="358"/>
                    </a:cubicBezTo>
                    <a:cubicBezTo>
                      <a:pt x="3977" y="156"/>
                      <a:pt x="3822" y="1"/>
                      <a:pt x="36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145;p36">
                <a:extLst>
                  <a:ext uri="{FF2B5EF4-FFF2-40B4-BE49-F238E27FC236}">
                    <a16:creationId xmlns:a16="http://schemas.microsoft.com/office/drawing/2014/main" id="{D57788ED-DA2B-410B-9E07-E5B5E5A5D8E0}"/>
                  </a:ext>
                </a:extLst>
              </p:cNvPr>
              <p:cNvSpPr/>
              <p:nvPr/>
            </p:nvSpPr>
            <p:spPr>
              <a:xfrm>
                <a:off x="1651708" y="3758912"/>
                <a:ext cx="66466" cy="136708"/>
              </a:xfrm>
              <a:custGeom>
                <a:avLst/>
                <a:gdLst/>
                <a:ahLst/>
                <a:cxnLst/>
                <a:rect l="l" t="t" r="r" b="b"/>
                <a:pathLst>
                  <a:path w="3977" h="8180" extrusionOk="0">
                    <a:moveTo>
                      <a:pt x="369" y="0"/>
                    </a:moveTo>
                    <a:cubicBezTo>
                      <a:pt x="167" y="0"/>
                      <a:pt x="0" y="155"/>
                      <a:pt x="0" y="369"/>
                    </a:cubicBezTo>
                    <a:cubicBezTo>
                      <a:pt x="0" y="429"/>
                      <a:pt x="24" y="2096"/>
                      <a:pt x="1965" y="4334"/>
                    </a:cubicBezTo>
                    <a:cubicBezTo>
                      <a:pt x="3108" y="5655"/>
                      <a:pt x="2191" y="7632"/>
                      <a:pt x="2191" y="7656"/>
                    </a:cubicBezTo>
                    <a:cubicBezTo>
                      <a:pt x="2096" y="7834"/>
                      <a:pt x="2179" y="8061"/>
                      <a:pt x="2358" y="8144"/>
                    </a:cubicBezTo>
                    <a:cubicBezTo>
                      <a:pt x="2417" y="8168"/>
                      <a:pt x="2465" y="8180"/>
                      <a:pt x="2524" y="8180"/>
                    </a:cubicBezTo>
                    <a:cubicBezTo>
                      <a:pt x="2655" y="8180"/>
                      <a:pt x="2786" y="8096"/>
                      <a:pt x="2846" y="7965"/>
                    </a:cubicBezTo>
                    <a:cubicBezTo>
                      <a:pt x="2893" y="7870"/>
                      <a:pt x="3977" y="5536"/>
                      <a:pt x="2512" y="3846"/>
                    </a:cubicBezTo>
                    <a:cubicBezTo>
                      <a:pt x="786" y="1857"/>
                      <a:pt x="738" y="393"/>
                      <a:pt x="738" y="357"/>
                    </a:cubicBezTo>
                    <a:cubicBezTo>
                      <a:pt x="738" y="155"/>
                      <a:pt x="572" y="0"/>
                      <a:pt x="36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146;p36">
                <a:extLst>
                  <a:ext uri="{FF2B5EF4-FFF2-40B4-BE49-F238E27FC236}">
                    <a16:creationId xmlns:a16="http://schemas.microsoft.com/office/drawing/2014/main" id="{CE2EA874-A2F8-42D4-8552-E041D4649FF3}"/>
                  </a:ext>
                </a:extLst>
              </p:cNvPr>
              <p:cNvSpPr/>
              <p:nvPr/>
            </p:nvSpPr>
            <p:spPr>
              <a:xfrm>
                <a:off x="1594586" y="3725471"/>
                <a:ext cx="21308" cy="21509"/>
              </a:xfrm>
              <a:custGeom>
                <a:avLst/>
                <a:gdLst/>
                <a:ahLst/>
                <a:cxnLst/>
                <a:rect l="l" t="t" r="r" b="b"/>
                <a:pathLst>
                  <a:path w="1275" h="1287" extrusionOk="0">
                    <a:moveTo>
                      <a:pt x="644" y="1"/>
                    </a:moveTo>
                    <a:cubicBezTo>
                      <a:pt x="287" y="1"/>
                      <a:pt x="1" y="287"/>
                      <a:pt x="1" y="644"/>
                    </a:cubicBezTo>
                    <a:cubicBezTo>
                      <a:pt x="1" y="1001"/>
                      <a:pt x="287" y="1287"/>
                      <a:pt x="644" y="1287"/>
                    </a:cubicBezTo>
                    <a:cubicBezTo>
                      <a:pt x="989" y="1287"/>
                      <a:pt x="1275" y="1001"/>
                      <a:pt x="1275" y="644"/>
                    </a:cubicBezTo>
                    <a:cubicBezTo>
                      <a:pt x="1275" y="287"/>
                      <a:pt x="989" y="1"/>
                      <a:pt x="6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147;p36">
                <a:extLst>
                  <a:ext uri="{FF2B5EF4-FFF2-40B4-BE49-F238E27FC236}">
                    <a16:creationId xmlns:a16="http://schemas.microsoft.com/office/drawing/2014/main" id="{192E7AD7-AF05-448D-B498-28D3B6B68BC2}"/>
                  </a:ext>
                </a:extLst>
              </p:cNvPr>
              <p:cNvSpPr/>
              <p:nvPr/>
            </p:nvSpPr>
            <p:spPr>
              <a:xfrm>
                <a:off x="1521171" y="3725471"/>
                <a:ext cx="21509" cy="21509"/>
              </a:xfrm>
              <a:custGeom>
                <a:avLst/>
                <a:gdLst/>
                <a:ahLst/>
                <a:cxnLst/>
                <a:rect l="l" t="t" r="r" b="b"/>
                <a:pathLst>
                  <a:path w="1287" h="1287" extrusionOk="0">
                    <a:moveTo>
                      <a:pt x="644" y="1"/>
                    </a:moveTo>
                    <a:cubicBezTo>
                      <a:pt x="286" y="1"/>
                      <a:pt x="1" y="287"/>
                      <a:pt x="1" y="644"/>
                    </a:cubicBezTo>
                    <a:cubicBezTo>
                      <a:pt x="1" y="1001"/>
                      <a:pt x="286" y="1287"/>
                      <a:pt x="644" y="1287"/>
                    </a:cubicBezTo>
                    <a:cubicBezTo>
                      <a:pt x="1001" y="1287"/>
                      <a:pt x="1286" y="1001"/>
                      <a:pt x="1286" y="644"/>
                    </a:cubicBezTo>
                    <a:cubicBezTo>
                      <a:pt x="1286" y="287"/>
                      <a:pt x="1001" y="1"/>
                      <a:pt x="6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148;p36">
                <a:extLst>
                  <a:ext uri="{FF2B5EF4-FFF2-40B4-BE49-F238E27FC236}">
                    <a16:creationId xmlns:a16="http://schemas.microsoft.com/office/drawing/2014/main" id="{FE45FEB1-F385-40A6-A4F6-DEF4B88AE6E7}"/>
                  </a:ext>
                </a:extLst>
              </p:cNvPr>
              <p:cNvSpPr/>
              <p:nvPr/>
            </p:nvSpPr>
            <p:spPr>
              <a:xfrm>
                <a:off x="1377315" y="4033288"/>
                <a:ext cx="423645" cy="33442"/>
              </a:xfrm>
              <a:custGeom>
                <a:avLst/>
                <a:gdLst/>
                <a:ahLst/>
                <a:cxnLst/>
                <a:rect l="l" t="t" r="r" b="b"/>
                <a:pathLst>
                  <a:path w="25349" h="2001" extrusionOk="0">
                    <a:moveTo>
                      <a:pt x="24611" y="739"/>
                    </a:moveTo>
                    <a:lnTo>
                      <a:pt x="24611" y="1263"/>
                    </a:lnTo>
                    <a:lnTo>
                      <a:pt x="727" y="1263"/>
                    </a:lnTo>
                    <a:lnTo>
                      <a:pt x="727" y="739"/>
                    </a:lnTo>
                    <a:close/>
                    <a:moveTo>
                      <a:pt x="358" y="1"/>
                    </a:moveTo>
                    <a:cubicBezTo>
                      <a:pt x="155" y="1"/>
                      <a:pt x="0" y="167"/>
                      <a:pt x="0" y="370"/>
                    </a:cubicBezTo>
                    <a:lnTo>
                      <a:pt x="0" y="1632"/>
                    </a:lnTo>
                    <a:cubicBezTo>
                      <a:pt x="0" y="1834"/>
                      <a:pt x="155" y="2001"/>
                      <a:pt x="358" y="2001"/>
                    </a:cubicBezTo>
                    <a:lnTo>
                      <a:pt x="24980" y="2001"/>
                    </a:lnTo>
                    <a:cubicBezTo>
                      <a:pt x="25182" y="2001"/>
                      <a:pt x="25349" y="1834"/>
                      <a:pt x="25349" y="1632"/>
                    </a:cubicBezTo>
                    <a:lnTo>
                      <a:pt x="25349" y="370"/>
                    </a:lnTo>
                    <a:cubicBezTo>
                      <a:pt x="25349" y="167"/>
                      <a:pt x="25182" y="1"/>
                      <a:pt x="249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149;p36">
                <a:extLst>
                  <a:ext uri="{FF2B5EF4-FFF2-40B4-BE49-F238E27FC236}">
                    <a16:creationId xmlns:a16="http://schemas.microsoft.com/office/drawing/2014/main" id="{47613A1B-8B15-487D-9D91-32FCF388BF67}"/>
                  </a:ext>
                </a:extLst>
              </p:cNvPr>
              <p:cNvSpPr/>
              <p:nvPr/>
            </p:nvSpPr>
            <p:spPr>
              <a:xfrm>
                <a:off x="1380490" y="3753530"/>
                <a:ext cx="95328" cy="272631"/>
              </a:xfrm>
              <a:custGeom>
                <a:avLst/>
                <a:gdLst/>
                <a:ahLst/>
                <a:cxnLst/>
                <a:rect l="l" t="t" r="r" b="b"/>
                <a:pathLst>
                  <a:path w="5704" h="16313" extrusionOk="0">
                    <a:moveTo>
                      <a:pt x="370" y="1"/>
                    </a:moveTo>
                    <a:cubicBezTo>
                      <a:pt x="168" y="1"/>
                      <a:pt x="1" y="167"/>
                      <a:pt x="1" y="370"/>
                    </a:cubicBezTo>
                    <a:lnTo>
                      <a:pt x="1" y="15943"/>
                    </a:lnTo>
                    <a:cubicBezTo>
                      <a:pt x="1" y="16145"/>
                      <a:pt x="168" y="16312"/>
                      <a:pt x="370" y="16312"/>
                    </a:cubicBezTo>
                    <a:lnTo>
                      <a:pt x="3692" y="16312"/>
                    </a:lnTo>
                    <a:cubicBezTo>
                      <a:pt x="3894" y="16312"/>
                      <a:pt x="4061" y="16145"/>
                      <a:pt x="4061" y="15943"/>
                    </a:cubicBezTo>
                    <a:cubicBezTo>
                      <a:pt x="4061" y="15741"/>
                      <a:pt x="3894" y="15574"/>
                      <a:pt x="3692" y="15574"/>
                    </a:cubicBezTo>
                    <a:lnTo>
                      <a:pt x="739" y="15574"/>
                    </a:lnTo>
                    <a:lnTo>
                      <a:pt x="739" y="739"/>
                    </a:lnTo>
                    <a:lnTo>
                      <a:pt x="5347" y="739"/>
                    </a:lnTo>
                    <a:cubicBezTo>
                      <a:pt x="5549" y="739"/>
                      <a:pt x="5704" y="572"/>
                      <a:pt x="5704" y="370"/>
                    </a:cubicBezTo>
                    <a:cubicBezTo>
                      <a:pt x="5704" y="167"/>
                      <a:pt x="5549" y="1"/>
                      <a:pt x="534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150;p36">
                <a:extLst>
                  <a:ext uri="{FF2B5EF4-FFF2-40B4-BE49-F238E27FC236}">
                    <a16:creationId xmlns:a16="http://schemas.microsoft.com/office/drawing/2014/main" id="{2460DE6A-D987-44E3-8884-1505C3EB9C4B}"/>
                  </a:ext>
                </a:extLst>
              </p:cNvPr>
              <p:cNvSpPr/>
              <p:nvPr/>
            </p:nvSpPr>
            <p:spPr>
              <a:xfrm>
                <a:off x="1687722" y="3753530"/>
                <a:ext cx="99306" cy="272631"/>
              </a:xfrm>
              <a:custGeom>
                <a:avLst/>
                <a:gdLst/>
                <a:ahLst/>
                <a:cxnLst/>
                <a:rect l="l" t="t" r="r" b="b"/>
                <a:pathLst>
                  <a:path w="5942" h="16313" extrusionOk="0">
                    <a:moveTo>
                      <a:pt x="369" y="1"/>
                    </a:moveTo>
                    <a:cubicBezTo>
                      <a:pt x="167" y="1"/>
                      <a:pt x="0" y="167"/>
                      <a:pt x="0" y="370"/>
                    </a:cubicBezTo>
                    <a:cubicBezTo>
                      <a:pt x="0" y="572"/>
                      <a:pt x="167" y="739"/>
                      <a:pt x="369" y="739"/>
                    </a:cubicBezTo>
                    <a:lnTo>
                      <a:pt x="5215" y="739"/>
                    </a:lnTo>
                    <a:lnTo>
                      <a:pt x="5215" y="15574"/>
                    </a:lnTo>
                    <a:lnTo>
                      <a:pt x="2108" y="15574"/>
                    </a:lnTo>
                    <a:cubicBezTo>
                      <a:pt x="1905" y="15574"/>
                      <a:pt x="1738" y="15741"/>
                      <a:pt x="1738" y="15943"/>
                    </a:cubicBezTo>
                    <a:cubicBezTo>
                      <a:pt x="1738" y="16145"/>
                      <a:pt x="1905" y="16312"/>
                      <a:pt x="2108" y="16312"/>
                    </a:cubicBezTo>
                    <a:lnTo>
                      <a:pt x="5584" y="16312"/>
                    </a:lnTo>
                    <a:cubicBezTo>
                      <a:pt x="5787" y="16312"/>
                      <a:pt x="5941" y="16145"/>
                      <a:pt x="5941" y="15943"/>
                    </a:cubicBezTo>
                    <a:lnTo>
                      <a:pt x="5941" y="370"/>
                    </a:lnTo>
                    <a:cubicBezTo>
                      <a:pt x="5941" y="167"/>
                      <a:pt x="5787" y="1"/>
                      <a:pt x="55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51;p36">
                <a:extLst>
                  <a:ext uri="{FF2B5EF4-FFF2-40B4-BE49-F238E27FC236}">
                    <a16:creationId xmlns:a16="http://schemas.microsoft.com/office/drawing/2014/main" id="{661C0FA0-A2AB-43A7-833D-C9F90DFCCA44}"/>
                  </a:ext>
                </a:extLst>
              </p:cNvPr>
              <p:cNvSpPr/>
              <p:nvPr/>
            </p:nvSpPr>
            <p:spPr>
              <a:xfrm>
                <a:off x="1406360" y="3778999"/>
                <a:ext cx="71847" cy="221691"/>
              </a:xfrm>
              <a:custGeom>
                <a:avLst/>
                <a:gdLst/>
                <a:ahLst/>
                <a:cxnLst/>
                <a:rect l="l" t="t" r="r" b="b"/>
                <a:pathLst>
                  <a:path w="4299" h="13265" extrusionOk="0">
                    <a:moveTo>
                      <a:pt x="358" y="1"/>
                    </a:moveTo>
                    <a:cubicBezTo>
                      <a:pt x="155" y="1"/>
                      <a:pt x="1" y="167"/>
                      <a:pt x="1" y="370"/>
                    </a:cubicBezTo>
                    <a:lnTo>
                      <a:pt x="1" y="12895"/>
                    </a:lnTo>
                    <a:cubicBezTo>
                      <a:pt x="1" y="13097"/>
                      <a:pt x="155" y="13264"/>
                      <a:pt x="358" y="13264"/>
                    </a:cubicBezTo>
                    <a:lnTo>
                      <a:pt x="2013" y="13264"/>
                    </a:lnTo>
                    <a:cubicBezTo>
                      <a:pt x="2215" y="13264"/>
                      <a:pt x="2382" y="13097"/>
                      <a:pt x="2382" y="12895"/>
                    </a:cubicBezTo>
                    <a:cubicBezTo>
                      <a:pt x="2382" y="12693"/>
                      <a:pt x="2215" y="12526"/>
                      <a:pt x="2013" y="12526"/>
                    </a:cubicBezTo>
                    <a:lnTo>
                      <a:pt x="727" y="12526"/>
                    </a:lnTo>
                    <a:lnTo>
                      <a:pt x="727" y="739"/>
                    </a:lnTo>
                    <a:lnTo>
                      <a:pt x="3930" y="739"/>
                    </a:lnTo>
                    <a:cubicBezTo>
                      <a:pt x="4132" y="739"/>
                      <a:pt x="4299" y="572"/>
                      <a:pt x="4299" y="370"/>
                    </a:cubicBezTo>
                    <a:cubicBezTo>
                      <a:pt x="4299" y="167"/>
                      <a:pt x="4132" y="1"/>
                      <a:pt x="393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52;p36">
                <a:extLst>
                  <a:ext uri="{FF2B5EF4-FFF2-40B4-BE49-F238E27FC236}">
                    <a16:creationId xmlns:a16="http://schemas.microsoft.com/office/drawing/2014/main" id="{51E924CF-9D83-45D9-B0D2-A9ECF435840C}"/>
                  </a:ext>
                </a:extLst>
              </p:cNvPr>
              <p:cNvSpPr/>
              <p:nvPr/>
            </p:nvSpPr>
            <p:spPr>
              <a:xfrm>
                <a:off x="1679165" y="3778999"/>
                <a:ext cx="78799" cy="221691"/>
              </a:xfrm>
              <a:custGeom>
                <a:avLst/>
                <a:gdLst/>
                <a:ahLst/>
                <a:cxnLst/>
                <a:rect l="l" t="t" r="r" b="b"/>
                <a:pathLst>
                  <a:path w="4715" h="13265" extrusionOk="0">
                    <a:moveTo>
                      <a:pt x="369" y="1"/>
                    </a:moveTo>
                    <a:cubicBezTo>
                      <a:pt x="167" y="1"/>
                      <a:pt x="0" y="167"/>
                      <a:pt x="0" y="370"/>
                    </a:cubicBezTo>
                    <a:cubicBezTo>
                      <a:pt x="0" y="572"/>
                      <a:pt x="167" y="739"/>
                      <a:pt x="369" y="739"/>
                    </a:cubicBezTo>
                    <a:lnTo>
                      <a:pt x="3977" y="739"/>
                    </a:lnTo>
                    <a:lnTo>
                      <a:pt x="3977" y="12526"/>
                    </a:lnTo>
                    <a:lnTo>
                      <a:pt x="2381" y="12526"/>
                    </a:lnTo>
                    <a:cubicBezTo>
                      <a:pt x="2179" y="12526"/>
                      <a:pt x="2024" y="12693"/>
                      <a:pt x="2024" y="12895"/>
                    </a:cubicBezTo>
                    <a:cubicBezTo>
                      <a:pt x="2024" y="13097"/>
                      <a:pt x="2179" y="13264"/>
                      <a:pt x="2381" y="13264"/>
                    </a:cubicBezTo>
                    <a:lnTo>
                      <a:pt x="4346" y="13264"/>
                    </a:lnTo>
                    <a:cubicBezTo>
                      <a:pt x="4548" y="13264"/>
                      <a:pt x="4715" y="13097"/>
                      <a:pt x="4715" y="12895"/>
                    </a:cubicBezTo>
                    <a:lnTo>
                      <a:pt x="4715" y="370"/>
                    </a:lnTo>
                    <a:cubicBezTo>
                      <a:pt x="4715" y="167"/>
                      <a:pt x="4548" y="1"/>
                      <a:pt x="434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54" name="Group 753">
            <a:extLst>
              <a:ext uri="{FF2B5EF4-FFF2-40B4-BE49-F238E27FC236}">
                <a16:creationId xmlns:a16="http://schemas.microsoft.com/office/drawing/2014/main" id="{146F6B0F-2912-448D-9751-69EA359189D6}"/>
              </a:ext>
            </a:extLst>
          </p:cNvPr>
          <p:cNvGrpSpPr/>
          <p:nvPr/>
        </p:nvGrpSpPr>
        <p:grpSpPr>
          <a:xfrm>
            <a:off x="4055721" y="4530290"/>
            <a:ext cx="2073315" cy="665160"/>
            <a:chOff x="554192" y="5543704"/>
            <a:chExt cx="3180036" cy="1014258"/>
          </a:xfrm>
        </p:grpSpPr>
        <p:sp>
          <p:nvSpPr>
            <p:cNvPr id="785" name="Partial Circle 784">
              <a:extLst>
                <a:ext uri="{FF2B5EF4-FFF2-40B4-BE49-F238E27FC236}">
                  <a16:creationId xmlns:a16="http://schemas.microsoft.com/office/drawing/2014/main" id="{B5F44BF5-6BD1-4F58-8428-641EBAEAC948}"/>
                </a:ext>
              </a:extLst>
            </p:cNvPr>
            <p:cNvSpPr/>
            <p:nvPr/>
          </p:nvSpPr>
          <p:spPr>
            <a:xfrm>
              <a:off x="554192" y="5543704"/>
              <a:ext cx="1014258" cy="1014258"/>
            </a:xfrm>
            <a:prstGeom prst="pie">
              <a:avLst>
                <a:gd name="adj1" fmla="val 5282855"/>
                <a:gd name="adj2" fmla="val 16200000"/>
              </a:avLst>
            </a:prstGeom>
            <a:solidFill>
              <a:schemeClr val="bg2">
                <a:lumMod val="50000"/>
              </a:schemeClr>
            </a:solidFill>
            <a:ln>
              <a:noFill/>
            </a:ln>
          </p:spPr>
          <p:txBody>
            <a:bodyPr spcFirstLastPara="1" wrap="square" lIns="91425" tIns="91425" rIns="91425" bIns="91425" anchor="ctr" anchorCtr="0">
              <a:noAutofit/>
            </a:bodyPr>
            <a:lstStyle/>
            <a:p>
              <a:pPr>
                <a:buClr>
                  <a:srgbClr val="000000"/>
                </a:buClr>
              </a:pPr>
              <a:endParaRPr lang="en-US" sz="1400" kern="0">
                <a:solidFill>
                  <a:srgbClr val="000000"/>
                </a:solidFill>
                <a:latin typeface="Arial"/>
                <a:cs typeface="Arial"/>
              </a:endParaRPr>
            </a:p>
          </p:txBody>
        </p:sp>
        <p:sp>
          <p:nvSpPr>
            <p:cNvPr id="786" name="Google Shape;507;p25">
              <a:extLst>
                <a:ext uri="{FF2B5EF4-FFF2-40B4-BE49-F238E27FC236}">
                  <a16:creationId xmlns:a16="http://schemas.microsoft.com/office/drawing/2014/main" id="{B4E287BC-F5A2-451D-B89F-15FB8B061456}"/>
                </a:ext>
              </a:extLst>
            </p:cNvPr>
            <p:cNvSpPr/>
            <p:nvPr/>
          </p:nvSpPr>
          <p:spPr>
            <a:xfrm>
              <a:off x="677228" y="5639951"/>
              <a:ext cx="3057000" cy="806995"/>
            </a:xfrm>
            <a:prstGeom prst="roundRect">
              <a:avLst>
                <a:gd name="adj" fmla="val 50000"/>
              </a:avLst>
            </a:prstGeom>
            <a:solidFill>
              <a:srgbClr val="F3F3F3"/>
            </a:solidFill>
            <a:ln>
              <a:solidFill>
                <a:schemeClr val="bg1"/>
              </a:solidFill>
              <a:prstDash val="sysDash"/>
            </a:ln>
            <a:effectLst>
              <a:outerShdw blurRad="114300" dist="85725" dir="3840000" algn="bl" rotWithShape="0">
                <a:srgbClr val="000000">
                  <a:alpha val="18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7" name="Google Shape;508;p25">
              <a:extLst>
                <a:ext uri="{FF2B5EF4-FFF2-40B4-BE49-F238E27FC236}">
                  <a16:creationId xmlns:a16="http://schemas.microsoft.com/office/drawing/2014/main" id="{01BCA059-80D8-40AA-B37D-44CDFD7664CC}"/>
                </a:ext>
              </a:extLst>
            </p:cNvPr>
            <p:cNvSpPr/>
            <p:nvPr/>
          </p:nvSpPr>
          <p:spPr>
            <a:xfrm>
              <a:off x="749592" y="5711670"/>
              <a:ext cx="678331" cy="678331"/>
            </a:xfrm>
            <a:prstGeom prst="ellipse">
              <a:avLst/>
            </a:prstGeom>
            <a:solidFill>
              <a:srgbClr val="F3F3F3"/>
            </a:solidFill>
            <a:ln w="12700">
              <a:solidFill>
                <a:schemeClr val="bg2">
                  <a:lumMod val="50000"/>
                </a:schemeClr>
              </a:solidFill>
              <a:prstDash val="sysDash"/>
            </a:ln>
            <a:effectLst>
              <a:outerShdw blurRad="114300" dist="85725" dir="3840000" algn="bl" rotWithShape="0">
                <a:srgbClr val="000000">
                  <a:alpha val="18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55" name="TextBox 754">
            <a:extLst>
              <a:ext uri="{FF2B5EF4-FFF2-40B4-BE49-F238E27FC236}">
                <a16:creationId xmlns:a16="http://schemas.microsoft.com/office/drawing/2014/main" id="{07534195-9102-497B-8796-D494CB95C9B1}"/>
              </a:ext>
            </a:extLst>
          </p:cNvPr>
          <p:cNvSpPr txBox="1"/>
          <p:nvPr/>
        </p:nvSpPr>
        <p:spPr>
          <a:xfrm>
            <a:off x="4538836" y="4643177"/>
            <a:ext cx="1620005" cy="430887"/>
          </a:xfrm>
          <a:prstGeom prst="rect">
            <a:avLst/>
          </a:prstGeom>
          <a:noFill/>
        </p:spPr>
        <p:txBody>
          <a:bodyPr wrap="square">
            <a:spAutoFit/>
          </a:bodyPr>
          <a:lstStyle/>
          <a:p>
            <a:pPr algn="ctr"/>
            <a:r>
              <a:rPr lang="en-US" sz="1050" b="1" spc="20" dirty="0">
                <a:solidFill>
                  <a:schemeClr val="bg2">
                    <a:lumMod val="50000"/>
                  </a:schemeClr>
                </a:solidFill>
                <a:latin typeface="Trebuchet MS"/>
                <a:cs typeface="Trebuchet MS"/>
              </a:rPr>
              <a:t>Operation Manager</a:t>
            </a:r>
          </a:p>
          <a:p>
            <a:pPr algn="ctr"/>
            <a:r>
              <a:rPr lang="en-US" sz="1050" b="1" spc="20" dirty="0">
                <a:solidFill>
                  <a:schemeClr val="bg2">
                    <a:lumMod val="50000"/>
                  </a:schemeClr>
                </a:solidFill>
                <a:latin typeface="Trebuchet MS"/>
              </a:rPr>
              <a:t>Eng. M. </a:t>
            </a:r>
            <a:r>
              <a:rPr lang="en-US" sz="1050" b="1" spc="20" dirty="0" err="1">
                <a:solidFill>
                  <a:schemeClr val="bg2">
                    <a:lumMod val="50000"/>
                  </a:schemeClr>
                </a:solidFill>
                <a:latin typeface="Trebuchet MS"/>
              </a:rPr>
              <a:t>Shenawy</a:t>
            </a:r>
            <a:endParaRPr lang="en-US" sz="1050" b="1" dirty="0">
              <a:solidFill>
                <a:schemeClr val="bg2">
                  <a:lumMod val="50000"/>
                </a:schemeClr>
              </a:solidFill>
            </a:endParaRPr>
          </a:p>
        </p:txBody>
      </p:sp>
      <p:grpSp>
        <p:nvGrpSpPr>
          <p:cNvPr id="788" name="Google Shape;2102;p36">
            <a:extLst>
              <a:ext uri="{FF2B5EF4-FFF2-40B4-BE49-F238E27FC236}">
                <a16:creationId xmlns:a16="http://schemas.microsoft.com/office/drawing/2014/main" id="{084C9DDB-E72F-4576-9D63-F4BE96636FAA}"/>
              </a:ext>
            </a:extLst>
          </p:cNvPr>
          <p:cNvGrpSpPr>
            <a:grpSpLocks noChangeAspect="1"/>
          </p:cNvGrpSpPr>
          <p:nvPr/>
        </p:nvGrpSpPr>
        <p:grpSpPr>
          <a:xfrm>
            <a:off x="4276606" y="4723904"/>
            <a:ext cx="292092" cy="274320"/>
            <a:chOff x="2227132" y="2597885"/>
            <a:chExt cx="528315" cy="493272"/>
          </a:xfrm>
          <a:solidFill>
            <a:schemeClr val="bg2">
              <a:lumMod val="50000"/>
            </a:schemeClr>
          </a:solidFill>
        </p:grpSpPr>
        <p:sp>
          <p:nvSpPr>
            <p:cNvPr id="789" name="Google Shape;2103;p36">
              <a:extLst>
                <a:ext uri="{FF2B5EF4-FFF2-40B4-BE49-F238E27FC236}">
                  <a16:creationId xmlns:a16="http://schemas.microsoft.com/office/drawing/2014/main" id="{595669EA-7B15-44D1-B637-78334083EF7B}"/>
                </a:ext>
              </a:extLst>
            </p:cNvPr>
            <p:cNvSpPr/>
            <p:nvPr/>
          </p:nvSpPr>
          <p:spPr>
            <a:xfrm>
              <a:off x="2254206" y="2863905"/>
              <a:ext cx="304853" cy="185876"/>
            </a:xfrm>
            <a:custGeom>
              <a:avLst/>
              <a:gdLst/>
              <a:ahLst/>
              <a:cxnLst/>
              <a:rect l="l" t="t" r="r" b="b"/>
              <a:pathLst>
                <a:path w="18241" h="11122" extrusionOk="0">
                  <a:moveTo>
                    <a:pt x="5406" y="1"/>
                  </a:moveTo>
                  <a:cubicBezTo>
                    <a:pt x="2417" y="1"/>
                    <a:pt x="0" y="2430"/>
                    <a:pt x="0" y="5406"/>
                  </a:cubicBezTo>
                  <a:lnTo>
                    <a:pt x="0" y="10752"/>
                  </a:lnTo>
                  <a:cubicBezTo>
                    <a:pt x="0" y="10955"/>
                    <a:pt x="155" y="11121"/>
                    <a:pt x="357" y="11121"/>
                  </a:cubicBezTo>
                  <a:lnTo>
                    <a:pt x="13204" y="11121"/>
                  </a:lnTo>
                  <a:cubicBezTo>
                    <a:pt x="13407" y="11121"/>
                    <a:pt x="13573" y="10955"/>
                    <a:pt x="13573" y="10752"/>
                  </a:cubicBezTo>
                  <a:cubicBezTo>
                    <a:pt x="13573" y="10550"/>
                    <a:pt x="13407" y="10383"/>
                    <a:pt x="13204" y="10383"/>
                  </a:cubicBezTo>
                  <a:lnTo>
                    <a:pt x="726" y="10383"/>
                  </a:lnTo>
                  <a:lnTo>
                    <a:pt x="726" y="5406"/>
                  </a:lnTo>
                  <a:cubicBezTo>
                    <a:pt x="726" y="2835"/>
                    <a:pt x="2822" y="739"/>
                    <a:pt x="5406" y="739"/>
                  </a:cubicBezTo>
                  <a:lnTo>
                    <a:pt x="7668" y="739"/>
                  </a:lnTo>
                  <a:lnTo>
                    <a:pt x="9251" y="1870"/>
                  </a:lnTo>
                  <a:cubicBezTo>
                    <a:pt x="9319" y="1919"/>
                    <a:pt x="9396" y="1943"/>
                    <a:pt x="9473" y="1943"/>
                  </a:cubicBezTo>
                  <a:cubicBezTo>
                    <a:pt x="9545" y="1943"/>
                    <a:pt x="9617" y="1922"/>
                    <a:pt x="9680" y="1882"/>
                  </a:cubicBezTo>
                  <a:lnTo>
                    <a:pt x="11347" y="739"/>
                  </a:lnTo>
                  <a:lnTo>
                    <a:pt x="13823" y="739"/>
                  </a:lnTo>
                  <a:cubicBezTo>
                    <a:pt x="15288" y="739"/>
                    <a:pt x="16645" y="1406"/>
                    <a:pt x="17538" y="2584"/>
                  </a:cubicBezTo>
                  <a:cubicBezTo>
                    <a:pt x="17608" y="2682"/>
                    <a:pt x="17718" y="2730"/>
                    <a:pt x="17828" y="2730"/>
                  </a:cubicBezTo>
                  <a:cubicBezTo>
                    <a:pt x="17907" y="2730"/>
                    <a:pt x="17986" y="2706"/>
                    <a:pt x="18050" y="2656"/>
                  </a:cubicBezTo>
                  <a:cubicBezTo>
                    <a:pt x="18217" y="2537"/>
                    <a:pt x="18241" y="2299"/>
                    <a:pt x="18122" y="2144"/>
                  </a:cubicBezTo>
                  <a:cubicBezTo>
                    <a:pt x="17086" y="787"/>
                    <a:pt x="15514" y="1"/>
                    <a:pt x="13823" y="1"/>
                  </a:cubicBezTo>
                  <a:lnTo>
                    <a:pt x="11228" y="1"/>
                  </a:lnTo>
                  <a:cubicBezTo>
                    <a:pt x="11156" y="1"/>
                    <a:pt x="11085" y="25"/>
                    <a:pt x="11025" y="60"/>
                  </a:cubicBezTo>
                  <a:lnTo>
                    <a:pt x="9478" y="1120"/>
                  </a:lnTo>
                  <a:lnTo>
                    <a:pt x="8001" y="72"/>
                  </a:lnTo>
                  <a:cubicBezTo>
                    <a:pt x="7942" y="25"/>
                    <a:pt x="7870" y="1"/>
                    <a:pt x="7787" y="1"/>
                  </a:cubicBezTo>
                  <a:close/>
                </a:path>
              </a:pathLst>
            </a:custGeom>
            <a:grp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790" name="Google Shape;2104;p36">
              <a:extLst>
                <a:ext uri="{FF2B5EF4-FFF2-40B4-BE49-F238E27FC236}">
                  <a16:creationId xmlns:a16="http://schemas.microsoft.com/office/drawing/2014/main" id="{BD411965-D517-42E0-A9D4-6F67939F2118}"/>
                </a:ext>
              </a:extLst>
            </p:cNvPr>
            <p:cNvSpPr/>
            <p:nvPr/>
          </p:nvSpPr>
          <p:spPr>
            <a:xfrm>
              <a:off x="2322257" y="2867949"/>
              <a:ext cx="97116" cy="50890"/>
            </a:xfrm>
            <a:custGeom>
              <a:avLst/>
              <a:gdLst/>
              <a:ahLst/>
              <a:cxnLst/>
              <a:rect l="l" t="t" r="r" b="b"/>
              <a:pathLst>
                <a:path w="5811" h="3045" extrusionOk="0">
                  <a:moveTo>
                    <a:pt x="412" y="1"/>
                  </a:moveTo>
                  <a:cubicBezTo>
                    <a:pt x="301" y="1"/>
                    <a:pt x="189" y="54"/>
                    <a:pt x="119" y="152"/>
                  </a:cubicBezTo>
                  <a:cubicBezTo>
                    <a:pt x="0" y="318"/>
                    <a:pt x="36" y="545"/>
                    <a:pt x="191" y="664"/>
                  </a:cubicBezTo>
                  <a:lnTo>
                    <a:pt x="3286" y="2974"/>
                  </a:lnTo>
                  <a:cubicBezTo>
                    <a:pt x="3358" y="3021"/>
                    <a:pt x="3429" y="3045"/>
                    <a:pt x="3512" y="3045"/>
                  </a:cubicBezTo>
                  <a:cubicBezTo>
                    <a:pt x="3584" y="3045"/>
                    <a:pt x="3655" y="3021"/>
                    <a:pt x="3715" y="2974"/>
                  </a:cubicBezTo>
                  <a:lnTo>
                    <a:pt x="5608" y="1628"/>
                  </a:lnTo>
                  <a:cubicBezTo>
                    <a:pt x="5775" y="1509"/>
                    <a:pt x="5810" y="1283"/>
                    <a:pt x="5691" y="1116"/>
                  </a:cubicBezTo>
                  <a:cubicBezTo>
                    <a:pt x="5627" y="1016"/>
                    <a:pt x="5514" y="963"/>
                    <a:pt x="5399" y="963"/>
                  </a:cubicBezTo>
                  <a:cubicBezTo>
                    <a:pt x="5323" y="963"/>
                    <a:pt x="5245" y="986"/>
                    <a:pt x="5179" y="1033"/>
                  </a:cubicBezTo>
                  <a:lnTo>
                    <a:pt x="3512" y="2223"/>
                  </a:lnTo>
                  <a:lnTo>
                    <a:pt x="631" y="80"/>
                  </a:lnTo>
                  <a:cubicBezTo>
                    <a:pt x="568" y="26"/>
                    <a:pt x="490" y="1"/>
                    <a:pt x="412" y="1"/>
                  </a:cubicBezTo>
                  <a:close/>
                </a:path>
              </a:pathLst>
            </a:custGeom>
            <a:grp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791" name="Google Shape;2105;p36">
              <a:extLst>
                <a:ext uri="{FF2B5EF4-FFF2-40B4-BE49-F238E27FC236}">
                  <a16:creationId xmlns:a16="http://schemas.microsoft.com/office/drawing/2014/main" id="{6C5A35C5-799A-461D-9B52-8996560F43B3}"/>
                </a:ext>
              </a:extLst>
            </p:cNvPr>
            <p:cNvSpPr/>
            <p:nvPr/>
          </p:nvSpPr>
          <p:spPr>
            <a:xfrm>
              <a:off x="2405415" y="2867949"/>
              <a:ext cx="97334" cy="50890"/>
            </a:xfrm>
            <a:custGeom>
              <a:avLst/>
              <a:gdLst/>
              <a:ahLst/>
              <a:cxnLst/>
              <a:rect l="l" t="t" r="r" b="b"/>
              <a:pathLst>
                <a:path w="5824" h="3045" extrusionOk="0">
                  <a:moveTo>
                    <a:pt x="5405" y="1"/>
                  </a:moveTo>
                  <a:cubicBezTo>
                    <a:pt x="5327" y="1"/>
                    <a:pt x="5249" y="26"/>
                    <a:pt x="5180" y="80"/>
                  </a:cubicBezTo>
                  <a:lnTo>
                    <a:pt x="2311" y="2223"/>
                  </a:lnTo>
                  <a:lnTo>
                    <a:pt x="632" y="1033"/>
                  </a:lnTo>
                  <a:cubicBezTo>
                    <a:pt x="566" y="986"/>
                    <a:pt x="490" y="963"/>
                    <a:pt x="416" y="963"/>
                  </a:cubicBezTo>
                  <a:cubicBezTo>
                    <a:pt x="303" y="963"/>
                    <a:pt x="192" y="1016"/>
                    <a:pt x="120" y="1116"/>
                  </a:cubicBezTo>
                  <a:cubicBezTo>
                    <a:pt x="1" y="1283"/>
                    <a:pt x="49" y="1509"/>
                    <a:pt x="203" y="1628"/>
                  </a:cubicBezTo>
                  <a:lnTo>
                    <a:pt x="2096" y="2974"/>
                  </a:lnTo>
                  <a:cubicBezTo>
                    <a:pt x="2168" y="3021"/>
                    <a:pt x="2239" y="3045"/>
                    <a:pt x="2311" y="3045"/>
                  </a:cubicBezTo>
                  <a:cubicBezTo>
                    <a:pt x="2394" y="3045"/>
                    <a:pt x="2466" y="3021"/>
                    <a:pt x="2537" y="2974"/>
                  </a:cubicBezTo>
                  <a:lnTo>
                    <a:pt x="5621" y="664"/>
                  </a:lnTo>
                  <a:cubicBezTo>
                    <a:pt x="5787" y="545"/>
                    <a:pt x="5823" y="318"/>
                    <a:pt x="5704" y="152"/>
                  </a:cubicBezTo>
                  <a:cubicBezTo>
                    <a:pt x="5627" y="54"/>
                    <a:pt x="5517" y="1"/>
                    <a:pt x="5405" y="1"/>
                  </a:cubicBezTo>
                  <a:close/>
                </a:path>
              </a:pathLst>
            </a:custGeom>
            <a:grp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792" name="Google Shape;2106;p36">
              <a:extLst>
                <a:ext uri="{FF2B5EF4-FFF2-40B4-BE49-F238E27FC236}">
                  <a16:creationId xmlns:a16="http://schemas.microsoft.com/office/drawing/2014/main" id="{83A5555F-2AFC-436C-9200-FA12D841FF62}"/>
                </a:ext>
              </a:extLst>
            </p:cNvPr>
            <p:cNvSpPr/>
            <p:nvPr/>
          </p:nvSpPr>
          <p:spPr>
            <a:xfrm>
              <a:off x="2380949" y="2901407"/>
              <a:ext cx="62889" cy="37536"/>
            </a:xfrm>
            <a:custGeom>
              <a:avLst/>
              <a:gdLst/>
              <a:ahLst/>
              <a:cxnLst/>
              <a:rect l="l" t="t" r="r" b="b"/>
              <a:pathLst>
                <a:path w="3763" h="2246" extrusionOk="0">
                  <a:moveTo>
                    <a:pt x="419" y="0"/>
                  </a:moveTo>
                  <a:cubicBezTo>
                    <a:pt x="371" y="0"/>
                    <a:pt x="322" y="10"/>
                    <a:pt x="274" y="31"/>
                  </a:cubicBezTo>
                  <a:cubicBezTo>
                    <a:pt x="84" y="114"/>
                    <a:pt x="0" y="329"/>
                    <a:pt x="84" y="519"/>
                  </a:cubicBezTo>
                  <a:lnTo>
                    <a:pt x="727" y="2019"/>
                  </a:lnTo>
                  <a:cubicBezTo>
                    <a:pt x="786" y="2162"/>
                    <a:pt x="917" y="2245"/>
                    <a:pt x="1060" y="2245"/>
                  </a:cubicBezTo>
                  <a:lnTo>
                    <a:pt x="2882" y="2245"/>
                  </a:lnTo>
                  <a:cubicBezTo>
                    <a:pt x="3037" y="2245"/>
                    <a:pt x="3179" y="2138"/>
                    <a:pt x="3227" y="1995"/>
                  </a:cubicBezTo>
                  <a:lnTo>
                    <a:pt x="3703" y="483"/>
                  </a:lnTo>
                  <a:cubicBezTo>
                    <a:pt x="3763" y="293"/>
                    <a:pt x="3656" y="79"/>
                    <a:pt x="3465" y="19"/>
                  </a:cubicBezTo>
                  <a:cubicBezTo>
                    <a:pt x="3427" y="8"/>
                    <a:pt x="3389" y="3"/>
                    <a:pt x="3352" y="3"/>
                  </a:cubicBezTo>
                  <a:cubicBezTo>
                    <a:pt x="3192" y="3"/>
                    <a:pt x="3049" y="102"/>
                    <a:pt x="3001" y="257"/>
                  </a:cubicBezTo>
                  <a:lnTo>
                    <a:pt x="2608" y="1507"/>
                  </a:lnTo>
                  <a:lnTo>
                    <a:pt x="1310" y="1507"/>
                  </a:lnTo>
                  <a:lnTo>
                    <a:pt x="762" y="221"/>
                  </a:lnTo>
                  <a:cubicBezTo>
                    <a:pt x="700" y="87"/>
                    <a:pt x="564" y="0"/>
                    <a:pt x="419" y="0"/>
                  </a:cubicBezTo>
                  <a:close/>
                </a:path>
              </a:pathLst>
            </a:custGeom>
            <a:grp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793" name="Google Shape;2107;p36">
              <a:extLst>
                <a:ext uri="{FF2B5EF4-FFF2-40B4-BE49-F238E27FC236}">
                  <a16:creationId xmlns:a16="http://schemas.microsoft.com/office/drawing/2014/main" id="{3B40EF9C-6197-4DE1-ADBF-0E9429630669}"/>
                </a:ext>
              </a:extLst>
            </p:cNvPr>
            <p:cNvSpPr/>
            <p:nvPr/>
          </p:nvSpPr>
          <p:spPr>
            <a:xfrm>
              <a:off x="2369802" y="2926675"/>
              <a:ext cx="35631" cy="118726"/>
            </a:xfrm>
            <a:custGeom>
              <a:avLst/>
              <a:gdLst/>
              <a:ahLst/>
              <a:cxnLst/>
              <a:rect l="l" t="t" r="r" b="b"/>
              <a:pathLst>
                <a:path w="2132" h="7104" extrusionOk="0">
                  <a:moveTo>
                    <a:pt x="1739" y="1"/>
                  </a:moveTo>
                  <a:cubicBezTo>
                    <a:pt x="1565" y="1"/>
                    <a:pt x="1412" y="115"/>
                    <a:pt x="1370" y="293"/>
                  </a:cubicBezTo>
                  <a:lnTo>
                    <a:pt x="36" y="6663"/>
                  </a:lnTo>
                  <a:cubicBezTo>
                    <a:pt x="1" y="6865"/>
                    <a:pt x="132" y="7056"/>
                    <a:pt x="322" y="7103"/>
                  </a:cubicBezTo>
                  <a:lnTo>
                    <a:pt x="406" y="7103"/>
                  </a:lnTo>
                  <a:cubicBezTo>
                    <a:pt x="572" y="7103"/>
                    <a:pt x="727" y="6984"/>
                    <a:pt x="763" y="6818"/>
                  </a:cubicBezTo>
                  <a:lnTo>
                    <a:pt x="2096" y="448"/>
                  </a:lnTo>
                  <a:cubicBezTo>
                    <a:pt x="2132" y="245"/>
                    <a:pt x="2001" y="55"/>
                    <a:pt x="1810" y="7"/>
                  </a:cubicBezTo>
                  <a:cubicBezTo>
                    <a:pt x="1786" y="3"/>
                    <a:pt x="1763" y="1"/>
                    <a:pt x="1739" y="1"/>
                  </a:cubicBezTo>
                  <a:close/>
                </a:path>
              </a:pathLst>
            </a:custGeom>
            <a:grp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794" name="Google Shape;2108;p36">
              <a:extLst>
                <a:ext uri="{FF2B5EF4-FFF2-40B4-BE49-F238E27FC236}">
                  <a16:creationId xmlns:a16="http://schemas.microsoft.com/office/drawing/2014/main" id="{DFA63A65-2527-41D6-BC8D-1364D241036F}"/>
                </a:ext>
              </a:extLst>
            </p:cNvPr>
            <p:cNvSpPr/>
            <p:nvPr/>
          </p:nvSpPr>
          <p:spPr>
            <a:xfrm>
              <a:off x="2422528" y="2926675"/>
              <a:ext cx="35648" cy="118726"/>
            </a:xfrm>
            <a:custGeom>
              <a:avLst/>
              <a:gdLst/>
              <a:ahLst/>
              <a:cxnLst/>
              <a:rect l="l" t="t" r="r" b="b"/>
              <a:pathLst>
                <a:path w="2133" h="7104" extrusionOk="0">
                  <a:moveTo>
                    <a:pt x="394" y="1"/>
                  </a:moveTo>
                  <a:cubicBezTo>
                    <a:pt x="370" y="1"/>
                    <a:pt x="346" y="3"/>
                    <a:pt x="322" y="7"/>
                  </a:cubicBezTo>
                  <a:cubicBezTo>
                    <a:pt x="120" y="55"/>
                    <a:pt x="1" y="245"/>
                    <a:pt x="37" y="448"/>
                  </a:cubicBezTo>
                  <a:lnTo>
                    <a:pt x="1370" y="6818"/>
                  </a:lnTo>
                  <a:cubicBezTo>
                    <a:pt x="1406" y="6984"/>
                    <a:pt x="1561" y="7103"/>
                    <a:pt x="1727" y="7103"/>
                  </a:cubicBezTo>
                  <a:lnTo>
                    <a:pt x="1799" y="7103"/>
                  </a:lnTo>
                  <a:cubicBezTo>
                    <a:pt x="2001" y="7056"/>
                    <a:pt x="2132" y="6865"/>
                    <a:pt x="2084" y="6663"/>
                  </a:cubicBezTo>
                  <a:lnTo>
                    <a:pt x="751" y="293"/>
                  </a:lnTo>
                  <a:cubicBezTo>
                    <a:pt x="720" y="115"/>
                    <a:pt x="568" y="1"/>
                    <a:pt x="394" y="1"/>
                  </a:cubicBezTo>
                  <a:close/>
                </a:path>
              </a:pathLst>
            </a:custGeom>
            <a:grp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795" name="Google Shape;2109;p36">
              <a:extLst>
                <a:ext uri="{FF2B5EF4-FFF2-40B4-BE49-F238E27FC236}">
                  <a16:creationId xmlns:a16="http://schemas.microsoft.com/office/drawing/2014/main" id="{9316CA4B-9188-46BA-B5D5-8424DF31D219}"/>
                </a:ext>
              </a:extLst>
            </p:cNvPr>
            <p:cNvSpPr/>
            <p:nvPr/>
          </p:nvSpPr>
          <p:spPr>
            <a:xfrm>
              <a:off x="2307132" y="2653786"/>
              <a:ext cx="215508" cy="196422"/>
            </a:xfrm>
            <a:custGeom>
              <a:avLst/>
              <a:gdLst/>
              <a:ahLst/>
              <a:cxnLst/>
              <a:rect l="l" t="t" r="r" b="b"/>
              <a:pathLst>
                <a:path w="12895" h="11753" extrusionOk="0">
                  <a:moveTo>
                    <a:pt x="9418" y="739"/>
                  </a:moveTo>
                  <a:lnTo>
                    <a:pt x="9418" y="3763"/>
                  </a:lnTo>
                  <a:cubicBezTo>
                    <a:pt x="9418" y="3966"/>
                    <a:pt x="9585" y="4132"/>
                    <a:pt x="9787" y="4132"/>
                  </a:cubicBezTo>
                  <a:lnTo>
                    <a:pt x="11287" y="4132"/>
                  </a:lnTo>
                  <a:cubicBezTo>
                    <a:pt x="11323" y="4132"/>
                    <a:pt x="11359" y="4132"/>
                    <a:pt x="11395" y="4120"/>
                  </a:cubicBezTo>
                  <a:cubicBezTo>
                    <a:pt x="11454" y="4102"/>
                    <a:pt x="11513" y="4093"/>
                    <a:pt x="11571" y="4093"/>
                  </a:cubicBezTo>
                  <a:cubicBezTo>
                    <a:pt x="11729" y="4093"/>
                    <a:pt x="11873" y="4161"/>
                    <a:pt x="11978" y="4275"/>
                  </a:cubicBezTo>
                  <a:cubicBezTo>
                    <a:pt x="12097" y="4382"/>
                    <a:pt x="12157" y="4537"/>
                    <a:pt x="12157" y="4704"/>
                  </a:cubicBezTo>
                  <a:lnTo>
                    <a:pt x="12157" y="5644"/>
                  </a:lnTo>
                  <a:cubicBezTo>
                    <a:pt x="12157" y="5970"/>
                    <a:pt x="11912" y="6253"/>
                    <a:pt x="11573" y="6253"/>
                  </a:cubicBezTo>
                  <a:cubicBezTo>
                    <a:pt x="11516" y="6253"/>
                    <a:pt x="11456" y="6245"/>
                    <a:pt x="11395" y="6228"/>
                  </a:cubicBezTo>
                  <a:cubicBezTo>
                    <a:pt x="11356" y="6216"/>
                    <a:pt x="11318" y="6211"/>
                    <a:pt x="11281" y="6211"/>
                  </a:cubicBezTo>
                  <a:cubicBezTo>
                    <a:pt x="11202" y="6211"/>
                    <a:pt x="11126" y="6235"/>
                    <a:pt x="11061" y="6275"/>
                  </a:cubicBezTo>
                  <a:cubicBezTo>
                    <a:pt x="10966" y="6347"/>
                    <a:pt x="10918" y="6454"/>
                    <a:pt x="10918" y="6573"/>
                  </a:cubicBezTo>
                  <a:lnTo>
                    <a:pt x="10918" y="6835"/>
                  </a:lnTo>
                  <a:cubicBezTo>
                    <a:pt x="10918" y="8669"/>
                    <a:pt x="9740" y="10276"/>
                    <a:pt x="7977" y="10824"/>
                  </a:cubicBezTo>
                  <a:cubicBezTo>
                    <a:pt x="7585" y="10955"/>
                    <a:pt x="7168" y="11014"/>
                    <a:pt x="6727" y="11014"/>
                  </a:cubicBezTo>
                  <a:lnTo>
                    <a:pt x="6168" y="11014"/>
                  </a:lnTo>
                  <a:cubicBezTo>
                    <a:pt x="5680" y="11014"/>
                    <a:pt x="5203" y="10931"/>
                    <a:pt x="4739" y="10764"/>
                  </a:cubicBezTo>
                  <a:cubicBezTo>
                    <a:pt x="3096" y="10169"/>
                    <a:pt x="1989" y="8585"/>
                    <a:pt x="1989" y="6835"/>
                  </a:cubicBezTo>
                  <a:lnTo>
                    <a:pt x="1989" y="6716"/>
                  </a:lnTo>
                  <a:cubicBezTo>
                    <a:pt x="1989" y="6597"/>
                    <a:pt x="1929" y="6490"/>
                    <a:pt x="1834" y="6418"/>
                  </a:cubicBezTo>
                  <a:cubicBezTo>
                    <a:pt x="1774" y="6371"/>
                    <a:pt x="1703" y="6347"/>
                    <a:pt x="1620" y="6347"/>
                  </a:cubicBezTo>
                  <a:cubicBezTo>
                    <a:pt x="1584" y="6347"/>
                    <a:pt x="1548" y="6347"/>
                    <a:pt x="1512" y="6359"/>
                  </a:cubicBezTo>
                  <a:cubicBezTo>
                    <a:pt x="1453" y="6383"/>
                    <a:pt x="1393" y="6394"/>
                    <a:pt x="1322" y="6394"/>
                  </a:cubicBezTo>
                  <a:cubicBezTo>
                    <a:pt x="1000" y="6383"/>
                    <a:pt x="727" y="6085"/>
                    <a:pt x="727" y="5740"/>
                  </a:cubicBezTo>
                  <a:lnTo>
                    <a:pt x="727" y="4882"/>
                  </a:lnTo>
                  <a:cubicBezTo>
                    <a:pt x="727" y="4537"/>
                    <a:pt x="1000" y="4239"/>
                    <a:pt x="1322" y="4228"/>
                  </a:cubicBezTo>
                  <a:cubicBezTo>
                    <a:pt x="1381" y="4228"/>
                    <a:pt x="1453" y="4239"/>
                    <a:pt x="1524" y="4263"/>
                  </a:cubicBezTo>
                  <a:cubicBezTo>
                    <a:pt x="1552" y="4269"/>
                    <a:pt x="1580" y="4272"/>
                    <a:pt x="1609" y="4272"/>
                  </a:cubicBezTo>
                  <a:cubicBezTo>
                    <a:pt x="1691" y="4272"/>
                    <a:pt x="1775" y="4248"/>
                    <a:pt x="1846" y="4204"/>
                  </a:cubicBezTo>
                  <a:cubicBezTo>
                    <a:pt x="1929" y="4132"/>
                    <a:pt x="1989" y="4025"/>
                    <a:pt x="1989" y="3906"/>
                  </a:cubicBezTo>
                  <a:lnTo>
                    <a:pt x="1989" y="1692"/>
                  </a:lnTo>
                  <a:cubicBezTo>
                    <a:pt x="1989" y="1370"/>
                    <a:pt x="2060" y="1037"/>
                    <a:pt x="2191" y="739"/>
                  </a:cubicBezTo>
                  <a:close/>
                  <a:moveTo>
                    <a:pt x="1965" y="1"/>
                  </a:moveTo>
                  <a:cubicBezTo>
                    <a:pt x="1834" y="1"/>
                    <a:pt x="1715" y="72"/>
                    <a:pt x="1643" y="191"/>
                  </a:cubicBezTo>
                  <a:cubicBezTo>
                    <a:pt x="1393" y="644"/>
                    <a:pt x="1250" y="1168"/>
                    <a:pt x="1250" y="1692"/>
                  </a:cubicBezTo>
                  <a:lnTo>
                    <a:pt x="1250" y="3501"/>
                  </a:lnTo>
                  <a:cubicBezTo>
                    <a:pt x="560" y="3549"/>
                    <a:pt x="0" y="4156"/>
                    <a:pt x="0" y="4882"/>
                  </a:cubicBezTo>
                  <a:lnTo>
                    <a:pt x="0" y="5740"/>
                  </a:lnTo>
                  <a:cubicBezTo>
                    <a:pt x="0" y="6478"/>
                    <a:pt x="560" y="7085"/>
                    <a:pt x="1262" y="7121"/>
                  </a:cubicBezTo>
                  <a:cubicBezTo>
                    <a:pt x="1381" y="9061"/>
                    <a:pt x="2643" y="10776"/>
                    <a:pt x="4489" y="11455"/>
                  </a:cubicBezTo>
                  <a:cubicBezTo>
                    <a:pt x="5025" y="11657"/>
                    <a:pt x="5596" y="11752"/>
                    <a:pt x="6168" y="11752"/>
                  </a:cubicBezTo>
                  <a:lnTo>
                    <a:pt x="6727" y="11752"/>
                  </a:lnTo>
                  <a:cubicBezTo>
                    <a:pt x="7239" y="11752"/>
                    <a:pt x="7727" y="11681"/>
                    <a:pt x="8204" y="11526"/>
                  </a:cubicBezTo>
                  <a:cubicBezTo>
                    <a:pt x="10216" y="10895"/>
                    <a:pt x="11585" y="9073"/>
                    <a:pt x="11645" y="6978"/>
                  </a:cubicBezTo>
                  <a:cubicBezTo>
                    <a:pt x="12347" y="6930"/>
                    <a:pt x="12895" y="6347"/>
                    <a:pt x="12895" y="5644"/>
                  </a:cubicBezTo>
                  <a:lnTo>
                    <a:pt x="12895" y="4704"/>
                  </a:lnTo>
                  <a:cubicBezTo>
                    <a:pt x="12895" y="4347"/>
                    <a:pt x="12752" y="4001"/>
                    <a:pt x="12502" y="3751"/>
                  </a:cubicBezTo>
                  <a:cubicBezTo>
                    <a:pt x="12258" y="3507"/>
                    <a:pt x="11918" y="3359"/>
                    <a:pt x="11565" y="3359"/>
                  </a:cubicBezTo>
                  <a:cubicBezTo>
                    <a:pt x="11453" y="3359"/>
                    <a:pt x="11340" y="3374"/>
                    <a:pt x="11228" y="3406"/>
                  </a:cubicBezTo>
                  <a:lnTo>
                    <a:pt x="10144" y="3406"/>
                  </a:lnTo>
                  <a:lnTo>
                    <a:pt x="10144" y="370"/>
                  </a:lnTo>
                  <a:cubicBezTo>
                    <a:pt x="10144" y="168"/>
                    <a:pt x="9990" y="1"/>
                    <a:pt x="9787" y="1"/>
                  </a:cubicBezTo>
                  <a:close/>
                </a:path>
              </a:pathLst>
            </a:custGeom>
            <a:grp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796" name="Google Shape;2110;p36">
              <a:extLst>
                <a:ext uri="{FF2B5EF4-FFF2-40B4-BE49-F238E27FC236}">
                  <a16:creationId xmlns:a16="http://schemas.microsoft.com/office/drawing/2014/main" id="{C03687B6-6714-4E98-848F-2EAF78D989A4}"/>
                </a:ext>
              </a:extLst>
            </p:cNvPr>
            <p:cNvSpPr/>
            <p:nvPr/>
          </p:nvSpPr>
          <p:spPr>
            <a:xfrm>
              <a:off x="2307533" y="2597885"/>
              <a:ext cx="194216" cy="124976"/>
            </a:xfrm>
            <a:custGeom>
              <a:avLst/>
              <a:gdLst/>
              <a:ahLst/>
              <a:cxnLst/>
              <a:rect l="l" t="t" r="r" b="b"/>
              <a:pathLst>
                <a:path w="11621" h="7478" extrusionOk="0">
                  <a:moveTo>
                    <a:pt x="2584" y="762"/>
                  </a:moveTo>
                  <a:lnTo>
                    <a:pt x="2512" y="2286"/>
                  </a:lnTo>
                  <a:cubicBezTo>
                    <a:pt x="2512" y="2393"/>
                    <a:pt x="2548" y="2489"/>
                    <a:pt x="2619" y="2560"/>
                  </a:cubicBezTo>
                  <a:cubicBezTo>
                    <a:pt x="2691" y="2631"/>
                    <a:pt x="2786" y="2667"/>
                    <a:pt x="2881" y="2667"/>
                  </a:cubicBezTo>
                  <a:lnTo>
                    <a:pt x="8811" y="2667"/>
                  </a:lnTo>
                  <a:cubicBezTo>
                    <a:pt x="9966" y="2667"/>
                    <a:pt x="10894" y="3596"/>
                    <a:pt x="10894" y="4751"/>
                  </a:cubicBezTo>
                  <a:lnTo>
                    <a:pt x="10894" y="6739"/>
                  </a:lnTo>
                  <a:lnTo>
                    <a:pt x="10120" y="6739"/>
                  </a:lnTo>
                  <a:lnTo>
                    <a:pt x="10120" y="3715"/>
                  </a:lnTo>
                  <a:cubicBezTo>
                    <a:pt x="10120" y="3513"/>
                    <a:pt x="9966" y="3346"/>
                    <a:pt x="9763" y="3346"/>
                  </a:cubicBezTo>
                  <a:lnTo>
                    <a:pt x="1191" y="3346"/>
                  </a:lnTo>
                  <a:cubicBezTo>
                    <a:pt x="1084" y="2834"/>
                    <a:pt x="988" y="1917"/>
                    <a:pt x="1405" y="1346"/>
                  </a:cubicBezTo>
                  <a:cubicBezTo>
                    <a:pt x="1643" y="1012"/>
                    <a:pt x="2036" y="822"/>
                    <a:pt x="2584" y="762"/>
                  </a:cubicBezTo>
                  <a:close/>
                  <a:moveTo>
                    <a:pt x="2965" y="0"/>
                  </a:moveTo>
                  <a:cubicBezTo>
                    <a:pt x="1977" y="0"/>
                    <a:pt x="1250" y="310"/>
                    <a:pt x="810" y="917"/>
                  </a:cubicBezTo>
                  <a:cubicBezTo>
                    <a:pt x="0" y="2036"/>
                    <a:pt x="536" y="3751"/>
                    <a:pt x="560" y="3822"/>
                  </a:cubicBezTo>
                  <a:cubicBezTo>
                    <a:pt x="607" y="3977"/>
                    <a:pt x="750" y="4084"/>
                    <a:pt x="917" y="4084"/>
                  </a:cubicBezTo>
                  <a:lnTo>
                    <a:pt x="9394" y="4084"/>
                  </a:lnTo>
                  <a:lnTo>
                    <a:pt x="9394" y="7108"/>
                  </a:lnTo>
                  <a:cubicBezTo>
                    <a:pt x="9394" y="7311"/>
                    <a:pt x="9561" y="7477"/>
                    <a:pt x="9763" y="7477"/>
                  </a:cubicBezTo>
                  <a:lnTo>
                    <a:pt x="11263" y="7477"/>
                  </a:lnTo>
                  <a:cubicBezTo>
                    <a:pt x="11466" y="7477"/>
                    <a:pt x="11621" y="7311"/>
                    <a:pt x="11621" y="7108"/>
                  </a:cubicBezTo>
                  <a:lnTo>
                    <a:pt x="11621" y="4751"/>
                  </a:lnTo>
                  <a:cubicBezTo>
                    <a:pt x="11621" y="3191"/>
                    <a:pt x="10370" y="1941"/>
                    <a:pt x="8823" y="1941"/>
                  </a:cubicBezTo>
                  <a:lnTo>
                    <a:pt x="3262" y="1941"/>
                  </a:lnTo>
                  <a:lnTo>
                    <a:pt x="3334" y="381"/>
                  </a:lnTo>
                  <a:cubicBezTo>
                    <a:pt x="3334" y="286"/>
                    <a:pt x="3298" y="191"/>
                    <a:pt x="3227" y="119"/>
                  </a:cubicBezTo>
                  <a:cubicBezTo>
                    <a:pt x="3155" y="48"/>
                    <a:pt x="3060" y="0"/>
                    <a:pt x="2965" y="0"/>
                  </a:cubicBezTo>
                  <a:close/>
                </a:path>
              </a:pathLst>
            </a:custGeom>
            <a:grp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797" name="Google Shape;2111;p36">
              <a:extLst>
                <a:ext uri="{FF2B5EF4-FFF2-40B4-BE49-F238E27FC236}">
                  <a16:creationId xmlns:a16="http://schemas.microsoft.com/office/drawing/2014/main" id="{C2B820E6-5D7E-4374-AFBA-B224D252E5BF}"/>
                </a:ext>
              </a:extLst>
            </p:cNvPr>
            <p:cNvSpPr/>
            <p:nvPr/>
          </p:nvSpPr>
          <p:spPr>
            <a:xfrm>
              <a:off x="2448799" y="2630306"/>
              <a:ext cx="16729" cy="12167"/>
            </a:xfrm>
            <a:custGeom>
              <a:avLst/>
              <a:gdLst/>
              <a:ahLst/>
              <a:cxnLst/>
              <a:rect l="l" t="t" r="r" b="b"/>
              <a:pathLst>
                <a:path w="1001" h="728" extrusionOk="0">
                  <a:moveTo>
                    <a:pt x="358" y="1"/>
                  </a:moveTo>
                  <a:cubicBezTo>
                    <a:pt x="155" y="1"/>
                    <a:pt x="1" y="156"/>
                    <a:pt x="1" y="358"/>
                  </a:cubicBezTo>
                  <a:cubicBezTo>
                    <a:pt x="1" y="561"/>
                    <a:pt x="155" y="727"/>
                    <a:pt x="358" y="727"/>
                  </a:cubicBezTo>
                  <a:lnTo>
                    <a:pt x="632" y="727"/>
                  </a:lnTo>
                  <a:cubicBezTo>
                    <a:pt x="834" y="727"/>
                    <a:pt x="1001" y="561"/>
                    <a:pt x="1001" y="358"/>
                  </a:cubicBezTo>
                  <a:cubicBezTo>
                    <a:pt x="1001" y="156"/>
                    <a:pt x="834" y="1"/>
                    <a:pt x="632" y="1"/>
                  </a:cubicBezTo>
                  <a:close/>
                </a:path>
              </a:pathLst>
            </a:custGeom>
            <a:grp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798" name="Google Shape;2112;p36">
              <a:extLst>
                <a:ext uri="{FF2B5EF4-FFF2-40B4-BE49-F238E27FC236}">
                  <a16:creationId xmlns:a16="http://schemas.microsoft.com/office/drawing/2014/main" id="{ADC1508C-7C02-4900-979A-5C43A562C0D2}"/>
                </a:ext>
              </a:extLst>
            </p:cNvPr>
            <p:cNvSpPr/>
            <p:nvPr/>
          </p:nvSpPr>
          <p:spPr>
            <a:xfrm>
              <a:off x="2384525" y="2658967"/>
              <a:ext cx="36433" cy="191241"/>
            </a:xfrm>
            <a:custGeom>
              <a:avLst/>
              <a:gdLst/>
              <a:ahLst/>
              <a:cxnLst/>
              <a:rect l="l" t="t" r="r" b="b"/>
              <a:pathLst>
                <a:path w="2180" h="11443" extrusionOk="0">
                  <a:moveTo>
                    <a:pt x="370" y="0"/>
                  </a:moveTo>
                  <a:cubicBezTo>
                    <a:pt x="167" y="0"/>
                    <a:pt x="1" y="167"/>
                    <a:pt x="1" y="370"/>
                  </a:cubicBezTo>
                  <a:lnTo>
                    <a:pt x="1" y="6668"/>
                  </a:lnTo>
                  <a:cubicBezTo>
                    <a:pt x="1" y="6870"/>
                    <a:pt x="167" y="7037"/>
                    <a:pt x="370" y="7037"/>
                  </a:cubicBezTo>
                  <a:lnTo>
                    <a:pt x="1453" y="7037"/>
                  </a:lnTo>
                  <a:lnTo>
                    <a:pt x="1453" y="11073"/>
                  </a:lnTo>
                  <a:cubicBezTo>
                    <a:pt x="1453" y="11276"/>
                    <a:pt x="1608" y="11442"/>
                    <a:pt x="1811" y="11442"/>
                  </a:cubicBezTo>
                  <a:cubicBezTo>
                    <a:pt x="2013" y="11442"/>
                    <a:pt x="2180" y="11276"/>
                    <a:pt x="2180" y="11073"/>
                  </a:cubicBezTo>
                  <a:lnTo>
                    <a:pt x="2180" y="6668"/>
                  </a:lnTo>
                  <a:cubicBezTo>
                    <a:pt x="2180" y="6465"/>
                    <a:pt x="2013" y="6299"/>
                    <a:pt x="1811" y="6299"/>
                  </a:cubicBezTo>
                  <a:lnTo>
                    <a:pt x="739" y="6299"/>
                  </a:lnTo>
                  <a:lnTo>
                    <a:pt x="739" y="370"/>
                  </a:lnTo>
                  <a:cubicBezTo>
                    <a:pt x="739" y="167"/>
                    <a:pt x="572" y="0"/>
                    <a:pt x="370" y="0"/>
                  </a:cubicBezTo>
                  <a:close/>
                </a:path>
              </a:pathLst>
            </a:custGeom>
            <a:grp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799" name="Google Shape;2113;p36">
              <a:extLst>
                <a:ext uri="{FF2B5EF4-FFF2-40B4-BE49-F238E27FC236}">
                  <a16:creationId xmlns:a16="http://schemas.microsoft.com/office/drawing/2014/main" id="{8D372367-F724-457B-8A08-AB4551AC2C32}"/>
                </a:ext>
              </a:extLst>
            </p:cNvPr>
            <p:cNvSpPr/>
            <p:nvPr/>
          </p:nvSpPr>
          <p:spPr>
            <a:xfrm>
              <a:off x="2392096" y="2982008"/>
              <a:ext cx="22696" cy="67769"/>
            </a:xfrm>
            <a:custGeom>
              <a:avLst/>
              <a:gdLst/>
              <a:ahLst/>
              <a:cxnLst/>
              <a:rect l="l" t="t" r="r" b="b"/>
              <a:pathLst>
                <a:path w="1358" h="4055" extrusionOk="0">
                  <a:moveTo>
                    <a:pt x="962" y="1"/>
                  </a:moveTo>
                  <a:cubicBezTo>
                    <a:pt x="784" y="1"/>
                    <a:pt x="629" y="133"/>
                    <a:pt x="607" y="304"/>
                  </a:cubicBezTo>
                  <a:lnTo>
                    <a:pt x="36" y="3626"/>
                  </a:lnTo>
                  <a:cubicBezTo>
                    <a:pt x="0" y="3828"/>
                    <a:pt x="131" y="4019"/>
                    <a:pt x="334" y="4042"/>
                  </a:cubicBezTo>
                  <a:cubicBezTo>
                    <a:pt x="357" y="4054"/>
                    <a:pt x="381" y="4054"/>
                    <a:pt x="393" y="4054"/>
                  </a:cubicBezTo>
                  <a:cubicBezTo>
                    <a:pt x="572" y="4054"/>
                    <a:pt x="727" y="3923"/>
                    <a:pt x="762" y="3745"/>
                  </a:cubicBezTo>
                  <a:lnTo>
                    <a:pt x="1322" y="435"/>
                  </a:lnTo>
                  <a:cubicBezTo>
                    <a:pt x="1358" y="232"/>
                    <a:pt x="1227" y="42"/>
                    <a:pt x="1024" y="6"/>
                  </a:cubicBezTo>
                  <a:cubicBezTo>
                    <a:pt x="1003" y="2"/>
                    <a:pt x="982" y="1"/>
                    <a:pt x="962" y="1"/>
                  </a:cubicBezTo>
                  <a:close/>
                </a:path>
              </a:pathLst>
            </a:custGeom>
            <a:grp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800" name="Google Shape;2114;p36">
              <a:extLst>
                <a:ext uri="{FF2B5EF4-FFF2-40B4-BE49-F238E27FC236}">
                  <a16:creationId xmlns:a16="http://schemas.microsoft.com/office/drawing/2014/main" id="{42C2923E-3C74-4264-9D59-812AF79ECD0E}"/>
                </a:ext>
              </a:extLst>
            </p:cNvPr>
            <p:cNvSpPr/>
            <p:nvPr/>
          </p:nvSpPr>
          <p:spPr>
            <a:xfrm>
              <a:off x="2431085" y="2712094"/>
              <a:ext cx="23498" cy="23498"/>
            </a:xfrm>
            <a:custGeom>
              <a:avLst/>
              <a:gdLst/>
              <a:ahLst/>
              <a:cxnLst/>
              <a:rect l="l" t="t" r="r" b="b"/>
              <a:pathLst>
                <a:path w="1406" h="1406" extrusionOk="0">
                  <a:moveTo>
                    <a:pt x="703" y="0"/>
                  </a:moveTo>
                  <a:cubicBezTo>
                    <a:pt x="310" y="0"/>
                    <a:pt x="1" y="310"/>
                    <a:pt x="1" y="703"/>
                  </a:cubicBezTo>
                  <a:cubicBezTo>
                    <a:pt x="1" y="1084"/>
                    <a:pt x="310" y="1405"/>
                    <a:pt x="703" y="1405"/>
                  </a:cubicBezTo>
                  <a:cubicBezTo>
                    <a:pt x="1084" y="1405"/>
                    <a:pt x="1406" y="1084"/>
                    <a:pt x="1406" y="703"/>
                  </a:cubicBezTo>
                  <a:cubicBezTo>
                    <a:pt x="1406" y="310"/>
                    <a:pt x="1084" y="0"/>
                    <a:pt x="703" y="0"/>
                  </a:cubicBezTo>
                  <a:close/>
                </a:path>
              </a:pathLst>
            </a:custGeom>
            <a:grp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801" name="Google Shape;2115;p36">
              <a:extLst>
                <a:ext uri="{FF2B5EF4-FFF2-40B4-BE49-F238E27FC236}">
                  <a16:creationId xmlns:a16="http://schemas.microsoft.com/office/drawing/2014/main" id="{47352A22-6D5C-4D68-916E-72946FF88DA7}"/>
                </a:ext>
              </a:extLst>
            </p:cNvPr>
            <p:cNvSpPr/>
            <p:nvPr/>
          </p:nvSpPr>
          <p:spPr>
            <a:xfrm>
              <a:off x="2351101" y="2712094"/>
              <a:ext cx="23297" cy="23498"/>
            </a:xfrm>
            <a:custGeom>
              <a:avLst/>
              <a:gdLst/>
              <a:ahLst/>
              <a:cxnLst/>
              <a:rect l="l" t="t" r="r" b="b"/>
              <a:pathLst>
                <a:path w="1394" h="1406" extrusionOk="0">
                  <a:moveTo>
                    <a:pt x="703" y="0"/>
                  </a:moveTo>
                  <a:cubicBezTo>
                    <a:pt x="310" y="0"/>
                    <a:pt x="1" y="310"/>
                    <a:pt x="1" y="703"/>
                  </a:cubicBezTo>
                  <a:cubicBezTo>
                    <a:pt x="1" y="1084"/>
                    <a:pt x="310" y="1405"/>
                    <a:pt x="703" y="1405"/>
                  </a:cubicBezTo>
                  <a:cubicBezTo>
                    <a:pt x="1084" y="1405"/>
                    <a:pt x="1394" y="1084"/>
                    <a:pt x="1394" y="703"/>
                  </a:cubicBezTo>
                  <a:cubicBezTo>
                    <a:pt x="1394" y="310"/>
                    <a:pt x="1084" y="0"/>
                    <a:pt x="703" y="0"/>
                  </a:cubicBezTo>
                  <a:close/>
                </a:path>
              </a:pathLst>
            </a:custGeom>
            <a:grp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802" name="Google Shape;2116;p36">
              <a:extLst>
                <a:ext uri="{FF2B5EF4-FFF2-40B4-BE49-F238E27FC236}">
                  <a16:creationId xmlns:a16="http://schemas.microsoft.com/office/drawing/2014/main" id="{9765C8D3-9740-47ED-9D1D-59B069755F20}"/>
                </a:ext>
              </a:extLst>
            </p:cNvPr>
            <p:cNvSpPr/>
            <p:nvPr/>
          </p:nvSpPr>
          <p:spPr>
            <a:xfrm>
              <a:off x="2474870" y="2919623"/>
              <a:ext cx="98102" cy="99506"/>
            </a:xfrm>
            <a:custGeom>
              <a:avLst/>
              <a:gdLst/>
              <a:ahLst/>
              <a:cxnLst/>
              <a:rect l="l" t="t" r="r" b="b"/>
              <a:pathLst>
                <a:path w="5870" h="5954" extrusionOk="0">
                  <a:moveTo>
                    <a:pt x="5144" y="727"/>
                  </a:moveTo>
                  <a:lnTo>
                    <a:pt x="5144" y="5215"/>
                  </a:lnTo>
                  <a:lnTo>
                    <a:pt x="738" y="5215"/>
                  </a:lnTo>
                  <a:lnTo>
                    <a:pt x="738" y="727"/>
                  </a:lnTo>
                  <a:close/>
                  <a:moveTo>
                    <a:pt x="369" y="1"/>
                  </a:moveTo>
                  <a:cubicBezTo>
                    <a:pt x="167" y="1"/>
                    <a:pt x="0" y="155"/>
                    <a:pt x="0" y="358"/>
                  </a:cubicBezTo>
                  <a:lnTo>
                    <a:pt x="0" y="5585"/>
                  </a:lnTo>
                  <a:cubicBezTo>
                    <a:pt x="0" y="5787"/>
                    <a:pt x="167" y="5954"/>
                    <a:pt x="369" y="5954"/>
                  </a:cubicBezTo>
                  <a:lnTo>
                    <a:pt x="5513" y="5954"/>
                  </a:lnTo>
                  <a:cubicBezTo>
                    <a:pt x="5715" y="5954"/>
                    <a:pt x="5870" y="5787"/>
                    <a:pt x="5870" y="5585"/>
                  </a:cubicBezTo>
                  <a:lnTo>
                    <a:pt x="5870" y="358"/>
                  </a:lnTo>
                  <a:cubicBezTo>
                    <a:pt x="5870" y="155"/>
                    <a:pt x="5715" y="1"/>
                    <a:pt x="5513" y="1"/>
                  </a:cubicBezTo>
                  <a:close/>
                </a:path>
              </a:pathLst>
            </a:custGeom>
            <a:grp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803" name="Google Shape;2117;p36">
              <a:extLst>
                <a:ext uri="{FF2B5EF4-FFF2-40B4-BE49-F238E27FC236}">
                  <a16:creationId xmlns:a16="http://schemas.microsoft.com/office/drawing/2014/main" id="{7EE3E8AE-920F-493D-868B-FC43C077A24D}"/>
                </a:ext>
              </a:extLst>
            </p:cNvPr>
            <p:cNvSpPr/>
            <p:nvPr/>
          </p:nvSpPr>
          <p:spPr>
            <a:xfrm>
              <a:off x="2459746" y="2944690"/>
              <a:ext cx="27475" cy="50555"/>
            </a:xfrm>
            <a:custGeom>
              <a:avLst/>
              <a:gdLst/>
              <a:ahLst/>
              <a:cxnLst/>
              <a:rect l="l" t="t" r="r" b="b"/>
              <a:pathLst>
                <a:path w="1644" h="3025" extrusionOk="0">
                  <a:moveTo>
                    <a:pt x="917" y="739"/>
                  </a:moveTo>
                  <a:lnTo>
                    <a:pt x="917" y="2299"/>
                  </a:lnTo>
                  <a:lnTo>
                    <a:pt x="739" y="2299"/>
                  </a:lnTo>
                  <a:lnTo>
                    <a:pt x="739" y="739"/>
                  </a:lnTo>
                  <a:close/>
                  <a:moveTo>
                    <a:pt x="369" y="1"/>
                  </a:moveTo>
                  <a:cubicBezTo>
                    <a:pt x="167" y="1"/>
                    <a:pt x="0" y="167"/>
                    <a:pt x="0" y="370"/>
                  </a:cubicBezTo>
                  <a:lnTo>
                    <a:pt x="0" y="2656"/>
                  </a:lnTo>
                  <a:cubicBezTo>
                    <a:pt x="0" y="2858"/>
                    <a:pt x="167" y="3025"/>
                    <a:pt x="369" y="3025"/>
                  </a:cubicBezTo>
                  <a:lnTo>
                    <a:pt x="1274" y="3025"/>
                  </a:lnTo>
                  <a:cubicBezTo>
                    <a:pt x="1477" y="3025"/>
                    <a:pt x="1643" y="2858"/>
                    <a:pt x="1643" y="2656"/>
                  </a:cubicBezTo>
                  <a:lnTo>
                    <a:pt x="1643" y="370"/>
                  </a:lnTo>
                  <a:cubicBezTo>
                    <a:pt x="1643" y="167"/>
                    <a:pt x="1477" y="1"/>
                    <a:pt x="1274" y="1"/>
                  </a:cubicBezTo>
                  <a:close/>
                </a:path>
              </a:pathLst>
            </a:custGeom>
            <a:grp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804" name="Google Shape;2118;p36">
              <a:extLst>
                <a:ext uri="{FF2B5EF4-FFF2-40B4-BE49-F238E27FC236}">
                  <a16:creationId xmlns:a16="http://schemas.microsoft.com/office/drawing/2014/main" id="{F4AE7745-AC79-4D47-B518-509F9B899CF0}"/>
                </a:ext>
              </a:extLst>
            </p:cNvPr>
            <p:cNvSpPr/>
            <p:nvPr/>
          </p:nvSpPr>
          <p:spPr>
            <a:xfrm>
              <a:off x="2560034" y="2872027"/>
              <a:ext cx="113428" cy="70894"/>
            </a:xfrm>
            <a:custGeom>
              <a:avLst/>
              <a:gdLst/>
              <a:ahLst/>
              <a:cxnLst/>
              <a:rect l="l" t="t" r="r" b="b"/>
              <a:pathLst>
                <a:path w="6787" h="4242" extrusionOk="0">
                  <a:moveTo>
                    <a:pt x="6421" y="1"/>
                  </a:moveTo>
                  <a:cubicBezTo>
                    <a:pt x="6368" y="1"/>
                    <a:pt x="6314" y="13"/>
                    <a:pt x="6263" y="39"/>
                  </a:cubicBezTo>
                  <a:lnTo>
                    <a:pt x="262" y="2884"/>
                  </a:lnTo>
                  <a:cubicBezTo>
                    <a:pt x="83" y="2968"/>
                    <a:pt x="0" y="3182"/>
                    <a:pt x="95" y="3372"/>
                  </a:cubicBezTo>
                  <a:cubicBezTo>
                    <a:pt x="155" y="3500"/>
                    <a:pt x="281" y="3579"/>
                    <a:pt x="418" y="3579"/>
                  </a:cubicBezTo>
                  <a:cubicBezTo>
                    <a:pt x="473" y="3579"/>
                    <a:pt x="529" y="3566"/>
                    <a:pt x="584" y="3539"/>
                  </a:cubicBezTo>
                  <a:lnTo>
                    <a:pt x="6060" y="944"/>
                  </a:lnTo>
                  <a:lnTo>
                    <a:pt x="6060" y="3873"/>
                  </a:lnTo>
                  <a:cubicBezTo>
                    <a:pt x="6060" y="4075"/>
                    <a:pt x="6227" y="4242"/>
                    <a:pt x="6429" y="4242"/>
                  </a:cubicBezTo>
                  <a:cubicBezTo>
                    <a:pt x="6632" y="4242"/>
                    <a:pt x="6787" y="4075"/>
                    <a:pt x="6787" y="3873"/>
                  </a:cubicBezTo>
                  <a:lnTo>
                    <a:pt x="6787" y="372"/>
                  </a:lnTo>
                  <a:cubicBezTo>
                    <a:pt x="6787" y="241"/>
                    <a:pt x="6727" y="122"/>
                    <a:pt x="6620" y="63"/>
                  </a:cubicBezTo>
                  <a:cubicBezTo>
                    <a:pt x="6559" y="22"/>
                    <a:pt x="6491" y="1"/>
                    <a:pt x="6421" y="1"/>
                  </a:cubicBezTo>
                  <a:close/>
                </a:path>
              </a:pathLst>
            </a:custGeom>
            <a:grp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805" name="Google Shape;2119;p36">
              <a:extLst>
                <a:ext uri="{FF2B5EF4-FFF2-40B4-BE49-F238E27FC236}">
                  <a16:creationId xmlns:a16="http://schemas.microsoft.com/office/drawing/2014/main" id="{92FFD530-702B-4DB9-B8FA-5A6AA07467F7}"/>
                </a:ext>
              </a:extLst>
            </p:cNvPr>
            <p:cNvSpPr/>
            <p:nvPr/>
          </p:nvSpPr>
          <p:spPr>
            <a:xfrm>
              <a:off x="2560034" y="2995829"/>
              <a:ext cx="113428" cy="71446"/>
            </a:xfrm>
            <a:custGeom>
              <a:avLst/>
              <a:gdLst/>
              <a:ahLst/>
              <a:cxnLst/>
              <a:rect l="l" t="t" r="r" b="b"/>
              <a:pathLst>
                <a:path w="6787" h="4275" extrusionOk="0">
                  <a:moveTo>
                    <a:pt x="6429" y="1"/>
                  </a:moveTo>
                  <a:cubicBezTo>
                    <a:pt x="6227" y="1"/>
                    <a:pt x="6060" y="167"/>
                    <a:pt x="6060" y="370"/>
                  </a:cubicBezTo>
                  <a:lnTo>
                    <a:pt x="6060" y="3334"/>
                  </a:lnTo>
                  <a:lnTo>
                    <a:pt x="584" y="739"/>
                  </a:lnTo>
                  <a:cubicBezTo>
                    <a:pt x="531" y="716"/>
                    <a:pt x="476" y="704"/>
                    <a:pt x="422" y="704"/>
                  </a:cubicBezTo>
                  <a:cubicBezTo>
                    <a:pt x="284" y="704"/>
                    <a:pt x="156" y="780"/>
                    <a:pt x="95" y="917"/>
                  </a:cubicBezTo>
                  <a:cubicBezTo>
                    <a:pt x="0" y="1096"/>
                    <a:pt x="83" y="1310"/>
                    <a:pt x="262" y="1406"/>
                  </a:cubicBezTo>
                  <a:lnTo>
                    <a:pt x="6263" y="4239"/>
                  </a:lnTo>
                  <a:cubicBezTo>
                    <a:pt x="6322" y="4263"/>
                    <a:pt x="6370" y="4275"/>
                    <a:pt x="6429" y="4275"/>
                  </a:cubicBezTo>
                  <a:cubicBezTo>
                    <a:pt x="6489" y="4275"/>
                    <a:pt x="6560" y="4263"/>
                    <a:pt x="6620" y="4227"/>
                  </a:cubicBezTo>
                  <a:cubicBezTo>
                    <a:pt x="6727" y="4156"/>
                    <a:pt x="6787" y="4037"/>
                    <a:pt x="6787" y="3906"/>
                  </a:cubicBezTo>
                  <a:lnTo>
                    <a:pt x="6787" y="370"/>
                  </a:lnTo>
                  <a:cubicBezTo>
                    <a:pt x="6787" y="167"/>
                    <a:pt x="6632" y="1"/>
                    <a:pt x="6429" y="1"/>
                  </a:cubicBezTo>
                  <a:close/>
                </a:path>
              </a:pathLst>
            </a:custGeom>
            <a:grp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806" name="Google Shape;2120;p36">
              <a:extLst>
                <a:ext uri="{FF2B5EF4-FFF2-40B4-BE49-F238E27FC236}">
                  <a16:creationId xmlns:a16="http://schemas.microsoft.com/office/drawing/2014/main" id="{0796D78A-41E9-4865-A83E-67E0AEB1543C}"/>
                </a:ext>
              </a:extLst>
            </p:cNvPr>
            <p:cNvSpPr/>
            <p:nvPr/>
          </p:nvSpPr>
          <p:spPr>
            <a:xfrm>
              <a:off x="2490195" y="3006775"/>
              <a:ext cx="79802" cy="84381"/>
            </a:xfrm>
            <a:custGeom>
              <a:avLst/>
              <a:gdLst/>
              <a:ahLst/>
              <a:cxnLst/>
              <a:rect l="l" t="t" r="r" b="b"/>
              <a:pathLst>
                <a:path w="4775" h="5049" extrusionOk="0">
                  <a:moveTo>
                    <a:pt x="416" y="1"/>
                  </a:moveTo>
                  <a:cubicBezTo>
                    <a:pt x="373" y="1"/>
                    <a:pt x="329" y="8"/>
                    <a:pt x="286" y="24"/>
                  </a:cubicBezTo>
                  <a:cubicBezTo>
                    <a:pt x="95" y="96"/>
                    <a:pt x="0" y="310"/>
                    <a:pt x="71" y="501"/>
                  </a:cubicBezTo>
                  <a:lnTo>
                    <a:pt x="1679" y="4811"/>
                  </a:lnTo>
                  <a:cubicBezTo>
                    <a:pt x="1738" y="4953"/>
                    <a:pt x="1869" y="5049"/>
                    <a:pt x="2024" y="5049"/>
                  </a:cubicBezTo>
                  <a:lnTo>
                    <a:pt x="4393" y="5049"/>
                  </a:lnTo>
                  <a:cubicBezTo>
                    <a:pt x="4512" y="5049"/>
                    <a:pt x="4620" y="4989"/>
                    <a:pt x="4691" y="4894"/>
                  </a:cubicBezTo>
                  <a:cubicBezTo>
                    <a:pt x="4763" y="4799"/>
                    <a:pt x="4774" y="4668"/>
                    <a:pt x="4739" y="4561"/>
                  </a:cubicBezTo>
                  <a:lnTo>
                    <a:pt x="3131" y="239"/>
                  </a:lnTo>
                  <a:cubicBezTo>
                    <a:pt x="3076" y="91"/>
                    <a:pt x="2935" y="1"/>
                    <a:pt x="2786" y="1"/>
                  </a:cubicBezTo>
                  <a:cubicBezTo>
                    <a:pt x="2742" y="1"/>
                    <a:pt x="2698" y="8"/>
                    <a:pt x="2655" y="24"/>
                  </a:cubicBezTo>
                  <a:cubicBezTo>
                    <a:pt x="2465" y="96"/>
                    <a:pt x="2369" y="310"/>
                    <a:pt x="2441" y="501"/>
                  </a:cubicBezTo>
                  <a:lnTo>
                    <a:pt x="3858" y="4311"/>
                  </a:lnTo>
                  <a:lnTo>
                    <a:pt x="2274" y="4311"/>
                  </a:lnTo>
                  <a:lnTo>
                    <a:pt x="762" y="239"/>
                  </a:lnTo>
                  <a:cubicBezTo>
                    <a:pt x="707" y="91"/>
                    <a:pt x="566" y="1"/>
                    <a:pt x="416" y="1"/>
                  </a:cubicBezTo>
                  <a:close/>
                </a:path>
              </a:pathLst>
            </a:custGeom>
            <a:grp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807" name="Google Shape;2121;p36">
              <a:extLst>
                <a:ext uri="{FF2B5EF4-FFF2-40B4-BE49-F238E27FC236}">
                  <a16:creationId xmlns:a16="http://schemas.microsoft.com/office/drawing/2014/main" id="{C7ADD7FE-1EC1-4D14-B0AC-0E5E354E08A9}"/>
                </a:ext>
              </a:extLst>
            </p:cNvPr>
            <p:cNvSpPr/>
            <p:nvPr/>
          </p:nvSpPr>
          <p:spPr>
            <a:xfrm>
              <a:off x="2661308" y="2930569"/>
              <a:ext cx="42600" cy="77613"/>
            </a:xfrm>
            <a:custGeom>
              <a:avLst/>
              <a:gdLst/>
              <a:ahLst/>
              <a:cxnLst/>
              <a:rect l="l" t="t" r="r" b="b"/>
              <a:pathLst>
                <a:path w="2549" h="4644" extrusionOk="0">
                  <a:moveTo>
                    <a:pt x="727" y="810"/>
                  </a:moveTo>
                  <a:cubicBezTo>
                    <a:pt x="1370" y="1024"/>
                    <a:pt x="1822" y="1620"/>
                    <a:pt x="1822" y="2322"/>
                  </a:cubicBezTo>
                  <a:cubicBezTo>
                    <a:pt x="1822" y="3013"/>
                    <a:pt x="1370" y="3620"/>
                    <a:pt x="727" y="3834"/>
                  </a:cubicBezTo>
                  <a:lnTo>
                    <a:pt x="727" y="810"/>
                  </a:lnTo>
                  <a:close/>
                  <a:moveTo>
                    <a:pt x="393" y="0"/>
                  </a:moveTo>
                  <a:cubicBezTo>
                    <a:pt x="286" y="0"/>
                    <a:pt x="191" y="24"/>
                    <a:pt x="119" y="96"/>
                  </a:cubicBezTo>
                  <a:cubicBezTo>
                    <a:pt x="36" y="167"/>
                    <a:pt x="0" y="262"/>
                    <a:pt x="0" y="370"/>
                  </a:cubicBezTo>
                  <a:lnTo>
                    <a:pt x="0" y="4275"/>
                  </a:lnTo>
                  <a:cubicBezTo>
                    <a:pt x="0" y="4370"/>
                    <a:pt x="36" y="4477"/>
                    <a:pt x="119" y="4537"/>
                  </a:cubicBezTo>
                  <a:cubicBezTo>
                    <a:pt x="179" y="4608"/>
                    <a:pt x="274" y="4644"/>
                    <a:pt x="369" y="4644"/>
                  </a:cubicBezTo>
                  <a:lnTo>
                    <a:pt x="393" y="4644"/>
                  </a:lnTo>
                  <a:cubicBezTo>
                    <a:pt x="1596" y="4560"/>
                    <a:pt x="2548" y="3537"/>
                    <a:pt x="2548" y="2322"/>
                  </a:cubicBezTo>
                  <a:cubicBezTo>
                    <a:pt x="2548" y="1108"/>
                    <a:pt x="1596" y="84"/>
                    <a:pt x="393" y="0"/>
                  </a:cubicBezTo>
                  <a:close/>
                </a:path>
              </a:pathLst>
            </a:custGeom>
            <a:grp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808" name="Google Shape;2122;p36">
              <a:extLst>
                <a:ext uri="{FF2B5EF4-FFF2-40B4-BE49-F238E27FC236}">
                  <a16:creationId xmlns:a16="http://schemas.microsoft.com/office/drawing/2014/main" id="{72CF5E7A-3359-4CCF-BC8D-F3492AE7FA7B}"/>
                </a:ext>
              </a:extLst>
            </p:cNvPr>
            <p:cNvSpPr/>
            <p:nvPr/>
          </p:nvSpPr>
          <p:spPr>
            <a:xfrm>
              <a:off x="2681596" y="2983412"/>
              <a:ext cx="48383" cy="48851"/>
            </a:xfrm>
            <a:custGeom>
              <a:avLst/>
              <a:gdLst/>
              <a:ahLst/>
              <a:cxnLst/>
              <a:rect l="l" t="t" r="r" b="b"/>
              <a:pathLst>
                <a:path w="2895" h="2923" extrusionOk="0">
                  <a:moveTo>
                    <a:pt x="2488" y="1"/>
                  </a:moveTo>
                  <a:cubicBezTo>
                    <a:pt x="2331" y="1"/>
                    <a:pt x="2180" y="101"/>
                    <a:pt x="2132" y="256"/>
                  </a:cubicBezTo>
                  <a:cubicBezTo>
                    <a:pt x="1834" y="1232"/>
                    <a:pt x="1144" y="1958"/>
                    <a:pt x="298" y="2208"/>
                  </a:cubicBezTo>
                  <a:cubicBezTo>
                    <a:pt x="108" y="2268"/>
                    <a:pt x="1" y="2470"/>
                    <a:pt x="60" y="2661"/>
                  </a:cubicBezTo>
                  <a:cubicBezTo>
                    <a:pt x="108" y="2827"/>
                    <a:pt x="251" y="2922"/>
                    <a:pt x="406" y="2922"/>
                  </a:cubicBezTo>
                  <a:cubicBezTo>
                    <a:pt x="441" y="2922"/>
                    <a:pt x="477" y="2922"/>
                    <a:pt x="513" y="2911"/>
                  </a:cubicBezTo>
                  <a:cubicBezTo>
                    <a:pt x="1584" y="2589"/>
                    <a:pt x="2454" y="1684"/>
                    <a:pt x="2835" y="482"/>
                  </a:cubicBezTo>
                  <a:cubicBezTo>
                    <a:pt x="2894" y="291"/>
                    <a:pt x="2787" y="77"/>
                    <a:pt x="2596" y="17"/>
                  </a:cubicBezTo>
                  <a:cubicBezTo>
                    <a:pt x="2561" y="6"/>
                    <a:pt x="2524" y="1"/>
                    <a:pt x="2488" y="1"/>
                  </a:cubicBezTo>
                  <a:close/>
                </a:path>
              </a:pathLst>
            </a:custGeom>
            <a:grp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809" name="Google Shape;2123;p36">
              <a:extLst>
                <a:ext uri="{FF2B5EF4-FFF2-40B4-BE49-F238E27FC236}">
                  <a16:creationId xmlns:a16="http://schemas.microsoft.com/office/drawing/2014/main" id="{C6FBA57A-A7B2-4EB7-A6B8-D1E338AFF5FA}"/>
                </a:ext>
              </a:extLst>
            </p:cNvPr>
            <p:cNvSpPr/>
            <p:nvPr/>
          </p:nvSpPr>
          <p:spPr>
            <a:xfrm>
              <a:off x="2679407" y="2906119"/>
              <a:ext cx="50572" cy="49335"/>
            </a:xfrm>
            <a:custGeom>
              <a:avLst/>
              <a:gdLst/>
              <a:ahLst/>
              <a:cxnLst/>
              <a:rect l="l" t="t" r="r" b="b"/>
              <a:pathLst>
                <a:path w="3026" h="2952" extrusionOk="0">
                  <a:moveTo>
                    <a:pt x="399" y="0"/>
                  </a:moveTo>
                  <a:cubicBezTo>
                    <a:pt x="230" y="0"/>
                    <a:pt x="79" y="111"/>
                    <a:pt x="48" y="273"/>
                  </a:cubicBezTo>
                  <a:cubicBezTo>
                    <a:pt x="1" y="475"/>
                    <a:pt x="120" y="678"/>
                    <a:pt x="310" y="725"/>
                  </a:cubicBezTo>
                  <a:cubicBezTo>
                    <a:pt x="1203" y="928"/>
                    <a:pt x="1953" y="1690"/>
                    <a:pt x="2263" y="2702"/>
                  </a:cubicBezTo>
                  <a:cubicBezTo>
                    <a:pt x="2311" y="2856"/>
                    <a:pt x="2465" y="2952"/>
                    <a:pt x="2620" y="2952"/>
                  </a:cubicBezTo>
                  <a:cubicBezTo>
                    <a:pt x="2656" y="2952"/>
                    <a:pt x="2692" y="2952"/>
                    <a:pt x="2727" y="2940"/>
                  </a:cubicBezTo>
                  <a:cubicBezTo>
                    <a:pt x="2918" y="2880"/>
                    <a:pt x="3025" y="2666"/>
                    <a:pt x="2966" y="2475"/>
                  </a:cubicBezTo>
                  <a:cubicBezTo>
                    <a:pt x="2573" y="1225"/>
                    <a:pt x="1620" y="273"/>
                    <a:pt x="489" y="11"/>
                  </a:cubicBezTo>
                  <a:cubicBezTo>
                    <a:pt x="459" y="4"/>
                    <a:pt x="429" y="0"/>
                    <a:pt x="399" y="0"/>
                  </a:cubicBezTo>
                  <a:close/>
                </a:path>
              </a:pathLst>
            </a:custGeom>
            <a:grp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810" name="Google Shape;2124;p36">
              <a:extLst>
                <a:ext uri="{FF2B5EF4-FFF2-40B4-BE49-F238E27FC236}">
                  <a16:creationId xmlns:a16="http://schemas.microsoft.com/office/drawing/2014/main" id="{D8221446-9070-4A53-AFFA-4B57A7FDD7A1}"/>
                </a:ext>
              </a:extLst>
            </p:cNvPr>
            <p:cNvSpPr/>
            <p:nvPr/>
          </p:nvSpPr>
          <p:spPr>
            <a:xfrm>
              <a:off x="2691356" y="3025075"/>
              <a:ext cx="44188" cy="35247"/>
            </a:xfrm>
            <a:custGeom>
              <a:avLst/>
              <a:gdLst/>
              <a:ahLst/>
              <a:cxnLst/>
              <a:rect l="l" t="t" r="r" b="b"/>
              <a:pathLst>
                <a:path w="2644" h="2109" extrusionOk="0">
                  <a:moveTo>
                    <a:pt x="2235" y="0"/>
                  </a:moveTo>
                  <a:cubicBezTo>
                    <a:pt x="2127" y="0"/>
                    <a:pt x="2021" y="49"/>
                    <a:pt x="1953" y="144"/>
                  </a:cubicBezTo>
                  <a:cubicBezTo>
                    <a:pt x="1489" y="727"/>
                    <a:pt x="905" y="1156"/>
                    <a:pt x="274" y="1406"/>
                  </a:cubicBezTo>
                  <a:cubicBezTo>
                    <a:pt x="95" y="1477"/>
                    <a:pt x="0" y="1692"/>
                    <a:pt x="72" y="1882"/>
                  </a:cubicBezTo>
                  <a:cubicBezTo>
                    <a:pt x="131" y="2025"/>
                    <a:pt x="262" y="2108"/>
                    <a:pt x="417" y="2108"/>
                  </a:cubicBezTo>
                  <a:cubicBezTo>
                    <a:pt x="453" y="2108"/>
                    <a:pt x="500" y="2108"/>
                    <a:pt x="548" y="2084"/>
                  </a:cubicBezTo>
                  <a:cubicBezTo>
                    <a:pt x="1298" y="1799"/>
                    <a:pt x="1977" y="1287"/>
                    <a:pt x="2524" y="596"/>
                  </a:cubicBezTo>
                  <a:cubicBezTo>
                    <a:pt x="2643" y="441"/>
                    <a:pt x="2620" y="203"/>
                    <a:pt x="2465" y="84"/>
                  </a:cubicBezTo>
                  <a:cubicBezTo>
                    <a:pt x="2398" y="28"/>
                    <a:pt x="2316" y="0"/>
                    <a:pt x="2235" y="0"/>
                  </a:cubicBezTo>
                  <a:close/>
                </a:path>
              </a:pathLst>
            </a:custGeom>
            <a:grp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811" name="Google Shape;2125;p36">
              <a:extLst>
                <a:ext uri="{FF2B5EF4-FFF2-40B4-BE49-F238E27FC236}">
                  <a16:creationId xmlns:a16="http://schemas.microsoft.com/office/drawing/2014/main" id="{EC3673E6-7A34-4245-A272-26CB123D1081}"/>
                </a:ext>
              </a:extLst>
            </p:cNvPr>
            <p:cNvSpPr/>
            <p:nvPr/>
          </p:nvSpPr>
          <p:spPr>
            <a:xfrm>
              <a:off x="2735125" y="2930485"/>
              <a:ext cx="20322" cy="83479"/>
            </a:xfrm>
            <a:custGeom>
              <a:avLst/>
              <a:gdLst/>
              <a:ahLst/>
              <a:cxnLst/>
              <a:rect l="l" t="t" r="r" b="b"/>
              <a:pathLst>
                <a:path w="1216" h="4995" extrusionOk="0">
                  <a:moveTo>
                    <a:pt x="538" y="1"/>
                  </a:moveTo>
                  <a:cubicBezTo>
                    <a:pt x="501" y="1"/>
                    <a:pt x="465" y="6"/>
                    <a:pt x="429" y="17"/>
                  </a:cubicBezTo>
                  <a:cubicBezTo>
                    <a:pt x="239" y="89"/>
                    <a:pt x="132" y="291"/>
                    <a:pt x="191" y="482"/>
                  </a:cubicBezTo>
                  <a:cubicBezTo>
                    <a:pt x="382" y="1065"/>
                    <a:pt x="477" y="1684"/>
                    <a:pt x="477" y="2327"/>
                  </a:cubicBezTo>
                  <a:cubicBezTo>
                    <a:pt x="477" y="3089"/>
                    <a:pt x="346" y="3815"/>
                    <a:pt x="72" y="4494"/>
                  </a:cubicBezTo>
                  <a:cubicBezTo>
                    <a:pt x="1" y="4685"/>
                    <a:pt x="96" y="4899"/>
                    <a:pt x="286" y="4970"/>
                  </a:cubicBezTo>
                  <a:cubicBezTo>
                    <a:pt x="322" y="4994"/>
                    <a:pt x="370" y="4994"/>
                    <a:pt x="417" y="4994"/>
                  </a:cubicBezTo>
                  <a:cubicBezTo>
                    <a:pt x="560" y="4994"/>
                    <a:pt x="703" y="4911"/>
                    <a:pt x="763" y="4768"/>
                  </a:cubicBezTo>
                  <a:cubicBezTo>
                    <a:pt x="1060" y="4006"/>
                    <a:pt x="1215" y="3184"/>
                    <a:pt x="1215" y="2327"/>
                  </a:cubicBezTo>
                  <a:cubicBezTo>
                    <a:pt x="1215" y="1613"/>
                    <a:pt x="1108" y="922"/>
                    <a:pt x="894" y="255"/>
                  </a:cubicBezTo>
                  <a:cubicBezTo>
                    <a:pt x="845" y="101"/>
                    <a:pt x="695" y="1"/>
                    <a:pt x="538" y="1"/>
                  </a:cubicBezTo>
                  <a:close/>
                </a:path>
              </a:pathLst>
            </a:custGeom>
            <a:grp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812" name="Google Shape;2126;p36">
              <a:extLst>
                <a:ext uri="{FF2B5EF4-FFF2-40B4-BE49-F238E27FC236}">
                  <a16:creationId xmlns:a16="http://schemas.microsoft.com/office/drawing/2014/main" id="{7FF516FC-73DB-4B96-8A2C-05EA4A0F50C8}"/>
                </a:ext>
              </a:extLst>
            </p:cNvPr>
            <p:cNvSpPr/>
            <p:nvPr/>
          </p:nvSpPr>
          <p:spPr>
            <a:xfrm>
              <a:off x="2689568" y="2877642"/>
              <a:ext cx="45976" cy="36032"/>
            </a:xfrm>
            <a:custGeom>
              <a:avLst/>
              <a:gdLst/>
              <a:ahLst/>
              <a:cxnLst/>
              <a:rect l="l" t="t" r="r" b="b"/>
              <a:pathLst>
                <a:path w="2751" h="2156" extrusionOk="0">
                  <a:moveTo>
                    <a:pt x="406" y="0"/>
                  </a:moveTo>
                  <a:cubicBezTo>
                    <a:pt x="257" y="0"/>
                    <a:pt x="118" y="91"/>
                    <a:pt x="72" y="238"/>
                  </a:cubicBezTo>
                  <a:cubicBezTo>
                    <a:pt x="0" y="441"/>
                    <a:pt x="95" y="643"/>
                    <a:pt x="286" y="715"/>
                  </a:cubicBezTo>
                  <a:cubicBezTo>
                    <a:pt x="953" y="953"/>
                    <a:pt x="1572" y="1393"/>
                    <a:pt x="2060" y="2013"/>
                  </a:cubicBezTo>
                  <a:cubicBezTo>
                    <a:pt x="2131" y="2108"/>
                    <a:pt x="2238" y="2155"/>
                    <a:pt x="2346" y="2155"/>
                  </a:cubicBezTo>
                  <a:cubicBezTo>
                    <a:pt x="2417" y="2155"/>
                    <a:pt x="2500" y="2120"/>
                    <a:pt x="2572" y="2072"/>
                  </a:cubicBezTo>
                  <a:cubicBezTo>
                    <a:pt x="2727" y="1941"/>
                    <a:pt x="2750" y="1715"/>
                    <a:pt x="2631" y="1548"/>
                  </a:cubicBezTo>
                  <a:cubicBezTo>
                    <a:pt x="2060" y="834"/>
                    <a:pt x="1334" y="298"/>
                    <a:pt x="536" y="24"/>
                  </a:cubicBezTo>
                  <a:cubicBezTo>
                    <a:pt x="493" y="8"/>
                    <a:pt x="449" y="0"/>
                    <a:pt x="406" y="0"/>
                  </a:cubicBezTo>
                  <a:close/>
                </a:path>
              </a:pathLst>
            </a:custGeom>
            <a:grp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813" name="Google Shape;2127;p36">
              <a:extLst>
                <a:ext uri="{FF2B5EF4-FFF2-40B4-BE49-F238E27FC236}">
                  <a16:creationId xmlns:a16="http://schemas.microsoft.com/office/drawing/2014/main" id="{21A75BB0-7F0D-41BC-A266-68966E5E6A5C}"/>
                </a:ext>
              </a:extLst>
            </p:cNvPr>
            <p:cNvSpPr/>
            <p:nvPr/>
          </p:nvSpPr>
          <p:spPr>
            <a:xfrm>
              <a:off x="2577331" y="2906069"/>
              <a:ext cx="73853" cy="36851"/>
            </a:xfrm>
            <a:custGeom>
              <a:avLst/>
              <a:gdLst/>
              <a:ahLst/>
              <a:cxnLst/>
              <a:rect l="l" t="t" r="r" b="b"/>
              <a:pathLst>
                <a:path w="4419" h="2205" extrusionOk="0">
                  <a:moveTo>
                    <a:pt x="3997" y="0"/>
                  </a:moveTo>
                  <a:cubicBezTo>
                    <a:pt x="3951" y="0"/>
                    <a:pt x="3904" y="9"/>
                    <a:pt x="3859" y="26"/>
                  </a:cubicBezTo>
                  <a:lnTo>
                    <a:pt x="275" y="1490"/>
                  </a:lnTo>
                  <a:cubicBezTo>
                    <a:pt x="96" y="1574"/>
                    <a:pt x="1" y="1788"/>
                    <a:pt x="72" y="1966"/>
                  </a:cubicBezTo>
                  <a:cubicBezTo>
                    <a:pt x="132" y="2109"/>
                    <a:pt x="275" y="2205"/>
                    <a:pt x="418" y="2205"/>
                  </a:cubicBezTo>
                  <a:cubicBezTo>
                    <a:pt x="465" y="2205"/>
                    <a:pt x="513" y="2193"/>
                    <a:pt x="561" y="2169"/>
                  </a:cubicBezTo>
                  <a:lnTo>
                    <a:pt x="4144" y="704"/>
                  </a:lnTo>
                  <a:cubicBezTo>
                    <a:pt x="4335" y="633"/>
                    <a:pt x="4418" y="419"/>
                    <a:pt x="4347" y="228"/>
                  </a:cubicBezTo>
                  <a:cubicBezTo>
                    <a:pt x="4283" y="83"/>
                    <a:pt x="4144" y="0"/>
                    <a:pt x="3997" y="0"/>
                  </a:cubicBezTo>
                  <a:close/>
                </a:path>
              </a:pathLst>
            </a:custGeom>
            <a:grp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814" name="Google Shape;2128;p36">
              <a:extLst>
                <a:ext uri="{FF2B5EF4-FFF2-40B4-BE49-F238E27FC236}">
                  <a16:creationId xmlns:a16="http://schemas.microsoft.com/office/drawing/2014/main" id="{C63CE23B-FBAE-4CD6-AF73-8C35613F1118}"/>
                </a:ext>
              </a:extLst>
            </p:cNvPr>
            <p:cNvSpPr/>
            <p:nvPr/>
          </p:nvSpPr>
          <p:spPr>
            <a:xfrm>
              <a:off x="2492367" y="2936736"/>
              <a:ext cx="41213" cy="12150"/>
            </a:xfrm>
            <a:custGeom>
              <a:avLst/>
              <a:gdLst/>
              <a:ahLst/>
              <a:cxnLst/>
              <a:rect l="l" t="t" r="r" b="b"/>
              <a:pathLst>
                <a:path w="2466" h="727" extrusionOk="0">
                  <a:moveTo>
                    <a:pt x="370" y="1"/>
                  </a:moveTo>
                  <a:cubicBezTo>
                    <a:pt x="168" y="1"/>
                    <a:pt x="1" y="155"/>
                    <a:pt x="1" y="358"/>
                  </a:cubicBezTo>
                  <a:cubicBezTo>
                    <a:pt x="1" y="560"/>
                    <a:pt x="168" y="727"/>
                    <a:pt x="370" y="727"/>
                  </a:cubicBezTo>
                  <a:lnTo>
                    <a:pt x="2096" y="727"/>
                  </a:lnTo>
                  <a:cubicBezTo>
                    <a:pt x="2299" y="727"/>
                    <a:pt x="2466" y="560"/>
                    <a:pt x="2466" y="358"/>
                  </a:cubicBezTo>
                  <a:cubicBezTo>
                    <a:pt x="2466" y="155"/>
                    <a:pt x="2299" y="1"/>
                    <a:pt x="2096" y="1"/>
                  </a:cubicBezTo>
                  <a:close/>
                </a:path>
              </a:pathLst>
            </a:custGeom>
            <a:grp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815" name="Google Shape;2129;p36">
              <a:extLst>
                <a:ext uri="{FF2B5EF4-FFF2-40B4-BE49-F238E27FC236}">
                  <a16:creationId xmlns:a16="http://schemas.microsoft.com/office/drawing/2014/main" id="{FE8E9581-2A43-4FE0-B25A-1F07B8E1986A}"/>
                </a:ext>
              </a:extLst>
            </p:cNvPr>
            <p:cNvSpPr/>
            <p:nvPr/>
          </p:nvSpPr>
          <p:spPr>
            <a:xfrm>
              <a:off x="2537138" y="2936736"/>
              <a:ext cx="16930" cy="12150"/>
            </a:xfrm>
            <a:custGeom>
              <a:avLst/>
              <a:gdLst/>
              <a:ahLst/>
              <a:cxnLst/>
              <a:rect l="l" t="t" r="r" b="b"/>
              <a:pathLst>
                <a:path w="1013" h="727" extrusionOk="0">
                  <a:moveTo>
                    <a:pt x="370" y="1"/>
                  </a:moveTo>
                  <a:cubicBezTo>
                    <a:pt x="168" y="1"/>
                    <a:pt x="1" y="155"/>
                    <a:pt x="1" y="358"/>
                  </a:cubicBezTo>
                  <a:cubicBezTo>
                    <a:pt x="1" y="560"/>
                    <a:pt x="168" y="727"/>
                    <a:pt x="370" y="727"/>
                  </a:cubicBezTo>
                  <a:lnTo>
                    <a:pt x="644" y="727"/>
                  </a:lnTo>
                  <a:cubicBezTo>
                    <a:pt x="846" y="727"/>
                    <a:pt x="1013" y="560"/>
                    <a:pt x="1013" y="358"/>
                  </a:cubicBezTo>
                  <a:cubicBezTo>
                    <a:pt x="1013" y="155"/>
                    <a:pt x="846" y="1"/>
                    <a:pt x="644" y="1"/>
                  </a:cubicBezTo>
                  <a:close/>
                </a:path>
              </a:pathLst>
            </a:custGeom>
            <a:grp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816" name="Google Shape;2130;p36">
              <a:extLst>
                <a:ext uri="{FF2B5EF4-FFF2-40B4-BE49-F238E27FC236}">
                  <a16:creationId xmlns:a16="http://schemas.microsoft.com/office/drawing/2014/main" id="{73924C2D-38A9-47CD-9990-668D09706487}"/>
                </a:ext>
              </a:extLst>
            </p:cNvPr>
            <p:cNvSpPr/>
            <p:nvPr/>
          </p:nvSpPr>
          <p:spPr>
            <a:xfrm>
              <a:off x="2227132" y="2835077"/>
              <a:ext cx="88977" cy="103868"/>
            </a:xfrm>
            <a:custGeom>
              <a:avLst/>
              <a:gdLst/>
              <a:ahLst/>
              <a:cxnLst/>
              <a:rect l="l" t="t" r="r" b="b"/>
              <a:pathLst>
                <a:path w="5324" h="6215" extrusionOk="0">
                  <a:moveTo>
                    <a:pt x="4924" y="1"/>
                  </a:moveTo>
                  <a:cubicBezTo>
                    <a:pt x="4895" y="1"/>
                    <a:pt x="4865" y="4"/>
                    <a:pt x="4835" y="11"/>
                  </a:cubicBezTo>
                  <a:cubicBezTo>
                    <a:pt x="4787" y="11"/>
                    <a:pt x="1" y="1131"/>
                    <a:pt x="13" y="5845"/>
                  </a:cubicBezTo>
                  <a:cubicBezTo>
                    <a:pt x="13" y="6048"/>
                    <a:pt x="180" y="6214"/>
                    <a:pt x="382" y="6214"/>
                  </a:cubicBezTo>
                  <a:cubicBezTo>
                    <a:pt x="584" y="6214"/>
                    <a:pt x="739" y="6048"/>
                    <a:pt x="739" y="5845"/>
                  </a:cubicBezTo>
                  <a:cubicBezTo>
                    <a:pt x="739" y="1726"/>
                    <a:pt x="4823" y="761"/>
                    <a:pt x="5002" y="726"/>
                  </a:cubicBezTo>
                  <a:cubicBezTo>
                    <a:pt x="5192" y="678"/>
                    <a:pt x="5323" y="488"/>
                    <a:pt x="5275" y="285"/>
                  </a:cubicBezTo>
                  <a:cubicBezTo>
                    <a:pt x="5235" y="113"/>
                    <a:pt x="5091" y="1"/>
                    <a:pt x="4924" y="1"/>
                  </a:cubicBezTo>
                  <a:close/>
                </a:path>
              </a:pathLst>
            </a:custGeom>
            <a:grp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817" name="Google Shape;2131;p36">
              <a:extLst>
                <a:ext uri="{FF2B5EF4-FFF2-40B4-BE49-F238E27FC236}">
                  <a16:creationId xmlns:a16="http://schemas.microsoft.com/office/drawing/2014/main" id="{19D9C823-8F9E-44D1-A584-9BCAF01F5640}"/>
                </a:ext>
              </a:extLst>
            </p:cNvPr>
            <p:cNvSpPr/>
            <p:nvPr/>
          </p:nvSpPr>
          <p:spPr>
            <a:xfrm>
              <a:off x="2227333" y="2958829"/>
              <a:ext cx="12167" cy="68856"/>
            </a:xfrm>
            <a:custGeom>
              <a:avLst/>
              <a:gdLst/>
              <a:ahLst/>
              <a:cxnLst/>
              <a:rect l="l" t="t" r="r" b="b"/>
              <a:pathLst>
                <a:path w="728" h="4120" extrusionOk="0">
                  <a:moveTo>
                    <a:pt x="370" y="0"/>
                  </a:moveTo>
                  <a:cubicBezTo>
                    <a:pt x="168" y="0"/>
                    <a:pt x="1" y="167"/>
                    <a:pt x="1" y="369"/>
                  </a:cubicBezTo>
                  <a:lnTo>
                    <a:pt x="1" y="3751"/>
                  </a:lnTo>
                  <a:cubicBezTo>
                    <a:pt x="1" y="3953"/>
                    <a:pt x="168" y="4120"/>
                    <a:pt x="370" y="4120"/>
                  </a:cubicBezTo>
                  <a:cubicBezTo>
                    <a:pt x="572" y="4120"/>
                    <a:pt x="727" y="3953"/>
                    <a:pt x="727" y="3751"/>
                  </a:cubicBezTo>
                  <a:lnTo>
                    <a:pt x="727" y="369"/>
                  </a:lnTo>
                  <a:cubicBezTo>
                    <a:pt x="727" y="167"/>
                    <a:pt x="572" y="0"/>
                    <a:pt x="370" y="0"/>
                  </a:cubicBezTo>
                  <a:close/>
                </a:path>
              </a:pathLst>
            </a:custGeom>
            <a:grp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grpSp>
      <p:grpSp>
        <p:nvGrpSpPr>
          <p:cNvPr id="1434" name="Group 1433">
            <a:extLst>
              <a:ext uri="{FF2B5EF4-FFF2-40B4-BE49-F238E27FC236}">
                <a16:creationId xmlns:a16="http://schemas.microsoft.com/office/drawing/2014/main" id="{58F0EBEB-AFD3-4CFB-9077-74B83B2FC12A}"/>
              </a:ext>
            </a:extLst>
          </p:cNvPr>
          <p:cNvGrpSpPr/>
          <p:nvPr/>
        </p:nvGrpSpPr>
        <p:grpSpPr>
          <a:xfrm>
            <a:off x="3534578" y="7643779"/>
            <a:ext cx="1326550" cy="513756"/>
            <a:chOff x="3534578" y="7063091"/>
            <a:chExt cx="1326550" cy="513756"/>
          </a:xfrm>
        </p:grpSpPr>
        <p:grpSp>
          <p:nvGrpSpPr>
            <p:cNvPr id="1032" name="Group 1031">
              <a:extLst>
                <a:ext uri="{FF2B5EF4-FFF2-40B4-BE49-F238E27FC236}">
                  <a16:creationId xmlns:a16="http://schemas.microsoft.com/office/drawing/2014/main" id="{6244C8B9-58C8-4EFB-A21D-24CB3D59BB9F}"/>
                </a:ext>
              </a:extLst>
            </p:cNvPr>
            <p:cNvGrpSpPr/>
            <p:nvPr/>
          </p:nvGrpSpPr>
          <p:grpSpPr>
            <a:xfrm>
              <a:off x="3534578" y="7063091"/>
              <a:ext cx="1326550" cy="513756"/>
              <a:chOff x="4401087" y="5671733"/>
              <a:chExt cx="1326550" cy="513756"/>
            </a:xfrm>
          </p:grpSpPr>
          <p:grpSp>
            <p:nvGrpSpPr>
              <p:cNvPr id="1031" name="Group 1030">
                <a:extLst>
                  <a:ext uri="{FF2B5EF4-FFF2-40B4-BE49-F238E27FC236}">
                    <a16:creationId xmlns:a16="http://schemas.microsoft.com/office/drawing/2014/main" id="{A458C452-89D2-4592-9396-C76C6CEEFAE5}"/>
                  </a:ext>
                </a:extLst>
              </p:cNvPr>
              <p:cNvGrpSpPr/>
              <p:nvPr/>
            </p:nvGrpSpPr>
            <p:grpSpPr>
              <a:xfrm>
                <a:off x="4401087" y="5671733"/>
                <a:ext cx="513756" cy="513756"/>
                <a:chOff x="4242118" y="5770594"/>
                <a:chExt cx="665160" cy="665160"/>
              </a:xfrm>
            </p:grpSpPr>
            <p:sp>
              <p:nvSpPr>
                <p:cNvPr id="820" name="Partial Circle 819">
                  <a:extLst>
                    <a:ext uri="{FF2B5EF4-FFF2-40B4-BE49-F238E27FC236}">
                      <a16:creationId xmlns:a16="http://schemas.microsoft.com/office/drawing/2014/main" id="{773B9712-0A6D-4BF5-A812-DF0052150B62}"/>
                    </a:ext>
                  </a:extLst>
                </p:cNvPr>
                <p:cNvSpPr/>
                <p:nvPr/>
              </p:nvSpPr>
              <p:spPr>
                <a:xfrm>
                  <a:off x="4242118" y="5770594"/>
                  <a:ext cx="665160" cy="665160"/>
                </a:xfrm>
                <a:prstGeom prst="pie">
                  <a:avLst>
                    <a:gd name="adj1" fmla="val 5282855"/>
                    <a:gd name="adj2" fmla="val 16200000"/>
                  </a:avLst>
                </a:prstGeom>
                <a:solidFill>
                  <a:schemeClr val="accent2">
                    <a:lumMod val="75000"/>
                  </a:schemeClr>
                </a:solidFill>
                <a:ln>
                  <a:noFill/>
                </a:ln>
              </p:spPr>
              <p:txBody>
                <a:bodyPr spcFirstLastPara="1" wrap="square" lIns="91425" tIns="91425" rIns="91425" bIns="91425" anchor="ctr" anchorCtr="0">
                  <a:noAutofit/>
                </a:bodyPr>
                <a:lstStyle/>
                <a:p>
                  <a:pPr>
                    <a:buClr>
                      <a:srgbClr val="000000"/>
                    </a:buClr>
                  </a:pPr>
                  <a:endParaRPr lang="en-US" sz="1400" kern="0">
                    <a:solidFill>
                      <a:srgbClr val="000000"/>
                    </a:solidFill>
                    <a:latin typeface="Arial"/>
                    <a:cs typeface="Arial"/>
                  </a:endParaRPr>
                </a:p>
              </p:txBody>
            </p:sp>
            <p:sp>
              <p:nvSpPr>
                <p:cNvPr id="821" name="Google Shape;507;p25">
                  <a:extLst>
                    <a:ext uri="{FF2B5EF4-FFF2-40B4-BE49-F238E27FC236}">
                      <a16:creationId xmlns:a16="http://schemas.microsoft.com/office/drawing/2014/main" id="{526F3EB4-1801-4F51-8B6B-FC2F504B216F}"/>
                    </a:ext>
                  </a:extLst>
                </p:cNvPr>
                <p:cNvSpPr/>
                <p:nvPr/>
              </p:nvSpPr>
              <p:spPr>
                <a:xfrm>
                  <a:off x="4313576" y="5838557"/>
                  <a:ext cx="522244" cy="529235"/>
                </a:xfrm>
                <a:prstGeom prst="roundRect">
                  <a:avLst>
                    <a:gd name="adj" fmla="val 50000"/>
                  </a:avLst>
                </a:prstGeom>
                <a:solidFill>
                  <a:srgbClr val="F3F3F3"/>
                </a:solidFill>
                <a:ln>
                  <a:solidFill>
                    <a:schemeClr val="bg1"/>
                  </a:solidFill>
                  <a:prstDash val="sysDash"/>
                </a:ln>
                <a:effectLst>
                  <a:outerShdw blurRad="114300" dist="85725" dir="3840000" algn="bl" rotWithShape="0">
                    <a:srgbClr val="000000">
                      <a:alpha val="18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2" name="Google Shape;508;p25">
                  <a:extLst>
                    <a:ext uri="{FF2B5EF4-FFF2-40B4-BE49-F238E27FC236}">
                      <a16:creationId xmlns:a16="http://schemas.microsoft.com/office/drawing/2014/main" id="{9FCCBA5C-5284-4568-8455-7B305C831D4F}"/>
                    </a:ext>
                  </a:extLst>
                </p:cNvPr>
                <p:cNvSpPr/>
                <p:nvPr/>
              </p:nvSpPr>
              <p:spPr>
                <a:xfrm>
                  <a:off x="4352270" y="5880746"/>
                  <a:ext cx="444856" cy="444856"/>
                </a:xfrm>
                <a:prstGeom prst="ellipse">
                  <a:avLst/>
                </a:prstGeom>
                <a:solidFill>
                  <a:srgbClr val="F3F3F3"/>
                </a:solidFill>
                <a:ln w="12700">
                  <a:solidFill>
                    <a:schemeClr val="accent2">
                      <a:lumMod val="75000"/>
                    </a:schemeClr>
                  </a:solidFill>
                  <a:prstDash val="sysDash"/>
                </a:ln>
                <a:effectLst>
                  <a:outerShdw blurRad="114300" dist="85725" dir="3840000" algn="bl" rotWithShape="0">
                    <a:srgbClr val="000000">
                      <a:alpha val="18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24" name="TextBox 823">
                <a:extLst>
                  <a:ext uri="{FF2B5EF4-FFF2-40B4-BE49-F238E27FC236}">
                    <a16:creationId xmlns:a16="http://schemas.microsoft.com/office/drawing/2014/main" id="{5A2061DC-6444-499E-8A39-76EF3AC69D23}"/>
                  </a:ext>
                </a:extLst>
              </p:cNvPr>
              <p:cNvSpPr txBox="1"/>
              <p:nvPr/>
            </p:nvSpPr>
            <p:spPr>
              <a:xfrm>
                <a:off x="4781062" y="5760712"/>
                <a:ext cx="946575" cy="369332"/>
              </a:xfrm>
              <a:prstGeom prst="rect">
                <a:avLst/>
              </a:prstGeom>
              <a:noFill/>
            </p:spPr>
            <p:txBody>
              <a:bodyPr wrap="square">
                <a:spAutoFit/>
              </a:bodyPr>
              <a:lstStyle/>
              <a:p>
                <a:pPr algn="ctr"/>
                <a:r>
                  <a:rPr lang="en-US" sz="900" b="1" spc="20" dirty="0">
                    <a:solidFill>
                      <a:schemeClr val="accent2">
                        <a:lumMod val="75000"/>
                      </a:schemeClr>
                    </a:solidFill>
                    <a:latin typeface="Trebuchet MS"/>
                    <a:cs typeface="Trebuchet MS"/>
                  </a:rPr>
                  <a:t>Project Coordinator</a:t>
                </a:r>
                <a:endParaRPr lang="en-US" sz="900" dirty="0">
                  <a:solidFill>
                    <a:schemeClr val="accent2">
                      <a:lumMod val="75000"/>
                    </a:schemeClr>
                  </a:solidFill>
                </a:endParaRPr>
              </a:p>
            </p:txBody>
          </p:sp>
        </p:grpSp>
        <p:grpSp>
          <p:nvGrpSpPr>
            <p:cNvPr id="826" name="Google Shape;2247;p36">
              <a:extLst>
                <a:ext uri="{FF2B5EF4-FFF2-40B4-BE49-F238E27FC236}">
                  <a16:creationId xmlns:a16="http://schemas.microsoft.com/office/drawing/2014/main" id="{BF6A86D1-745D-44CF-8B15-AFBFD4545269}"/>
                </a:ext>
              </a:extLst>
            </p:cNvPr>
            <p:cNvGrpSpPr>
              <a:grpSpLocks noChangeAspect="1"/>
            </p:cNvGrpSpPr>
            <p:nvPr/>
          </p:nvGrpSpPr>
          <p:grpSpPr>
            <a:xfrm>
              <a:off x="3690300" y="7223074"/>
              <a:ext cx="196828" cy="210312"/>
              <a:chOff x="6481078" y="3625985"/>
              <a:chExt cx="432792" cy="462441"/>
            </a:xfrm>
            <a:solidFill>
              <a:schemeClr val="accent2">
                <a:lumMod val="75000"/>
              </a:schemeClr>
            </a:solidFill>
          </p:grpSpPr>
          <p:sp>
            <p:nvSpPr>
              <p:cNvPr id="827" name="Google Shape;2248;p36">
                <a:extLst>
                  <a:ext uri="{FF2B5EF4-FFF2-40B4-BE49-F238E27FC236}">
                    <a16:creationId xmlns:a16="http://schemas.microsoft.com/office/drawing/2014/main" id="{E5B6B800-C43B-408E-819F-3B654A1236CD}"/>
                  </a:ext>
                </a:extLst>
              </p:cNvPr>
              <p:cNvSpPr/>
              <p:nvPr/>
            </p:nvSpPr>
            <p:spPr>
              <a:xfrm>
                <a:off x="6481078" y="3862776"/>
                <a:ext cx="255116" cy="166757"/>
              </a:xfrm>
              <a:custGeom>
                <a:avLst/>
                <a:gdLst/>
                <a:ahLst/>
                <a:cxnLst/>
                <a:rect l="l" t="t" r="r" b="b"/>
                <a:pathLst>
                  <a:path w="15265" h="9978" extrusionOk="0">
                    <a:moveTo>
                      <a:pt x="4846" y="0"/>
                    </a:moveTo>
                    <a:cubicBezTo>
                      <a:pt x="2167" y="0"/>
                      <a:pt x="1" y="2179"/>
                      <a:pt x="1" y="4858"/>
                    </a:cubicBezTo>
                    <a:lnTo>
                      <a:pt x="1" y="9608"/>
                    </a:lnTo>
                    <a:cubicBezTo>
                      <a:pt x="1" y="9811"/>
                      <a:pt x="155" y="9977"/>
                      <a:pt x="358" y="9977"/>
                    </a:cubicBezTo>
                    <a:lnTo>
                      <a:pt x="10966" y="9977"/>
                    </a:lnTo>
                    <a:cubicBezTo>
                      <a:pt x="11169" y="9977"/>
                      <a:pt x="11335" y="9811"/>
                      <a:pt x="11335" y="9608"/>
                    </a:cubicBezTo>
                    <a:cubicBezTo>
                      <a:pt x="11335" y="9406"/>
                      <a:pt x="11169" y="9239"/>
                      <a:pt x="10966" y="9239"/>
                    </a:cubicBezTo>
                    <a:lnTo>
                      <a:pt x="727" y="9239"/>
                    </a:lnTo>
                    <a:lnTo>
                      <a:pt x="727" y="4858"/>
                    </a:lnTo>
                    <a:cubicBezTo>
                      <a:pt x="727" y="2584"/>
                      <a:pt x="2572" y="738"/>
                      <a:pt x="4846" y="738"/>
                    </a:cubicBezTo>
                    <a:lnTo>
                      <a:pt x="6859" y="738"/>
                    </a:lnTo>
                    <a:lnTo>
                      <a:pt x="8252" y="1738"/>
                    </a:lnTo>
                    <a:cubicBezTo>
                      <a:pt x="8319" y="1788"/>
                      <a:pt x="8396" y="1811"/>
                      <a:pt x="8473" y="1811"/>
                    </a:cubicBezTo>
                    <a:cubicBezTo>
                      <a:pt x="8545" y="1811"/>
                      <a:pt x="8617" y="1791"/>
                      <a:pt x="8680" y="1750"/>
                    </a:cubicBezTo>
                    <a:lnTo>
                      <a:pt x="10145" y="738"/>
                    </a:lnTo>
                    <a:lnTo>
                      <a:pt x="12335" y="738"/>
                    </a:lnTo>
                    <a:cubicBezTo>
                      <a:pt x="13157" y="738"/>
                      <a:pt x="13955" y="976"/>
                      <a:pt x="14633" y="1441"/>
                    </a:cubicBezTo>
                    <a:cubicBezTo>
                      <a:pt x="14701" y="1486"/>
                      <a:pt x="14775" y="1507"/>
                      <a:pt x="14847" y="1507"/>
                    </a:cubicBezTo>
                    <a:cubicBezTo>
                      <a:pt x="14966" y="1507"/>
                      <a:pt x="15079" y="1449"/>
                      <a:pt x="15145" y="1345"/>
                    </a:cubicBezTo>
                    <a:cubicBezTo>
                      <a:pt x="15264" y="1179"/>
                      <a:pt x="15217" y="953"/>
                      <a:pt x="15050" y="834"/>
                    </a:cubicBezTo>
                    <a:cubicBezTo>
                      <a:pt x="14252" y="286"/>
                      <a:pt x="13312" y="0"/>
                      <a:pt x="12335" y="0"/>
                    </a:cubicBezTo>
                    <a:lnTo>
                      <a:pt x="10038" y="0"/>
                    </a:lnTo>
                    <a:cubicBezTo>
                      <a:pt x="9954" y="0"/>
                      <a:pt x="9883" y="24"/>
                      <a:pt x="9823" y="72"/>
                    </a:cubicBezTo>
                    <a:lnTo>
                      <a:pt x="8478" y="1000"/>
                    </a:lnTo>
                    <a:lnTo>
                      <a:pt x="7192" y="72"/>
                    </a:lnTo>
                    <a:cubicBezTo>
                      <a:pt x="7120" y="24"/>
                      <a:pt x="7049" y="0"/>
                      <a:pt x="697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2249;p36">
                <a:extLst>
                  <a:ext uri="{FF2B5EF4-FFF2-40B4-BE49-F238E27FC236}">
                    <a16:creationId xmlns:a16="http://schemas.microsoft.com/office/drawing/2014/main" id="{ABB3998C-1FCD-47AE-B663-F9EC0E05375D}"/>
                  </a:ext>
                </a:extLst>
              </p:cNvPr>
              <p:cNvSpPr/>
              <p:nvPr/>
            </p:nvSpPr>
            <p:spPr>
              <a:xfrm>
                <a:off x="6541576" y="3866419"/>
                <a:ext cx="87958" cy="46511"/>
              </a:xfrm>
              <a:custGeom>
                <a:avLst/>
                <a:gdLst/>
                <a:ahLst/>
                <a:cxnLst/>
                <a:rect l="l" t="t" r="r" b="b"/>
                <a:pathLst>
                  <a:path w="5263" h="2783" extrusionOk="0">
                    <a:moveTo>
                      <a:pt x="407" y="0"/>
                    </a:moveTo>
                    <a:cubicBezTo>
                      <a:pt x="297" y="0"/>
                      <a:pt x="189" y="53"/>
                      <a:pt x="119" y="151"/>
                    </a:cubicBezTo>
                    <a:cubicBezTo>
                      <a:pt x="0" y="318"/>
                      <a:pt x="36" y="544"/>
                      <a:pt x="191" y="663"/>
                    </a:cubicBezTo>
                    <a:lnTo>
                      <a:pt x="2941" y="2711"/>
                    </a:lnTo>
                    <a:cubicBezTo>
                      <a:pt x="3012" y="2759"/>
                      <a:pt x="3084" y="2782"/>
                      <a:pt x="3167" y="2782"/>
                    </a:cubicBezTo>
                    <a:cubicBezTo>
                      <a:pt x="3239" y="2782"/>
                      <a:pt x="3310" y="2759"/>
                      <a:pt x="3381" y="2723"/>
                    </a:cubicBezTo>
                    <a:lnTo>
                      <a:pt x="5060" y="1520"/>
                    </a:lnTo>
                    <a:cubicBezTo>
                      <a:pt x="5227" y="1401"/>
                      <a:pt x="5263" y="1175"/>
                      <a:pt x="5144" y="1008"/>
                    </a:cubicBezTo>
                    <a:cubicBezTo>
                      <a:pt x="5072" y="908"/>
                      <a:pt x="4961" y="855"/>
                      <a:pt x="4848" y="855"/>
                    </a:cubicBezTo>
                    <a:cubicBezTo>
                      <a:pt x="4773" y="855"/>
                      <a:pt x="4698" y="878"/>
                      <a:pt x="4632" y="925"/>
                    </a:cubicBezTo>
                    <a:lnTo>
                      <a:pt x="3167" y="1961"/>
                    </a:lnTo>
                    <a:lnTo>
                      <a:pt x="631" y="80"/>
                    </a:lnTo>
                    <a:cubicBezTo>
                      <a:pt x="563" y="26"/>
                      <a:pt x="484" y="0"/>
                      <a:pt x="40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2250;p36">
                <a:extLst>
                  <a:ext uri="{FF2B5EF4-FFF2-40B4-BE49-F238E27FC236}">
                    <a16:creationId xmlns:a16="http://schemas.microsoft.com/office/drawing/2014/main" id="{9C6C709F-E624-4FC0-917C-9FA375A7B2FB}"/>
                  </a:ext>
                </a:extLst>
              </p:cNvPr>
              <p:cNvSpPr/>
              <p:nvPr/>
            </p:nvSpPr>
            <p:spPr>
              <a:xfrm>
                <a:off x="6615593" y="3866419"/>
                <a:ext cx="88158" cy="46511"/>
              </a:xfrm>
              <a:custGeom>
                <a:avLst/>
                <a:gdLst/>
                <a:ahLst/>
                <a:cxnLst/>
                <a:rect l="l" t="t" r="r" b="b"/>
                <a:pathLst>
                  <a:path w="5275" h="2783" extrusionOk="0">
                    <a:moveTo>
                      <a:pt x="4856" y="0"/>
                    </a:moveTo>
                    <a:cubicBezTo>
                      <a:pt x="4779" y="0"/>
                      <a:pt x="4700" y="26"/>
                      <a:pt x="4632" y="80"/>
                    </a:cubicBezTo>
                    <a:lnTo>
                      <a:pt x="2096" y="1961"/>
                    </a:lnTo>
                    <a:lnTo>
                      <a:pt x="631" y="925"/>
                    </a:lnTo>
                    <a:cubicBezTo>
                      <a:pt x="567" y="879"/>
                      <a:pt x="495" y="858"/>
                      <a:pt x="423" y="858"/>
                    </a:cubicBezTo>
                    <a:cubicBezTo>
                      <a:pt x="307" y="858"/>
                      <a:pt x="193" y="913"/>
                      <a:pt x="119" y="1008"/>
                    </a:cubicBezTo>
                    <a:cubicBezTo>
                      <a:pt x="0" y="1175"/>
                      <a:pt x="36" y="1401"/>
                      <a:pt x="203" y="1520"/>
                    </a:cubicBezTo>
                    <a:lnTo>
                      <a:pt x="1893" y="2723"/>
                    </a:lnTo>
                    <a:cubicBezTo>
                      <a:pt x="1953" y="2759"/>
                      <a:pt x="2024" y="2782"/>
                      <a:pt x="2096" y="2782"/>
                    </a:cubicBezTo>
                    <a:cubicBezTo>
                      <a:pt x="2179" y="2782"/>
                      <a:pt x="2250" y="2759"/>
                      <a:pt x="2322" y="2711"/>
                    </a:cubicBezTo>
                    <a:lnTo>
                      <a:pt x="5072" y="663"/>
                    </a:lnTo>
                    <a:cubicBezTo>
                      <a:pt x="5239" y="544"/>
                      <a:pt x="5275" y="318"/>
                      <a:pt x="5144" y="151"/>
                    </a:cubicBezTo>
                    <a:cubicBezTo>
                      <a:pt x="5074" y="53"/>
                      <a:pt x="4966" y="0"/>
                      <a:pt x="48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2251;p36">
                <a:extLst>
                  <a:ext uri="{FF2B5EF4-FFF2-40B4-BE49-F238E27FC236}">
                    <a16:creationId xmlns:a16="http://schemas.microsoft.com/office/drawing/2014/main" id="{FCE7FCEB-182A-4743-82D3-819D277A8EEE}"/>
                  </a:ext>
                </a:extLst>
              </p:cNvPr>
              <p:cNvSpPr/>
              <p:nvPr/>
            </p:nvSpPr>
            <p:spPr>
              <a:xfrm>
                <a:off x="6593901" y="3896217"/>
                <a:ext cx="57324" cy="34812"/>
              </a:xfrm>
              <a:custGeom>
                <a:avLst/>
                <a:gdLst/>
                <a:ahLst/>
                <a:cxnLst/>
                <a:rect l="l" t="t" r="r" b="b"/>
                <a:pathLst>
                  <a:path w="3430" h="2083" extrusionOk="0">
                    <a:moveTo>
                      <a:pt x="3010" y="1"/>
                    </a:moveTo>
                    <a:cubicBezTo>
                      <a:pt x="2858" y="1"/>
                      <a:pt x="2714" y="101"/>
                      <a:pt x="2667" y="261"/>
                    </a:cubicBezTo>
                    <a:lnTo>
                      <a:pt x="2334" y="1345"/>
                    </a:lnTo>
                    <a:lnTo>
                      <a:pt x="1227" y="1345"/>
                    </a:lnTo>
                    <a:lnTo>
                      <a:pt x="750" y="226"/>
                    </a:lnTo>
                    <a:cubicBezTo>
                      <a:pt x="689" y="85"/>
                      <a:pt x="556" y="3"/>
                      <a:pt x="414" y="3"/>
                    </a:cubicBezTo>
                    <a:cubicBezTo>
                      <a:pt x="364" y="3"/>
                      <a:pt x="312" y="13"/>
                      <a:pt x="262" y="35"/>
                    </a:cubicBezTo>
                    <a:cubicBezTo>
                      <a:pt x="84" y="106"/>
                      <a:pt x="0" y="321"/>
                      <a:pt x="72" y="511"/>
                    </a:cubicBezTo>
                    <a:lnTo>
                      <a:pt x="643" y="1857"/>
                    </a:lnTo>
                    <a:cubicBezTo>
                      <a:pt x="703" y="1988"/>
                      <a:pt x="846" y="2083"/>
                      <a:pt x="989" y="2083"/>
                    </a:cubicBezTo>
                    <a:lnTo>
                      <a:pt x="2596" y="2083"/>
                    </a:lnTo>
                    <a:cubicBezTo>
                      <a:pt x="2763" y="2083"/>
                      <a:pt x="2906" y="1976"/>
                      <a:pt x="2953" y="1821"/>
                    </a:cubicBezTo>
                    <a:lnTo>
                      <a:pt x="3370" y="476"/>
                    </a:lnTo>
                    <a:cubicBezTo>
                      <a:pt x="3429" y="285"/>
                      <a:pt x="3322" y="83"/>
                      <a:pt x="3132" y="23"/>
                    </a:cubicBezTo>
                    <a:cubicBezTo>
                      <a:pt x="3092" y="8"/>
                      <a:pt x="3051" y="1"/>
                      <a:pt x="30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2252;p36">
                <a:extLst>
                  <a:ext uri="{FF2B5EF4-FFF2-40B4-BE49-F238E27FC236}">
                    <a16:creationId xmlns:a16="http://schemas.microsoft.com/office/drawing/2014/main" id="{B32E1DDD-7588-44A6-B4DF-6A7E5F43E7CC}"/>
                  </a:ext>
                </a:extLst>
              </p:cNvPr>
              <p:cNvSpPr/>
              <p:nvPr/>
            </p:nvSpPr>
            <p:spPr>
              <a:xfrm>
                <a:off x="6583957" y="3918711"/>
                <a:ext cx="33241" cy="107044"/>
              </a:xfrm>
              <a:custGeom>
                <a:avLst/>
                <a:gdLst/>
                <a:ahLst/>
                <a:cxnLst/>
                <a:rect l="l" t="t" r="r" b="b"/>
                <a:pathLst>
                  <a:path w="1989" h="6405" extrusionOk="0">
                    <a:moveTo>
                      <a:pt x="1572" y="1"/>
                    </a:moveTo>
                    <a:cubicBezTo>
                      <a:pt x="1403" y="1"/>
                      <a:pt x="1257" y="122"/>
                      <a:pt x="1226" y="296"/>
                    </a:cubicBezTo>
                    <a:lnTo>
                      <a:pt x="36" y="5964"/>
                    </a:lnTo>
                    <a:cubicBezTo>
                      <a:pt x="0" y="6154"/>
                      <a:pt x="119" y="6357"/>
                      <a:pt x="322" y="6392"/>
                    </a:cubicBezTo>
                    <a:cubicBezTo>
                      <a:pt x="345" y="6404"/>
                      <a:pt x="369" y="6404"/>
                      <a:pt x="393" y="6404"/>
                    </a:cubicBezTo>
                    <a:cubicBezTo>
                      <a:pt x="572" y="6404"/>
                      <a:pt x="714" y="6285"/>
                      <a:pt x="762" y="6107"/>
                    </a:cubicBezTo>
                    <a:lnTo>
                      <a:pt x="1941" y="439"/>
                    </a:lnTo>
                    <a:cubicBezTo>
                      <a:pt x="1988" y="237"/>
                      <a:pt x="1857" y="46"/>
                      <a:pt x="1655" y="11"/>
                    </a:cubicBezTo>
                    <a:cubicBezTo>
                      <a:pt x="1627" y="4"/>
                      <a:pt x="1599" y="1"/>
                      <a:pt x="15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2253;p36">
                <a:extLst>
                  <a:ext uri="{FF2B5EF4-FFF2-40B4-BE49-F238E27FC236}">
                    <a16:creationId xmlns:a16="http://schemas.microsoft.com/office/drawing/2014/main" id="{7B66CD30-9706-4E6A-B69A-0F4002BD4835}"/>
                  </a:ext>
                </a:extLst>
              </p:cNvPr>
              <p:cNvSpPr/>
              <p:nvPr/>
            </p:nvSpPr>
            <p:spPr>
              <a:xfrm>
                <a:off x="6630717" y="3918711"/>
                <a:ext cx="33241" cy="107044"/>
              </a:xfrm>
              <a:custGeom>
                <a:avLst/>
                <a:gdLst/>
                <a:ahLst/>
                <a:cxnLst/>
                <a:rect l="l" t="t" r="r" b="b"/>
                <a:pathLst>
                  <a:path w="1989" h="6405" extrusionOk="0">
                    <a:moveTo>
                      <a:pt x="413" y="1"/>
                    </a:moveTo>
                    <a:cubicBezTo>
                      <a:pt x="387" y="1"/>
                      <a:pt x="360" y="4"/>
                      <a:pt x="333" y="11"/>
                    </a:cubicBezTo>
                    <a:cubicBezTo>
                      <a:pt x="131" y="46"/>
                      <a:pt x="0" y="237"/>
                      <a:pt x="48" y="439"/>
                    </a:cubicBezTo>
                    <a:lnTo>
                      <a:pt x="1226" y="6107"/>
                    </a:lnTo>
                    <a:cubicBezTo>
                      <a:pt x="1262" y="6285"/>
                      <a:pt x="1417" y="6404"/>
                      <a:pt x="1584" y="6404"/>
                    </a:cubicBezTo>
                    <a:cubicBezTo>
                      <a:pt x="1607" y="6404"/>
                      <a:pt x="1643" y="6404"/>
                      <a:pt x="1667" y="6392"/>
                    </a:cubicBezTo>
                    <a:cubicBezTo>
                      <a:pt x="1857" y="6357"/>
                      <a:pt x="1988" y="6154"/>
                      <a:pt x="1953" y="5964"/>
                    </a:cubicBezTo>
                    <a:lnTo>
                      <a:pt x="762" y="296"/>
                    </a:lnTo>
                    <a:cubicBezTo>
                      <a:pt x="731" y="122"/>
                      <a:pt x="577" y="1"/>
                      <a:pt x="4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2254;p36">
                <a:extLst>
                  <a:ext uri="{FF2B5EF4-FFF2-40B4-BE49-F238E27FC236}">
                    <a16:creationId xmlns:a16="http://schemas.microsoft.com/office/drawing/2014/main" id="{D5BE5191-3B31-48F4-9715-8EB6E2355E90}"/>
                  </a:ext>
                </a:extLst>
              </p:cNvPr>
              <p:cNvSpPr/>
              <p:nvPr/>
            </p:nvSpPr>
            <p:spPr>
              <a:xfrm>
                <a:off x="6528039" y="3675736"/>
                <a:ext cx="193230" cy="176317"/>
              </a:xfrm>
              <a:custGeom>
                <a:avLst/>
                <a:gdLst/>
                <a:ahLst/>
                <a:cxnLst/>
                <a:rect l="l" t="t" r="r" b="b"/>
                <a:pathLst>
                  <a:path w="11562" h="10550" extrusionOk="0">
                    <a:moveTo>
                      <a:pt x="8382" y="738"/>
                    </a:moveTo>
                    <a:lnTo>
                      <a:pt x="8382" y="3394"/>
                    </a:lnTo>
                    <a:cubicBezTo>
                      <a:pt x="8382" y="3596"/>
                      <a:pt x="8549" y="3763"/>
                      <a:pt x="8752" y="3763"/>
                    </a:cubicBezTo>
                    <a:lnTo>
                      <a:pt x="10085" y="3763"/>
                    </a:lnTo>
                    <a:cubicBezTo>
                      <a:pt x="10133" y="3763"/>
                      <a:pt x="10168" y="3763"/>
                      <a:pt x="10204" y="3751"/>
                    </a:cubicBezTo>
                    <a:cubicBezTo>
                      <a:pt x="10252" y="3735"/>
                      <a:pt x="10300" y="3727"/>
                      <a:pt x="10346" y="3727"/>
                    </a:cubicBezTo>
                    <a:cubicBezTo>
                      <a:pt x="10474" y="3727"/>
                      <a:pt x="10593" y="3783"/>
                      <a:pt x="10680" y="3870"/>
                    </a:cubicBezTo>
                    <a:cubicBezTo>
                      <a:pt x="10776" y="3965"/>
                      <a:pt x="10835" y="4096"/>
                      <a:pt x="10835" y="4227"/>
                    </a:cubicBezTo>
                    <a:lnTo>
                      <a:pt x="10835" y="5072"/>
                    </a:lnTo>
                    <a:cubicBezTo>
                      <a:pt x="10835" y="5338"/>
                      <a:pt x="10625" y="5568"/>
                      <a:pt x="10339" y="5568"/>
                    </a:cubicBezTo>
                    <a:cubicBezTo>
                      <a:pt x="10292" y="5568"/>
                      <a:pt x="10243" y="5562"/>
                      <a:pt x="10192" y="5549"/>
                    </a:cubicBezTo>
                    <a:cubicBezTo>
                      <a:pt x="10158" y="5537"/>
                      <a:pt x="10122" y="5532"/>
                      <a:pt x="10087" y="5532"/>
                    </a:cubicBezTo>
                    <a:cubicBezTo>
                      <a:pt x="10011" y="5532"/>
                      <a:pt x="9935" y="5556"/>
                      <a:pt x="9871" y="5596"/>
                    </a:cubicBezTo>
                    <a:cubicBezTo>
                      <a:pt x="9775" y="5668"/>
                      <a:pt x="9728" y="5775"/>
                      <a:pt x="9728" y="5894"/>
                    </a:cubicBezTo>
                    <a:lnTo>
                      <a:pt x="9728" y="6120"/>
                    </a:lnTo>
                    <a:cubicBezTo>
                      <a:pt x="9728" y="7739"/>
                      <a:pt x="8680" y="9156"/>
                      <a:pt x="7132" y="9644"/>
                    </a:cubicBezTo>
                    <a:cubicBezTo>
                      <a:pt x="6787" y="9751"/>
                      <a:pt x="6418" y="9811"/>
                      <a:pt x="6037" y="9811"/>
                    </a:cubicBezTo>
                    <a:lnTo>
                      <a:pt x="5537" y="9811"/>
                    </a:lnTo>
                    <a:cubicBezTo>
                      <a:pt x="5108" y="9811"/>
                      <a:pt x="4691" y="9740"/>
                      <a:pt x="4287" y="9585"/>
                    </a:cubicBezTo>
                    <a:cubicBezTo>
                      <a:pt x="2834" y="9061"/>
                      <a:pt x="1858" y="7668"/>
                      <a:pt x="1858" y="6120"/>
                    </a:cubicBezTo>
                    <a:lnTo>
                      <a:pt x="1858" y="6025"/>
                    </a:lnTo>
                    <a:cubicBezTo>
                      <a:pt x="1858" y="5906"/>
                      <a:pt x="1798" y="5799"/>
                      <a:pt x="1703" y="5727"/>
                    </a:cubicBezTo>
                    <a:cubicBezTo>
                      <a:pt x="1643" y="5679"/>
                      <a:pt x="1572" y="5656"/>
                      <a:pt x="1489" y="5656"/>
                    </a:cubicBezTo>
                    <a:cubicBezTo>
                      <a:pt x="1453" y="5656"/>
                      <a:pt x="1417" y="5656"/>
                      <a:pt x="1382" y="5668"/>
                    </a:cubicBezTo>
                    <a:cubicBezTo>
                      <a:pt x="1334" y="5679"/>
                      <a:pt x="1286" y="5691"/>
                      <a:pt x="1227" y="5691"/>
                    </a:cubicBezTo>
                    <a:cubicBezTo>
                      <a:pt x="953" y="5679"/>
                      <a:pt x="739" y="5441"/>
                      <a:pt x="739" y="5156"/>
                    </a:cubicBezTo>
                    <a:lnTo>
                      <a:pt x="739" y="4394"/>
                    </a:lnTo>
                    <a:cubicBezTo>
                      <a:pt x="739" y="4108"/>
                      <a:pt x="965" y="3858"/>
                      <a:pt x="1215" y="3846"/>
                    </a:cubicBezTo>
                    <a:cubicBezTo>
                      <a:pt x="1274" y="3846"/>
                      <a:pt x="1334" y="3858"/>
                      <a:pt x="1393" y="3882"/>
                    </a:cubicBezTo>
                    <a:cubicBezTo>
                      <a:pt x="1420" y="3888"/>
                      <a:pt x="1448" y="3891"/>
                      <a:pt x="1475" y="3891"/>
                    </a:cubicBezTo>
                    <a:cubicBezTo>
                      <a:pt x="1559" y="3891"/>
                      <a:pt x="1643" y="3864"/>
                      <a:pt x="1715" y="3810"/>
                    </a:cubicBezTo>
                    <a:cubicBezTo>
                      <a:pt x="1798" y="3739"/>
                      <a:pt x="1858" y="3632"/>
                      <a:pt x="1858" y="3524"/>
                    </a:cubicBezTo>
                    <a:lnTo>
                      <a:pt x="1858" y="1548"/>
                    </a:lnTo>
                    <a:cubicBezTo>
                      <a:pt x="1858" y="1274"/>
                      <a:pt x="1917" y="988"/>
                      <a:pt x="2024" y="738"/>
                    </a:cubicBezTo>
                    <a:close/>
                    <a:moveTo>
                      <a:pt x="1798" y="0"/>
                    </a:moveTo>
                    <a:cubicBezTo>
                      <a:pt x="1667" y="0"/>
                      <a:pt x="1536" y="72"/>
                      <a:pt x="1477" y="191"/>
                    </a:cubicBezTo>
                    <a:cubicBezTo>
                      <a:pt x="1251" y="607"/>
                      <a:pt x="1120" y="1072"/>
                      <a:pt x="1120" y="1548"/>
                    </a:cubicBezTo>
                    <a:lnTo>
                      <a:pt x="1120" y="3120"/>
                    </a:lnTo>
                    <a:cubicBezTo>
                      <a:pt x="500" y="3179"/>
                      <a:pt x="0" y="3739"/>
                      <a:pt x="0" y="4394"/>
                    </a:cubicBezTo>
                    <a:lnTo>
                      <a:pt x="0" y="5156"/>
                    </a:lnTo>
                    <a:cubicBezTo>
                      <a:pt x="0" y="5810"/>
                      <a:pt x="500" y="6370"/>
                      <a:pt x="1132" y="6418"/>
                    </a:cubicBezTo>
                    <a:cubicBezTo>
                      <a:pt x="1251" y="8144"/>
                      <a:pt x="2382" y="9680"/>
                      <a:pt x="4025" y="10275"/>
                    </a:cubicBezTo>
                    <a:cubicBezTo>
                      <a:pt x="4513" y="10454"/>
                      <a:pt x="5025" y="10549"/>
                      <a:pt x="5537" y="10549"/>
                    </a:cubicBezTo>
                    <a:lnTo>
                      <a:pt x="6037" y="10549"/>
                    </a:lnTo>
                    <a:cubicBezTo>
                      <a:pt x="6501" y="10549"/>
                      <a:pt x="6942" y="10478"/>
                      <a:pt x="7358" y="10347"/>
                    </a:cubicBezTo>
                    <a:cubicBezTo>
                      <a:pt x="9156" y="9775"/>
                      <a:pt x="10383" y="8156"/>
                      <a:pt x="10454" y="6287"/>
                    </a:cubicBezTo>
                    <a:cubicBezTo>
                      <a:pt x="11073" y="6227"/>
                      <a:pt x="11561" y="5703"/>
                      <a:pt x="11561" y="5072"/>
                    </a:cubicBezTo>
                    <a:lnTo>
                      <a:pt x="11561" y="4227"/>
                    </a:lnTo>
                    <a:cubicBezTo>
                      <a:pt x="11561" y="3894"/>
                      <a:pt x="11442" y="3584"/>
                      <a:pt x="11204" y="3358"/>
                    </a:cubicBezTo>
                    <a:cubicBezTo>
                      <a:pt x="10973" y="3127"/>
                      <a:pt x="10656" y="2989"/>
                      <a:pt x="10325" y="2989"/>
                    </a:cubicBezTo>
                    <a:cubicBezTo>
                      <a:pt x="10230" y="2989"/>
                      <a:pt x="10133" y="3000"/>
                      <a:pt x="10037" y="3024"/>
                    </a:cubicBezTo>
                    <a:lnTo>
                      <a:pt x="9121" y="3024"/>
                    </a:lnTo>
                    <a:lnTo>
                      <a:pt x="9121" y="369"/>
                    </a:lnTo>
                    <a:cubicBezTo>
                      <a:pt x="9121" y="167"/>
                      <a:pt x="8954" y="0"/>
                      <a:pt x="875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2255;p36">
                <a:extLst>
                  <a:ext uri="{FF2B5EF4-FFF2-40B4-BE49-F238E27FC236}">
                    <a16:creationId xmlns:a16="http://schemas.microsoft.com/office/drawing/2014/main" id="{54FDF6C8-88EE-4A42-837F-816669B02111}"/>
                  </a:ext>
                </a:extLst>
              </p:cNvPr>
              <p:cNvSpPr/>
              <p:nvPr/>
            </p:nvSpPr>
            <p:spPr>
              <a:xfrm>
                <a:off x="6528440" y="3625985"/>
                <a:ext cx="174328" cy="112642"/>
              </a:xfrm>
              <a:custGeom>
                <a:avLst/>
                <a:gdLst/>
                <a:ahLst/>
                <a:cxnLst/>
                <a:rect l="l" t="t" r="r" b="b"/>
                <a:pathLst>
                  <a:path w="10431" h="6740" extrusionOk="0">
                    <a:moveTo>
                      <a:pt x="2298" y="763"/>
                    </a:moveTo>
                    <a:lnTo>
                      <a:pt x="2251" y="2072"/>
                    </a:lnTo>
                    <a:cubicBezTo>
                      <a:pt x="2239" y="2180"/>
                      <a:pt x="2274" y="2275"/>
                      <a:pt x="2346" y="2346"/>
                    </a:cubicBezTo>
                    <a:cubicBezTo>
                      <a:pt x="2417" y="2418"/>
                      <a:pt x="2512" y="2465"/>
                      <a:pt x="2608" y="2465"/>
                    </a:cubicBezTo>
                    <a:lnTo>
                      <a:pt x="7894" y="2465"/>
                    </a:lnTo>
                    <a:cubicBezTo>
                      <a:pt x="8894" y="2465"/>
                      <a:pt x="9704" y="3275"/>
                      <a:pt x="9704" y="4263"/>
                    </a:cubicBezTo>
                    <a:lnTo>
                      <a:pt x="9704" y="6001"/>
                    </a:lnTo>
                    <a:lnTo>
                      <a:pt x="9097" y="6001"/>
                    </a:lnTo>
                    <a:lnTo>
                      <a:pt x="9097" y="3346"/>
                    </a:lnTo>
                    <a:cubicBezTo>
                      <a:pt x="9097" y="3144"/>
                      <a:pt x="8930" y="2977"/>
                      <a:pt x="8728" y="2977"/>
                    </a:cubicBezTo>
                    <a:lnTo>
                      <a:pt x="1143" y="2977"/>
                    </a:lnTo>
                    <a:cubicBezTo>
                      <a:pt x="1060" y="2572"/>
                      <a:pt x="953" y="1775"/>
                      <a:pt x="1334" y="1263"/>
                    </a:cubicBezTo>
                    <a:cubicBezTo>
                      <a:pt x="1524" y="989"/>
                      <a:pt x="1858" y="822"/>
                      <a:pt x="2298" y="763"/>
                    </a:cubicBezTo>
                    <a:close/>
                    <a:moveTo>
                      <a:pt x="2679" y="1"/>
                    </a:moveTo>
                    <a:cubicBezTo>
                      <a:pt x="1786" y="1"/>
                      <a:pt x="1131" y="286"/>
                      <a:pt x="738" y="834"/>
                    </a:cubicBezTo>
                    <a:cubicBezTo>
                      <a:pt x="0" y="1846"/>
                      <a:pt x="488" y="3394"/>
                      <a:pt x="512" y="3465"/>
                    </a:cubicBezTo>
                    <a:cubicBezTo>
                      <a:pt x="560" y="3608"/>
                      <a:pt x="703" y="3715"/>
                      <a:pt x="857" y="3715"/>
                    </a:cubicBezTo>
                    <a:lnTo>
                      <a:pt x="8358" y="3715"/>
                    </a:lnTo>
                    <a:lnTo>
                      <a:pt x="8358" y="6371"/>
                    </a:lnTo>
                    <a:cubicBezTo>
                      <a:pt x="8358" y="6573"/>
                      <a:pt x="8525" y="6740"/>
                      <a:pt x="8728" y="6740"/>
                    </a:cubicBezTo>
                    <a:lnTo>
                      <a:pt x="10061" y="6740"/>
                    </a:lnTo>
                    <a:cubicBezTo>
                      <a:pt x="10263" y="6740"/>
                      <a:pt x="10430" y="6573"/>
                      <a:pt x="10430" y="6371"/>
                    </a:cubicBezTo>
                    <a:lnTo>
                      <a:pt x="10430" y="4263"/>
                    </a:lnTo>
                    <a:cubicBezTo>
                      <a:pt x="10430" y="2870"/>
                      <a:pt x="9299" y="1727"/>
                      <a:pt x="7894" y="1727"/>
                    </a:cubicBezTo>
                    <a:lnTo>
                      <a:pt x="2989" y="1727"/>
                    </a:lnTo>
                    <a:lnTo>
                      <a:pt x="3048" y="382"/>
                    </a:lnTo>
                    <a:cubicBezTo>
                      <a:pt x="3048" y="286"/>
                      <a:pt x="3013" y="191"/>
                      <a:pt x="2953" y="120"/>
                    </a:cubicBezTo>
                    <a:cubicBezTo>
                      <a:pt x="2882" y="48"/>
                      <a:pt x="2786" y="1"/>
                      <a:pt x="26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2256;p36">
                <a:extLst>
                  <a:ext uri="{FF2B5EF4-FFF2-40B4-BE49-F238E27FC236}">
                    <a16:creationId xmlns:a16="http://schemas.microsoft.com/office/drawing/2014/main" id="{E90611FD-F660-4B4E-86CA-C249C9A4E146}"/>
                  </a:ext>
                </a:extLst>
              </p:cNvPr>
              <p:cNvSpPr/>
              <p:nvPr/>
            </p:nvSpPr>
            <p:spPr>
              <a:xfrm>
                <a:off x="6654180" y="3654847"/>
                <a:ext cx="16345" cy="12351"/>
              </a:xfrm>
              <a:custGeom>
                <a:avLst/>
                <a:gdLst/>
                <a:ahLst/>
                <a:cxnLst/>
                <a:rect l="l" t="t" r="r" b="b"/>
                <a:pathLst>
                  <a:path w="978" h="739" extrusionOk="0">
                    <a:moveTo>
                      <a:pt x="370" y="0"/>
                    </a:moveTo>
                    <a:cubicBezTo>
                      <a:pt x="168" y="0"/>
                      <a:pt x="1" y="167"/>
                      <a:pt x="1" y="369"/>
                    </a:cubicBezTo>
                    <a:cubicBezTo>
                      <a:pt x="1" y="572"/>
                      <a:pt x="168" y="738"/>
                      <a:pt x="370" y="738"/>
                    </a:cubicBezTo>
                    <a:lnTo>
                      <a:pt x="608" y="738"/>
                    </a:lnTo>
                    <a:cubicBezTo>
                      <a:pt x="811" y="738"/>
                      <a:pt x="977" y="572"/>
                      <a:pt x="977" y="369"/>
                    </a:cubicBezTo>
                    <a:cubicBezTo>
                      <a:pt x="977" y="167"/>
                      <a:pt x="811" y="0"/>
                      <a:pt x="60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2257;p36">
                <a:extLst>
                  <a:ext uri="{FF2B5EF4-FFF2-40B4-BE49-F238E27FC236}">
                    <a16:creationId xmlns:a16="http://schemas.microsoft.com/office/drawing/2014/main" id="{97365B1B-C12D-41C5-BF67-2E2A6E7A2340}"/>
                  </a:ext>
                </a:extLst>
              </p:cNvPr>
              <p:cNvSpPr/>
              <p:nvPr/>
            </p:nvSpPr>
            <p:spPr>
              <a:xfrm>
                <a:off x="6597076" y="3680316"/>
                <a:ext cx="33843" cy="171738"/>
              </a:xfrm>
              <a:custGeom>
                <a:avLst/>
                <a:gdLst/>
                <a:ahLst/>
                <a:cxnLst/>
                <a:rect l="l" t="t" r="r" b="b"/>
                <a:pathLst>
                  <a:path w="2025" h="10276" extrusionOk="0">
                    <a:moveTo>
                      <a:pt x="370" y="0"/>
                    </a:moveTo>
                    <a:cubicBezTo>
                      <a:pt x="168" y="0"/>
                      <a:pt x="1" y="167"/>
                      <a:pt x="1" y="369"/>
                    </a:cubicBezTo>
                    <a:lnTo>
                      <a:pt x="1" y="5977"/>
                    </a:lnTo>
                    <a:cubicBezTo>
                      <a:pt x="1" y="6179"/>
                      <a:pt x="168" y="6346"/>
                      <a:pt x="370" y="6346"/>
                    </a:cubicBezTo>
                    <a:lnTo>
                      <a:pt x="1287" y="6346"/>
                    </a:lnTo>
                    <a:lnTo>
                      <a:pt x="1287" y="9906"/>
                    </a:lnTo>
                    <a:cubicBezTo>
                      <a:pt x="1287" y="10108"/>
                      <a:pt x="1453" y="10275"/>
                      <a:pt x="1656" y="10275"/>
                    </a:cubicBezTo>
                    <a:cubicBezTo>
                      <a:pt x="1858" y="10275"/>
                      <a:pt x="2025" y="10108"/>
                      <a:pt x="2025" y="9906"/>
                    </a:cubicBezTo>
                    <a:lnTo>
                      <a:pt x="2025" y="5977"/>
                    </a:lnTo>
                    <a:cubicBezTo>
                      <a:pt x="2025" y="5775"/>
                      <a:pt x="1858" y="5608"/>
                      <a:pt x="1656" y="5608"/>
                    </a:cubicBezTo>
                    <a:lnTo>
                      <a:pt x="739" y="5608"/>
                    </a:lnTo>
                    <a:lnTo>
                      <a:pt x="739" y="369"/>
                    </a:lnTo>
                    <a:cubicBezTo>
                      <a:pt x="739" y="167"/>
                      <a:pt x="572" y="0"/>
                      <a:pt x="3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2258;p36">
                <a:extLst>
                  <a:ext uri="{FF2B5EF4-FFF2-40B4-BE49-F238E27FC236}">
                    <a16:creationId xmlns:a16="http://schemas.microsoft.com/office/drawing/2014/main" id="{01EF0FB7-857E-4E92-AB37-AEB5FC814198}"/>
                  </a:ext>
                </a:extLst>
              </p:cNvPr>
              <p:cNvSpPr/>
              <p:nvPr/>
            </p:nvSpPr>
            <p:spPr>
              <a:xfrm>
                <a:off x="6603844" y="3967928"/>
                <a:ext cx="21509" cy="61602"/>
              </a:xfrm>
              <a:custGeom>
                <a:avLst/>
                <a:gdLst/>
                <a:ahLst/>
                <a:cxnLst/>
                <a:rect l="l" t="t" r="r" b="b"/>
                <a:pathLst>
                  <a:path w="1287" h="3686" extrusionOk="0">
                    <a:moveTo>
                      <a:pt x="894" y="1"/>
                    </a:moveTo>
                    <a:cubicBezTo>
                      <a:pt x="725" y="1"/>
                      <a:pt x="568" y="133"/>
                      <a:pt x="536" y="304"/>
                    </a:cubicBezTo>
                    <a:lnTo>
                      <a:pt x="25" y="3257"/>
                    </a:lnTo>
                    <a:cubicBezTo>
                      <a:pt x="1" y="3459"/>
                      <a:pt x="132" y="3650"/>
                      <a:pt x="334" y="3685"/>
                    </a:cubicBezTo>
                    <a:lnTo>
                      <a:pt x="394" y="3685"/>
                    </a:lnTo>
                    <a:cubicBezTo>
                      <a:pt x="572" y="3685"/>
                      <a:pt x="727" y="3566"/>
                      <a:pt x="751" y="3376"/>
                    </a:cubicBezTo>
                    <a:lnTo>
                      <a:pt x="1263" y="435"/>
                    </a:lnTo>
                    <a:cubicBezTo>
                      <a:pt x="1287" y="233"/>
                      <a:pt x="1156" y="42"/>
                      <a:pt x="953" y="6"/>
                    </a:cubicBezTo>
                    <a:cubicBezTo>
                      <a:pt x="933" y="3"/>
                      <a:pt x="914" y="1"/>
                      <a:pt x="8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2259;p36">
                <a:extLst>
                  <a:ext uri="{FF2B5EF4-FFF2-40B4-BE49-F238E27FC236}">
                    <a16:creationId xmlns:a16="http://schemas.microsoft.com/office/drawing/2014/main" id="{C6C3715C-B4F8-4A83-8BD8-5D88425A22EF}"/>
                  </a:ext>
                </a:extLst>
              </p:cNvPr>
              <p:cNvSpPr/>
              <p:nvPr/>
            </p:nvSpPr>
            <p:spPr>
              <a:xfrm>
                <a:off x="6639073" y="3728262"/>
                <a:ext cx="20907" cy="20907"/>
              </a:xfrm>
              <a:custGeom>
                <a:avLst/>
                <a:gdLst/>
                <a:ahLst/>
                <a:cxnLst/>
                <a:rect l="l" t="t" r="r" b="b"/>
                <a:pathLst>
                  <a:path w="1251" h="1251" extrusionOk="0">
                    <a:moveTo>
                      <a:pt x="631" y="0"/>
                    </a:moveTo>
                    <a:cubicBezTo>
                      <a:pt x="286" y="0"/>
                      <a:pt x="0" y="286"/>
                      <a:pt x="0" y="631"/>
                    </a:cubicBezTo>
                    <a:cubicBezTo>
                      <a:pt x="0" y="977"/>
                      <a:pt x="286" y="1251"/>
                      <a:pt x="631" y="1251"/>
                    </a:cubicBezTo>
                    <a:cubicBezTo>
                      <a:pt x="976" y="1251"/>
                      <a:pt x="1250" y="977"/>
                      <a:pt x="1250" y="631"/>
                    </a:cubicBezTo>
                    <a:cubicBezTo>
                      <a:pt x="1250" y="286"/>
                      <a:pt x="976" y="0"/>
                      <a:pt x="63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2260;p36">
                <a:extLst>
                  <a:ext uri="{FF2B5EF4-FFF2-40B4-BE49-F238E27FC236}">
                    <a16:creationId xmlns:a16="http://schemas.microsoft.com/office/drawing/2014/main" id="{7CF032ED-C778-46A4-8F68-0D3AF9E4FDD4}"/>
                  </a:ext>
                </a:extLst>
              </p:cNvPr>
              <p:cNvSpPr/>
              <p:nvPr/>
            </p:nvSpPr>
            <p:spPr>
              <a:xfrm>
                <a:off x="6567830" y="3728262"/>
                <a:ext cx="20907" cy="20907"/>
              </a:xfrm>
              <a:custGeom>
                <a:avLst/>
                <a:gdLst/>
                <a:ahLst/>
                <a:cxnLst/>
                <a:rect l="l" t="t" r="r" b="b"/>
                <a:pathLst>
                  <a:path w="1251" h="1251" extrusionOk="0">
                    <a:moveTo>
                      <a:pt x="632" y="0"/>
                    </a:moveTo>
                    <a:cubicBezTo>
                      <a:pt x="286" y="0"/>
                      <a:pt x="1" y="286"/>
                      <a:pt x="1" y="631"/>
                    </a:cubicBezTo>
                    <a:cubicBezTo>
                      <a:pt x="1" y="977"/>
                      <a:pt x="286" y="1251"/>
                      <a:pt x="632" y="1251"/>
                    </a:cubicBezTo>
                    <a:cubicBezTo>
                      <a:pt x="977" y="1251"/>
                      <a:pt x="1251" y="977"/>
                      <a:pt x="1251" y="631"/>
                    </a:cubicBezTo>
                    <a:cubicBezTo>
                      <a:pt x="1251" y="286"/>
                      <a:pt x="977" y="0"/>
                      <a:pt x="6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2261;p36">
                <a:extLst>
                  <a:ext uri="{FF2B5EF4-FFF2-40B4-BE49-F238E27FC236}">
                    <a16:creationId xmlns:a16="http://schemas.microsoft.com/office/drawing/2014/main" id="{C4B67C4D-95F4-41F5-A756-7391B2C2597D}"/>
                  </a:ext>
                </a:extLst>
              </p:cNvPr>
              <p:cNvSpPr/>
              <p:nvPr/>
            </p:nvSpPr>
            <p:spPr>
              <a:xfrm>
                <a:off x="6675672" y="3921870"/>
                <a:ext cx="237401" cy="166557"/>
              </a:xfrm>
              <a:custGeom>
                <a:avLst/>
                <a:gdLst/>
                <a:ahLst/>
                <a:cxnLst/>
                <a:rect l="l" t="t" r="r" b="b"/>
                <a:pathLst>
                  <a:path w="14205" h="9966" extrusionOk="0">
                    <a:moveTo>
                      <a:pt x="7990" y="4906"/>
                    </a:moveTo>
                    <a:cubicBezTo>
                      <a:pt x="8026" y="4906"/>
                      <a:pt x="8061" y="4941"/>
                      <a:pt x="8061" y="4989"/>
                    </a:cubicBezTo>
                    <a:cubicBezTo>
                      <a:pt x="8061" y="5013"/>
                      <a:pt x="8049" y="5025"/>
                      <a:pt x="8049" y="5037"/>
                    </a:cubicBezTo>
                    <a:cubicBezTo>
                      <a:pt x="8038" y="5048"/>
                      <a:pt x="8014" y="5060"/>
                      <a:pt x="7990" y="5060"/>
                    </a:cubicBezTo>
                    <a:lnTo>
                      <a:pt x="6216" y="5060"/>
                    </a:lnTo>
                    <a:cubicBezTo>
                      <a:pt x="6168" y="5060"/>
                      <a:pt x="6133" y="5025"/>
                      <a:pt x="6133" y="4989"/>
                    </a:cubicBezTo>
                    <a:cubicBezTo>
                      <a:pt x="6133" y="4965"/>
                      <a:pt x="6144" y="4941"/>
                      <a:pt x="6156" y="4929"/>
                    </a:cubicBezTo>
                    <a:cubicBezTo>
                      <a:pt x="6168" y="4917"/>
                      <a:pt x="6180" y="4906"/>
                      <a:pt x="6216" y="4906"/>
                    </a:cubicBezTo>
                    <a:close/>
                    <a:moveTo>
                      <a:pt x="6216" y="4167"/>
                    </a:moveTo>
                    <a:cubicBezTo>
                      <a:pt x="6002" y="4167"/>
                      <a:pt x="5787" y="4263"/>
                      <a:pt x="5644" y="4406"/>
                    </a:cubicBezTo>
                    <a:cubicBezTo>
                      <a:pt x="5490" y="4560"/>
                      <a:pt x="5406" y="4763"/>
                      <a:pt x="5406" y="4989"/>
                    </a:cubicBezTo>
                    <a:cubicBezTo>
                      <a:pt x="5406" y="5429"/>
                      <a:pt x="5763" y="5799"/>
                      <a:pt x="6216" y="5799"/>
                    </a:cubicBezTo>
                    <a:lnTo>
                      <a:pt x="7990" y="5799"/>
                    </a:lnTo>
                    <a:cubicBezTo>
                      <a:pt x="8204" y="5799"/>
                      <a:pt x="8407" y="5715"/>
                      <a:pt x="8561" y="5560"/>
                    </a:cubicBezTo>
                    <a:cubicBezTo>
                      <a:pt x="8716" y="5406"/>
                      <a:pt x="8800" y="5203"/>
                      <a:pt x="8800" y="4989"/>
                    </a:cubicBezTo>
                    <a:cubicBezTo>
                      <a:pt x="8800" y="4536"/>
                      <a:pt x="8430" y="4167"/>
                      <a:pt x="7990" y="4167"/>
                    </a:cubicBezTo>
                    <a:close/>
                    <a:moveTo>
                      <a:pt x="12931" y="727"/>
                    </a:moveTo>
                    <a:cubicBezTo>
                      <a:pt x="13229" y="727"/>
                      <a:pt x="13467" y="977"/>
                      <a:pt x="13467" y="1274"/>
                    </a:cubicBezTo>
                    <a:lnTo>
                      <a:pt x="13467" y="8692"/>
                    </a:lnTo>
                    <a:cubicBezTo>
                      <a:pt x="13467" y="8989"/>
                      <a:pt x="13229" y="9239"/>
                      <a:pt x="12931" y="9239"/>
                    </a:cubicBezTo>
                    <a:lnTo>
                      <a:pt x="1275" y="9239"/>
                    </a:lnTo>
                    <a:cubicBezTo>
                      <a:pt x="977" y="9239"/>
                      <a:pt x="727" y="8989"/>
                      <a:pt x="727" y="8692"/>
                    </a:cubicBezTo>
                    <a:lnTo>
                      <a:pt x="727" y="1274"/>
                    </a:lnTo>
                    <a:cubicBezTo>
                      <a:pt x="727" y="977"/>
                      <a:pt x="977" y="727"/>
                      <a:pt x="1275" y="727"/>
                    </a:cubicBezTo>
                    <a:close/>
                    <a:moveTo>
                      <a:pt x="1275" y="0"/>
                    </a:moveTo>
                    <a:cubicBezTo>
                      <a:pt x="572" y="0"/>
                      <a:pt x="1" y="572"/>
                      <a:pt x="1" y="1274"/>
                    </a:cubicBezTo>
                    <a:lnTo>
                      <a:pt x="1" y="8692"/>
                    </a:lnTo>
                    <a:cubicBezTo>
                      <a:pt x="1" y="9394"/>
                      <a:pt x="572" y="9966"/>
                      <a:pt x="1275" y="9966"/>
                    </a:cubicBezTo>
                    <a:lnTo>
                      <a:pt x="12931" y="9966"/>
                    </a:lnTo>
                    <a:cubicBezTo>
                      <a:pt x="13634" y="9966"/>
                      <a:pt x="14205" y="9394"/>
                      <a:pt x="14205" y="8692"/>
                    </a:cubicBezTo>
                    <a:lnTo>
                      <a:pt x="14205" y="1274"/>
                    </a:lnTo>
                    <a:cubicBezTo>
                      <a:pt x="14205" y="572"/>
                      <a:pt x="13634" y="0"/>
                      <a:pt x="1293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2262;p36">
                <a:extLst>
                  <a:ext uri="{FF2B5EF4-FFF2-40B4-BE49-F238E27FC236}">
                    <a16:creationId xmlns:a16="http://schemas.microsoft.com/office/drawing/2014/main" id="{506C88D0-A1CA-4D7C-9CAD-329C90E8CCFF}"/>
                  </a:ext>
                </a:extLst>
              </p:cNvPr>
              <p:cNvSpPr/>
              <p:nvPr/>
            </p:nvSpPr>
            <p:spPr>
              <a:xfrm>
                <a:off x="6748302" y="3888830"/>
                <a:ext cx="91952" cy="45191"/>
              </a:xfrm>
              <a:custGeom>
                <a:avLst/>
                <a:gdLst/>
                <a:ahLst/>
                <a:cxnLst/>
                <a:rect l="l" t="t" r="r" b="b"/>
                <a:pathLst>
                  <a:path w="5502" h="2704" extrusionOk="0">
                    <a:moveTo>
                      <a:pt x="370" y="1"/>
                    </a:moveTo>
                    <a:cubicBezTo>
                      <a:pt x="167" y="1"/>
                      <a:pt x="1" y="156"/>
                      <a:pt x="1" y="358"/>
                    </a:cubicBezTo>
                    <a:lnTo>
                      <a:pt x="1" y="2346"/>
                    </a:lnTo>
                    <a:cubicBezTo>
                      <a:pt x="1" y="2549"/>
                      <a:pt x="167" y="2704"/>
                      <a:pt x="370" y="2704"/>
                    </a:cubicBezTo>
                    <a:cubicBezTo>
                      <a:pt x="572" y="2704"/>
                      <a:pt x="739" y="2549"/>
                      <a:pt x="739" y="2346"/>
                    </a:cubicBezTo>
                    <a:lnTo>
                      <a:pt x="739" y="727"/>
                    </a:lnTo>
                    <a:lnTo>
                      <a:pt x="4775" y="727"/>
                    </a:lnTo>
                    <a:lnTo>
                      <a:pt x="4775" y="2346"/>
                    </a:lnTo>
                    <a:cubicBezTo>
                      <a:pt x="4775" y="2549"/>
                      <a:pt x="4930" y="2704"/>
                      <a:pt x="5144" y="2704"/>
                    </a:cubicBezTo>
                    <a:cubicBezTo>
                      <a:pt x="5347" y="2704"/>
                      <a:pt x="5501" y="2549"/>
                      <a:pt x="5501" y="2346"/>
                    </a:cubicBezTo>
                    <a:lnTo>
                      <a:pt x="5501" y="358"/>
                    </a:lnTo>
                    <a:cubicBezTo>
                      <a:pt x="5501" y="156"/>
                      <a:pt x="5347" y="1"/>
                      <a:pt x="51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2263;p36">
                <a:extLst>
                  <a:ext uri="{FF2B5EF4-FFF2-40B4-BE49-F238E27FC236}">
                    <a16:creationId xmlns:a16="http://schemas.microsoft.com/office/drawing/2014/main" id="{5025968F-A76E-4B6F-98BD-11EAEDE12CE6}"/>
                  </a:ext>
                </a:extLst>
              </p:cNvPr>
              <p:cNvSpPr/>
              <p:nvPr/>
            </p:nvSpPr>
            <p:spPr>
              <a:xfrm>
                <a:off x="6766017" y="3991508"/>
                <a:ext cx="56722" cy="27275"/>
              </a:xfrm>
              <a:custGeom>
                <a:avLst/>
                <a:gdLst/>
                <a:ahLst/>
                <a:cxnLst/>
                <a:rect l="l" t="t" r="r" b="b"/>
                <a:pathLst>
                  <a:path w="3394" h="1632" extrusionOk="0">
                    <a:moveTo>
                      <a:pt x="2584" y="739"/>
                    </a:moveTo>
                    <a:cubicBezTo>
                      <a:pt x="2620" y="739"/>
                      <a:pt x="2655" y="774"/>
                      <a:pt x="2655" y="822"/>
                    </a:cubicBezTo>
                    <a:cubicBezTo>
                      <a:pt x="2655" y="846"/>
                      <a:pt x="2643" y="858"/>
                      <a:pt x="2643" y="870"/>
                    </a:cubicBezTo>
                    <a:cubicBezTo>
                      <a:pt x="2632" y="881"/>
                      <a:pt x="2608" y="893"/>
                      <a:pt x="2584" y="893"/>
                    </a:cubicBezTo>
                    <a:lnTo>
                      <a:pt x="810" y="893"/>
                    </a:lnTo>
                    <a:cubicBezTo>
                      <a:pt x="762" y="893"/>
                      <a:pt x="727" y="858"/>
                      <a:pt x="727" y="822"/>
                    </a:cubicBezTo>
                    <a:cubicBezTo>
                      <a:pt x="727" y="798"/>
                      <a:pt x="738" y="774"/>
                      <a:pt x="750" y="762"/>
                    </a:cubicBezTo>
                    <a:cubicBezTo>
                      <a:pt x="762" y="750"/>
                      <a:pt x="774" y="739"/>
                      <a:pt x="810" y="739"/>
                    </a:cubicBezTo>
                    <a:close/>
                    <a:moveTo>
                      <a:pt x="810" y="0"/>
                    </a:moveTo>
                    <a:cubicBezTo>
                      <a:pt x="596" y="0"/>
                      <a:pt x="381" y="96"/>
                      <a:pt x="238" y="239"/>
                    </a:cubicBezTo>
                    <a:cubicBezTo>
                      <a:pt x="84" y="393"/>
                      <a:pt x="0" y="596"/>
                      <a:pt x="0" y="822"/>
                    </a:cubicBezTo>
                    <a:cubicBezTo>
                      <a:pt x="0" y="1262"/>
                      <a:pt x="357" y="1632"/>
                      <a:pt x="810" y="1632"/>
                    </a:cubicBezTo>
                    <a:lnTo>
                      <a:pt x="2584" y="1632"/>
                    </a:lnTo>
                    <a:cubicBezTo>
                      <a:pt x="2798" y="1632"/>
                      <a:pt x="3001" y="1548"/>
                      <a:pt x="3155" y="1393"/>
                    </a:cubicBezTo>
                    <a:cubicBezTo>
                      <a:pt x="3310" y="1239"/>
                      <a:pt x="3394" y="1036"/>
                      <a:pt x="3394" y="822"/>
                    </a:cubicBezTo>
                    <a:cubicBezTo>
                      <a:pt x="3394" y="369"/>
                      <a:pt x="3024" y="0"/>
                      <a:pt x="25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2264;p36">
                <a:extLst>
                  <a:ext uri="{FF2B5EF4-FFF2-40B4-BE49-F238E27FC236}">
                    <a16:creationId xmlns:a16="http://schemas.microsoft.com/office/drawing/2014/main" id="{141DBB0D-C392-4524-852F-25B2385EC179}"/>
                  </a:ext>
                </a:extLst>
              </p:cNvPr>
              <p:cNvSpPr/>
              <p:nvPr/>
            </p:nvSpPr>
            <p:spPr>
              <a:xfrm>
                <a:off x="6800827" y="3937027"/>
                <a:ext cx="113043" cy="66833"/>
              </a:xfrm>
              <a:custGeom>
                <a:avLst/>
                <a:gdLst/>
                <a:ahLst/>
                <a:cxnLst/>
                <a:rect l="l" t="t" r="r" b="b"/>
                <a:pathLst>
                  <a:path w="6764" h="3999" extrusionOk="0">
                    <a:moveTo>
                      <a:pt x="6348" y="1"/>
                    </a:moveTo>
                    <a:cubicBezTo>
                      <a:pt x="6287" y="1"/>
                      <a:pt x="6225" y="15"/>
                      <a:pt x="6168" y="46"/>
                    </a:cubicBezTo>
                    <a:lnTo>
                      <a:pt x="239" y="3308"/>
                    </a:lnTo>
                    <a:cubicBezTo>
                      <a:pt x="60" y="3403"/>
                      <a:pt x="1" y="3629"/>
                      <a:pt x="96" y="3808"/>
                    </a:cubicBezTo>
                    <a:cubicBezTo>
                      <a:pt x="168" y="3927"/>
                      <a:pt x="287" y="3999"/>
                      <a:pt x="418" y="3999"/>
                    </a:cubicBezTo>
                    <a:cubicBezTo>
                      <a:pt x="477" y="3999"/>
                      <a:pt x="537" y="3987"/>
                      <a:pt x="596" y="3951"/>
                    </a:cubicBezTo>
                    <a:lnTo>
                      <a:pt x="6526" y="689"/>
                    </a:lnTo>
                    <a:cubicBezTo>
                      <a:pt x="6704" y="593"/>
                      <a:pt x="6764" y="367"/>
                      <a:pt x="6668" y="189"/>
                    </a:cubicBezTo>
                    <a:cubicBezTo>
                      <a:pt x="6604" y="67"/>
                      <a:pt x="6478" y="1"/>
                      <a:pt x="634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2265;p36">
                <a:extLst>
                  <a:ext uri="{FF2B5EF4-FFF2-40B4-BE49-F238E27FC236}">
                    <a16:creationId xmlns:a16="http://schemas.microsoft.com/office/drawing/2014/main" id="{89C19E3A-5806-4E81-895D-205CDDACC026}"/>
                  </a:ext>
                </a:extLst>
              </p:cNvPr>
              <p:cNvSpPr/>
              <p:nvPr/>
            </p:nvSpPr>
            <p:spPr>
              <a:xfrm>
                <a:off x="6674686" y="3937027"/>
                <a:ext cx="113227" cy="66833"/>
              </a:xfrm>
              <a:custGeom>
                <a:avLst/>
                <a:gdLst/>
                <a:ahLst/>
                <a:cxnLst/>
                <a:rect l="l" t="t" r="r" b="b"/>
                <a:pathLst>
                  <a:path w="6775" h="3999" extrusionOk="0">
                    <a:moveTo>
                      <a:pt x="418" y="1"/>
                    </a:moveTo>
                    <a:cubicBezTo>
                      <a:pt x="291" y="1"/>
                      <a:pt x="168" y="67"/>
                      <a:pt x="96" y="189"/>
                    </a:cubicBezTo>
                    <a:cubicBezTo>
                      <a:pt x="0" y="367"/>
                      <a:pt x="72" y="593"/>
                      <a:pt x="250" y="689"/>
                    </a:cubicBezTo>
                    <a:lnTo>
                      <a:pt x="6180" y="3951"/>
                    </a:lnTo>
                    <a:cubicBezTo>
                      <a:pt x="6239" y="3987"/>
                      <a:pt x="6299" y="3999"/>
                      <a:pt x="6358" y="3999"/>
                    </a:cubicBezTo>
                    <a:cubicBezTo>
                      <a:pt x="6489" y="3999"/>
                      <a:pt x="6608" y="3927"/>
                      <a:pt x="6680" y="3808"/>
                    </a:cubicBezTo>
                    <a:cubicBezTo>
                      <a:pt x="6775" y="3629"/>
                      <a:pt x="6704" y="3403"/>
                      <a:pt x="6537" y="3308"/>
                    </a:cubicBezTo>
                    <a:lnTo>
                      <a:pt x="596" y="46"/>
                    </a:lnTo>
                    <a:cubicBezTo>
                      <a:pt x="539" y="15"/>
                      <a:pt x="478" y="1"/>
                      <a:pt x="41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2266;p36">
                <a:extLst>
                  <a:ext uri="{FF2B5EF4-FFF2-40B4-BE49-F238E27FC236}">
                    <a16:creationId xmlns:a16="http://schemas.microsoft.com/office/drawing/2014/main" id="{FD61DCEA-4B48-4522-8D58-CB168B80388E}"/>
                  </a:ext>
                </a:extLst>
              </p:cNvPr>
              <p:cNvSpPr/>
              <p:nvPr/>
            </p:nvSpPr>
            <p:spPr>
              <a:xfrm>
                <a:off x="6693988" y="3970618"/>
                <a:ext cx="12351" cy="38221"/>
              </a:xfrm>
              <a:custGeom>
                <a:avLst/>
                <a:gdLst/>
                <a:ahLst/>
                <a:cxnLst/>
                <a:rect l="l" t="t" r="r" b="b"/>
                <a:pathLst>
                  <a:path w="739" h="2287" extrusionOk="0">
                    <a:moveTo>
                      <a:pt x="369" y="0"/>
                    </a:moveTo>
                    <a:cubicBezTo>
                      <a:pt x="167" y="0"/>
                      <a:pt x="0" y="167"/>
                      <a:pt x="0" y="369"/>
                    </a:cubicBezTo>
                    <a:lnTo>
                      <a:pt x="0" y="1917"/>
                    </a:lnTo>
                    <a:cubicBezTo>
                      <a:pt x="0" y="2120"/>
                      <a:pt x="167" y="2286"/>
                      <a:pt x="369" y="2286"/>
                    </a:cubicBezTo>
                    <a:cubicBezTo>
                      <a:pt x="572" y="2286"/>
                      <a:pt x="738" y="2120"/>
                      <a:pt x="738" y="1917"/>
                    </a:cubicBezTo>
                    <a:lnTo>
                      <a:pt x="738" y="369"/>
                    </a:lnTo>
                    <a:cubicBezTo>
                      <a:pt x="738" y="167"/>
                      <a:pt x="572" y="0"/>
                      <a:pt x="36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2267;p36">
                <a:extLst>
                  <a:ext uri="{FF2B5EF4-FFF2-40B4-BE49-F238E27FC236}">
                    <a16:creationId xmlns:a16="http://schemas.microsoft.com/office/drawing/2014/main" id="{EA5BFFF5-EBC5-499B-9F64-3CAA28D0EFDA}"/>
                  </a:ext>
                </a:extLst>
              </p:cNvPr>
              <p:cNvSpPr/>
              <p:nvPr/>
            </p:nvSpPr>
            <p:spPr>
              <a:xfrm>
                <a:off x="6693988" y="4013200"/>
                <a:ext cx="12351" cy="47564"/>
              </a:xfrm>
              <a:custGeom>
                <a:avLst/>
                <a:gdLst/>
                <a:ahLst/>
                <a:cxnLst/>
                <a:rect l="l" t="t" r="r" b="b"/>
                <a:pathLst>
                  <a:path w="739" h="2846" extrusionOk="0">
                    <a:moveTo>
                      <a:pt x="369" y="0"/>
                    </a:moveTo>
                    <a:cubicBezTo>
                      <a:pt x="167" y="0"/>
                      <a:pt x="0" y="167"/>
                      <a:pt x="0" y="369"/>
                    </a:cubicBezTo>
                    <a:lnTo>
                      <a:pt x="0" y="2477"/>
                    </a:lnTo>
                    <a:cubicBezTo>
                      <a:pt x="0" y="2679"/>
                      <a:pt x="167" y="2846"/>
                      <a:pt x="369" y="2846"/>
                    </a:cubicBezTo>
                    <a:cubicBezTo>
                      <a:pt x="572" y="2846"/>
                      <a:pt x="738" y="2679"/>
                      <a:pt x="738" y="2477"/>
                    </a:cubicBezTo>
                    <a:lnTo>
                      <a:pt x="738" y="369"/>
                    </a:lnTo>
                    <a:cubicBezTo>
                      <a:pt x="738" y="167"/>
                      <a:pt x="572" y="0"/>
                      <a:pt x="36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2268;p36">
                <a:extLst>
                  <a:ext uri="{FF2B5EF4-FFF2-40B4-BE49-F238E27FC236}">
                    <a16:creationId xmlns:a16="http://schemas.microsoft.com/office/drawing/2014/main" id="{251B93F6-DED3-47D1-96E4-AD3BD910A923}"/>
                  </a:ext>
                </a:extLst>
              </p:cNvPr>
              <p:cNvSpPr/>
              <p:nvPr/>
            </p:nvSpPr>
            <p:spPr>
              <a:xfrm>
                <a:off x="6717853" y="4061347"/>
                <a:ext cx="119611" cy="12351"/>
              </a:xfrm>
              <a:custGeom>
                <a:avLst/>
                <a:gdLst/>
                <a:ahLst/>
                <a:cxnLst/>
                <a:rect l="l" t="t" r="r" b="b"/>
                <a:pathLst>
                  <a:path w="7157" h="739" extrusionOk="0">
                    <a:moveTo>
                      <a:pt x="358" y="0"/>
                    </a:moveTo>
                    <a:cubicBezTo>
                      <a:pt x="156" y="0"/>
                      <a:pt x="1" y="167"/>
                      <a:pt x="1" y="370"/>
                    </a:cubicBezTo>
                    <a:cubicBezTo>
                      <a:pt x="1" y="572"/>
                      <a:pt x="156" y="739"/>
                      <a:pt x="358" y="739"/>
                    </a:cubicBezTo>
                    <a:lnTo>
                      <a:pt x="6799" y="739"/>
                    </a:lnTo>
                    <a:cubicBezTo>
                      <a:pt x="7002" y="739"/>
                      <a:pt x="7157" y="572"/>
                      <a:pt x="7157" y="370"/>
                    </a:cubicBezTo>
                    <a:cubicBezTo>
                      <a:pt x="7157" y="167"/>
                      <a:pt x="7002" y="0"/>
                      <a:pt x="67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2269;p36">
                <a:extLst>
                  <a:ext uri="{FF2B5EF4-FFF2-40B4-BE49-F238E27FC236}">
                    <a16:creationId xmlns:a16="http://schemas.microsoft.com/office/drawing/2014/main" id="{3CB09EE4-64BD-4725-88D2-BFEB8F061419}"/>
                  </a:ext>
                </a:extLst>
              </p:cNvPr>
              <p:cNvSpPr/>
              <p:nvPr/>
            </p:nvSpPr>
            <p:spPr>
              <a:xfrm>
                <a:off x="6840435" y="4061347"/>
                <a:ext cx="53931" cy="12351"/>
              </a:xfrm>
              <a:custGeom>
                <a:avLst/>
                <a:gdLst/>
                <a:ahLst/>
                <a:cxnLst/>
                <a:rect l="l" t="t" r="r" b="b"/>
                <a:pathLst>
                  <a:path w="3227" h="739" extrusionOk="0">
                    <a:moveTo>
                      <a:pt x="369" y="0"/>
                    </a:moveTo>
                    <a:cubicBezTo>
                      <a:pt x="167" y="0"/>
                      <a:pt x="0" y="167"/>
                      <a:pt x="0" y="370"/>
                    </a:cubicBezTo>
                    <a:cubicBezTo>
                      <a:pt x="0" y="572"/>
                      <a:pt x="167" y="739"/>
                      <a:pt x="369" y="739"/>
                    </a:cubicBezTo>
                    <a:lnTo>
                      <a:pt x="2858" y="739"/>
                    </a:lnTo>
                    <a:cubicBezTo>
                      <a:pt x="3060" y="739"/>
                      <a:pt x="3227" y="572"/>
                      <a:pt x="3227" y="370"/>
                    </a:cubicBezTo>
                    <a:cubicBezTo>
                      <a:pt x="3227" y="167"/>
                      <a:pt x="3060" y="0"/>
                      <a:pt x="285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2270;p36">
                <a:extLst>
                  <a:ext uri="{FF2B5EF4-FFF2-40B4-BE49-F238E27FC236}">
                    <a16:creationId xmlns:a16="http://schemas.microsoft.com/office/drawing/2014/main" id="{9DEB74B6-5C92-4838-9F20-FA8538EE1126}"/>
                  </a:ext>
                </a:extLst>
              </p:cNvPr>
              <p:cNvSpPr/>
              <p:nvPr/>
            </p:nvSpPr>
            <p:spPr>
              <a:xfrm>
                <a:off x="6809585" y="3933551"/>
                <a:ext cx="77028" cy="47831"/>
              </a:xfrm>
              <a:custGeom>
                <a:avLst/>
                <a:gdLst/>
                <a:ahLst/>
                <a:cxnLst/>
                <a:rect l="l" t="t" r="r" b="b"/>
                <a:pathLst>
                  <a:path w="4609" h="2862" extrusionOk="0">
                    <a:moveTo>
                      <a:pt x="4188" y="1"/>
                    </a:moveTo>
                    <a:cubicBezTo>
                      <a:pt x="4128" y="1"/>
                      <a:pt x="4067" y="17"/>
                      <a:pt x="4013" y="51"/>
                    </a:cubicBezTo>
                    <a:lnTo>
                      <a:pt x="239" y="2171"/>
                    </a:lnTo>
                    <a:cubicBezTo>
                      <a:pt x="60" y="2266"/>
                      <a:pt x="1" y="2492"/>
                      <a:pt x="96" y="2671"/>
                    </a:cubicBezTo>
                    <a:cubicBezTo>
                      <a:pt x="167" y="2790"/>
                      <a:pt x="287" y="2861"/>
                      <a:pt x="417" y="2861"/>
                    </a:cubicBezTo>
                    <a:cubicBezTo>
                      <a:pt x="477" y="2861"/>
                      <a:pt x="537" y="2849"/>
                      <a:pt x="596" y="2814"/>
                    </a:cubicBezTo>
                    <a:lnTo>
                      <a:pt x="4370" y="682"/>
                    </a:lnTo>
                    <a:cubicBezTo>
                      <a:pt x="4549" y="587"/>
                      <a:pt x="4608" y="361"/>
                      <a:pt x="4513" y="182"/>
                    </a:cubicBezTo>
                    <a:cubicBezTo>
                      <a:pt x="4441" y="70"/>
                      <a:pt x="4314" y="1"/>
                      <a:pt x="41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2271;p36">
                <a:extLst>
                  <a:ext uri="{FF2B5EF4-FFF2-40B4-BE49-F238E27FC236}">
                    <a16:creationId xmlns:a16="http://schemas.microsoft.com/office/drawing/2014/main" id="{4A9CCE07-1336-4256-A584-211585C4D504}"/>
                  </a:ext>
                </a:extLst>
              </p:cNvPr>
              <p:cNvSpPr/>
              <p:nvPr/>
            </p:nvSpPr>
            <p:spPr>
              <a:xfrm>
                <a:off x="6748302" y="3644686"/>
                <a:ext cx="164585" cy="224666"/>
              </a:xfrm>
              <a:custGeom>
                <a:avLst/>
                <a:gdLst/>
                <a:ahLst/>
                <a:cxnLst/>
                <a:rect l="l" t="t" r="r" b="b"/>
                <a:pathLst>
                  <a:path w="9848" h="13443" extrusionOk="0">
                    <a:moveTo>
                      <a:pt x="370" y="1"/>
                    </a:moveTo>
                    <a:cubicBezTo>
                      <a:pt x="167" y="1"/>
                      <a:pt x="1" y="168"/>
                      <a:pt x="1" y="370"/>
                    </a:cubicBezTo>
                    <a:lnTo>
                      <a:pt x="1" y="13074"/>
                    </a:lnTo>
                    <a:cubicBezTo>
                      <a:pt x="1" y="13276"/>
                      <a:pt x="167" y="13443"/>
                      <a:pt x="370" y="13443"/>
                    </a:cubicBezTo>
                    <a:lnTo>
                      <a:pt x="9478" y="13443"/>
                    </a:lnTo>
                    <a:cubicBezTo>
                      <a:pt x="9680" y="13443"/>
                      <a:pt x="9847" y="13276"/>
                      <a:pt x="9847" y="13074"/>
                    </a:cubicBezTo>
                    <a:lnTo>
                      <a:pt x="9847" y="3358"/>
                    </a:lnTo>
                    <a:cubicBezTo>
                      <a:pt x="9847" y="3156"/>
                      <a:pt x="9680" y="2989"/>
                      <a:pt x="9478" y="2989"/>
                    </a:cubicBezTo>
                    <a:cubicBezTo>
                      <a:pt x="9276" y="2989"/>
                      <a:pt x="9109" y="3156"/>
                      <a:pt x="9109" y="3358"/>
                    </a:cubicBezTo>
                    <a:lnTo>
                      <a:pt x="9109" y="12705"/>
                    </a:lnTo>
                    <a:lnTo>
                      <a:pt x="739" y="12705"/>
                    </a:lnTo>
                    <a:lnTo>
                      <a:pt x="739" y="739"/>
                    </a:lnTo>
                    <a:lnTo>
                      <a:pt x="5728" y="739"/>
                    </a:lnTo>
                    <a:cubicBezTo>
                      <a:pt x="5930" y="739"/>
                      <a:pt x="6097" y="572"/>
                      <a:pt x="6097" y="370"/>
                    </a:cubicBezTo>
                    <a:cubicBezTo>
                      <a:pt x="6097" y="168"/>
                      <a:pt x="5930" y="1"/>
                      <a:pt x="572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2272;p36">
                <a:extLst>
                  <a:ext uri="{FF2B5EF4-FFF2-40B4-BE49-F238E27FC236}">
                    <a16:creationId xmlns:a16="http://schemas.microsoft.com/office/drawing/2014/main" id="{02F6F3ED-D2F9-4788-AC4D-2EE3D1AEF909}"/>
                  </a:ext>
                </a:extLst>
              </p:cNvPr>
              <p:cNvSpPr/>
              <p:nvPr/>
            </p:nvSpPr>
            <p:spPr>
              <a:xfrm>
                <a:off x="6838045" y="3644736"/>
                <a:ext cx="75223" cy="62054"/>
              </a:xfrm>
              <a:custGeom>
                <a:avLst/>
                <a:gdLst/>
                <a:ahLst/>
                <a:cxnLst/>
                <a:rect l="l" t="t" r="r" b="b"/>
                <a:pathLst>
                  <a:path w="4501" h="3713" extrusionOk="0">
                    <a:moveTo>
                      <a:pt x="727" y="1129"/>
                    </a:moveTo>
                    <a:lnTo>
                      <a:pt x="3060" y="2986"/>
                    </a:lnTo>
                    <a:lnTo>
                      <a:pt x="727" y="2986"/>
                    </a:lnTo>
                    <a:lnTo>
                      <a:pt x="727" y="1129"/>
                    </a:lnTo>
                    <a:close/>
                    <a:moveTo>
                      <a:pt x="354" y="1"/>
                    </a:moveTo>
                    <a:cubicBezTo>
                      <a:pt x="303" y="1"/>
                      <a:pt x="252" y="11"/>
                      <a:pt x="203" y="34"/>
                    </a:cubicBezTo>
                    <a:cubicBezTo>
                      <a:pt x="72" y="93"/>
                      <a:pt x="0" y="224"/>
                      <a:pt x="0" y="367"/>
                    </a:cubicBezTo>
                    <a:lnTo>
                      <a:pt x="0" y="3355"/>
                    </a:lnTo>
                    <a:cubicBezTo>
                      <a:pt x="0" y="3558"/>
                      <a:pt x="155" y="3713"/>
                      <a:pt x="358" y="3713"/>
                    </a:cubicBezTo>
                    <a:lnTo>
                      <a:pt x="4108" y="3713"/>
                    </a:lnTo>
                    <a:cubicBezTo>
                      <a:pt x="4263" y="3713"/>
                      <a:pt x="4406" y="3617"/>
                      <a:pt x="4453" y="3474"/>
                    </a:cubicBezTo>
                    <a:cubicBezTo>
                      <a:pt x="4501" y="3320"/>
                      <a:pt x="4453" y="3165"/>
                      <a:pt x="4334" y="3058"/>
                    </a:cubicBezTo>
                    <a:lnTo>
                      <a:pt x="596" y="81"/>
                    </a:lnTo>
                    <a:cubicBezTo>
                      <a:pt x="522" y="29"/>
                      <a:pt x="438" y="1"/>
                      <a:pt x="35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2273;p36">
                <a:extLst>
                  <a:ext uri="{FF2B5EF4-FFF2-40B4-BE49-F238E27FC236}">
                    <a16:creationId xmlns:a16="http://schemas.microsoft.com/office/drawing/2014/main" id="{EAD2C696-AAEC-4948-A22F-1D2243585C45}"/>
                  </a:ext>
                </a:extLst>
              </p:cNvPr>
              <p:cNvSpPr/>
              <p:nvPr/>
            </p:nvSpPr>
            <p:spPr>
              <a:xfrm>
                <a:off x="6768005" y="3807059"/>
                <a:ext cx="41397" cy="41397"/>
              </a:xfrm>
              <a:custGeom>
                <a:avLst/>
                <a:gdLst/>
                <a:ahLst/>
                <a:cxnLst/>
                <a:rect l="l" t="t" r="r" b="b"/>
                <a:pathLst>
                  <a:path w="2477" h="2477" extrusionOk="0">
                    <a:moveTo>
                      <a:pt x="1239" y="727"/>
                    </a:moveTo>
                    <a:cubicBezTo>
                      <a:pt x="1512" y="727"/>
                      <a:pt x="1751" y="953"/>
                      <a:pt x="1751" y="1239"/>
                    </a:cubicBezTo>
                    <a:cubicBezTo>
                      <a:pt x="1751" y="1512"/>
                      <a:pt x="1512" y="1739"/>
                      <a:pt x="1239" y="1739"/>
                    </a:cubicBezTo>
                    <a:cubicBezTo>
                      <a:pt x="965" y="1739"/>
                      <a:pt x="739" y="1512"/>
                      <a:pt x="739" y="1239"/>
                    </a:cubicBezTo>
                    <a:cubicBezTo>
                      <a:pt x="739" y="953"/>
                      <a:pt x="965" y="727"/>
                      <a:pt x="1239" y="727"/>
                    </a:cubicBezTo>
                    <a:close/>
                    <a:moveTo>
                      <a:pt x="1239" y="0"/>
                    </a:moveTo>
                    <a:cubicBezTo>
                      <a:pt x="560" y="0"/>
                      <a:pt x="0" y="548"/>
                      <a:pt x="0" y="1239"/>
                    </a:cubicBezTo>
                    <a:cubicBezTo>
                      <a:pt x="0" y="1917"/>
                      <a:pt x="560" y="2477"/>
                      <a:pt x="1239" y="2477"/>
                    </a:cubicBezTo>
                    <a:cubicBezTo>
                      <a:pt x="1929" y="2477"/>
                      <a:pt x="2477" y="1917"/>
                      <a:pt x="2477" y="1239"/>
                    </a:cubicBezTo>
                    <a:cubicBezTo>
                      <a:pt x="2477" y="548"/>
                      <a:pt x="1929" y="0"/>
                      <a:pt x="12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2274;p36">
                <a:extLst>
                  <a:ext uri="{FF2B5EF4-FFF2-40B4-BE49-F238E27FC236}">
                    <a16:creationId xmlns:a16="http://schemas.microsoft.com/office/drawing/2014/main" id="{9CB69597-B9B1-4513-88BF-26988082CAD3}"/>
                  </a:ext>
                </a:extLst>
              </p:cNvPr>
              <p:cNvSpPr/>
              <p:nvPr/>
            </p:nvSpPr>
            <p:spPr>
              <a:xfrm>
                <a:off x="6808799" y="3831926"/>
                <a:ext cx="84783" cy="12351"/>
              </a:xfrm>
              <a:custGeom>
                <a:avLst/>
                <a:gdLst/>
                <a:ahLst/>
                <a:cxnLst/>
                <a:rect l="l" t="t" r="r" b="b"/>
                <a:pathLst>
                  <a:path w="5073" h="739" extrusionOk="0">
                    <a:moveTo>
                      <a:pt x="369" y="1"/>
                    </a:moveTo>
                    <a:cubicBezTo>
                      <a:pt x="167" y="1"/>
                      <a:pt x="0" y="167"/>
                      <a:pt x="0" y="370"/>
                    </a:cubicBezTo>
                    <a:cubicBezTo>
                      <a:pt x="0" y="572"/>
                      <a:pt x="167" y="739"/>
                      <a:pt x="369" y="739"/>
                    </a:cubicBezTo>
                    <a:lnTo>
                      <a:pt x="4703" y="739"/>
                    </a:lnTo>
                    <a:cubicBezTo>
                      <a:pt x="4906" y="739"/>
                      <a:pt x="5072" y="572"/>
                      <a:pt x="5072" y="370"/>
                    </a:cubicBezTo>
                    <a:cubicBezTo>
                      <a:pt x="5072" y="167"/>
                      <a:pt x="4906" y="1"/>
                      <a:pt x="47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2275;p36">
                <a:extLst>
                  <a:ext uri="{FF2B5EF4-FFF2-40B4-BE49-F238E27FC236}">
                    <a16:creationId xmlns:a16="http://schemas.microsoft.com/office/drawing/2014/main" id="{E620901B-7003-454B-AAE2-2DE58F86CBBE}"/>
                  </a:ext>
                </a:extLst>
              </p:cNvPr>
              <p:cNvSpPr/>
              <p:nvPr/>
            </p:nvSpPr>
            <p:spPr>
              <a:xfrm>
                <a:off x="6771582" y="3778398"/>
                <a:ext cx="53146" cy="12167"/>
              </a:xfrm>
              <a:custGeom>
                <a:avLst/>
                <a:gdLst/>
                <a:ahLst/>
                <a:cxnLst/>
                <a:rect l="l" t="t" r="r" b="b"/>
                <a:pathLst>
                  <a:path w="3180" h="728" extrusionOk="0">
                    <a:moveTo>
                      <a:pt x="370" y="1"/>
                    </a:moveTo>
                    <a:cubicBezTo>
                      <a:pt x="167" y="1"/>
                      <a:pt x="1" y="156"/>
                      <a:pt x="1" y="358"/>
                    </a:cubicBezTo>
                    <a:cubicBezTo>
                      <a:pt x="1" y="560"/>
                      <a:pt x="167" y="727"/>
                      <a:pt x="370" y="727"/>
                    </a:cubicBezTo>
                    <a:lnTo>
                      <a:pt x="2811" y="727"/>
                    </a:lnTo>
                    <a:cubicBezTo>
                      <a:pt x="3013" y="727"/>
                      <a:pt x="3180" y="560"/>
                      <a:pt x="3180" y="358"/>
                    </a:cubicBezTo>
                    <a:cubicBezTo>
                      <a:pt x="3180" y="156"/>
                      <a:pt x="3013" y="1"/>
                      <a:pt x="281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2276;p36">
                <a:extLst>
                  <a:ext uri="{FF2B5EF4-FFF2-40B4-BE49-F238E27FC236}">
                    <a16:creationId xmlns:a16="http://schemas.microsoft.com/office/drawing/2014/main" id="{70B41B6C-DDF2-4BAC-BBC4-47AB5EBE4F87}"/>
                  </a:ext>
                </a:extLst>
              </p:cNvPr>
              <p:cNvSpPr/>
              <p:nvPr/>
            </p:nvSpPr>
            <p:spPr>
              <a:xfrm>
                <a:off x="6827901" y="3778398"/>
                <a:ext cx="62087" cy="12167"/>
              </a:xfrm>
              <a:custGeom>
                <a:avLst/>
                <a:gdLst/>
                <a:ahLst/>
                <a:cxnLst/>
                <a:rect l="l" t="t" r="r" b="b"/>
                <a:pathLst>
                  <a:path w="3715" h="728" extrusionOk="0">
                    <a:moveTo>
                      <a:pt x="369" y="1"/>
                    </a:moveTo>
                    <a:cubicBezTo>
                      <a:pt x="167" y="1"/>
                      <a:pt x="0" y="156"/>
                      <a:pt x="0" y="358"/>
                    </a:cubicBezTo>
                    <a:cubicBezTo>
                      <a:pt x="0" y="560"/>
                      <a:pt x="167" y="727"/>
                      <a:pt x="369" y="727"/>
                    </a:cubicBezTo>
                    <a:lnTo>
                      <a:pt x="3346" y="727"/>
                    </a:lnTo>
                    <a:cubicBezTo>
                      <a:pt x="3548" y="727"/>
                      <a:pt x="3715" y="560"/>
                      <a:pt x="3715" y="358"/>
                    </a:cubicBezTo>
                    <a:cubicBezTo>
                      <a:pt x="3715" y="156"/>
                      <a:pt x="3548" y="1"/>
                      <a:pt x="334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2277;p36">
                <a:extLst>
                  <a:ext uri="{FF2B5EF4-FFF2-40B4-BE49-F238E27FC236}">
                    <a16:creationId xmlns:a16="http://schemas.microsoft.com/office/drawing/2014/main" id="{8736CDE5-2E15-4060-AC31-602BAB7E531E}"/>
                  </a:ext>
                </a:extLst>
              </p:cNvPr>
              <p:cNvSpPr/>
              <p:nvPr/>
            </p:nvSpPr>
            <p:spPr>
              <a:xfrm>
                <a:off x="6806209" y="3761285"/>
                <a:ext cx="83780" cy="12167"/>
              </a:xfrm>
              <a:custGeom>
                <a:avLst/>
                <a:gdLst/>
                <a:ahLst/>
                <a:cxnLst/>
                <a:rect l="l" t="t" r="r" b="b"/>
                <a:pathLst>
                  <a:path w="5013" h="728" extrusionOk="0">
                    <a:moveTo>
                      <a:pt x="358" y="1"/>
                    </a:moveTo>
                    <a:cubicBezTo>
                      <a:pt x="155" y="1"/>
                      <a:pt x="0" y="168"/>
                      <a:pt x="0" y="370"/>
                    </a:cubicBezTo>
                    <a:cubicBezTo>
                      <a:pt x="0" y="572"/>
                      <a:pt x="155" y="727"/>
                      <a:pt x="358" y="727"/>
                    </a:cubicBezTo>
                    <a:lnTo>
                      <a:pt x="4644" y="727"/>
                    </a:lnTo>
                    <a:cubicBezTo>
                      <a:pt x="4846" y="727"/>
                      <a:pt x="5013" y="572"/>
                      <a:pt x="5013" y="370"/>
                    </a:cubicBezTo>
                    <a:cubicBezTo>
                      <a:pt x="5013" y="168"/>
                      <a:pt x="4846" y="1"/>
                      <a:pt x="46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2278;p36">
                <a:extLst>
                  <a:ext uri="{FF2B5EF4-FFF2-40B4-BE49-F238E27FC236}">
                    <a16:creationId xmlns:a16="http://schemas.microsoft.com/office/drawing/2014/main" id="{CE43E0C4-4A5A-4D03-AA40-7F35665F7CD3}"/>
                  </a:ext>
                </a:extLst>
              </p:cNvPr>
              <p:cNvSpPr/>
              <p:nvPr/>
            </p:nvSpPr>
            <p:spPr>
              <a:xfrm>
                <a:off x="6771582" y="3761285"/>
                <a:ext cx="31653" cy="12167"/>
              </a:xfrm>
              <a:custGeom>
                <a:avLst/>
                <a:gdLst/>
                <a:ahLst/>
                <a:cxnLst/>
                <a:rect l="l" t="t" r="r" b="b"/>
                <a:pathLst>
                  <a:path w="1894" h="728" extrusionOk="0">
                    <a:moveTo>
                      <a:pt x="370" y="1"/>
                    </a:moveTo>
                    <a:cubicBezTo>
                      <a:pt x="167" y="1"/>
                      <a:pt x="1" y="168"/>
                      <a:pt x="1" y="370"/>
                    </a:cubicBezTo>
                    <a:cubicBezTo>
                      <a:pt x="1" y="572"/>
                      <a:pt x="167" y="727"/>
                      <a:pt x="370" y="727"/>
                    </a:cubicBezTo>
                    <a:lnTo>
                      <a:pt x="1525" y="727"/>
                    </a:lnTo>
                    <a:cubicBezTo>
                      <a:pt x="1727" y="727"/>
                      <a:pt x="1894" y="572"/>
                      <a:pt x="1894" y="370"/>
                    </a:cubicBezTo>
                    <a:cubicBezTo>
                      <a:pt x="1894" y="168"/>
                      <a:pt x="1727" y="1"/>
                      <a:pt x="15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2279;p36">
                <a:extLst>
                  <a:ext uri="{FF2B5EF4-FFF2-40B4-BE49-F238E27FC236}">
                    <a16:creationId xmlns:a16="http://schemas.microsoft.com/office/drawing/2014/main" id="{1338CD40-4683-4289-A58F-6331AEB0B4FB}"/>
                  </a:ext>
                </a:extLst>
              </p:cNvPr>
              <p:cNvSpPr/>
              <p:nvPr/>
            </p:nvSpPr>
            <p:spPr>
              <a:xfrm>
                <a:off x="6771582" y="3742384"/>
                <a:ext cx="118408" cy="12167"/>
              </a:xfrm>
              <a:custGeom>
                <a:avLst/>
                <a:gdLst/>
                <a:ahLst/>
                <a:cxnLst/>
                <a:rect l="l" t="t" r="r" b="b"/>
                <a:pathLst>
                  <a:path w="7085" h="728" extrusionOk="0">
                    <a:moveTo>
                      <a:pt x="370" y="1"/>
                    </a:moveTo>
                    <a:cubicBezTo>
                      <a:pt x="167" y="1"/>
                      <a:pt x="1" y="156"/>
                      <a:pt x="1" y="358"/>
                    </a:cubicBezTo>
                    <a:cubicBezTo>
                      <a:pt x="1" y="560"/>
                      <a:pt x="167" y="727"/>
                      <a:pt x="370" y="727"/>
                    </a:cubicBezTo>
                    <a:lnTo>
                      <a:pt x="6716" y="727"/>
                    </a:lnTo>
                    <a:cubicBezTo>
                      <a:pt x="6918" y="727"/>
                      <a:pt x="7085" y="560"/>
                      <a:pt x="7085" y="358"/>
                    </a:cubicBezTo>
                    <a:cubicBezTo>
                      <a:pt x="7085" y="156"/>
                      <a:pt x="6918" y="1"/>
                      <a:pt x="671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2280;p36">
                <a:extLst>
                  <a:ext uri="{FF2B5EF4-FFF2-40B4-BE49-F238E27FC236}">
                    <a16:creationId xmlns:a16="http://schemas.microsoft.com/office/drawing/2014/main" id="{A3AADC34-613B-4FFD-A3C5-94A042F5B2F3}"/>
                  </a:ext>
                </a:extLst>
              </p:cNvPr>
              <p:cNvSpPr/>
              <p:nvPr/>
            </p:nvSpPr>
            <p:spPr>
              <a:xfrm>
                <a:off x="6771582" y="3724686"/>
                <a:ext cx="85785" cy="12351"/>
              </a:xfrm>
              <a:custGeom>
                <a:avLst/>
                <a:gdLst/>
                <a:ahLst/>
                <a:cxnLst/>
                <a:rect l="l" t="t" r="r" b="b"/>
                <a:pathLst>
                  <a:path w="5133" h="739" extrusionOk="0">
                    <a:moveTo>
                      <a:pt x="370" y="0"/>
                    </a:moveTo>
                    <a:cubicBezTo>
                      <a:pt x="167" y="0"/>
                      <a:pt x="1" y="167"/>
                      <a:pt x="1" y="369"/>
                    </a:cubicBezTo>
                    <a:cubicBezTo>
                      <a:pt x="1" y="572"/>
                      <a:pt x="167" y="738"/>
                      <a:pt x="370" y="738"/>
                    </a:cubicBezTo>
                    <a:lnTo>
                      <a:pt x="4763" y="738"/>
                    </a:lnTo>
                    <a:cubicBezTo>
                      <a:pt x="4966" y="738"/>
                      <a:pt x="5132" y="572"/>
                      <a:pt x="5132" y="369"/>
                    </a:cubicBezTo>
                    <a:cubicBezTo>
                      <a:pt x="5132" y="167"/>
                      <a:pt x="4966" y="0"/>
                      <a:pt x="47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2281;p36">
                <a:extLst>
                  <a:ext uri="{FF2B5EF4-FFF2-40B4-BE49-F238E27FC236}">
                    <a16:creationId xmlns:a16="http://schemas.microsoft.com/office/drawing/2014/main" id="{C7CA498A-226A-4E2E-9724-441F6AB11CEA}"/>
                  </a:ext>
                </a:extLst>
              </p:cNvPr>
              <p:cNvSpPr/>
              <p:nvPr/>
            </p:nvSpPr>
            <p:spPr>
              <a:xfrm>
                <a:off x="6771582" y="3706570"/>
                <a:ext cx="65078" cy="12150"/>
              </a:xfrm>
              <a:custGeom>
                <a:avLst/>
                <a:gdLst/>
                <a:ahLst/>
                <a:cxnLst/>
                <a:rect l="l" t="t" r="r" b="b"/>
                <a:pathLst>
                  <a:path w="3894" h="727" extrusionOk="0">
                    <a:moveTo>
                      <a:pt x="370" y="1"/>
                    </a:moveTo>
                    <a:cubicBezTo>
                      <a:pt x="167" y="1"/>
                      <a:pt x="1" y="167"/>
                      <a:pt x="1" y="370"/>
                    </a:cubicBezTo>
                    <a:cubicBezTo>
                      <a:pt x="1" y="572"/>
                      <a:pt x="167" y="727"/>
                      <a:pt x="370" y="727"/>
                    </a:cubicBezTo>
                    <a:lnTo>
                      <a:pt x="3537" y="727"/>
                    </a:lnTo>
                    <a:cubicBezTo>
                      <a:pt x="3739" y="727"/>
                      <a:pt x="3894" y="572"/>
                      <a:pt x="3894" y="370"/>
                    </a:cubicBezTo>
                    <a:cubicBezTo>
                      <a:pt x="3894" y="167"/>
                      <a:pt x="3739" y="1"/>
                      <a:pt x="3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 name="Group 3">
            <a:extLst>
              <a:ext uri="{FF2B5EF4-FFF2-40B4-BE49-F238E27FC236}">
                <a16:creationId xmlns:a16="http://schemas.microsoft.com/office/drawing/2014/main" id="{E88F0991-FFB0-4163-8A3A-DAADC6BE1F3A}"/>
              </a:ext>
            </a:extLst>
          </p:cNvPr>
          <p:cNvGrpSpPr/>
          <p:nvPr/>
        </p:nvGrpSpPr>
        <p:grpSpPr>
          <a:xfrm>
            <a:off x="2735950" y="3549361"/>
            <a:ext cx="2103120" cy="713051"/>
            <a:chOff x="2735950" y="3549361"/>
            <a:chExt cx="2103120" cy="713051"/>
          </a:xfrm>
        </p:grpSpPr>
        <p:grpSp>
          <p:nvGrpSpPr>
            <p:cNvPr id="595" name="Group 594">
              <a:extLst>
                <a:ext uri="{FF2B5EF4-FFF2-40B4-BE49-F238E27FC236}">
                  <a16:creationId xmlns:a16="http://schemas.microsoft.com/office/drawing/2014/main" id="{A04AECFF-1B18-46DA-B217-E95518A90F96}"/>
                </a:ext>
              </a:extLst>
            </p:cNvPr>
            <p:cNvGrpSpPr/>
            <p:nvPr/>
          </p:nvGrpSpPr>
          <p:grpSpPr>
            <a:xfrm>
              <a:off x="2735950" y="3549361"/>
              <a:ext cx="2103120" cy="665160"/>
              <a:chOff x="554192" y="5543704"/>
              <a:chExt cx="3180036" cy="1014258"/>
            </a:xfrm>
          </p:grpSpPr>
          <p:sp>
            <p:nvSpPr>
              <p:cNvPr id="618" name="Partial Circle 617">
                <a:extLst>
                  <a:ext uri="{FF2B5EF4-FFF2-40B4-BE49-F238E27FC236}">
                    <a16:creationId xmlns:a16="http://schemas.microsoft.com/office/drawing/2014/main" id="{FAC9131B-EB7A-49F9-A346-B657C67546FC}"/>
                  </a:ext>
                </a:extLst>
              </p:cNvPr>
              <p:cNvSpPr/>
              <p:nvPr/>
            </p:nvSpPr>
            <p:spPr>
              <a:xfrm>
                <a:off x="554192" y="5543704"/>
                <a:ext cx="1014258" cy="1014258"/>
              </a:xfrm>
              <a:prstGeom prst="pie">
                <a:avLst>
                  <a:gd name="adj1" fmla="val 5282855"/>
                  <a:gd name="adj2" fmla="val 16200000"/>
                </a:avLst>
              </a:prstGeom>
              <a:solidFill>
                <a:schemeClr val="accent3">
                  <a:lumMod val="50000"/>
                </a:schemeClr>
              </a:solidFill>
              <a:ln>
                <a:noFill/>
              </a:ln>
            </p:spPr>
            <p:txBody>
              <a:bodyPr spcFirstLastPara="1" wrap="square" lIns="91425" tIns="91425" rIns="91425" bIns="91425" anchor="ctr" anchorCtr="0">
                <a:noAutofit/>
              </a:bodyPr>
              <a:lstStyle/>
              <a:p>
                <a:pPr>
                  <a:buClr>
                    <a:srgbClr val="000000"/>
                  </a:buClr>
                </a:pPr>
                <a:endParaRPr lang="en-US" sz="1400" kern="0">
                  <a:solidFill>
                    <a:srgbClr val="000000"/>
                  </a:solidFill>
                  <a:latin typeface="Arial"/>
                  <a:cs typeface="Arial"/>
                </a:endParaRPr>
              </a:p>
            </p:txBody>
          </p:sp>
          <p:sp>
            <p:nvSpPr>
              <p:cNvPr id="619" name="Google Shape;507;p25">
                <a:extLst>
                  <a:ext uri="{FF2B5EF4-FFF2-40B4-BE49-F238E27FC236}">
                    <a16:creationId xmlns:a16="http://schemas.microsoft.com/office/drawing/2014/main" id="{85932A76-C087-4503-AF01-DF704DFFBC01}"/>
                  </a:ext>
                </a:extLst>
              </p:cNvPr>
              <p:cNvSpPr/>
              <p:nvPr/>
            </p:nvSpPr>
            <p:spPr>
              <a:xfrm>
                <a:off x="677228" y="5639951"/>
                <a:ext cx="3057000" cy="806995"/>
              </a:xfrm>
              <a:prstGeom prst="roundRect">
                <a:avLst>
                  <a:gd name="adj" fmla="val 50000"/>
                </a:avLst>
              </a:prstGeom>
              <a:solidFill>
                <a:srgbClr val="F3F3F3"/>
              </a:solidFill>
              <a:ln>
                <a:solidFill>
                  <a:schemeClr val="bg1"/>
                </a:solidFill>
                <a:prstDash val="sysDash"/>
              </a:ln>
              <a:effectLst>
                <a:outerShdw blurRad="114300" dist="85725" dir="3840000" algn="bl" rotWithShape="0">
                  <a:srgbClr val="000000">
                    <a:alpha val="18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508;p25">
                <a:extLst>
                  <a:ext uri="{FF2B5EF4-FFF2-40B4-BE49-F238E27FC236}">
                    <a16:creationId xmlns:a16="http://schemas.microsoft.com/office/drawing/2014/main" id="{B7E85E87-0FAF-40CC-83DB-D981D2B31BF1}"/>
                  </a:ext>
                </a:extLst>
              </p:cNvPr>
              <p:cNvSpPr/>
              <p:nvPr/>
            </p:nvSpPr>
            <p:spPr>
              <a:xfrm>
                <a:off x="749593" y="5711669"/>
                <a:ext cx="678331" cy="678331"/>
              </a:xfrm>
              <a:prstGeom prst="ellipse">
                <a:avLst/>
              </a:prstGeom>
              <a:solidFill>
                <a:srgbClr val="F3F3F3"/>
              </a:solidFill>
              <a:ln w="12700">
                <a:solidFill>
                  <a:schemeClr val="accent3">
                    <a:lumMod val="50000"/>
                  </a:schemeClr>
                </a:solidFill>
                <a:prstDash val="sysDash"/>
              </a:ln>
              <a:effectLst>
                <a:outerShdw blurRad="114300" dist="85725" dir="3840000" algn="bl" rotWithShape="0">
                  <a:srgbClr val="000000">
                    <a:alpha val="18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96" name="TextBox 595">
              <a:extLst>
                <a:ext uri="{FF2B5EF4-FFF2-40B4-BE49-F238E27FC236}">
                  <a16:creationId xmlns:a16="http://schemas.microsoft.com/office/drawing/2014/main" id="{BE119D0C-2951-44D7-96D3-66F6C95F0F83}"/>
                </a:ext>
              </a:extLst>
            </p:cNvPr>
            <p:cNvSpPr txBox="1"/>
            <p:nvPr/>
          </p:nvSpPr>
          <p:spPr>
            <a:xfrm>
              <a:off x="3257946" y="3662248"/>
              <a:ext cx="1499086" cy="600164"/>
            </a:xfrm>
            <a:prstGeom prst="rect">
              <a:avLst/>
            </a:prstGeom>
            <a:noFill/>
          </p:spPr>
          <p:txBody>
            <a:bodyPr wrap="square">
              <a:spAutoFit/>
            </a:bodyPr>
            <a:lstStyle/>
            <a:p>
              <a:pPr algn="ctr"/>
              <a:r>
                <a:rPr lang="en-US" sz="1100" b="1" spc="20" dirty="0">
                  <a:solidFill>
                    <a:srgbClr val="00B050"/>
                  </a:solidFill>
                  <a:latin typeface="Trebuchet MS"/>
                  <a:cs typeface="Trebuchet MS"/>
                </a:rPr>
                <a:t>Projects Director</a:t>
              </a:r>
            </a:p>
            <a:p>
              <a:pPr algn="ctr"/>
              <a:r>
                <a:rPr lang="en-US" sz="1100" b="1" spc="20" dirty="0">
                  <a:solidFill>
                    <a:srgbClr val="00B050"/>
                  </a:solidFill>
                  <a:latin typeface="Trebuchet MS"/>
                </a:rPr>
                <a:t>Eng. Mamdouh Hanna</a:t>
              </a:r>
              <a:endParaRPr lang="en-US" sz="1100" b="1" dirty="0">
                <a:solidFill>
                  <a:srgbClr val="00B050"/>
                </a:solidFill>
              </a:endParaRPr>
            </a:p>
          </p:txBody>
        </p:sp>
        <p:grpSp>
          <p:nvGrpSpPr>
            <p:cNvPr id="209" name="Google Shape;2153;p36">
              <a:extLst>
                <a:ext uri="{FF2B5EF4-FFF2-40B4-BE49-F238E27FC236}">
                  <a16:creationId xmlns:a16="http://schemas.microsoft.com/office/drawing/2014/main" id="{2AEFB554-4E65-4D4B-B7A9-2DAC025C84B5}"/>
                </a:ext>
              </a:extLst>
            </p:cNvPr>
            <p:cNvGrpSpPr>
              <a:grpSpLocks noChangeAspect="1"/>
            </p:cNvGrpSpPr>
            <p:nvPr/>
          </p:nvGrpSpPr>
          <p:grpSpPr>
            <a:xfrm>
              <a:off x="2935846" y="3728363"/>
              <a:ext cx="267709" cy="286047"/>
              <a:chOff x="2238881" y="3660813"/>
              <a:chExt cx="432792" cy="462441"/>
            </a:xfrm>
            <a:solidFill>
              <a:schemeClr val="accent3">
                <a:lumMod val="50000"/>
              </a:schemeClr>
            </a:solidFill>
          </p:grpSpPr>
          <p:sp>
            <p:nvSpPr>
              <p:cNvPr id="210" name="Google Shape;2154;p36">
                <a:extLst>
                  <a:ext uri="{FF2B5EF4-FFF2-40B4-BE49-F238E27FC236}">
                    <a16:creationId xmlns:a16="http://schemas.microsoft.com/office/drawing/2014/main" id="{B81AF284-42AE-4208-A8E4-590224CFB1A4}"/>
                  </a:ext>
                </a:extLst>
              </p:cNvPr>
              <p:cNvSpPr/>
              <p:nvPr/>
            </p:nvSpPr>
            <p:spPr>
              <a:xfrm>
                <a:off x="2238881" y="3897587"/>
                <a:ext cx="255116" cy="166774"/>
              </a:xfrm>
              <a:custGeom>
                <a:avLst/>
                <a:gdLst/>
                <a:ahLst/>
                <a:cxnLst/>
                <a:rect l="l" t="t" r="r" b="b"/>
                <a:pathLst>
                  <a:path w="15265" h="9979" extrusionOk="0">
                    <a:moveTo>
                      <a:pt x="4846" y="1"/>
                    </a:moveTo>
                    <a:cubicBezTo>
                      <a:pt x="2179" y="1"/>
                      <a:pt x="0" y="2180"/>
                      <a:pt x="0" y="4847"/>
                    </a:cubicBezTo>
                    <a:lnTo>
                      <a:pt x="0" y="9609"/>
                    </a:lnTo>
                    <a:cubicBezTo>
                      <a:pt x="0" y="9811"/>
                      <a:pt x="155" y="9978"/>
                      <a:pt x="358" y="9978"/>
                    </a:cubicBezTo>
                    <a:lnTo>
                      <a:pt x="10966" y="9978"/>
                    </a:lnTo>
                    <a:cubicBezTo>
                      <a:pt x="11168" y="9978"/>
                      <a:pt x="11335" y="9811"/>
                      <a:pt x="11335" y="9609"/>
                    </a:cubicBezTo>
                    <a:cubicBezTo>
                      <a:pt x="11335" y="9407"/>
                      <a:pt x="11168" y="9240"/>
                      <a:pt x="10966" y="9240"/>
                    </a:cubicBezTo>
                    <a:lnTo>
                      <a:pt x="727" y="9240"/>
                    </a:lnTo>
                    <a:lnTo>
                      <a:pt x="727" y="4847"/>
                    </a:lnTo>
                    <a:cubicBezTo>
                      <a:pt x="727" y="2584"/>
                      <a:pt x="2584" y="727"/>
                      <a:pt x="4846" y="727"/>
                    </a:cubicBezTo>
                    <a:lnTo>
                      <a:pt x="6858" y="727"/>
                    </a:lnTo>
                    <a:lnTo>
                      <a:pt x="8251" y="1739"/>
                    </a:lnTo>
                    <a:cubicBezTo>
                      <a:pt x="8317" y="1781"/>
                      <a:pt x="8391" y="1801"/>
                      <a:pt x="8466" y="1801"/>
                    </a:cubicBezTo>
                    <a:cubicBezTo>
                      <a:pt x="8540" y="1801"/>
                      <a:pt x="8615" y="1781"/>
                      <a:pt x="8680" y="1739"/>
                    </a:cubicBezTo>
                    <a:lnTo>
                      <a:pt x="10145" y="727"/>
                    </a:lnTo>
                    <a:lnTo>
                      <a:pt x="12347" y="727"/>
                    </a:lnTo>
                    <a:cubicBezTo>
                      <a:pt x="13169" y="727"/>
                      <a:pt x="13955" y="977"/>
                      <a:pt x="14645" y="1441"/>
                    </a:cubicBezTo>
                    <a:cubicBezTo>
                      <a:pt x="14708" y="1482"/>
                      <a:pt x="14778" y="1502"/>
                      <a:pt x="14848" y="1502"/>
                    </a:cubicBezTo>
                    <a:cubicBezTo>
                      <a:pt x="14965" y="1502"/>
                      <a:pt x="15078" y="1446"/>
                      <a:pt x="15145" y="1334"/>
                    </a:cubicBezTo>
                    <a:cubicBezTo>
                      <a:pt x="15264" y="1167"/>
                      <a:pt x="15217" y="941"/>
                      <a:pt x="15050" y="834"/>
                    </a:cubicBezTo>
                    <a:cubicBezTo>
                      <a:pt x="14252" y="286"/>
                      <a:pt x="13312" y="1"/>
                      <a:pt x="12347" y="1"/>
                    </a:cubicBezTo>
                    <a:lnTo>
                      <a:pt x="10037" y="1"/>
                    </a:lnTo>
                    <a:cubicBezTo>
                      <a:pt x="9966" y="1"/>
                      <a:pt x="9895" y="24"/>
                      <a:pt x="9823" y="60"/>
                    </a:cubicBezTo>
                    <a:lnTo>
                      <a:pt x="8478" y="989"/>
                    </a:lnTo>
                    <a:lnTo>
                      <a:pt x="7192" y="60"/>
                    </a:lnTo>
                    <a:cubicBezTo>
                      <a:pt x="7120" y="24"/>
                      <a:pt x="7049" y="1"/>
                      <a:pt x="69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55;p36">
                <a:extLst>
                  <a:ext uri="{FF2B5EF4-FFF2-40B4-BE49-F238E27FC236}">
                    <a16:creationId xmlns:a16="http://schemas.microsoft.com/office/drawing/2014/main" id="{8E094373-F3E6-4CBF-ABAB-B36BCA6CDAB3}"/>
                  </a:ext>
                </a:extLst>
              </p:cNvPr>
              <p:cNvSpPr/>
              <p:nvPr/>
            </p:nvSpPr>
            <p:spPr>
              <a:xfrm>
                <a:off x="2299361" y="3901180"/>
                <a:ext cx="87975" cy="46578"/>
              </a:xfrm>
              <a:custGeom>
                <a:avLst/>
                <a:gdLst/>
                <a:ahLst/>
                <a:cxnLst/>
                <a:rect l="l" t="t" r="r" b="b"/>
                <a:pathLst>
                  <a:path w="5264" h="2787" extrusionOk="0">
                    <a:moveTo>
                      <a:pt x="412" y="1"/>
                    </a:moveTo>
                    <a:cubicBezTo>
                      <a:pt x="300" y="1"/>
                      <a:pt x="191" y="51"/>
                      <a:pt x="120" y="143"/>
                    </a:cubicBezTo>
                    <a:cubicBezTo>
                      <a:pt x="1" y="310"/>
                      <a:pt x="37" y="536"/>
                      <a:pt x="191" y="667"/>
                    </a:cubicBezTo>
                    <a:lnTo>
                      <a:pt x="2954" y="2715"/>
                    </a:lnTo>
                    <a:cubicBezTo>
                      <a:pt x="3013" y="2762"/>
                      <a:pt x="3097" y="2786"/>
                      <a:pt x="3168" y="2786"/>
                    </a:cubicBezTo>
                    <a:cubicBezTo>
                      <a:pt x="3239" y="2786"/>
                      <a:pt x="3311" y="2762"/>
                      <a:pt x="3382" y="2715"/>
                    </a:cubicBezTo>
                    <a:lnTo>
                      <a:pt x="5061" y="1524"/>
                    </a:lnTo>
                    <a:cubicBezTo>
                      <a:pt x="5228" y="1405"/>
                      <a:pt x="5263" y="1179"/>
                      <a:pt x="5144" y="1012"/>
                    </a:cubicBezTo>
                    <a:cubicBezTo>
                      <a:pt x="5080" y="911"/>
                      <a:pt x="4967" y="859"/>
                      <a:pt x="4852" y="859"/>
                    </a:cubicBezTo>
                    <a:cubicBezTo>
                      <a:pt x="4776" y="859"/>
                      <a:pt x="4699" y="881"/>
                      <a:pt x="4632" y="929"/>
                    </a:cubicBezTo>
                    <a:lnTo>
                      <a:pt x="3168" y="1965"/>
                    </a:lnTo>
                    <a:lnTo>
                      <a:pt x="632" y="71"/>
                    </a:lnTo>
                    <a:cubicBezTo>
                      <a:pt x="565" y="23"/>
                      <a:pt x="488" y="1"/>
                      <a:pt x="4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56;p36">
                <a:extLst>
                  <a:ext uri="{FF2B5EF4-FFF2-40B4-BE49-F238E27FC236}">
                    <a16:creationId xmlns:a16="http://schemas.microsoft.com/office/drawing/2014/main" id="{F1FAFC9D-612C-424D-B43D-78057AE79D09}"/>
                  </a:ext>
                </a:extLst>
              </p:cNvPr>
              <p:cNvSpPr/>
              <p:nvPr/>
            </p:nvSpPr>
            <p:spPr>
              <a:xfrm>
                <a:off x="2373395" y="3901180"/>
                <a:ext cx="88158" cy="46578"/>
              </a:xfrm>
              <a:custGeom>
                <a:avLst/>
                <a:gdLst/>
                <a:ahLst/>
                <a:cxnLst/>
                <a:rect l="l" t="t" r="r" b="b"/>
                <a:pathLst>
                  <a:path w="5275" h="2787" extrusionOk="0">
                    <a:moveTo>
                      <a:pt x="4852" y="1"/>
                    </a:moveTo>
                    <a:cubicBezTo>
                      <a:pt x="4776" y="1"/>
                      <a:pt x="4699" y="23"/>
                      <a:pt x="4632" y="71"/>
                    </a:cubicBezTo>
                    <a:lnTo>
                      <a:pt x="2096" y="1965"/>
                    </a:lnTo>
                    <a:lnTo>
                      <a:pt x="631" y="929"/>
                    </a:lnTo>
                    <a:cubicBezTo>
                      <a:pt x="565" y="881"/>
                      <a:pt x="489" y="859"/>
                      <a:pt x="415" y="859"/>
                    </a:cubicBezTo>
                    <a:cubicBezTo>
                      <a:pt x="302" y="859"/>
                      <a:pt x="191" y="911"/>
                      <a:pt x="119" y="1012"/>
                    </a:cubicBezTo>
                    <a:cubicBezTo>
                      <a:pt x="0" y="1179"/>
                      <a:pt x="48" y="1405"/>
                      <a:pt x="202" y="1524"/>
                    </a:cubicBezTo>
                    <a:lnTo>
                      <a:pt x="1893" y="2715"/>
                    </a:lnTo>
                    <a:cubicBezTo>
                      <a:pt x="1953" y="2762"/>
                      <a:pt x="2024" y="2786"/>
                      <a:pt x="2107" y="2786"/>
                    </a:cubicBezTo>
                    <a:cubicBezTo>
                      <a:pt x="2179" y="2786"/>
                      <a:pt x="2262" y="2762"/>
                      <a:pt x="2322" y="2715"/>
                    </a:cubicBezTo>
                    <a:lnTo>
                      <a:pt x="5072" y="667"/>
                    </a:lnTo>
                    <a:cubicBezTo>
                      <a:pt x="5239" y="536"/>
                      <a:pt x="5275" y="310"/>
                      <a:pt x="5155" y="143"/>
                    </a:cubicBezTo>
                    <a:cubicBezTo>
                      <a:pt x="5077" y="51"/>
                      <a:pt x="4965" y="1"/>
                      <a:pt x="485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57;p36">
                <a:extLst>
                  <a:ext uri="{FF2B5EF4-FFF2-40B4-BE49-F238E27FC236}">
                    <a16:creationId xmlns:a16="http://schemas.microsoft.com/office/drawing/2014/main" id="{4E12401C-AFEA-431D-8124-95F863195756}"/>
                  </a:ext>
                </a:extLst>
              </p:cNvPr>
              <p:cNvSpPr/>
              <p:nvPr/>
            </p:nvSpPr>
            <p:spPr>
              <a:xfrm>
                <a:off x="2351703" y="3930911"/>
                <a:ext cx="57324" cy="34745"/>
              </a:xfrm>
              <a:custGeom>
                <a:avLst/>
                <a:gdLst/>
                <a:ahLst/>
                <a:cxnLst/>
                <a:rect l="l" t="t" r="r" b="b"/>
                <a:pathLst>
                  <a:path w="3430" h="2079" extrusionOk="0">
                    <a:moveTo>
                      <a:pt x="412" y="0"/>
                    </a:moveTo>
                    <a:cubicBezTo>
                      <a:pt x="366" y="0"/>
                      <a:pt x="319" y="10"/>
                      <a:pt x="274" y="31"/>
                    </a:cubicBezTo>
                    <a:cubicBezTo>
                      <a:pt x="84" y="114"/>
                      <a:pt x="0" y="328"/>
                      <a:pt x="72" y="519"/>
                    </a:cubicBezTo>
                    <a:lnTo>
                      <a:pt x="655" y="1852"/>
                    </a:lnTo>
                    <a:cubicBezTo>
                      <a:pt x="703" y="1995"/>
                      <a:pt x="846" y="2079"/>
                      <a:pt x="988" y="2079"/>
                    </a:cubicBezTo>
                    <a:lnTo>
                      <a:pt x="2596" y="2079"/>
                    </a:lnTo>
                    <a:cubicBezTo>
                      <a:pt x="2763" y="2079"/>
                      <a:pt x="2905" y="1971"/>
                      <a:pt x="2953" y="1829"/>
                    </a:cubicBezTo>
                    <a:lnTo>
                      <a:pt x="3370" y="483"/>
                    </a:lnTo>
                    <a:cubicBezTo>
                      <a:pt x="3429" y="281"/>
                      <a:pt x="3322" y="78"/>
                      <a:pt x="3132" y="19"/>
                    </a:cubicBezTo>
                    <a:cubicBezTo>
                      <a:pt x="3096" y="8"/>
                      <a:pt x="3060" y="2"/>
                      <a:pt x="3024" y="2"/>
                    </a:cubicBezTo>
                    <a:cubicBezTo>
                      <a:pt x="2870" y="2"/>
                      <a:pt x="2725" y="102"/>
                      <a:pt x="2667" y="257"/>
                    </a:cubicBezTo>
                    <a:lnTo>
                      <a:pt x="2334" y="1340"/>
                    </a:lnTo>
                    <a:lnTo>
                      <a:pt x="1227" y="1340"/>
                    </a:lnTo>
                    <a:lnTo>
                      <a:pt x="750" y="221"/>
                    </a:lnTo>
                    <a:cubicBezTo>
                      <a:pt x="688" y="87"/>
                      <a:pt x="552" y="0"/>
                      <a:pt x="4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58;p36">
                <a:extLst>
                  <a:ext uri="{FF2B5EF4-FFF2-40B4-BE49-F238E27FC236}">
                    <a16:creationId xmlns:a16="http://schemas.microsoft.com/office/drawing/2014/main" id="{ABBD1DEC-7C23-4211-8C8F-3635E1BDCA3E}"/>
                  </a:ext>
                </a:extLst>
              </p:cNvPr>
              <p:cNvSpPr/>
              <p:nvPr/>
            </p:nvSpPr>
            <p:spPr>
              <a:xfrm>
                <a:off x="2341743" y="3953405"/>
                <a:ext cx="33258" cy="106960"/>
              </a:xfrm>
              <a:custGeom>
                <a:avLst/>
                <a:gdLst/>
                <a:ahLst/>
                <a:cxnLst/>
                <a:rect l="l" t="t" r="r" b="b"/>
                <a:pathLst>
                  <a:path w="1990" h="6400" extrusionOk="0">
                    <a:moveTo>
                      <a:pt x="1585" y="0"/>
                    </a:moveTo>
                    <a:cubicBezTo>
                      <a:pt x="1410" y="0"/>
                      <a:pt x="1259" y="114"/>
                      <a:pt x="1227" y="292"/>
                    </a:cubicBezTo>
                    <a:lnTo>
                      <a:pt x="37" y="5959"/>
                    </a:lnTo>
                    <a:cubicBezTo>
                      <a:pt x="1" y="6162"/>
                      <a:pt x="120" y="6352"/>
                      <a:pt x="322" y="6400"/>
                    </a:cubicBezTo>
                    <a:lnTo>
                      <a:pt x="394" y="6400"/>
                    </a:lnTo>
                    <a:cubicBezTo>
                      <a:pt x="572" y="6400"/>
                      <a:pt x="727" y="6281"/>
                      <a:pt x="763" y="6114"/>
                    </a:cubicBezTo>
                    <a:lnTo>
                      <a:pt x="1942" y="447"/>
                    </a:lnTo>
                    <a:cubicBezTo>
                      <a:pt x="1989" y="244"/>
                      <a:pt x="1858" y="54"/>
                      <a:pt x="1656" y="6"/>
                    </a:cubicBezTo>
                    <a:cubicBezTo>
                      <a:pt x="1632" y="2"/>
                      <a:pt x="1608" y="0"/>
                      <a:pt x="158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9;p36">
                <a:extLst>
                  <a:ext uri="{FF2B5EF4-FFF2-40B4-BE49-F238E27FC236}">
                    <a16:creationId xmlns:a16="http://schemas.microsoft.com/office/drawing/2014/main" id="{74D50620-03C2-4A8D-BF3A-F9B07FACA7DB}"/>
                  </a:ext>
                </a:extLst>
              </p:cNvPr>
              <p:cNvSpPr/>
              <p:nvPr/>
            </p:nvSpPr>
            <p:spPr>
              <a:xfrm>
                <a:off x="2388503" y="3953405"/>
                <a:ext cx="33258" cy="106960"/>
              </a:xfrm>
              <a:custGeom>
                <a:avLst/>
                <a:gdLst/>
                <a:ahLst/>
                <a:cxnLst/>
                <a:rect l="l" t="t" r="r" b="b"/>
                <a:pathLst>
                  <a:path w="1990" h="6400" extrusionOk="0">
                    <a:moveTo>
                      <a:pt x="402" y="0"/>
                    </a:moveTo>
                    <a:cubicBezTo>
                      <a:pt x="380" y="0"/>
                      <a:pt x="357" y="2"/>
                      <a:pt x="334" y="6"/>
                    </a:cubicBezTo>
                    <a:cubicBezTo>
                      <a:pt x="132" y="54"/>
                      <a:pt x="1" y="244"/>
                      <a:pt x="49" y="447"/>
                    </a:cubicBezTo>
                    <a:lnTo>
                      <a:pt x="1227" y="6114"/>
                    </a:lnTo>
                    <a:cubicBezTo>
                      <a:pt x="1263" y="6281"/>
                      <a:pt x="1418" y="6400"/>
                      <a:pt x="1584" y="6400"/>
                    </a:cubicBezTo>
                    <a:lnTo>
                      <a:pt x="1668" y="6400"/>
                    </a:lnTo>
                    <a:cubicBezTo>
                      <a:pt x="1858" y="6352"/>
                      <a:pt x="1989" y="6162"/>
                      <a:pt x="1954" y="5959"/>
                    </a:cubicBezTo>
                    <a:lnTo>
                      <a:pt x="763" y="292"/>
                    </a:lnTo>
                    <a:cubicBezTo>
                      <a:pt x="731" y="114"/>
                      <a:pt x="570" y="0"/>
                      <a:pt x="40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0;p36">
                <a:extLst>
                  <a:ext uri="{FF2B5EF4-FFF2-40B4-BE49-F238E27FC236}">
                    <a16:creationId xmlns:a16="http://schemas.microsoft.com/office/drawing/2014/main" id="{287BEF6A-49B9-4F29-90BB-CD5802980EA0}"/>
                  </a:ext>
                </a:extLst>
              </p:cNvPr>
              <p:cNvSpPr/>
              <p:nvPr/>
            </p:nvSpPr>
            <p:spPr>
              <a:xfrm>
                <a:off x="2285841" y="3710547"/>
                <a:ext cx="193430" cy="176116"/>
              </a:xfrm>
              <a:custGeom>
                <a:avLst/>
                <a:gdLst/>
                <a:ahLst/>
                <a:cxnLst/>
                <a:rect l="l" t="t" r="r" b="b"/>
                <a:pathLst>
                  <a:path w="11574" h="10538" extrusionOk="0">
                    <a:moveTo>
                      <a:pt x="8394" y="727"/>
                    </a:moveTo>
                    <a:lnTo>
                      <a:pt x="8394" y="3394"/>
                    </a:lnTo>
                    <a:cubicBezTo>
                      <a:pt x="8394" y="3596"/>
                      <a:pt x="8549" y="3763"/>
                      <a:pt x="8751" y="3763"/>
                    </a:cubicBezTo>
                    <a:lnTo>
                      <a:pt x="10097" y="3763"/>
                    </a:lnTo>
                    <a:cubicBezTo>
                      <a:pt x="10133" y="3763"/>
                      <a:pt x="10168" y="3751"/>
                      <a:pt x="10204" y="3739"/>
                    </a:cubicBezTo>
                    <a:cubicBezTo>
                      <a:pt x="10251" y="3724"/>
                      <a:pt x="10298" y="3716"/>
                      <a:pt x="10344" y="3716"/>
                    </a:cubicBezTo>
                    <a:cubicBezTo>
                      <a:pt x="10473" y="3716"/>
                      <a:pt x="10593" y="3774"/>
                      <a:pt x="10680" y="3870"/>
                    </a:cubicBezTo>
                    <a:cubicBezTo>
                      <a:pt x="10775" y="3966"/>
                      <a:pt x="10835" y="4085"/>
                      <a:pt x="10835" y="4216"/>
                    </a:cubicBezTo>
                    <a:lnTo>
                      <a:pt x="10835" y="5061"/>
                    </a:lnTo>
                    <a:cubicBezTo>
                      <a:pt x="10835" y="5324"/>
                      <a:pt x="10620" y="5561"/>
                      <a:pt x="10344" y="5561"/>
                    </a:cubicBezTo>
                    <a:cubicBezTo>
                      <a:pt x="10295" y="5561"/>
                      <a:pt x="10244" y="5553"/>
                      <a:pt x="10192" y="5537"/>
                    </a:cubicBezTo>
                    <a:cubicBezTo>
                      <a:pt x="10159" y="5526"/>
                      <a:pt x="10125" y="5521"/>
                      <a:pt x="10090" y="5521"/>
                    </a:cubicBezTo>
                    <a:cubicBezTo>
                      <a:pt x="10013" y="5521"/>
                      <a:pt x="9936" y="5547"/>
                      <a:pt x="9871" y="5597"/>
                    </a:cubicBezTo>
                    <a:cubicBezTo>
                      <a:pt x="9775" y="5668"/>
                      <a:pt x="9728" y="5775"/>
                      <a:pt x="9728" y="5894"/>
                    </a:cubicBezTo>
                    <a:lnTo>
                      <a:pt x="9728" y="6121"/>
                    </a:lnTo>
                    <a:cubicBezTo>
                      <a:pt x="9728" y="7740"/>
                      <a:pt x="8680" y="9145"/>
                      <a:pt x="7132" y="9633"/>
                    </a:cubicBezTo>
                    <a:cubicBezTo>
                      <a:pt x="6787" y="9752"/>
                      <a:pt x="6418" y="9800"/>
                      <a:pt x="6037" y="9800"/>
                    </a:cubicBezTo>
                    <a:lnTo>
                      <a:pt x="5537" y="9800"/>
                    </a:lnTo>
                    <a:cubicBezTo>
                      <a:pt x="5108" y="9800"/>
                      <a:pt x="4691" y="9728"/>
                      <a:pt x="4287" y="9585"/>
                    </a:cubicBezTo>
                    <a:cubicBezTo>
                      <a:pt x="2834" y="9050"/>
                      <a:pt x="1858" y="7657"/>
                      <a:pt x="1858" y="6121"/>
                    </a:cubicBezTo>
                    <a:lnTo>
                      <a:pt x="1858" y="6013"/>
                    </a:lnTo>
                    <a:cubicBezTo>
                      <a:pt x="1858" y="5894"/>
                      <a:pt x="1798" y="5787"/>
                      <a:pt x="1703" y="5716"/>
                    </a:cubicBezTo>
                    <a:cubicBezTo>
                      <a:pt x="1643" y="5668"/>
                      <a:pt x="1572" y="5644"/>
                      <a:pt x="1489" y="5644"/>
                    </a:cubicBezTo>
                    <a:cubicBezTo>
                      <a:pt x="1453" y="5644"/>
                      <a:pt x="1417" y="5656"/>
                      <a:pt x="1381" y="5668"/>
                    </a:cubicBezTo>
                    <a:cubicBezTo>
                      <a:pt x="1348" y="5677"/>
                      <a:pt x="1314" y="5685"/>
                      <a:pt x="1276" y="5685"/>
                    </a:cubicBezTo>
                    <a:cubicBezTo>
                      <a:pt x="1260" y="5685"/>
                      <a:pt x="1244" y="5684"/>
                      <a:pt x="1227" y="5680"/>
                    </a:cubicBezTo>
                    <a:cubicBezTo>
                      <a:pt x="953" y="5680"/>
                      <a:pt x="738" y="5442"/>
                      <a:pt x="738" y="5144"/>
                    </a:cubicBezTo>
                    <a:lnTo>
                      <a:pt x="738" y="4382"/>
                    </a:lnTo>
                    <a:cubicBezTo>
                      <a:pt x="738" y="4097"/>
                      <a:pt x="965" y="3847"/>
                      <a:pt x="1215" y="3847"/>
                    </a:cubicBezTo>
                    <a:cubicBezTo>
                      <a:pt x="1274" y="3847"/>
                      <a:pt x="1334" y="3858"/>
                      <a:pt x="1393" y="3870"/>
                    </a:cubicBezTo>
                    <a:cubicBezTo>
                      <a:pt x="1424" y="3876"/>
                      <a:pt x="1454" y="3879"/>
                      <a:pt x="1483" y="3879"/>
                    </a:cubicBezTo>
                    <a:cubicBezTo>
                      <a:pt x="1567" y="3879"/>
                      <a:pt x="1644" y="3855"/>
                      <a:pt x="1715" y="3811"/>
                    </a:cubicBezTo>
                    <a:cubicBezTo>
                      <a:pt x="1810" y="3739"/>
                      <a:pt x="1858" y="3632"/>
                      <a:pt x="1858" y="3513"/>
                    </a:cubicBezTo>
                    <a:lnTo>
                      <a:pt x="1858" y="1549"/>
                    </a:lnTo>
                    <a:cubicBezTo>
                      <a:pt x="1858" y="1263"/>
                      <a:pt x="1917" y="989"/>
                      <a:pt x="2024" y="727"/>
                    </a:cubicBezTo>
                    <a:close/>
                    <a:moveTo>
                      <a:pt x="1798" y="1"/>
                    </a:moveTo>
                    <a:cubicBezTo>
                      <a:pt x="1667" y="1"/>
                      <a:pt x="1548" y="72"/>
                      <a:pt x="1477" y="191"/>
                    </a:cubicBezTo>
                    <a:cubicBezTo>
                      <a:pt x="1250" y="596"/>
                      <a:pt x="1119" y="1072"/>
                      <a:pt x="1119" y="1549"/>
                    </a:cubicBezTo>
                    <a:lnTo>
                      <a:pt x="1119" y="3120"/>
                    </a:lnTo>
                    <a:cubicBezTo>
                      <a:pt x="500" y="3180"/>
                      <a:pt x="0" y="3727"/>
                      <a:pt x="0" y="4382"/>
                    </a:cubicBezTo>
                    <a:lnTo>
                      <a:pt x="0" y="5144"/>
                    </a:lnTo>
                    <a:cubicBezTo>
                      <a:pt x="0" y="5811"/>
                      <a:pt x="512" y="6359"/>
                      <a:pt x="1131" y="6418"/>
                    </a:cubicBezTo>
                    <a:cubicBezTo>
                      <a:pt x="1250" y="8145"/>
                      <a:pt x="2382" y="9669"/>
                      <a:pt x="4037" y="10264"/>
                    </a:cubicBezTo>
                    <a:cubicBezTo>
                      <a:pt x="4513" y="10454"/>
                      <a:pt x="5025" y="10538"/>
                      <a:pt x="5537" y="10538"/>
                    </a:cubicBezTo>
                    <a:lnTo>
                      <a:pt x="6037" y="10538"/>
                    </a:lnTo>
                    <a:cubicBezTo>
                      <a:pt x="6501" y="10538"/>
                      <a:pt x="6942" y="10466"/>
                      <a:pt x="7358" y="10335"/>
                    </a:cubicBezTo>
                    <a:cubicBezTo>
                      <a:pt x="9156" y="9776"/>
                      <a:pt x="10383" y="8157"/>
                      <a:pt x="10454" y="6287"/>
                    </a:cubicBezTo>
                    <a:cubicBezTo>
                      <a:pt x="11085" y="6228"/>
                      <a:pt x="11573" y="5704"/>
                      <a:pt x="11573" y="5061"/>
                    </a:cubicBezTo>
                    <a:lnTo>
                      <a:pt x="11573" y="4216"/>
                    </a:lnTo>
                    <a:cubicBezTo>
                      <a:pt x="11573" y="3894"/>
                      <a:pt x="11442" y="3585"/>
                      <a:pt x="11204" y="3346"/>
                    </a:cubicBezTo>
                    <a:cubicBezTo>
                      <a:pt x="10976" y="3118"/>
                      <a:pt x="10664" y="2988"/>
                      <a:pt x="10337" y="2988"/>
                    </a:cubicBezTo>
                    <a:cubicBezTo>
                      <a:pt x="10238" y="2988"/>
                      <a:pt x="10137" y="3000"/>
                      <a:pt x="10037" y="3025"/>
                    </a:cubicBezTo>
                    <a:lnTo>
                      <a:pt x="9120" y="3025"/>
                    </a:lnTo>
                    <a:lnTo>
                      <a:pt x="9120" y="370"/>
                    </a:lnTo>
                    <a:cubicBezTo>
                      <a:pt x="9120" y="168"/>
                      <a:pt x="8954" y="1"/>
                      <a:pt x="875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61;p36">
                <a:extLst>
                  <a:ext uri="{FF2B5EF4-FFF2-40B4-BE49-F238E27FC236}">
                    <a16:creationId xmlns:a16="http://schemas.microsoft.com/office/drawing/2014/main" id="{8211037D-114F-483D-9510-060AE7F81460}"/>
                  </a:ext>
                </a:extLst>
              </p:cNvPr>
              <p:cNvSpPr/>
              <p:nvPr/>
            </p:nvSpPr>
            <p:spPr>
              <a:xfrm>
                <a:off x="2286242" y="3660813"/>
                <a:ext cx="174311" cy="112642"/>
              </a:xfrm>
              <a:custGeom>
                <a:avLst/>
                <a:gdLst/>
                <a:ahLst/>
                <a:cxnLst/>
                <a:rect l="l" t="t" r="r" b="b"/>
                <a:pathLst>
                  <a:path w="10430" h="6740" extrusionOk="0">
                    <a:moveTo>
                      <a:pt x="2298" y="750"/>
                    </a:moveTo>
                    <a:lnTo>
                      <a:pt x="2250" y="2072"/>
                    </a:lnTo>
                    <a:cubicBezTo>
                      <a:pt x="2238" y="2167"/>
                      <a:pt x="2274" y="2262"/>
                      <a:pt x="2346" y="2346"/>
                    </a:cubicBezTo>
                    <a:cubicBezTo>
                      <a:pt x="2417" y="2417"/>
                      <a:pt x="2512" y="2453"/>
                      <a:pt x="2608" y="2453"/>
                    </a:cubicBezTo>
                    <a:lnTo>
                      <a:pt x="7894" y="2453"/>
                    </a:lnTo>
                    <a:cubicBezTo>
                      <a:pt x="8894" y="2453"/>
                      <a:pt x="9704" y="3263"/>
                      <a:pt x="9704" y="4263"/>
                    </a:cubicBezTo>
                    <a:lnTo>
                      <a:pt x="9704" y="6001"/>
                    </a:lnTo>
                    <a:lnTo>
                      <a:pt x="9096" y="6001"/>
                    </a:lnTo>
                    <a:lnTo>
                      <a:pt x="9096" y="3346"/>
                    </a:lnTo>
                    <a:cubicBezTo>
                      <a:pt x="9096" y="3144"/>
                      <a:pt x="8930" y="2977"/>
                      <a:pt x="8727" y="2977"/>
                    </a:cubicBezTo>
                    <a:lnTo>
                      <a:pt x="1143" y="2977"/>
                    </a:lnTo>
                    <a:cubicBezTo>
                      <a:pt x="1060" y="2572"/>
                      <a:pt x="953" y="1774"/>
                      <a:pt x="1334" y="1250"/>
                    </a:cubicBezTo>
                    <a:cubicBezTo>
                      <a:pt x="1536" y="977"/>
                      <a:pt x="1857" y="810"/>
                      <a:pt x="2298" y="750"/>
                    </a:cubicBezTo>
                    <a:close/>
                    <a:moveTo>
                      <a:pt x="2679" y="0"/>
                    </a:moveTo>
                    <a:cubicBezTo>
                      <a:pt x="1786" y="0"/>
                      <a:pt x="1131" y="274"/>
                      <a:pt x="738" y="822"/>
                    </a:cubicBezTo>
                    <a:cubicBezTo>
                      <a:pt x="0" y="1846"/>
                      <a:pt x="488" y="3394"/>
                      <a:pt x="512" y="3453"/>
                    </a:cubicBezTo>
                    <a:cubicBezTo>
                      <a:pt x="560" y="3608"/>
                      <a:pt x="703" y="3703"/>
                      <a:pt x="857" y="3703"/>
                    </a:cubicBezTo>
                    <a:lnTo>
                      <a:pt x="8370" y="3703"/>
                    </a:lnTo>
                    <a:lnTo>
                      <a:pt x="8370" y="6370"/>
                    </a:lnTo>
                    <a:cubicBezTo>
                      <a:pt x="8370" y="6572"/>
                      <a:pt x="8525" y="6739"/>
                      <a:pt x="8727" y="6739"/>
                    </a:cubicBezTo>
                    <a:lnTo>
                      <a:pt x="10073" y="6739"/>
                    </a:lnTo>
                    <a:cubicBezTo>
                      <a:pt x="10275" y="6739"/>
                      <a:pt x="10430" y="6572"/>
                      <a:pt x="10430" y="6370"/>
                    </a:cubicBezTo>
                    <a:lnTo>
                      <a:pt x="10430" y="4263"/>
                    </a:lnTo>
                    <a:cubicBezTo>
                      <a:pt x="10430" y="2858"/>
                      <a:pt x="9299" y="1715"/>
                      <a:pt x="7894" y="1715"/>
                    </a:cubicBezTo>
                    <a:lnTo>
                      <a:pt x="3000" y="1715"/>
                    </a:lnTo>
                    <a:lnTo>
                      <a:pt x="3048" y="381"/>
                    </a:lnTo>
                    <a:cubicBezTo>
                      <a:pt x="3060" y="286"/>
                      <a:pt x="3012" y="179"/>
                      <a:pt x="2953" y="107"/>
                    </a:cubicBezTo>
                    <a:cubicBezTo>
                      <a:pt x="2881" y="36"/>
                      <a:pt x="2786" y="0"/>
                      <a:pt x="26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62;p36">
                <a:extLst>
                  <a:ext uri="{FF2B5EF4-FFF2-40B4-BE49-F238E27FC236}">
                    <a16:creationId xmlns:a16="http://schemas.microsoft.com/office/drawing/2014/main" id="{3D2F540B-FC1F-4004-A701-DC28F79D1CDC}"/>
                  </a:ext>
                </a:extLst>
              </p:cNvPr>
              <p:cNvSpPr/>
              <p:nvPr/>
            </p:nvSpPr>
            <p:spPr>
              <a:xfrm>
                <a:off x="2411983" y="3689457"/>
                <a:ext cx="16345" cy="12351"/>
              </a:xfrm>
              <a:custGeom>
                <a:avLst/>
                <a:gdLst/>
                <a:ahLst/>
                <a:cxnLst/>
                <a:rect l="l" t="t" r="r" b="b"/>
                <a:pathLst>
                  <a:path w="978" h="739" extrusionOk="0">
                    <a:moveTo>
                      <a:pt x="370" y="1"/>
                    </a:moveTo>
                    <a:cubicBezTo>
                      <a:pt x="168" y="1"/>
                      <a:pt x="1" y="167"/>
                      <a:pt x="1" y="370"/>
                    </a:cubicBezTo>
                    <a:cubicBezTo>
                      <a:pt x="1" y="572"/>
                      <a:pt x="168" y="739"/>
                      <a:pt x="370" y="739"/>
                    </a:cubicBezTo>
                    <a:lnTo>
                      <a:pt x="608" y="739"/>
                    </a:lnTo>
                    <a:cubicBezTo>
                      <a:pt x="810" y="739"/>
                      <a:pt x="977" y="572"/>
                      <a:pt x="977" y="370"/>
                    </a:cubicBezTo>
                    <a:cubicBezTo>
                      <a:pt x="977" y="167"/>
                      <a:pt x="810" y="1"/>
                      <a:pt x="6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63;p36">
                <a:extLst>
                  <a:ext uri="{FF2B5EF4-FFF2-40B4-BE49-F238E27FC236}">
                    <a16:creationId xmlns:a16="http://schemas.microsoft.com/office/drawing/2014/main" id="{718173FA-50D6-4B59-BFB8-686C3DDA0EE6}"/>
                  </a:ext>
                </a:extLst>
              </p:cNvPr>
              <p:cNvSpPr/>
              <p:nvPr/>
            </p:nvSpPr>
            <p:spPr>
              <a:xfrm>
                <a:off x="2354878" y="3715126"/>
                <a:ext cx="33843" cy="171537"/>
              </a:xfrm>
              <a:custGeom>
                <a:avLst/>
                <a:gdLst/>
                <a:ahLst/>
                <a:cxnLst/>
                <a:rect l="l" t="t" r="r" b="b"/>
                <a:pathLst>
                  <a:path w="2025" h="10264" extrusionOk="0">
                    <a:moveTo>
                      <a:pt x="370" y="1"/>
                    </a:moveTo>
                    <a:cubicBezTo>
                      <a:pt x="167" y="1"/>
                      <a:pt x="1" y="167"/>
                      <a:pt x="1" y="370"/>
                    </a:cubicBezTo>
                    <a:lnTo>
                      <a:pt x="1" y="5966"/>
                    </a:lnTo>
                    <a:cubicBezTo>
                      <a:pt x="1" y="6168"/>
                      <a:pt x="167" y="6335"/>
                      <a:pt x="370" y="6335"/>
                    </a:cubicBezTo>
                    <a:lnTo>
                      <a:pt x="1287" y="6335"/>
                    </a:lnTo>
                    <a:lnTo>
                      <a:pt x="1287" y="9895"/>
                    </a:lnTo>
                    <a:cubicBezTo>
                      <a:pt x="1287" y="10097"/>
                      <a:pt x="1453" y="10264"/>
                      <a:pt x="1656" y="10264"/>
                    </a:cubicBezTo>
                    <a:cubicBezTo>
                      <a:pt x="1858" y="10264"/>
                      <a:pt x="2025" y="10097"/>
                      <a:pt x="2025" y="9895"/>
                    </a:cubicBezTo>
                    <a:lnTo>
                      <a:pt x="2025" y="5966"/>
                    </a:lnTo>
                    <a:cubicBezTo>
                      <a:pt x="2025" y="5763"/>
                      <a:pt x="1858" y="5608"/>
                      <a:pt x="1656" y="5608"/>
                    </a:cubicBezTo>
                    <a:lnTo>
                      <a:pt x="739" y="5608"/>
                    </a:lnTo>
                    <a:lnTo>
                      <a:pt x="739" y="370"/>
                    </a:lnTo>
                    <a:cubicBezTo>
                      <a:pt x="739" y="167"/>
                      <a:pt x="572" y="1"/>
                      <a:pt x="3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164;p36">
                <a:extLst>
                  <a:ext uri="{FF2B5EF4-FFF2-40B4-BE49-F238E27FC236}">
                    <a16:creationId xmlns:a16="http://schemas.microsoft.com/office/drawing/2014/main" id="{4FF47CEB-33C2-4E24-8C2C-8E1D0F846A66}"/>
                  </a:ext>
                </a:extLst>
              </p:cNvPr>
              <p:cNvSpPr/>
              <p:nvPr/>
            </p:nvSpPr>
            <p:spPr>
              <a:xfrm>
                <a:off x="2361647" y="4002755"/>
                <a:ext cx="21509" cy="61602"/>
              </a:xfrm>
              <a:custGeom>
                <a:avLst/>
                <a:gdLst/>
                <a:ahLst/>
                <a:cxnLst/>
                <a:rect l="l" t="t" r="r" b="b"/>
                <a:pathLst>
                  <a:path w="1287" h="3686" extrusionOk="0">
                    <a:moveTo>
                      <a:pt x="890" y="0"/>
                    </a:moveTo>
                    <a:cubicBezTo>
                      <a:pt x="722" y="0"/>
                      <a:pt x="568" y="124"/>
                      <a:pt x="536" y="304"/>
                    </a:cubicBezTo>
                    <a:lnTo>
                      <a:pt x="36" y="3256"/>
                    </a:lnTo>
                    <a:cubicBezTo>
                      <a:pt x="1" y="3447"/>
                      <a:pt x="132" y="3637"/>
                      <a:pt x="334" y="3673"/>
                    </a:cubicBezTo>
                    <a:cubicBezTo>
                      <a:pt x="346" y="3673"/>
                      <a:pt x="370" y="3685"/>
                      <a:pt x="393" y="3685"/>
                    </a:cubicBezTo>
                    <a:cubicBezTo>
                      <a:pt x="572" y="3685"/>
                      <a:pt x="727" y="3554"/>
                      <a:pt x="751" y="3376"/>
                    </a:cubicBezTo>
                    <a:lnTo>
                      <a:pt x="1263" y="423"/>
                    </a:lnTo>
                    <a:cubicBezTo>
                      <a:pt x="1286" y="220"/>
                      <a:pt x="1155" y="30"/>
                      <a:pt x="953" y="6"/>
                    </a:cubicBezTo>
                    <a:cubicBezTo>
                      <a:pt x="932" y="2"/>
                      <a:pt x="911" y="0"/>
                      <a:pt x="89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165;p36">
                <a:extLst>
                  <a:ext uri="{FF2B5EF4-FFF2-40B4-BE49-F238E27FC236}">
                    <a16:creationId xmlns:a16="http://schemas.microsoft.com/office/drawing/2014/main" id="{12F55BEF-CD89-469E-B558-DE983F3F9385}"/>
                  </a:ext>
                </a:extLst>
              </p:cNvPr>
              <p:cNvSpPr/>
              <p:nvPr/>
            </p:nvSpPr>
            <p:spPr>
              <a:xfrm>
                <a:off x="2396859" y="3763090"/>
                <a:ext cx="20924" cy="20707"/>
              </a:xfrm>
              <a:custGeom>
                <a:avLst/>
                <a:gdLst/>
                <a:ahLst/>
                <a:cxnLst/>
                <a:rect l="l" t="t" r="r" b="b"/>
                <a:pathLst>
                  <a:path w="1252" h="1239" extrusionOk="0">
                    <a:moveTo>
                      <a:pt x="632" y="0"/>
                    </a:moveTo>
                    <a:cubicBezTo>
                      <a:pt x="287" y="0"/>
                      <a:pt x="1" y="274"/>
                      <a:pt x="1" y="619"/>
                    </a:cubicBezTo>
                    <a:cubicBezTo>
                      <a:pt x="1" y="964"/>
                      <a:pt x="287" y="1238"/>
                      <a:pt x="632" y="1238"/>
                    </a:cubicBezTo>
                    <a:cubicBezTo>
                      <a:pt x="977" y="1238"/>
                      <a:pt x="1251" y="964"/>
                      <a:pt x="1251" y="619"/>
                    </a:cubicBezTo>
                    <a:cubicBezTo>
                      <a:pt x="1251" y="274"/>
                      <a:pt x="977" y="0"/>
                      <a:pt x="6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166;p36">
                <a:extLst>
                  <a:ext uri="{FF2B5EF4-FFF2-40B4-BE49-F238E27FC236}">
                    <a16:creationId xmlns:a16="http://schemas.microsoft.com/office/drawing/2014/main" id="{1488226C-AA66-4055-A8E5-28469166C3E1}"/>
                  </a:ext>
                </a:extLst>
              </p:cNvPr>
              <p:cNvSpPr/>
              <p:nvPr/>
            </p:nvSpPr>
            <p:spPr>
              <a:xfrm>
                <a:off x="2325632" y="3763090"/>
                <a:ext cx="20907" cy="20707"/>
              </a:xfrm>
              <a:custGeom>
                <a:avLst/>
                <a:gdLst/>
                <a:ahLst/>
                <a:cxnLst/>
                <a:rect l="l" t="t" r="r" b="b"/>
                <a:pathLst>
                  <a:path w="1251" h="1239" extrusionOk="0">
                    <a:moveTo>
                      <a:pt x="632" y="0"/>
                    </a:moveTo>
                    <a:cubicBezTo>
                      <a:pt x="286" y="0"/>
                      <a:pt x="1" y="274"/>
                      <a:pt x="1" y="619"/>
                    </a:cubicBezTo>
                    <a:cubicBezTo>
                      <a:pt x="1" y="964"/>
                      <a:pt x="286" y="1238"/>
                      <a:pt x="632" y="1238"/>
                    </a:cubicBezTo>
                    <a:cubicBezTo>
                      <a:pt x="977" y="1238"/>
                      <a:pt x="1251" y="964"/>
                      <a:pt x="1251" y="619"/>
                    </a:cubicBezTo>
                    <a:cubicBezTo>
                      <a:pt x="1251" y="274"/>
                      <a:pt x="977" y="0"/>
                      <a:pt x="6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167;p36">
                <a:extLst>
                  <a:ext uri="{FF2B5EF4-FFF2-40B4-BE49-F238E27FC236}">
                    <a16:creationId xmlns:a16="http://schemas.microsoft.com/office/drawing/2014/main" id="{75ADDB50-E902-4719-8F0A-A3DFFB71F1ED}"/>
                  </a:ext>
                </a:extLst>
              </p:cNvPr>
              <p:cNvSpPr/>
              <p:nvPr/>
            </p:nvSpPr>
            <p:spPr>
              <a:xfrm>
                <a:off x="2433474" y="3956480"/>
                <a:ext cx="237401" cy="166774"/>
              </a:xfrm>
              <a:custGeom>
                <a:avLst/>
                <a:gdLst/>
                <a:ahLst/>
                <a:cxnLst/>
                <a:rect l="l" t="t" r="r" b="b"/>
                <a:pathLst>
                  <a:path w="14205" h="9979" extrusionOk="0">
                    <a:moveTo>
                      <a:pt x="7990" y="4918"/>
                    </a:moveTo>
                    <a:cubicBezTo>
                      <a:pt x="8026" y="4918"/>
                      <a:pt x="8061" y="4954"/>
                      <a:pt x="8061" y="4990"/>
                    </a:cubicBezTo>
                    <a:cubicBezTo>
                      <a:pt x="8061" y="5013"/>
                      <a:pt x="8049" y="5037"/>
                      <a:pt x="8049" y="5049"/>
                    </a:cubicBezTo>
                    <a:cubicBezTo>
                      <a:pt x="8037" y="5049"/>
                      <a:pt x="8014" y="5061"/>
                      <a:pt x="7990" y="5061"/>
                    </a:cubicBezTo>
                    <a:lnTo>
                      <a:pt x="6216" y="5061"/>
                    </a:lnTo>
                    <a:cubicBezTo>
                      <a:pt x="6168" y="5061"/>
                      <a:pt x="6132" y="5025"/>
                      <a:pt x="6132" y="4990"/>
                    </a:cubicBezTo>
                    <a:cubicBezTo>
                      <a:pt x="6132" y="4966"/>
                      <a:pt x="6144" y="4954"/>
                      <a:pt x="6156" y="4930"/>
                    </a:cubicBezTo>
                    <a:cubicBezTo>
                      <a:pt x="6168" y="4930"/>
                      <a:pt x="6192" y="4918"/>
                      <a:pt x="6216" y="4918"/>
                    </a:cubicBezTo>
                    <a:close/>
                    <a:moveTo>
                      <a:pt x="6216" y="4180"/>
                    </a:moveTo>
                    <a:cubicBezTo>
                      <a:pt x="6001" y="4180"/>
                      <a:pt x="5799" y="4263"/>
                      <a:pt x="5644" y="4418"/>
                    </a:cubicBezTo>
                    <a:cubicBezTo>
                      <a:pt x="5490" y="4561"/>
                      <a:pt x="5406" y="4775"/>
                      <a:pt x="5406" y="4990"/>
                    </a:cubicBezTo>
                    <a:cubicBezTo>
                      <a:pt x="5406" y="5442"/>
                      <a:pt x="5763" y="5799"/>
                      <a:pt x="6216" y="5799"/>
                    </a:cubicBezTo>
                    <a:lnTo>
                      <a:pt x="7990" y="5799"/>
                    </a:lnTo>
                    <a:cubicBezTo>
                      <a:pt x="8204" y="5799"/>
                      <a:pt x="8407" y="5716"/>
                      <a:pt x="8561" y="5561"/>
                    </a:cubicBezTo>
                    <a:cubicBezTo>
                      <a:pt x="8716" y="5406"/>
                      <a:pt x="8799" y="5204"/>
                      <a:pt x="8799" y="4990"/>
                    </a:cubicBezTo>
                    <a:cubicBezTo>
                      <a:pt x="8799" y="4537"/>
                      <a:pt x="8430" y="4180"/>
                      <a:pt x="7990" y="4180"/>
                    </a:cubicBezTo>
                    <a:close/>
                    <a:moveTo>
                      <a:pt x="12931" y="739"/>
                    </a:moveTo>
                    <a:cubicBezTo>
                      <a:pt x="13229" y="739"/>
                      <a:pt x="13467" y="977"/>
                      <a:pt x="13467" y="1287"/>
                    </a:cubicBezTo>
                    <a:lnTo>
                      <a:pt x="13467" y="8692"/>
                    </a:lnTo>
                    <a:cubicBezTo>
                      <a:pt x="13467" y="9002"/>
                      <a:pt x="13229" y="9240"/>
                      <a:pt x="12931" y="9240"/>
                    </a:cubicBezTo>
                    <a:lnTo>
                      <a:pt x="1275" y="9240"/>
                    </a:lnTo>
                    <a:cubicBezTo>
                      <a:pt x="977" y="9240"/>
                      <a:pt x="727" y="9002"/>
                      <a:pt x="727" y="8692"/>
                    </a:cubicBezTo>
                    <a:lnTo>
                      <a:pt x="727" y="1287"/>
                    </a:lnTo>
                    <a:cubicBezTo>
                      <a:pt x="727" y="977"/>
                      <a:pt x="977" y="739"/>
                      <a:pt x="1275" y="739"/>
                    </a:cubicBezTo>
                    <a:close/>
                    <a:moveTo>
                      <a:pt x="1275" y="1"/>
                    </a:moveTo>
                    <a:cubicBezTo>
                      <a:pt x="572" y="1"/>
                      <a:pt x="1" y="572"/>
                      <a:pt x="1" y="1287"/>
                    </a:cubicBezTo>
                    <a:lnTo>
                      <a:pt x="1" y="8692"/>
                    </a:lnTo>
                    <a:cubicBezTo>
                      <a:pt x="1" y="9407"/>
                      <a:pt x="572" y="9978"/>
                      <a:pt x="1275" y="9978"/>
                    </a:cubicBezTo>
                    <a:lnTo>
                      <a:pt x="12931" y="9978"/>
                    </a:lnTo>
                    <a:cubicBezTo>
                      <a:pt x="13633" y="9978"/>
                      <a:pt x="14205" y="9407"/>
                      <a:pt x="14205" y="8692"/>
                    </a:cubicBezTo>
                    <a:lnTo>
                      <a:pt x="14205" y="1287"/>
                    </a:lnTo>
                    <a:cubicBezTo>
                      <a:pt x="14205" y="572"/>
                      <a:pt x="13633" y="1"/>
                      <a:pt x="1293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168;p36">
                <a:extLst>
                  <a:ext uri="{FF2B5EF4-FFF2-40B4-BE49-F238E27FC236}">
                    <a16:creationId xmlns:a16="http://schemas.microsoft.com/office/drawing/2014/main" id="{39686A2A-01AC-4183-AF88-E94FBD6121AB}"/>
                  </a:ext>
                </a:extLst>
              </p:cNvPr>
              <p:cNvSpPr/>
              <p:nvPr/>
            </p:nvSpPr>
            <p:spPr>
              <a:xfrm>
                <a:off x="2506104" y="3923457"/>
                <a:ext cx="91952" cy="45391"/>
              </a:xfrm>
              <a:custGeom>
                <a:avLst/>
                <a:gdLst/>
                <a:ahLst/>
                <a:cxnLst/>
                <a:rect l="l" t="t" r="r" b="b"/>
                <a:pathLst>
                  <a:path w="5502" h="2716" extrusionOk="0">
                    <a:moveTo>
                      <a:pt x="370" y="0"/>
                    </a:moveTo>
                    <a:cubicBezTo>
                      <a:pt x="167" y="0"/>
                      <a:pt x="1" y="167"/>
                      <a:pt x="1" y="370"/>
                    </a:cubicBezTo>
                    <a:lnTo>
                      <a:pt x="1" y="2346"/>
                    </a:lnTo>
                    <a:cubicBezTo>
                      <a:pt x="1" y="2548"/>
                      <a:pt x="167" y="2715"/>
                      <a:pt x="370" y="2715"/>
                    </a:cubicBezTo>
                    <a:cubicBezTo>
                      <a:pt x="572" y="2715"/>
                      <a:pt x="739" y="2548"/>
                      <a:pt x="739" y="2346"/>
                    </a:cubicBezTo>
                    <a:lnTo>
                      <a:pt x="739" y="739"/>
                    </a:lnTo>
                    <a:lnTo>
                      <a:pt x="4775" y="739"/>
                    </a:lnTo>
                    <a:lnTo>
                      <a:pt x="4775" y="2346"/>
                    </a:lnTo>
                    <a:cubicBezTo>
                      <a:pt x="4775" y="2548"/>
                      <a:pt x="4942" y="2715"/>
                      <a:pt x="5144" y="2715"/>
                    </a:cubicBezTo>
                    <a:cubicBezTo>
                      <a:pt x="5346" y="2715"/>
                      <a:pt x="5501" y="2548"/>
                      <a:pt x="5501" y="2346"/>
                    </a:cubicBezTo>
                    <a:lnTo>
                      <a:pt x="5501" y="370"/>
                    </a:lnTo>
                    <a:cubicBezTo>
                      <a:pt x="5501" y="167"/>
                      <a:pt x="5346" y="0"/>
                      <a:pt x="51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169;p36">
                <a:extLst>
                  <a:ext uri="{FF2B5EF4-FFF2-40B4-BE49-F238E27FC236}">
                    <a16:creationId xmlns:a16="http://schemas.microsoft.com/office/drawing/2014/main" id="{54ECAAC4-F87A-4477-BBC0-FC08D057A6D1}"/>
                  </a:ext>
                </a:extLst>
              </p:cNvPr>
              <p:cNvSpPr/>
              <p:nvPr/>
            </p:nvSpPr>
            <p:spPr>
              <a:xfrm>
                <a:off x="2523819" y="4026319"/>
                <a:ext cx="56722" cy="27091"/>
              </a:xfrm>
              <a:custGeom>
                <a:avLst/>
                <a:gdLst/>
                <a:ahLst/>
                <a:cxnLst/>
                <a:rect l="l" t="t" r="r" b="b"/>
                <a:pathLst>
                  <a:path w="3394" h="1621" extrusionOk="0">
                    <a:moveTo>
                      <a:pt x="2584" y="739"/>
                    </a:moveTo>
                    <a:cubicBezTo>
                      <a:pt x="2620" y="739"/>
                      <a:pt x="2655" y="775"/>
                      <a:pt x="2655" y="811"/>
                    </a:cubicBezTo>
                    <a:cubicBezTo>
                      <a:pt x="2655" y="834"/>
                      <a:pt x="2643" y="858"/>
                      <a:pt x="2643" y="858"/>
                    </a:cubicBezTo>
                    <a:cubicBezTo>
                      <a:pt x="2631" y="870"/>
                      <a:pt x="2608" y="882"/>
                      <a:pt x="2584" y="882"/>
                    </a:cubicBezTo>
                    <a:lnTo>
                      <a:pt x="810" y="882"/>
                    </a:lnTo>
                    <a:cubicBezTo>
                      <a:pt x="762" y="882"/>
                      <a:pt x="726" y="846"/>
                      <a:pt x="726" y="811"/>
                    </a:cubicBezTo>
                    <a:cubicBezTo>
                      <a:pt x="726" y="787"/>
                      <a:pt x="738" y="775"/>
                      <a:pt x="750" y="751"/>
                    </a:cubicBezTo>
                    <a:cubicBezTo>
                      <a:pt x="762" y="751"/>
                      <a:pt x="786" y="739"/>
                      <a:pt x="810" y="739"/>
                    </a:cubicBezTo>
                    <a:close/>
                    <a:moveTo>
                      <a:pt x="810" y="1"/>
                    </a:moveTo>
                    <a:cubicBezTo>
                      <a:pt x="595" y="1"/>
                      <a:pt x="393" y="84"/>
                      <a:pt x="238" y="239"/>
                    </a:cubicBezTo>
                    <a:cubicBezTo>
                      <a:pt x="84" y="382"/>
                      <a:pt x="0" y="596"/>
                      <a:pt x="0" y="811"/>
                    </a:cubicBezTo>
                    <a:cubicBezTo>
                      <a:pt x="0" y="1263"/>
                      <a:pt x="357" y="1620"/>
                      <a:pt x="810" y="1620"/>
                    </a:cubicBezTo>
                    <a:lnTo>
                      <a:pt x="2584" y="1620"/>
                    </a:lnTo>
                    <a:cubicBezTo>
                      <a:pt x="2798" y="1620"/>
                      <a:pt x="3001" y="1537"/>
                      <a:pt x="3155" y="1382"/>
                    </a:cubicBezTo>
                    <a:cubicBezTo>
                      <a:pt x="3310" y="1227"/>
                      <a:pt x="3393" y="1025"/>
                      <a:pt x="3393" y="811"/>
                    </a:cubicBezTo>
                    <a:cubicBezTo>
                      <a:pt x="3393" y="358"/>
                      <a:pt x="3024" y="1"/>
                      <a:pt x="25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170;p36">
                <a:extLst>
                  <a:ext uri="{FF2B5EF4-FFF2-40B4-BE49-F238E27FC236}">
                    <a16:creationId xmlns:a16="http://schemas.microsoft.com/office/drawing/2014/main" id="{A4656DA6-465F-4CD5-B022-3643565AE4A0}"/>
                  </a:ext>
                </a:extLst>
              </p:cNvPr>
              <p:cNvSpPr/>
              <p:nvPr/>
            </p:nvSpPr>
            <p:spPr>
              <a:xfrm>
                <a:off x="2558630" y="3971704"/>
                <a:ext cx="113043" cy="66984"/>
              </a:xfrm>
              <a:custGeom>
                <a:avLst/>
                <a:gdLst/>
                <a:ahLst/>
                <a:cxnLst/>
                <a:rect l="l" t="t" r="r" b="b"/>
                <a:pathLst>
                  <a:path w="6764" h="4008" extrusionOk="0">
                    <a:moveTo>
                      <a:pt x="6338" y="0"/>
                    </a:moveTo>
                    <a:cubicBezTo>
                      <a:pt x="6280" y="0"/>
                      <a:pt x="6222" y="14"/>
                      <a:pt x="6168" y="42"/>
                    </a:cubicBezTo>
                    <a:lnTo>
                      <a:pt x="239" y="3317"/>
                    </a:lnTo>
                    <a:cubicBezTo>
                      <a:pt x="60" y="3412"/>
                      <a:pt x="1" y="3638"/>
                      <a:pt x="96" y="3817"/>
                    </a:cubicBezTo>
                    <a:cubicBezTo>
                      <a:pt x="167" y="3936"/>
                      <a:pt x="287" y="4007"/>
                      <a:pt x="417" y="4007"/>
                    </a:cubicBezTo>
                    <a:cubicBezTo>
                      <a:pt x="477" y="4007"/>
                      <a:pt x="537" y="3983"/>
                      <a:pt x="596" y="3960"/>
                    </a:cubicBezTo>
                    <a:lnTo>
                      <a:pt x="6525" y="697"/>
                    </a:lnTo>
                    <a:cubicBezTo>
                      <a:pt x="6704" y="590"/>
                      <a:pt x="6764" y="376"/>
                      <a:pt x="6668" y="197"/>
                    </a:cubicBezTo>
                    <a:cubicBezTo>
                      <a:pt x="6602" y="73"/>
                      <a:pt x="6471" y="0"/>
                      <a:pt x="633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171;p36">
                <a:extLst>
                  <a:ext uri="{FF2B5EF4-FFF2-40B4-BE49-F238E27FC236}">
                    <a16:creationId xmlns:a16="http://schemas.microsoft.com/office/drawing/2014/main" id="{EC967BB6-5184-4E7A-BA41-EE2898AB215A}"/>
                  </a:ext>
                </a:extLst>
              </p:cNvPr>
              <p:cNvSpPr/>
              <p:nvPr/>
            </p:nvSpPr>
            <p:spPr>
              <a:xfrm>
                <a:off x="2432488" y="3971755"/>
                <a:ext cx="113227" cy="66934"/>
              </a:xfrm>
              <a:custGeom>
                <a:avLst/>
                <a:gdLst/>
                <a:ahLst/>
                <a:cxnLst/>
                <a:rect l="l" t="t" r="r" b="b"/>
                <a:pathLst>
                  <a:path w="6775" h="4005" extrusionOk="0">
                    <a:moveTo>
                      <a:pt x="417" y="1"/>
                    </a:moveTo>
                    <a:cubicBezTo>
                      <a:pt x="291" y="1"/>
                      <a:pt x="168" y="73"/>
                      <a:pt x="95" y="194"/>
                    </a:cubicBezTo>
                    <a:cubicBezTo>
                      <a:pt x="0" y="373"/>
                      <a:pt x="72" y="587"/>
                      <a:pt x="250" y="694"/>
                    </a:cubicBezTo>
                    <a:lnTo>
                      <a:pt x="6180" y="3957"/>
                    </a:lnTo>
                    <a:cubicBezTo>
                      <a:pt x="6239" y="3980"/>
                      <a:pt x="6299" y="4004"/>
                      <a:pt x="6358" y="4004"/>
                    </a:cubicBezTo>
                    <a:cubicBezTo>
                      <a:pt x="6489" y="4004"/>
                      <a:pt x="6608" y="3933"/>
                      <a:pt x="6680" y="3814"/>
                    </a:cubicBezTo>
                    <a:cubicBezTo>
                      <a:pt x="6775" y="3635"/>
                      <a:pt x="6715" y="3409"/>
                      <a:pt x="6537" y="3314"/>
                    </a:cubicBezTo>
                    <a:lnTo>
                      <a:pt x="596" y="51"/>
                    </a:lnTo>
                    <a:cubicBezTo>
                      <a:pt x="538" y="17"/>
                      <a:pt x="477" y="1"/>
                      <a:pt x="4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172;p36">
                <a:extLst>
                  <a:ext uri="{FF2B5EF4-FFF2-40B4-BE49-F238E27FC236}">
                    <a16:creationId xmlns:a16="http://schemas.microsoft.com/office/drawing/2014/main" id="{FFF4696C-BC32-49B2-86A1-577E2601F012}"/>
                  </a:ext>
                </a:extLst>
              </p:cNvPr>
              <p:cNvSpPr/>
              <p:nvPr/>
            </p:nvSpPr>
            <p:spPr>
              <a:xfrm>
                <a:off x="2451791" y="4005229"/>
                <a:ext cx="12351" cy="38221"/>
              </a:xfrm>
              <a:custGeom>
                <a:avLst/>
                <a:gdLst/>
                <a:ahLst/>
                <a:cxnLst/>
                <a:rect l="l" t="t" r="r" b="b"/>
                <a:pathLst>
                  <a:path w="739" h="2287" extrusionOk="0">
                    <a:moveTo>
                      <a:pt x="369" y="1"/>
                    </a:moveTo>
                    <a:cubicBezTo>
                      <a:pt x="167" y="1"/>
                      <a:pt x="0" y="168"/>
                      <a:pt x="0" y="370"/>
                    </a:cubicBezTo>
                    <a:lnTo>
                      <a:pt x="0" y="1930"/>
                    </a:lnTo>
                    <a:cubicBezTo>
                      <a:pt x="0" y="2132"/>
                      <a:pt x="167" y="2287"/>
                      <a:pt x="369" y="2287"/>
                    </a:cubicBezTo>
                    <a:cubicBezTo>
                      <a:pt x="572" y="2287"/>
                      <a:pt x="738" y="2132"/>
                      <a:pt x="738" y="1930"/>
                    </a:cubicBezTo>
                    <a:lnTo>
                      <a:pt x="738" y="370"/>
                    </a:lnTo>
                    <a:cubicBezTo>
                      <a:pt x="738" y="168"/>
                      <a:pt x="572" y="1"/>
                      <a:pt x="36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173;p36">
                <a:extLst>
                  <a:ext uri="{FF2B5EF4-FFF2-40B4-BE49-F238E27FC236}">
                    <a16:creationId xmlns:a16="http://schemas.microsoft.com/office/drawing/2014/main" id="{C6D4E91E-E867-4054-A9D4-3688E2553AE5}"/>
                  </a:ext>
                </a:extLst>
              </p:cNvPr>
              <p:cNvSpPr/>
              <p:nvPr/>
            </p:nvSpPr>
            <p:spPr>
              <a:xfrm>
                <a:off x="2451791" y="4048011"/>
                <a:ext cx="12351" cy="47380"/>
              </a:xfrm>
              <a:custGeom>
                <a:avLst/>
                <a:gdLst/>
                <a:ahLst/>
                <a:cxnLst/>
                <a:rect l="l" t="t" r="r" b="b"/>
                <a:pathLst>
                  <a:path w="739" h="2835" extrusionOk="0">
                    <a:moveTo>
                      <a:pt x="369" y="1"/>
                    </a:moveTo>
                    <a:cubicBezTo>
                      <a:pt x="167" y="1"/>
                      <a:pt x="0" y="156"/>
                      <a:pt x="0" y="358"/>
                    </a:cubicBezTo>
                    <a:lnTo>
                      <a:pt x="0" y="2465"/>
                    </a:lnTo>
                    <a:cubicBezTo>
                      <a:pt x="0" y="2668"/>
                      <a:pt x="167" y="2834"/>
                      <a:pt x="369" y="2834"/>
                    </a:cubicBezTo>
                    <a:cubicBezTo>
                      <a:pt x="572" y="2834"/>
                      <a:pt x="738" y="2668"/>
                      <a:pt x="738" y="2465"/>
                    </a:cubicBezTo>
                    <a:lnTo>
                      <a:pt x="738" y="358"/>
                    </a:lnTo>
                    <a:cubicBezTo>
                      <a:pt x="738" y="156"/>
                      <a:pt x="572" y="1"/>
                      <a:pt x="36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174;p36">
                <a:extLst>
                  <a:ext uri="{FF2B5EF4-FFF2-40B4-BE49-F238E27FC236}">
                    <a16:creationId xmlns:a16="http://schemas.microsoft.com/office/drawing/2014/main" id="{6B763B90-1406-4ED4-9B64-92D5837299D6}"/>
                  </a:ext>
                </a:extLst>
              </p:cNvPr>
              <p:cNvSpPr/>
              <p:nvPr/>
            </p:nvSpPr>
            <p:spPr>
              <a:xfrm>
                <a:off x="2475655" y="4096175"/>
                <a:ext cx="119611" cy="12150"/>
              </a:xfrm>
              <a:custGeom>
                <a:avLst/>
                <a:gdLst/>
                <a:ahLst/>
                <a:cxnLst/>
                <a:rect l="l" t="t" r="r" b="b"/>
                <a:pathLst>
                  <a:path w="7157" h="727" extrusionOk="0">
                    <a:moveTo>
                      <a:pt x="370" y="0"/>
                    </a:moveTo>
                    <a:cubicBezTo>
                      <a:pt x="168" y="0"/>
                      <a:pt x="1" y="155"/>
                      <a:pt x="1" y="369"/>
                    </a:cubicBezTo>
                    <a:cubicBezTo>
                      <a:pt x="1" y="572"/>
                      <a:pt x="168" y="726"/>
                      <a:pt x="370" y="726"/>
                    </a:cubicBezTo>
                    <a:lnTo>
                      <a:pt x="6799" y="726"/>
                    </a:lnTo>
                    <a:cubicBezTo>
                      <a:pt x="7002" y="726"/>
                      <a:pt x="7157" y="572"/>
                      <a:pt x="7157" y="369"/>
                    </a:cubicBezTo>
                    <a:cubicBezTo>
                      <a:pt x="7157" y="155"/>
                      <a:pt x="7002" y="0"/>
                      <a:pt x="67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175;p36">
                <a:extLst>
                  <a:ext uri="{FF2B5EF4-FFF2-40B4-BE49-F238E27FC236}">
                    <a16:creationId xmlns:a16="http://schemas.microsoft.com/office/drawing/2014/main" id="{8765BF78-0FFE-4700-B7B3-9B53508EB96C}"/>
                  </a:ext>
                </a:extLst>
              </p:cNvPr>
              <p:cNvSpPr/>
              <p:nvPr/>
            </p:nvSpPr>
            <p:spPr>
              <a:xfrm>
                <a:off x="2598237" y="4096175"/>
                <a:ext cx="53931" cy="12150"/>
              </a:xfrm>
              <a:custGeom>
                <a:avLst/>
                <a:gdLst/>
                <a:ahLst/>
                <a:cxnLst/>
                <a:rect l="l" t="t" r="r" b="b"/>
                <a:pathLst>
                  <a:path w="3227" h="727" extrusionOk="0">
                    <a:moveTo>
                      <a:pt x="369" y="0"/>
                    </a:moveTo>
                    <a:cubicBezTo>
                      <a:pt x="167" y="0"/>
                      <a:pt x="0" y="155"/>
                      <a:pt x="0" y="369"/>
                    </a:cubicBezTo>
                    <a:cubicBezTo>
                      <a:pt x="0" y="572"/>
                      <a:pt x="167" y="726"/>
                      <a:pt x="369" y="726"/>
                    </a:cubicBezTo>
                    <a:lnTo>
                      <a:pt x="2858" y="726"/>
                    </a:lnTo>
                    <a:cubicBezTo>
                      <a:pt x="3060" y="726"/>
                      <a:pt x="3227" y="572"/>
                      <a:pt x="3227" y="369"/>
                    </a:cubicBezTo>
                    <a:cubicBezTo>
                      <a:pt x="3227" y="155"/>
                      <a:pt x="3060" y="0"/>
                      <a:pt x="285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176;p36">
                <a:extLst>
                  <a:ext uri="{FF2B5EF4-FFF2-40B4-BE49-F238E27FC236}">
                    <a16:creationId xmlns:a16="http://schemas.microsoft.com/office/drawing/2014/main" id="{05D0F12A-0383-4C49-B00F-DCFFEC455BE9}"/>
                  </a:ext>
                </a:extLst>
              </p:cNvPr>
              <p:cNvSpPr/>
              <p:nvPr/>
            </p:nvSpPr>
            <p:spPr>
              <a:xfrm>
                <a:off x="2567387" y="3968262"/>
                <a:ext cx="77028" cy="47731"/>
              </a:xfrm>
              <a:custGeom>
                <a:avLst/>
                <a:gdLst/>
                <a:ahLst/>
                <a:cxnLst/>
                <a:rect l="l" t="t" r="r" b="b"/>
                <a:pathLst>
                  <a:path w="4609" h="2856" extrusionOk="0">
                    <a:moveTo>
                      <a:pt x="4185" y="1"/>
                    </a:moveTo>
                    <a:cubicBezTo>
                      <a:pt x="4126" y="1"/>
                      <a:pt x="4066" y="16"/>
                      <a:pt x="4013" y="46"/>
                    </a:cubicBezTo>
                    <a:lnTo>
                      <a:pt x="239" y="2177"/>
                    </a:lnTo>
                    <a:cubicBezTo>
                      <a:pt x="60" y="2272"/>
                      <a:pt x="1" y="2499"/>
                      <a:pt x="96" y="2677"/>
                    </a:cubicBezTo>
                    <a:cubicBezTo>
                      <a:pt x="167" y="2796"/>
                      <a:pt x="286" y="2856"/>
                      <a:pt x="417" y="2856"/>
                    </a:cubicBezTo>
                    <a:cubicBezTo>
                      <a:pt x="477" y="2856"/>
                      <a:pt x="548" y="2844"/>
                      <a:pt x="596" y="2808"/>
                    </a:cubicBezTo>
                    <a:lnTo>
                      <a:pt x="4370" y="689"/>
                    </a:lnTo>
                    <a:cubicBezTo>
                      <a:pt x="4549" y="582"/>
                      <a:pt x="4608" y="367"/>
                      <a:pt x="4513" y="189"/>
                    </a:cubicBezTo>
                    <a:cubicBezTo>
                      <a:pt x="4440" y="67"/>
                      <a:pt x="4312" y="1"/>
                      <a:pt x="418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177;p36">
                <a:extLst>
                  <a:ext uri="{FF2B5EF4-FFF2-40B4-BE49-F238E27FC236}">
                    <a16:creationId xmlns:a16="http://schemas.microsoft.com/office/drawing/2014/main" id="{333520E8-F90E-4889-9FAC-316784F56946}"/>
                  </a:ext>
                </a:extLst>
              </p:cNvPr>
              <p:cNvSpPr/>
              <p:nvPr/>
            </p:nvSpPr>
            <p:spPr>
              <a:xfrm>
                <a:off x="2499537" y="3677926"/>
                <a:ext cx="131143" cy="158602"/>
              </a:xfrm>
              <a:custGeom>
                <a:avLst/>
                <a:gdLst/>
                <a:ahLst/>
                <a:cxnLst/>
                <a:rect l="l" t="t" r="r" b="b"/>
                <a:pathLst>
                  <a:path w="7847" h="9490" extrusionOk="0">
                    <a:moveTo>
                      <a:pt x="3918" y="738"/>
                    </a:moveTo>
                    <a:cubicBezTo>
                      <a:pt x="5680" y="738"/>
                      <a:pt x="7109" y="2167"/>
                      <a:pt x="7109" y="3917"/>
                    </a:cubicBezTo>
                    <a:cubicBezTo>
                      <a:pt x="7109" y="4929"/>
                      <a:pt x="6620" y="5894"/>
                      <a:pt x="5799" y="6501"/>
                    </a:cubicBezTo>
                    <a:cubicBezTo>
                      <a:pt x="5739" y="6537"/>
                      <a:pt x="5692" y="6608"/>
                      <a:pt x="5668" y="6680"/>
                    </a:cubicBezTo>
                    <a:lnTo>
                      <a:pt x="4977" y="8751"/>
                    </a:lnTo>
                    <a:lnTo>
                      <a:pt x="2870" y="8751"/>
                    </a:lnTo>
                    <a:lnTo>
                      <a:pt x="2179" y="6680"/>
                    </a:lnTo>
                    <a:cubicBezTo>
                      <a:pt x="2156" y="6608"/>
                      <a:pt x="2108" y="6537"/>
                      <a:pt x="2048" y="6501"/>
                    </a:cubicBezTo>
                    <a:cubicBezTo>
                      <a:pt x="1227" y="5906"/>
                      <a:pt x="739" y="4941"/>
                      <a:pt x="739" y="3917"/>
                    </a:cubicBezTo>
                    <a:cubicBezTo>
                      <a:pt x="739" y="2167"/>
                      <a:pt x="2168" y="738"/>
                      <a:pt x="3918" y="738"/>
                    </a:cubicBezTo>
                    <a:close/>
                    <a:moveTo>
                      <a:pt x="3918" y="0"/>
                    </a:moveTo>
                    <a:cubicBezTo>
                      <a:pt x="1763" y="0"/>
                      <a:pt x="1" y="1762"/>
                      <a:pt x="1" y="3917"/>
                    </a:cubicBezTo>
                    <a:cubicBezTo>
                      <a:pt x="1" y="5132"/>
                      <a:pt x="572" y="6275"/>
                      <a:pt x="1525" y="7013"/>
                    </a:cubicBezTo>
                    <a:lnTo>
                      <a:pt x="2263" y="9239"/>
                    </a:lnTo>
                    <a:cubicBezTo>
                      <a:pt x="2310" y="9382"/>
                      <a:pt x="2453" y="9489"/>
                      <a:pt x="2608" y="9489"/>
                    </a:cubicBezTo>
                    <a:lnTo>
                      <a:pt x="5239" y="9489"/>
                    </a:lnTo>
                    <a:cubicBezTo>
                      <a:pt x="5394" y="9489"/>
                      <a:pt x="5537" y="9382"/>
                      <a:pt x="5585" y="9239"/>
                    </a:cubicBezTo>
                    <a:lnTo>
                      <a:pt x="6335" y="7013"/>
                    </a:lnTo>
                    <a:cubicBezTo>
                      <a:pt x="7287" y="6275"/>
                      <a:pt x="7847" y="5132"/>
                      <a:pt x="7847" y="3917"/>
                    </a:cubicBezTo>
                    <a:cubicBezTo>
                      <a:pt x="7847" y="1762"/>
                      <a:pt x="6085" y="0"/>
                      <a:pt x="391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178;p36">
                <a:extLst>
                  <a:ext uri="{FF2B5EF4-FFF2-40B4-BE49-F238E27FC236}">
                    <a16:creationId xmlns:a16="http://schemas.microsoft.com/office/drawing/2014/main" id="{6B9A6D48-D942-40AE-92C5-711020167164}"/>
                  </a:ext>
                </a:extLst>
              </p:cNvPr>
              <p:cNvSpPr/>
              <p:nvPr/>
            </p:nvSpPr>
            <p:spPr>
              <a:xfrm>
                <a:off x="2536353" y="3836505"/>
                <a:ext cx="56722" cy="27676"/>
              </a:xfrm>
              <a:custGeom>
                <a:avLst/>
                <a:gdLst/>
                <a:ahLst/>
                <a:cxnLst/>
                <a:rect l="l" t="t" r="r" b="b"/>
                <a:pathLst>
                  <a:path w="3394" h="1656" extrusionOk="0">
                    <a:moveTo>
                      <a:pt x="2655" y="739"/>
                    </a:moveTo>
                    <a:lnTo>
                      <a:pt x="2655" y="917"/>
                    </a:lnTo>
                    <a:lnTo>
                      <a:pt x="738" y="917"/>
                    </a:lnTo>
                    <a:lnTo>
                      <a:pt x="738" y="739"/>
                    </a:lnTo>
                    <a:close/>
                    <a:moveTo>
                      <a:pt x="369" y="0"/>
                    </a:moveTo>
                    <a:cubicBezTo>
                      <a:pt x="167" y="0"/>
                      <a:pt x="0" y="167"/>
                      <a:pt x="0" y="370"/>
                    </a:cubicBezTo>
                    <a:lnTo>
                      <a:pt x="0" y="1286"/>
                    </a:lnTo>
                    <a:cubicBezTo>
                      <a:pt x="0" y="1489"/>
                      <a:pt x="167" y="1655"/>
                      <a:pt x="369" y="1655"/>
                    </a:cubicBezTo>
                    <a:lnTo>
                      <a:pt x="3024" y="1655"/>
                    </a:lnTo>
                    <a:cubicBezTo>
                      <a:pt x="3227" y="1655"/>
                      <a:pt x="3394" y="1489"/>
                      <a:pt x="3394" y="1286"/>
                    </a:cubicBezTo>
                    <a:lnTo>
                      <a:pt x="3394" y="370"/>
                    </a:lnTo>
                    <a:cubicBezTo>
                      <a:pt x="3394" y="167"/>
                      <a:pt x="3227" y="0"/>
                      <a:pt x="30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179;p36">
                <a:extLst>
                  <a:ext uri="{FF2B5EF4-FFF2-40B4-BE49-F238E27FC236}">
                    <a16:creationId xmlns:a16="http://schemas.microsoft.com/office/drawing/2014/main" id="{A8DA3BDA-C679-4C1A-B7BE-8D3710E590BD}"/>
                  </a:ext>
                </a:extLst>
              </p:cNvPr>
              <p:cNvSpPr/>
              <p:nvPr/>
            </p:nvSpPr>
            <p:spPr>
              <a:xfrm>
                <a:off x="2537740" y="3864163"/>
                <a:ext cx="55536" cy="26289"/>
              </a:xfrm>
              <a:custGeom>
                <a:avLst/>
                <a:gdLst/>
                <a:ahLst/>
                <a:cxnLst/>
                <a:rect l="l" t="t" r="r" b="b"/>
                <a:pathLst>
                  <a:path w="3323" h="1573" extrusionOk="0">
                    <a:moveTo>
                      <a:pt x="2144" y="739"/>
                    </a:moveTo>
                    <a:cubicBezTo>
                      <a:pt x="2013" y="798"/>
                      <a:pt x="1846" y="834"/>
                      <a:pt x="1644" y="834"/>
                    </a:cubicBezTo>
                    <a:cubicBezTo>
                      <a:pt x="1429" y="834"/>
                      <a:pt x="1275" y="798"/>
                      <a:pt x="1144" y="739"/>
                    </a:cubicBezTo>
                    <a:close/>
                    <a:moveTo>
                      <a:pt x="394" y="0"/>
                    </a:moveTo>
                    <a:cubicBezTo>
                      <a:pt x="274" y="0"/>
                      <a:pt x="167" y="60"/>
                      <a:pt x="96" y="143"/>
                    </a:cubicBezTo>
                    <a:cubicBezTo>
                      <a:pt x="24" y="239"/>
                      <a:pt x="1" y="346"/>
                      <a:pt x="36" y="453"/>
                    </a:cubicBezTo>
                    <a:cubicBezTo>
                      <a:pt x="120" y="846"/>
                      <a:pt x="572" y="1572"/>
                      <a:pt x="1644" y="1572"/>
                    </a:cubicBezTo>
                    <a:cubicBezTo>
                      <a:pt x="2691" y="1572"/>
                      <a:pt x="3180" y="858"/>
                      <a:pt x="3287" y="477"/>
                    </a:cubicBezTo>
                    <a:cubicBezTo>
                      <a:pt x="3322" y="370"/>
                      <a:pt x="3299" y="250"/>
                      <a:pt x="3239" y="155"/>
                    </a:cubicBezTo>
                    <a:cubicBezTo>
                      <a:pt x="3168" y="60"/>
                      <a:pt x="3061" y="0"/>
                      <a:pt x="29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180;p36">
                <a:extLst>
                  <a:ext uri="{FF2B5EF4-FFF2-40B4-BE49-F238E27FC236}">
                    <a16:creationId xmlns:a16="http://schemas.microsoft.com/office/drawing/2014/main" id="{AE2DF073-F7BD-4F32-97E6-5704FC1D9FDC}"/>
                  </a:ext>
                </a:extLst>
              </p:cNvPr>
              <p:cNvSpPr/>
              <p:nvPr/>
            </p:nvSpPr>
            <p:spPr>
              <a:xfrm>
                <a:off x="2531172" y="3748885"/>
                <a:ext cx="36032" cy="87640"/>
              </a:xfrm>
              <a:custGeom>
                <a:avLst/>
                <a:gdLst/>
                <a:ahLst/>
                <a:cxnLst/>
                <a:rect l="l" t="t" r="r" b="b"/>
                <a:pathLst>
                  <a:path w="2156" h="5244" extrusionOk="0">
                    <a:moveTo>
                      <a:pt x="410" y="0"/>
                    </a:moveTo>
                    <a:cubicBezTo>
                      <a:pt x="374" y="0"/>
                      <a:pt x="336" y="6"/>
                      <a:pt x="298" y="17"/>
                    </a:cubicBezTo>
                    <a:cubicBezTo>
                      <a:pt x="108" y="76"/>
                      <a:pt x="1" y="279"/>
                      <a:pt x="60" y="469"/>
                    </a:cubicBezTo>
                    <a:lnTo>
                      <a:pt x="1394" y="4982"/>
                    </a:lnTo>
                    <a:cubicBezTo>
                      <a:pt x="1441" y="5136"/>
                      <a:pt x="1584" y="5243"/>
                      <a:pt x="1751" y="5243"/>
                    </a:cubicBezTo>
                    <a:cubicBezTo>
                      <a:pt x="1787" y="5243"/>
                      <a:pt x="1810" y="5232"/>
                      <a:pt x="1846" y="5232"/>
                    </a:cubicBezTo>
                    <a:cubicBezTo>
                      <a:pt x="2049" y="5172"/>
                      <a:pt x="2156" y="4970"/>
                      <a:pt x="2096" y="4767"/>
                    </a:cubicBezTo>
                    <a:lnTo>
                      <a:pt x="763" y="267"/>
                    </a:lnTo>
                    <a:cubicBezTo>
                      <a:pt x="714" y="102"/>
                      <a:pt x="571" y="0"/>
                      <a:pt x="4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181;p36">
                <a:extLst>
                  <a:ext uri="{FF2B5EF4-FFF2-40B4-BE49-F238E27FC236}">
                    <a16:creationId xmlns:a16="http://schemas.microsoft.com/office/drawing/2014/main" id="{7B841ED4-5EEF-4AA0-BB79-69CAB51C6F9B}"/>
                  </a:ext>
                </a:extLst>
              </p:cNvPr>
              <p:cNvSpPr/>
              <p:nvPr/>
            </p:nvSpPr>
            <p:spPr>
              <a:xfrm>
                <a:off x="2537138" y="3695239"/>
                <a:ext cx="34444" cy="18317"/>
              </a:xfrm>
              <a:custGeom>
                <a:avLst/>
                <a:gdLst/>
                <a:ahLst/>
                <a:cxnLst/>
                <a:rect l="l" t="t" r="r" b="b"/>
                <a:pathLst>
                  <a:path w="2061" h="1096" extrusionOk="0">
                    <a:moveTo>
                      <a:pt x="1703" y="0"/>
                    </a:moveTo>
                    <a:cubicBezTo>
                      <a:pt x="1180" y="0"/>
                      <a:pt x="668" y="143"/>
                      <a:pt x="227" y="417"/>
                    </a:cubicBezTo>
                    <a:cubicBezTo>
                      <a:pt x="60" y="524"/>
                      <a:pt x="1" y="750"/>
                      <a:pt x="108" y="917"/>
                    </a:cubicBezTo>
                    <a:cubicBezTo>
                      <a:pt x="179" y="1036"/>
                      <a:pt x="299" y="1095"/>
                      <a:pt x="430" y="1095"/>
                    </a:cubicBezTo>
                    <a:cubicBezTo>
                      <a:pt x="489" y="1095"/>
                      <a:pt x="560" y="1072"/>
                      <a:pt x="620" y="1036"/>
                    </a:cubicBezTo>
                    <a:cubicBezTo>
                      <a:pt x="941" y="845"/>
                      <a:pt x="1311" y="738"/>
                      <a:pt x="1703" y="738"/>
                    </a:cubicBezTo>
                    <a:cubicBezTo>
                      <a:pt x="1906" y="738"/>
                      <a:pt x="2061" y="572"/>
                      <a:pt x="2061" y="369"/>
                    </a:cubicBezTo>
                    <a:cubicBezTo>
                      <a:pt x="2061" y="167"/>
                      <a:pt x="1906" y="0"/>
                      <a:pt x="17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182;p36">
                <a:extLst>
                  <a:ext uri="{FF2B5EF4-FFF2-40B4-BE49-F238E27FC236}">
                    <a16:creationId xmlns:a16="http://schemas.microsoft.com/office/drawing/2014/main" id="{2988F637-72FC-4EAB-A974-A178DEF08C6B}"/>
                  </a:ext>
                </a:extLst>
              </p:cNvPr>
              <p:cNvSpPr/>
              <p:nvPr/>
            </p:nvSpPr>
            <p:spPr>
              <a:xfrm>
                <a:off x="2518638" y="3713221"/>
                <a:ext cx="20122" cy="45107"/>
              </a:xfrm>
              <a:custGeom>
                <a:avLst/>
                <a:gdLst/>
                <a:ahLst/>
                <a:cxnLst/>
                <a:rect l="l" t="t" r="r" b="b"/>
                <a:pathLst>
                  <a:path w="1204" h="2699" extrusionOk="0">
                    <a:moveTo>
                      <a:pt x="784" y="1"/>
                    </a:moveTo>
                    <a:cubicBezTo>
                      <a:pt x="667" y="1"/>
                      <a:pt x="551" y="59"/>
                      <a:pt x="477" y="162"/>
                    </a:cubicBezTo>
                    <a:cubicBezTo>
                      <a:pt x="167" y="627"/>
                      <a:pt x="1" y="1174"/>
                      <a:pt x="1" y="1734"/>
                    </a:cubicBezTo>
                    <a:cubicBezTo>
                      <a:pt x="1" y="1960"/>
                      <a:pt x="24" y="2198"/>
                      <a:pt x="84" y="2413"/>
                    </a:cubicBezTo>
                    <a:cubicBezTo>
                      <a:pt x="120" y="2579"/>
                      <a:pt x="274" y="2698"/>
                      <a:pt x="441" y="2698"/>
                    </a:cubicBezTo>
                    <a:cubicBezTo>
                      <a:pt x="465" y="2698"/>
                      <a:pt x="501" y="2686"/>
                      <a:pt x="524" y="2686"/>
                    </a:cubicBezTo>
                    <a:cubicBezTo>
                      <a:pt x="727" y="2639"/>
                      <a:pt x="846" y="2436"/>
                      <a:pt x="798" y="2234"/>
                    </a:cubicBezTo>
                    <a:cubicBezTo>
                      <a:pt x="751" y="2067"/>
                      <a:pt x="739" y="1901"/>
                      <a:pt x="739" y="1734"/>
                    </a:cubicBezTo>
                    <a:cubicBezTo>
                      <a:pt x="739" y="1317"/>
                      <a:pt x="858" y="912"/>
                      <a:pt x="1084" y="579"/>
                    </a:cubicBezTo>
                    <a:cubicBezTo>
                      <a:pt x="1203" y="400"/>
                      <a:pt x="1156" y="174"/>
                      <a:pt x="989" y="67"/>
                    </a:cubicBezTo>
                    <a:cubicBezTo>
                      <a:pt x="926" y="22"/>
                      <a:pt x="854" y="1"/>
                      <a:pt x="7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183;p36">
                <a:extLst>
                  <a:ext uri="{FF2B5EF4-FFF2-40B4-BE49-F238E27FC236}">
                    <a16:creationId xmlns:a16="http://schemas.microsoft.com/office/drawing/2014/main" id="{7F9A84FD-89F9-4D78-9202-8634E460E45D}"/>
                  </a:ext>
                </a:extLst>
              </p:cNvPr>
              <p:cNvSpPr/>
              <p:nvPr/>
            </p:nvSpPr>
            <p:spPr>
              <a:xfrm>
                <a:off x="2535350" y="3735782"/>
                <a:ext cx="49770" cy="39859"/>
              </a:xfrm>
              <a:custGeom>
                <a:avLst/>
                <a:gdLst/>
                <a:ahLst/>
                <a:cxnLst/>
                <a:rect l="l" t="t" r="r" b="b"/>
                <a:pathLst>
                  <a:path w="2978" h="2385" extrusionOk="0">
                    <a:moveTo>
                      <a:pt x="2559" y="0"/>
                    </a:moveTo>
                    <a:cubicBezTo>
                      <a:pt x="2429" y="0"/>
                      <a:pt x="2304" y="72"/>
                      <a:pt x="2239" y="193"/>
                    </a:cubicBezTo>
                    <a:lnTo>
                      <a:pt x="1644" y="1289"/>
                    </a:lnTo>
                    <a:lnTo>
                      <a:pt x="1394" y="884"/>
                    </a:lnTo>
                    <a:cubicBezTo>
                      <a:pt x="1334" y="789"/>
                      <a:pt x="1215" y="717"/>
                      <a:pt x="1096" y="717"/>
                    </a:cubicBezTo>
                    <a:cubicBezTo>
                      <a:pt x="965" y="717"/>
                      <a:pt x="858" y="765"/>
                      <a:pt x="787" y="872"/>
                    </a:cubicBezTo>
                    <a:lnTo>
                      <a:pt x="120" y="1801"/>
                    </a:lnTo>
                    <a:cubicBezTo>
                      <a:pt x="1" y="1967"/>
                      <a:pt x="36" y="2206"/>
                      <a:pt x="203" y="2313"/>
                    </a:cubicBezTo>
                    <a:cubicBezTo>
                      <a:pt x="263" y="2360"/>
                      <a:pt x="346" y="2384"/>
                      <a:pt x="417" y="2384"/>
                    </a:cubicBezTo>
                    <a:cubicBezTo>
                      <a:pt x="525" y="2384"/>
                      <a:pt x="644" y="2337"/>
                      <a:pt x="715" y="2229"/>
                    </a:cubicBezTo>
                    <a:lnTo>
                      <a:pt x="1060" y="1741"/>
                    </a:lnTo>
                    <a:lnTo>
                      <a:pt x="1358" y="2217"/>
                    </a:lnTo>
                    <a:cubicBezTo>
                      <a:pt x="1429" y="2325"/>
                      <a:pt x="1549" y="2384"/>
                      <a:pt x="1680" y="2384"/>
                    </a:cubicBezTo>
                    <a:cubicBezTo>
                      <a:pt x="1810" y="2384"/>
                      <a:pt x="1930" y="2313"/>
                      <a:pt x="1989" y="2194"/>
                    </a:cubicBezTo>
                    <a:lnTo>
                      <a:pt x="2882" y="539"/>
                    </a:lnTo>
                    <a:cubicBezTo>
                      <a:pt x="2977" y="360"/>
                      <a:pt x="2918" y="146"/>
                      <a:pt x="2739" y="51"/>
                    </a:cubicBezTo>
                    <a:cubicBezTo>
                      <a:pt x="2682" y="16"/>
                      <a:pt x="2620" y="0"/>
                      <a:pt x="255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33" name="Group 1432">
            <a:extLst>
              <a:ext uri="{FF2B5EF4-FFF2-40B4-BE49-F238E27FC236}">
                <a16:creationId xmlns:a16="http://schemas.microsoft.com/office/drawing/2014/main" id="{FB54B6F4-DF65-4C95-8196-78F712FA7414}"/>
              </a:ext>
            </a:extLst>
          </p:cNvPr>
          <p:cNvGrpSpPr/>
          <p:nvPr/>
        </p:nvGrpSpPr>
        <p:grpSpPr>
          <a:xfrm>
            <a:off x="4083295" y="7641054"/>
            <a:ext cx="3064483" cy="2891462"/>
            <a:chOff x="4083295" y="7060366"/>
            <a:chExt cx="3064483" cy="2891462"/>
          </a:xfrm>
        </p:grpSpPr>
        <p:grpSp>
          <p:nvGrpSpPr>
            <p:cNvPr id="586" name="Group 585">
              <a:extLst>
                <a:ext uri="{FF2B5EF4-FFF2-40B4-BE49-F238E27FC236}">
                  <a16:creationId xmlns:a16="http://schemas.microsoft.com/office/drawing/2014/main" id="{4E0ED45F-CAED-4A0A-AF76-5ACE9A56D909}"/>
                </a:ext>
              </a:extLst>
            </p:cNvPr>
            <p:cNvGrpSpPr/>
            <p:nvPr/>
          </p:nvGrpSpPr>
          <p:grpSpPr>
            <a:xfrm>
              <a:off x="5691932" y="8064062"/>
              <a:ext cx="1455846" cy="513756"/>
              <a:chOff x="430757" y="8335591"/>
              <a:chExt cx="1455846" cy="513756"/>
            </a:xfrm>
          </p:grpSpPr>
          <p:grpSp>
            <p:nvGrpSpPr>
              <p:cNvPr id="663" name="Group 662">
                <a:extLst>
                  <a:ext uri="{FF2B5EF4-FFF2-40B4-BE49-F238E27FC236}">
                    <a16:creationId xmlns:a16="http://schemas.microsoft.com/office/drawing/2014/main" id="{B8DE7CFF-59CC-4313-A4DD-7CF6CB6D468A}"/>
                  </a:ext>
                </a:extLst>
              </p:cNvPr>
              <p:cNvGrpSpPr/>
              <p:nvPr/>
            </p:nvGrpSpPr>
            <p:grpSpPr>
              <a:xfrm>
                <a:off x="430757" y="8335591"/>
                <a:ext cx="1455846" cy="513756"/>
                <a:chOff x="4401087" y="5671733"/>
                <a:chExt cx="1455846" cy="513756"/>
              </a:xfrm>
            </p:grpSpPr>
            <p:grpSp>
              <p:nvGrpSpPr>
                <p:cNvPr id="665" name="Group 664">
                  <a:extLst>
                    <a:ext uri="{FF2B5EF4-FFF2-40B4-BE49-F238E27FC236}">
                      <a16:creationId xmlns:a16="http://schemas.microsoft.com/office/drawing/2014/main" id="{EB624ED9-DD16-48B3-B04A-54B32FED41DE}"/>
                    </a:ext>
                  </a:extLst>
                </p:cNvPr>
                <p:cNvGrpSpPr/>
                <p:nvPr/>
              </p:nvGrpSpPr>
              <p:grpSpPr>
                <a:xfrm>
                  <a:off x="4401087" y="5671733"/>
                  <a:ext cx="513756" cy="513756"/>
                  <a:chOff x="4242118" y="5770594"/>
                  <a:chExt cx="665160" cy="665160"/>
                </a:xfrm>
              </p:grpSpPr>
              <p:sp>
                <p:nvSpPr>
                  <p:cNvPr id="667" name="Partial Circle 666">
                    <a:extLst>
                      <a:ext uri="{FF2B5EF4-FFF2-40B4-BE49-F238E27FC236}">
                        <a16:creationId xmlns:a16="http://schemas.microsoft.com/office/drawing/2014/main" id="{86C2E29D-601E-4E30-9CFD-FA7212AFFFE7}"/>
                      </a:ext>
                    </a:extLst>
                  </p:cNvPr>
                  <p:cNvSpPr/>
                  <p:nvPr/>
                </p:nvSpPr>
                <p:spPr>
                  <a:xfrm>
                    <a:off x="4242118" y="5770594"/>
                    <a:ext cx="665160" cy="665160"/>
                  </a:xfrm>
                  <a:prstGeom prst="pie">
                    <a:avLst>
                      <a:gd name="adj1" fmla="val 5282855"/>
                      <a:gd name="adj2" fmla="val 16200000"/>
                    </a:avLst>
                  </a:prstGeom>
                  <a:solidFill>
                    <a:schemeClr val="tx1">
                      <a:lumMod val="50000"/>
                      <a:lumOff val="50000"/>
                    </a:schemeClr>
                  </a:solidFill>
                  <a:ln>
                    <a:noFill/>
                  </a:ln>
                </p:spPr>
                <p:txBody>
                  <a:bodyPr spcFirstLastPara="1" wrap="square" lIns="91425" tIns="91425" rIns="91425" bIns="91425" anchor="ctr" anchorCtr="0">
                    <a:noAutofit/>
                  </a:bodyPr>
                  <a:lstStyle/>
                  <a:p>
                    <a:pPr>
                      <a:buClr>
                        <a:srgbClr val="000000"/>
                      </a:buClr>
                    </a:pPr>
                    <a:endParaRPr lang="en-US" sz="1400" kern="0">
                      <a:solidFill>
                        <a:schemeClr val="tx2"/>
                      </a:solidFill>
                      <a:latin typeface="Arial"/>
                      <a:cs typeface="Arial"/>
                    </a:endParaRPr>
                  </a:p>
                </p:txBody>
              </p:sp>
              <p:sp>
                <p:nvSpPr>
                  <p:cNvPr id="668" name="Google Shape;507;p25">
                    <a:extLst>
                      <a:ext uri="{FF2B5EF4-FFF2-40B4-BE49-F238E27FC236}">
                        <a16:creationId xmlns:a16="http://schemas.microsoft.com/office/drawing/2014/main" id="{07E17179-D439-4C57-BC20-34BFF640B2CA}"/>
                      </a:ext>
                    </a:extLst>
                  </p:cNvPr>
                  <p:cNvSpPr/>
                  <p:nvPr/>
                </p:nvSpPr>
                <p:spPr>
                  <a:xfrm>
                    <a:off x="4313576" y="5838557"/>
                    <a:ext cx="522244" cy="529235"/>
                  </a:xfrm>
                  <a:prstGeom prst="roundRect">
                    <a:avLst>
                      <a:gd name="adj" fmla="val 50000"/>
                    </a:avLst>
                  </a:prstGeom>
                  <a:solidFill>
                    <a:srgbClr val="F3F3F3"/>
                  </a:solidFill>
                  <a:ln>
                    <a:solidFill>
                      <a:schemeClr val="bg1"/>
                    </a:solidFill>
                    <a:prstDash val="sysDash"/>
                  </a:ln>
                  <a:effectLst>
                    <a:outerShdw blurRad="114300" dist="85725" dir="3840000" algn="bl" rotWithShape="0">
                      <a:srgbClr val="000000">
                        <a:alpha val="18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2"/>
                      </a:solidFill>
                      <a:effectLst/>
                      <a:uLnTx/>
                      <a:uFillTx/>
                      <a:latin typeface="Arial"/>
                      <a:cs typeface="Arial"/>
                      <a:sym typeface="Arial"/>
                    </a:endParaRPr>
                  </a:p>
                </p:txBody>
              </p:sp>
              <p:sp>
                <p:nvSpPr>
                  <p:cNvPr id="669" name="Google Shape;508;p25">
                    <a:extLst>
                      <a:ext uri="{FF2B5EF4-FFF2-40B4-BE49-F238E27FC236}">
                        <a16:creationId xmlns:a16="http://schemas.microsoft.com/office/drawing/2014/main" id="{F0491065-9D43-4431-9A1E-69336C5BE399}"/>
                      </a:ext>
                    </a:extLst>
                  </p:cNvPr>
                  <p:cNvSpPr/>
                  <p:nvPr/>
                </p:nvSpPr>
                <p:spPr>
                  <a:xfrm>
                    <a:off x="4352270" y="5880746"/>
                    <a:ext cx="444856" cy="444856"/>
                  </a:xfrm>
                  <a:prstGeom prst="ellipse">
                    <a:avLst/>
                  </a:prstGeom>
                  <a:solidFill>
                    <a:srgbClr val="F3F3F3"/>
                  </a:solidFill>
                  <a:ln w="12700">
                    <a:solidFill>
                      <a:schemeClr val="tx2"/>
                    </a:solidFill>
                    <a:prstDash val="sysDash"/>
                  </a:ln>
                  <a:effectLst>
                    <a:outerShdw blurRad="114300" dist="85725" dir="3840000" algn="bl" rotWithShape="0">
                      <a:srgbClr val="000000">
                        <a:alpha val="18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2"/>
                      </a:solidFill>
                      <a:effectLst/>
                      <a:uLnTx/>
                      <a:uFillTx/>
                      <a:latin typeface="Arial"/>
                      <a:cs typeface="Arial"/>
                      <a:sym typeface="Arial"/>
                    </a:endParaRPr>
                  </a:p>
                </p:txBody>
              </p:sp>
            </p:grpSp>
            <p:sp>
              <p:nvSpPr>
                <p:cNvPr id="666" name="TextBox 665">
                  <a:extLst>
                    <a:ext uri="{FF2B5EF4-FFF2-40B4-BE49-F238E27FC236}">
                      <a16:creationId xmlns:a16="http://schemas.microsoft.com/office/drawing/2014/main" id="{EFDD3E6C-75B9-4DAC-A3C6-D6827E6B00A5}"/>
                    </a:ext>
                  </a:extLst>
                </p:cNvPr>
                <p:cNvSpPr txBox="1"/>
                <p:nvPr/>
              </p:nvSpPr>
              <p:spPr>
                <a:xfrm>
                  <a:off x="4776780" y="5803516"/>
                  <a:ext cx="1080153" cy="230832"/>
                </a:xfrm>
                <a:prstGeom prst="rect">
                  <a:avLst/>
                </a:prstGeom>
                <a:noFill/>
              </p:spPr>
              <p:txBody>
                <a:bodyPr wrap="square">
                  <a:spAutoFit/>
                </a:bodyPr>
                <a:lstStyle/>
                <a:p>
                  <a:pPr algn="ctr"/>
                  <a:r>
                    <a:rPr lang="en-US" sz="900" spc="20" dirty="0">
                      <a:solidFill>
                        <a:schemeClr val="tx2"/>
                      </a:solidFill>
                      <a:latin typeface="Trebuchet MS"/>
                      <a:cs typeface="Trebuchet MS"/>
                    </a:rPr>
                    <a:t>Crane Operator </a:t>
                  </a:r>
                  <a:endParaRPr lang="en-US" sz="900" dirty="0">
                    <a:solidFill>
                      <a:schemeClr val="tx2"/>
                    </a:solidFill>
                  </a:endParaRPr>
                </a:p>
              </p:txBody>
            </p:sp>
          </p:grpSp>
          <p:pic>
            <p:nvPicPr>
              <p:cNvPr id="664" name="Picture 663">
                <a:extLst>
                  <a:ext uri="{FF2B5EF4-FFF2-40B4-BE49-F238E27FC236}">
                    <a16:creationId xmlns:a16="http://schemas.microsoft.com/office/drawing/2014/main" id="{F4A9A3EA-8901-4BC6-AE3E-6A12B47B56E1}"/>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68706" y="8470384"/>
                <a:ext cx="237744" cy="237744"/>
              </a:xfrm>
              <a:prstGeom prst="rect">
                <a:avLst/>
              </a:prstGeom>
            </p:spPr>
          </p:pic>
        </p:grpSp>
        <p:grpSp>
          <p:nvGrpSpPr>
            <p:cNvPr id="30" name="Group 29">
              <a:extLst>
                <a:ext uri="{FF2B5EF4-FFF2-40B4-BE49-F238E27FC236}">
                  <a16:creationId xmlns:a16="http://schemas.microsoft.com/office/drawing/2014/main" id="{082F3890-BCB7-4C4D-9AA5-1AF48BE26A37}"/>
                </a:ext>
              </a:extLst>
            </p:cNvPr>
            <p:cNvGrpSpPr/>
            <p:nvPr/>
          </p:nvGrpSpPr>
          <p:grpSpPr>
            <a:xfrm>
              <a:off x="4083295" y="7060366"/>
              <a:ext cx="2971555" cy="2891462"/>
              <a:chOff x="3845288" y="7060366"/>
              <a:chExt cx="2971555" cy="2891462"/>
            </a:xfrm>
          </p:grpSpPr>
          <p:grpSp>
            <p:nvGrpSpPr>
              <p:cNvPr id="1365" name="Group 1364">
                <a:extLst>
                  <a:ext uri="{FF2B5EF4-FFF2-40B4-BE49-F238E27FC236}">
                    <a16:creationId xmlns:a16="http://schemas.microsoft.com/office/drawing/2014/main" id="{0497DC61-45AC-42B4-B497-C2664C7A9A62}"/>
                  </a:ext>
                </a:extLst>
              </p:cNvPr>
              <p:cNvGrpSpPr/>
              <p:nvPr/>
            </p:nvGrpSpPr>
            <p:grpSpPr>
              <a:xfrm>
                <a:off x="5453627" y="9167665"/>
                <a:ext cx="958752" cy="513756"/>
                <a:chOff x="4189901" y="8614418"/>
                <a:chExt cx="958752" cy="513756"/>
              </a:xfrm>
            </p:grpSpPr>
            <p:grpSp>
              <p:nvGrpSpPr>
                <p:cNvPr id="1358" name="Group 1357">
                  <a:extLst>
                    <a:ext uri="{FF2B5EF4-FFF2-40B4-BE49-F238E27FC236}">
                      <a16:creationId xmlns:a16="http://schemas.microsoft.com/office/drawing/2014/main" id="{E148C1E3-F6C6-4841-A19E-43A97DCB7575}"/>
                    </a:ext>
                  </a:extLst>
                </p:cNvPr>
                <p:cNvGrpSpPr/>
                <p:nvPr/>
              </p:nvGrpSpPr>
              <p:grpSpPr>
                <a:xfrm>
                  <a:off x="4189901" y="8614418"/>
                  <a:ext cx="958752" cy="513756"/>
                  <a:chOff x="4401087" y="5671733"/>
                  <a:chExt cx="958752" cy="513756"/>
                </a:xfrm>
              </p:grpSpPr>
              <p:grpSp>
                <p:nvGrpSpPr>
                  <p:cNvPr id="1360" name="Group 1359">
                    <a:extLst>
                      <a:ext uri="{FF2B5EF4-FFF2-40B4-BE49-F238E27FC236}">
                        <a16:creationId xmlns:a16="http://schemas.microsoft.com/office/drawing/2014/main" id="{C0484227-FC4C-42C5-81E3-CB76FC3D5F8C}"/>
                      </a:ext>
                    </a:extLst>
                  </p:cNvPr>
                  <p:cNvGrpSpPr/>
                  <p:nvPr/>
                </p:nvGrpSpPr>
                <p:grpSpPr>
                  <a:xfrm>
                    <a:off x="4401087" y="5671733"/>
                    <a:ext cx="513756" cy="513756"/>
                    <a:chOff x="4242118" y="5770594"/>
                    <a:chExt cx="665160" cy="665160"/>
                  </a:xfrm>
                </p:grpSpPr>
                <p:sp>
                  <p:nvSpPr>
                    <p:cNvPr id="1362" name="Partial Circle 1361">
                      <a:extLst>
                        <a:ext uri="{FF2B5EF4-FFF2-40B4-BE49-F238E27FC236}">
                          <a16:creationId xmlns:a16="http://schemas.microsoft.com/office/drawing/2014/main" id="{F1B125C9-CD23-40F7-BF79-F9B3F6907ECD}"/>
                        </a:ext>
                      </a:extLst>
                    </p:cNvPr>
                    <p:cNvSpPr/>
                    <p:nvPr/>
                  </p:nvSpPr>
                  <p:spPr>
                    <a:xfrm>
                      <a:off x="4242118" y="5770594"/>
                      <a:ext cx="665160" cy="665160"/>
                    </a:xfrm>
                    <a:prstGeom prst="pie">
                      <a:avLst>
                        <a:gd name="adj1" fmla="val 5282855"/>
                        <a:gd name="adj2" fmla="val 16200000"/>
                      </a:avLst>
                    </a:prstGeom>
                    <a:solidFill>
                      <a:schemeClr val="tx1">
                        <a:lumMod val="50000"/>
                        <a:lumOff val="50000"/>
                      </a:schemeClr>
                    </a:solidFill>
                    <a:ln>
                      <a:noFill/>
                    </a:ln>
                  </p:spPr>
                  <p:txBody>
                    <a:bodyPr spcFirstLastPara="1" wrap="square" lIns="91425" tIns="91425" rIns="91425" bIns="91425" anchor="ctr" anchorCtr="0">
                      <a:noAutofit/>
                    </a:bodyPr>
                    <a:lstStyle/>
                    <a:p>
                      <a:pPr>
                        <a:buClr>
                          <a:srgbClr val="000000"/>
                        </a:buClr>
                      </a:pPr>
                      <a:endParaRPr lang="en-US" sz="1400" kern="0">
                        <a:solidFill>
                          <a:schemeClr val="tx2"/>
                        </a:solidFill>
                        <a:latin typeface="Arial"/>
                        <a:cs typeface="Arial"/>
                      </a:endParaRPr>
                    </a:p>
                  </p:txBody>
                </p:sp>
                <p:sp>
                  <p:nvSpPr>
                    <p:cNvPr id="1363" name="Google Shape;507;p25">
                      <a:extLst>
                        <a:ext uri="{FF2B5EF4-FFF2-40B4-BE49-F238E27FC236}">
                          <a16:creationId xmlns:a16="http://schemas.microsoft.com/office/drawing/2014/main" id="{1388D523-B92A-4F1D-8946-5D3A763FAD65}"/>
                        </a:ext>
                      </a:extLst>
                    </p:cNvPr>
                    <p:cNvSpPr/>
                    <p:nvPr/>
                  </p:nvSpPr>
                  <p:spPr>
                    <a:xfrm>
                      <a:off x="4313576" y="5838557"/>
                      <a:ext cx="522244" cy="529235"/>
                    </a:xfrm>
                    <a:prstGeom prst="roundRect">
                      <a:avLst>
                        <a:gd name="adj" fmla="val 50000"/>
                      </a:avLst>
                    </a:prstGeom>
                    <a:solidFill>
                      <a:srgbClr val="F3F3F3"/>
                    </a:solidFill>
                    <a:ln>
                      <a:solidFill>
                        <a:schemeClr val="bg1"/>
                      </a:solidFill>
                      <a:prstDash val="sysDash"/>
                    </a:ln>
                    <a:effectLst>
                      <a:outerShdw blurRad="114300" dist="85725" dir="3840000" algn="bl" rotWithShape="0">
                        <a:srgbClr val="000000">
                          <a:alpha val="18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2"/>
                        </a:solidFill>
                        <a:effectLst/>
                        <a:uLnTx/>
                        <a:uFillTx/>
                        <a:latin typeface="Arial"/>
                        <a:cs typeface="Arial"/>
                        <a:sym typeface="Arial"/>
                      </a:endParaRPr>
                    </a:p>
                  </p:txBody>
                </p:sp>
                <p:sp>
                  <p:nvSpPr>
                    <p:cNvPr id="1364" name="Google Shape;508;p25">
                      <a:extLst>
                        <a:ext uri="{FF2B5EF4-FFF2-40B4-BE49-F238E27FC236}">
                          <a16:creationId xmlns:a16="http://schemas.microsoft.com/office/drawing/2014/main" id="{709F85D1-6EC1-4BB6-B8F2-DA7AFEFDCE0F}"/>
                        </a:ext>
                      </a:extLst>
                    </p:cNvPr>
                    <p:cNvSpPr/>
                    <p:nvPr/>
                  </p:nvSpPr>
                  <p:spPr>
                    <a:xfrm>
                      <a:off x="4352270" y="5880746"/>
                      <a:ext cx="444856" cy="444856"/>
                    </a:xfrm>
                    <a:prstGeom prst="ellipse">
                      <a:avLst/>
                    </a:prstGeom>
                    <a:solidFill>
                      <a:srgbClr val="F3F3F3"/>
                    </a:solidFill>
                    <a:ln w="12700">
                      <a:solidFill>
                        <a:schemeClr val="tx2"/>
                      </a:solidFill>
                      <a:prstDash val="sysDash"/>
                    </a:ln>
                    <a:effectLst>
                      <a:outerShdw blurRad="114300" dist="85725" dir="3840000" algn="bl" rotWithShape="0">
                        <a:srgbClr val="000000">
                          <a:alpha val="18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2"/>
                        </a:solidFill>
                        <a:effectLst/>
                        <a:uLnTx/>
                        <a:uFillTx/>
                        <a:latin typeface="Arial"/>
                        <a:cs typeface="Arial"/>
                        <a:sym typeface="Arial"/>
                      </a:endParaRPr>
                    </a:p>
                  </p:txBody>
                </p:sp>
              </p:grpSp>
              <p:sp>
                <p:nvSpPr>
                  <p:cNvPr id="1361" name="TextBox 1360">
                    <a:extLst>
                      <a:ext uri="{FF2B5EF4-FFF2-40B4-BE49-F238E27FC236}">
                        <a16:creationId xmlns:a16="http://schemas.microsoft.com/office/drawing/2014/main" id="{C36093E7-48FF-4701-B6E1-9461E79310CB}"/>
                      </a:ext>
                    </a:extLst>
                  </p:cNvPr>
                  <p:cNvSpPr txBox="1"/>
                  <p:nvPr/>
                </p:nvSpPr>
                <p:spPr>
                  <a:xfrm>
                    <a:off x="4763902" y="5755605"/>
                    <a:ext cx="595937" cy="369332"/>
                  </a:xfrm>
                  <a:prstGeom prst="rect">
                    <a:avLst/>
                  </a:prstGeom>
                  <a:noFill/>
                </p:spPr>
                <p:txBody>
                  <a:bodyPr wrap="square">
                    <a:spAutoFit/>
                  </a:bodyPr>
                  <a:lstStyle/>
                  <a:p>
                    <a:pPr algn="ctr"/>
                    <a:r>
                      <a:rPr lang="en-US" sz="900" spc="20" dirty="0">
                        <a:solidFill>
                          <a:schemeClr val="tx2"/>
                        </a:solidFill>
                        <a:latin typeface="Trebuchet MS"/>
                        <a:cs typeface="Trebuchet MS"/>
                      </a:rPr>
                      <a:t>Pile</a:t>
                    </a:r>
                  </a:p>
                  <a:p>
                    <a:pPr algn="ctr"/>
                    <a:r>
                      <a:rPr lang="en-US" sz="900" spc="20" dirty="0">
                        <a:solidFill>
                          <a:schemeClr val="tx2"/>
                        </a:solidFill>
                        <a:latin typeface="Trebuchet MS"/>
                      </a:rPr>
                      <a:t>Tester</a:t>
                    </a:r>
                    <a:endParaRPr lang="en-US" sz="900" dirty="0">
                      <a:solidFill>
                        <a:schemeClr val="tx2"/>
                      </a:solidFill>
                    </a:endParaRPr>
                  </a:p>
                </p:txBody>
              </p:sp>
            </p:grpSp>
            <p:pic>
              <p:nvPicPr>
                <p:cNvPr id="1137" name="Picture 1136" descr="Shape&#10;&#10;Description automatically generated with low confidence">
                  <a:extLst>
                    <a:ext uri="{FF2B5EF4-FFF2-40B4-BE49-F238E27FC236}">
                      <a16:creationId xmlns:a16="http://schemas.microsoft.com/office/drawing/2014/main" id="{983AEC27-EA9A-4DE0-8215-2E1759104A51}"/>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328402" y="8741102"/>
                  <a:ext cx="237744" cy="237744"/>
                </a:xfrm>
                <a:prstGeom prst="rect">
                  <a:avLst/>
                </a:prstGeom>
              </p:spPr>
            </p:pic>
          </p:grpSp>
          <p:cxnSp>
            <p:nvCxnSpPr>
              <p:cNvPr id="583" name="Google Shape;2050;p36">
                <a:extLst>
                  <a:ext uri="{FF2B5EF4-FFF2-40B4-BE49-F238E27FC236}">
                    <a16:creationId xmlns:a16="http://schemas.microsoft.com/office/drawing/2014/main" id="{F1833B97-950D-4160-AE81-C0BC9CF12E5F}"/>
                  </a:ext>
                </a:extLst>
              </p:cNvPr>
              <p:cNvCxnSpPr>
                <a:cxnSpLocks/>
              </p:cNvCxnSpPr>
              <p:nvPr/>
            </p:nvCxnSpPr>
            <p:spPr>
              <a:xfrm rot="5400000">
                <a:off x="5366638" y="7662040"/>
                <a:ext cx="0" cy="177900"/>
              </a:xfrm>
              <a:prstGeom prst="straightConnector1">
                <a:avLst/>
              </a:prstGeom>
              <a:noFill/>
              <a:ln w="9525" cap="flat" cmpd="sng">
                <a:solidFill>
                  <a:schemeClr val="accent2">
                    <a:lumMod val="75000"/>
                  </a:schemeClr>
                </a:solidFill>
                <a:prstDash val="solid"/>
                <a:round/>
                <a:headEnd type="none" w="med" len="med"/>
                <a:tailEnd type="none" w="med" len="med"/>
              </a:ln>
            </p:spPr>
          </p:cxnSp>
          <p:grpSp>
            <p:nvGrpSpPr>
              <p:cNvPr id="584" name="Group 583">
                <a:extLst>
                  <a:ext uri="{FF2B5EF4-FFF2-40B4-BE49-F238E27FC236}">
                    <a16:creationId xmlns:a16="http://schemas.microsoft.com/office/drawing/2014/main" id="{F9D7D054-EB5C-4A36-B3D7-3E10702E507D}"/>
                  </a:ext>
                </a:extLst>
              </p:cNvPr>
              <p:cNvGrpSpPr/>
              <p:nvPr/>
            </p:nvGrpSpPr>
            <p:grpSpPr>
              <a:xfrm>
                <a:off x="5005287" y="7060366"/>
                <a:ext cx="1487077" cy="513756"/>
                <a:chOff x="345678" y="6751842"/>
                <a:chExt cx="1487077" cy="513756"/>
              </a:xfrm>
            </p:grpSpPr>
            <p:grpSp>
              <p:nvGrpSpPr>
                <p:cNvPr id="677" name="Group 676">
                  <a:extLst>
                    <a:ext uri="{FF2B5EF4-FFF2-40B4-BE49-F238E27FC236}">
                      <a16:creationId xmlns:a16="http://schemas.microsoft.com/office/drawing/2014/main" id="{440AC6AF-B400-4C38-BFBD-4F92FD334525}"/>
                    </a:ext>
                  </a:extLst>
                </p:cNvPr>
                <p:cNvGrpSpPr/>
                <p:nvPr/>
              </p:nvGrpSpPr>
              <p:grpSpPr>
                <a:xfrm>
                  <a:off x="345678" y="6751842"/>
                  <a:ext cx="1487077" cy="513756"/>
                  <a:chOff x="4401087" y="5671733"/>
                  <a:chExt cx="1487077" cy="513756"/>
                </a:xfrm>
              </p:grpSpPr>
              <p:grpSp>
                <p:nvGrpSpPr>
                  <p:cNvPr id="679" name="Group 678">
                    <a:extLst>
                      <a:ext uri="{FF2B5EF4-FFF2-40B4-BE49-F238E27FC236}">
                        <a16:creationId xmlns:a16="http://schemas.microsoft.com/office/drawing/2014/main" id="{17C2DD81-B887-404C-BCC2-F9E87FD9A2C9}"/>
                      </a:ext>
                    </a:extLst>
                  </p:cNvPr>
                  <p:cNvGrpSpPr/>
                  <p:nvPr/>
                </p:nvGrpSpPr>
                <p:grpSpPr>
                  <a:xfrm>
                    <a:off x="4401087" y="5671733"/>
                    <a:ext cx="513756" cy="513756"/>
                    <a:chOff x="4242118" y="5770594"/>
                    <a:chExt cx="665160" cy="665160"/>
                  </a:xfrm>
                </p:grpSpPr>
                <p:sp>
                  <p:nvSpPr>
                    <p:cNvPr id="681" name="Partial Circle 680">
                      <a:extLst>
                        <a:ext uri="{FF2B5EF4-FFF2-40B4-BE49-F238E27FC236}">
                          <a16:creationId xmlns:a16="http://schemas.microsoft.com/office/drawing/2014/main" id="{BFF25700-AEE0-43FD-9A16-97536DB434AB}"/>
                        </a:ext>
                      </a:extLst>
                    </p:cNvPr>
                    <p:cNvSpPr/>
                    <p:nvPr/>
                  </p:nvSpPr>
                  <p:spPr>
                    <a:xfrm>
                      <a:off x="4242118" y="5770594"/>
                      <a:ext cx="665160" cy="665160"/>
                    </a:xfrm>
                    <a:prstGeom prst="pie">
                      <a:avLst>
                        <a:gd name="adj1" fmla="val 5282855"/>
                        <a:gd name="adj2" fmla="val 16200000"/>
                      </a:avLst>
                    </a:prstGeom>
                    <a:solidFill>
                      <a:schemeClr val="accent2">
                        <a:lumMod val="75000"/>
                      </a:schemeClr>
                    </a:solidFill>
                    <a:ln>
                      <a:noFill/>
                    </a:ln>
                  </p:spPr>
                  <p:txBody>
                    <a:bodyPr spcFirstLastPara="1" wrap="square" lIns="91425" tIns="91425" rIns="91425" bIns="91425" anchor="ctr" anchorCtr="0">
                      <a:noAutofit/>
                    </a:bodyPr>
                    <a:lstStyle/>
                    <a:p>
                      <a:pPr>
                        <a:buClr>
                          <a:srgbClr val="000000"/>
                        </a:buClr>
                      </a:pPr>
                      <a:endParaRPr lang="en-US" sz="1400" kern="0">
                        <a:solidFill>
                          <a:schemeClr val="tx2"/>
                        </a:solidFill>
                        <a:latin typeface="Arial"/>
                        <a:cs typeface="Arial"/>
                      </a:endParaRPr>
                    </a:p>
                  </p:txBody>
                </p:sp>
                <p:sp>
                  <p:nvSpPr>
                    <p:cNvPr id="682" name="Google Shape;507;p25">
                      <a:extLst>
                        <a:ext uri="{FF2B5EF4-FFF2-40B4-BE49-F238E27FC236}">
                          <a16:creationId xmlns:a16="http://schemas.microsoft.com/office/drawing/2014/main" id="{315F09BA-A523-4354-999B-7DAC87AEC9FF}"/>
                        </a:ext>
                      </a:extLst>
                    </p:cNvPr>
                    <p:cNvSpPr/>
                    <p:nvPr/>
                  </p:nvSpPr>
                  <p:spPr>
                    <a:xfrm>
                      <a:off x="4313576" y="5838557"/>
                      <a:ext cx="522244" cy="529235"/>
                    </a:xfrm>
                    <a:prstGeom prst="roundRect">
                      <a:avLst>
                        <a:gd name="adj" fmla="val 50000"/>
                      </a:avLst>
                    </a:prstGeom>
                    <a:solidFill>
                      <a:srgbClr val="F3F3F3"/>
                    </a:solidFill>
                    <a:ln>
                      <a:solidFill>
                        <a:schemeClr val="bg1"/>
                      </a:solidFill>
                      <a:prstDash val="sysDash"/>
                    </a:ln>
                    <a:effectLst>
                      <a:outerShdw blurRad="114300" dist="85725" dir="3840000" algn="bl" rotWithShape="0">
                        <a:srgbClr val="000000">
                          <a:alpha val="18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2"/>
                        </a:solidFill>
                        <a:effectLst/>
                        <a:uLnTx/>
                        <a:uFillTx/>
                        <a:latin typeface="Arial"/>
                        <a:cs typeface="Arial"/>
                        <a:sym typeface="Arial"/>
                      </a:endParaRPr>
                    </a:p>
                  </p:txBody>
                </p:sp>
                <p:sp>
                  <p:nvSpPr>
                    <p:cNvPr id="683" name="Google Shape;508;p25">
                      <a:extLst>
                        <a:ext uri="{FF2B5EF4-FFF2-40B4-BE49-F238E27FC236}">
                          <a16:creationId xmlns:a16="http://schemas.microsoft.com/office/drawing/2014/main" id="{65027C92-9056-4392-8C7E-CD4133570D0E}"/>
                        </a:ext>
                      </a:extLst>
                    </p:cNvPr>
                    <p:cNvSpPr/>
                    <p:nvPr/>
                  </p:nvSpPr>
                  <p:spPr>
                    <a:xfrm>
                      <a:off x="4352270" y="5880746"/>
                      <a:ext cx="444856" cy="444856"/>
                    </a:xfrm>
                    <a:prstGeom prst="ellipse">
                      <a:avLst/>
                    </a:prstGeom>
                    <a:solidFill>
                      <a:srgbClr val="F3F3F3"/>
                    </a:solidFill>
                    <a:ln w="12700">
                      <a:solidFill>
                        <a:schemeClr val="accent2">
                          <a:lumMod val="75000"/>
                        </a:schemeClr>
                      </a:solidFill>
                      <a:prstDash val="sysDash"/>
                    </a:ln>
                    <a:effectLst>
                      <a:outerShdw blurRad="114300" dist="85725" dir="3840000" algn="bl" rotWithShape="0">
                        <a:srgbClr val="000000">
                          <a:alpha val="18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2"/>
                        </a:solidFill>
                        <a:effectLst/>
                        <a:uLnTx/>
                        <a:uFillTx/>
                        <a:latin typeface="Arial"/>
                        <a:cs typeface="Arial"/>
                        <a:sym typeface="Arial"/>
                      </a:endParaRPr>
                    </a:p>
                  </p:txBody>
                </p:sp>
              </p:grpSp>
              <p:sp>
                <p:nvSpPr>
                  <p:cNvPr id="680" name="TextBox 679">
                    <a:extLst>
                      <a:ext uri="{FF2B5EF4-FFF2-40B4-BE49-F238E27FC236}">
                        <a16:creationId xmlns:a16="http://schemas.microsoft.com/office/drawing/2014/main" id="{13319B2B-7452-4F1A-B50B-A392B9D624FC}"/>
                      </a:ext>
                    </a:extLst>
                  </p:cNvPr>
                  <p:cNvSpPr txBox="1"/>
                  <p:nvPr/>
                </p:nvSpPr>
                <p:spPr>
                  <a:xfrm>
                    <a:off x="4808011" y="5728043"/>
                    <a:ext cx="1080153" cy="369332"/>
                  </a:xfrm>
                  <a:prstGeom prst="rect">
                    <a:avLst/>
                  </a:prstGeom>
                  <a:noFill/>
                </p:spPr>
                <p:txBody>
                  <a:bodyPr wrap="square">
                    <a:spAutoFit/>
                  </a:bodyPr>
                  <a:lstStyle/>
                  <a:p>
                    <a:pPr algn="ctr"/>
                    <a:r>
                      <a:rPr lang="en-US" sz="900" b="1" spc="20" dirty="0">
                        <a:solidFill>
                          <a:schemeClr val="accent2">
                            <a:lumMod val="75000"/>
                          </a:schemeClr>
                        </a:solidFill>
                        <a:latin typeface="Trebuchet MS"/>
                        <a:cs typeface="Trebuchet MS"/>
                      </a:rPr>
                      <a:t>General Forman</a:t>
                    </a:r>
                  </a:p>
                  <a:p>
                    <a:pPr algn="ctr"/>
                    <a:r>
                      <a:rPr lang="en-US" sz="900" b="1" spc="20" dirty="0">
                        <a:solidFill>
                          <a:schemeClr val="accent2">
                            <a:lumMod val="75000"/>
                          </a:schemeClr>
                        </a:solidFill>
                        <a:latin typeface="Trebuchet MS"/>
                        <a:cs typeface="Trebuchet MS"/>
                      </a:rPr>
                      <a:t>Piling </a:t>
                    </a:r>
                    <a:endParaRPr lang="en-US" sz="900" dirty="0">
                      <a:solidFill>
                        <a:schemeClr val="accent2">
                          <a:lumMod val="75000"/>
                        </a:schemeClr>
                      </a:solidFill>
                    </a:endParaRPr>
                  </a:p>
                </p:txBody>
              </p:sp>
            </p:grpSp>
            <p:pic>
              <p:nvPicPr>
                <p:cNvPr id="678" name="Picture 677" descr="Shape&#10;&#10;Description automatically generated with low confidence">
                  <a:extLst>
                    <a:ext uri="{FF2B5EF4-FFF2-40B4-BE49-F238E27FC236}">
                      <a16:creationId xmlns:a16="http://schemas.microsoft.com/office/drawing/2014/main" id="{35CEF76B-DEBD-4FB9-8ED7-2A1E120EA0D8}"/>
                    </a:ext>
                  </a:extLst>
                </p:cNvPr>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73425" y="6863597"/>
                  <a:ext cx="246888" cy="246888"/>
                </a:xfrm>
                <a:prstGeom prst="rect">
                  <a:avLst/>
                </a:prstGeom>
              </p:spPr>
            </p:pic>
          </p:grpSp>
          <p:grpSp>
            <p:nvGrpSpPr>
              <p:cNvPr id="585" name="Group 584">
                <a:extLst>
                  <a:ext uri="{FF2B5EF4-FFF2-40B4-BE49-F238E27FC236}">
                    <a16:creationId xmlns:a16="http://schemas.microsoft.com/office/drawing/2014/main" id="{50BE30DD-243B-410A-A21C-B7627D37FB22}"/>
                  </a:ext>
                </a:extLst>
              </p:cNvPr>
              <p:cNvGrpSpPr/>
              <p:nvPr/>
            </p:nvGrpSpPr>
            <p:grpSpPr>
              <a:xfrm>
                <a:off x="5446604" y="7504389"/>
                <a:ext cx="1370239" cy="513756"/>
                <a:chOff x="101971" y="7571746"/>
                <a:chExt cx="1370239" cy="513756"/>
              </a:xfrm>
            </p:grpSpPr>
            <p:grpSp>
              <p:nvGrpSpPr>
                <p:cNvPr id="670" name="Group 669">
                  <a:extLst>
                    <a:ext uri="{FF2B5EF4-FFF2-40B4-BE49-F238E27FC236}">
                      <a16:creationId xmlns:a16="http://schemas.microsoft.com/office/drawing/2014/main" id="{9273626B-616A-40B7-8F86-38B10493F495}"/>
                    </a:ext>
                  </a:extLst>
                </p:cNvPr>
                <p:cNvGrpSpPr/>
                <p:nvPr/>
              </p:nvGrpSpPr>
              <p:grpSpPr>
                <a:xfrm>
                  <a:off x="101971" y="7571746"/>
                  <a:ext cx="1370239" cy="513756"/>
                  <a:chOff x="4401087" y="5671733"/>
                  <a:chExt cx="1370239" cy="513756"/>
                </a:xfrm>
              </p:grpSpPr>
              <p:grpSp>
                <p:nvGrpSpPr>
                  <p:cNvPr id="672" name="Group 671">
                    <a:extLst>
                      <a:ext uri="{FF2B5EF4-FFF2-40B4-BE49-F238E27FC236}">
                        <a16:creationId xmlns:a16="http://schemas.microsoft.com/office/drawing/2014/main" id="{05EC9CB5-64A9-4AF4-97B1-5C0C246ACCEE}"/>
                      </a:ext>
                    </a:extLst>
                  </p:cNvPr>
                  <p:cNvGrpSpPr/>
                  <p:nvPr/>
                </p:nvGrpSpPr>
                <p:grpSpPr>
                  <a:xfrm>
                    <a:off x="4401087" y="5671733"/>
                    <a:ext cx="513756" cy="513756"/>
                    <a:chOff x="4242118" y="5770594"/>
                    <a:chExt cx="665160" cy="665160"/>
                  </a:xfrm>
                </p:grpSpPr>
                <p:sp>
                  <p:nvSpPr>
                    <p:cNvPr id="674" name="Partial Circle 673">
                      <a:extLst>
                        <a:ext uri="{FF2B5EF4-FFF2-40B4-BE49-F238E27FC236}">
                          <a16:creationId xmlns:a16="http://schemas.microsoft.com/office/drawing/2014/main" id="{6C10D068-5A68-4440-B65B-B53854814C3D}"/>
                        </a:ext>
                      </a:extLst>
                    </p:cNvPr>
                    <p:cNvSpPr/>
                    <p:nvPr/>
                  </p:nvSpPr>
                  <p:spPr>
                    <a:xfrm>
                      <a:off x="4242118" y="5770594"/>
                      <a:ext cx="665160" cy="665160"/>
                    </a:xfrm>
                    <a:prstGeom prst="pie">
                      <a:avLst>
                        <a:gd name="adj1" fmla="val 5282855"/>
                        <a:gd name="adj2" fmla="val 16200000"/>
                      </a:avLst>
                    </a:prstGeom>
                    <a:solidFill>
                      <a:schemeClr val="tx1">
                        <a:lumMod val="50000"/>
                        <a:lumOff val="50000"/>
                      </a:schemeClr>
                    </a:solidFill>
                    <a:ln>
                      <a:noFill/>
                    </a:ln>
                  </p:spPr>
                  <p:txBody>
                    <a:bodyPr spcFirstLastPara="1" wrap="square" lIns="91425" tIns="91425" rIns="91425" bIns="91425" anchor="ctr" anchorCtr="0">
                      <a:noAutofit/>
                    </a:bodyPr>
                    <a:lstStyle/>
                    <a:p>
                      <a:pPr>
                        <a:buClr>
                          <a:srgbClr val="000000"/>
                        </a:buClr>
                      </a:pPr>
                      <a:endParaRPr lang="en-US" sz="1400" kern="0">
                        <a:solidFill>
                          <a:schemeClr val="tx2"/>
                        </a:solidFill>
                        <a:latin typeface="Arial"/>
                        <a:cs typeface="Arial"/>
                      </a:endParaRPr>
                    </a:p>
                  </p:txBody>
                </p:sp>
                <p:sp>
                  <p:nvSpPr>
                    <p:cNvPr id="675" name="Google Shape;507;p25">
                      <a:extLst>
                        <a:ext uri="{FF2B5EF4-FFF2-40B4-BE49-F238E27FC236}">
                          <a16:creationId xmlns:a16="http://schemas.microsoft.com/office/drawing/2014/main" id="{1BF74C46-9A4A-413E-8092-983D696C0C23}"/>
                        </a:ext>
                      </a:extLst>
                    </p:cNvPr>
                    <p:cNvSpPr/>
                    <p:nvPr/>
                  </p:nvSpPr>
                  <p:spPr>
                    <a:xfrm>
                      <a:off x="4313576" y="5838557"/>
                      <a:ext cx="522244" cy="529235"/>
                    </a:xfrm>
                    <a:prstGeom prst="roundRect">
                      <a:avLst>
                        <a:gd name="adj" fmla="val 50000"/>
                      </a:avLst>
                    </a:prstGeom>
                    <a:solidFill>
                      <a:srgbClr val="F3F3F3"/>
                    </a:solidFill>
                    <a:ln>
                      <a:solidFill>
                        <a:schemeClr val="bg1"/>
                      </a:solidFill>
                      <a:prstDash val="sysDash"/>
                    </a:ln>
                    <a:effectLst>
                      <a:outerShdw blurRad="114300" dist="85725" dir="3840000" algn="bl" rotWithShape="0">
                        <a:srgbClr val="000000">
                          <a:alpha val="18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2"/>
                        </a:solidFill>
                        <a:effectLst/>
                        <a:uLnTx/>
                        <a:uFillTx/>
                        <a:latin typeface="Arial"/>
                        <a:cs typeface="Arial"/>
                        <a:sym typeface="Arial"/>
                      </a:endParaRPr>
                    </a:p>
                  </p:txBody>
                </p:sp>
                <p:sp>
                  <p:nvSpPr>
                    <p:cNvPr id="676" name="Google Shape;508;p25">
                      <a:extLst>
                        <a:ext uri="{FF2B5EF4-FFF2-40B4-BE49-F238E27FC236}">
                          <a16:creationId xmlns:a16="http://schemas.microsoft.com/office/drawing/2014/main" id="{5B524C3B-FB6A-4854-BC89-68E989C0960A}"/>
                        </a:ext>
                      </a:extLst>
                    </p:cNvPr>
                    <p:cNvSpPr/>
                    <p:nvPr/>
                  </p:nvSpPr>
                  <p:spPr>
                    <a:xfrm>
                      <a:off x="4352270" y="5880746"/>
                      <a:ext cx="444856" cy="444856"/>
                    </a:xfrm>
                    <a:prstGeom prst="ellipse">
                      <a:avLst/>
                    </a:prstGeom>
                    <a:solidFill>
                      <a:srgbClr val="F3F3F3"/>
                    </a:solidFill>
                    <a:ln w="12700">
                      <a:solidFill>
                        <a:schemeClr val="tx2"/>
                      </a:solidFill>
                      <a:prstDash val="sysDash"/>
                    </a:ln>
                    <a:effectLst>
                      <a:outerShdw blurRad="114300" dist="85725" dir="3840000" algn="bl" rotWithShape="0">
                        <a:srgbClr val="000000">
                          <a:alpha val="18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2"/>
                        </a:solidFill>
                        <a:effectLst/>
                        <a:uLnTx/>
                        <a:uFillTx/>
                        <a:latin typeface="Arial"/>
                        <a:cs typeface="Arial"/>
                        <a:sym typeface="Arial"/>
                      </a:endParaRPr>
                    </a:p>
                  </p:txBody>
                </p:sp>
              </p:grpSp>
              <p:sp>
                <p:nvSpPr>
                  <p:cNvPr id="673" name="TextBox 672">
                    <a:extLst>
                      <a:ext uri="{FF2B5EF4-FFF2-40B4-BE49-F238E27FC236}">
                        <a16:creationId xmlns:a16="http://schemas.microsoft.com/office/drawing/2014/main" id="{3A3E6170-AB0E-4AFF-8EB9-3B5404BB36A8}"/>
                      </a:ext>
                    </a:extLst>
                  </p:cNvPr>
                  <p:cNvSpPr txBox="1"/>
                  <p:nvPr/>
                </p:nvSpPr>
                <p:spPr>
                  <a:xfrm>
                    <a:off x="4691173" y="5797938"/>
                    <a:ext cx="1080153" cy="230832"/>
                  </a:xfrm>
                  <a:prstGeom prst="rect">
                    <a:avLst/>
                  </a:prstGeom>
                  <a:noFill/>
                </p:spPr>
                <p:txBody>
                  <a:bodyPr wrap="square">
                    <a:spAutoFit/>
                  </a:bodyPr>
                  <a:lstStyle/>
                  <a:p>
                    <a:pPr algn="ctr"/>
                    <a:r>
                      <a:rPr lang="en-US" sz="900" spc="20" dirty="0">
                        <a:solidFill>
                          <a:schemeClr val="tx2"/>
                        </a:solidFill>
                        <a:latin typeface="Trebuchet MS"/>
                        <a:cs typeface="Trebuchet MS"/>
                      </a:rPr>
                      <a:t>Rig Operator </a:t>
                    </a:r>
                    <a:endParaRPr lang="en-US" sz="900" dirty="0">
                      <a:solidFill>
                        <a:schemeClr val="tx2"/>
                      </a:solidFill>
                    </a:endParaRPr>
                  </a:p>
                </p:txBody>
              </p:sp>
            </p:grpSp>
            <p:pic>
              <p:nvPicPr>
                <p:cNvPr id="671" name="Picture 670" descr="Shape&#10;&#10;Description automatically generated with low confidence">
                  <a:extLst>
                    <a:ext uri="{FF2B5EF4-FFF2-40B4-BE49-F238E27FC236}">
                      <a16:creationId xmlns:a16="http://schemas.microsoft.com/office/drawing/2014/main" id="{97133080-E61D-4216-BE96-7753C737AC4D}"/>
                    </a:ext>
                  </a:extLst>
                </p:cNvPr>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49643" y="7705587"/>
                  <a:ext cx="228600" cy="228600"/>
                </a:xfrm>
                <a:prstGeom prst="rect">
                  <a:avLst/>
                </a:prstGeom>
              </p:spPr>
            </p:pic>
          </p:grpSp>
          <p:grpSp>
            <p:nvGrpSpPr>
              <p:cNvPr id="587" name="Group 586">
                <a:extLst>
                  <a:ext uri="{FF2B5EF4-FFF2-40B4-BE49-F238E27FC236}">
                    <a16:creationId xmlns:a16="http://schemas.microsoft.com/office/drawing/2014/main" id="{EC7B665F-E2EC-4B56-B769-4B4A876705DE}"/>
                  </a:ext>
                </a:extLst>
              </p:cNvPr>
              <p:cNvGrpSpPr/>
              <p:nvPr/>
            </p:nvGrpSpPr>
            <p:grpSpPr>
              <a:xfrm>
                <a:off x="5446604" y="8618726"/>
                <a:ext cx="1036968" cy="513756"/>
                <a:chOff x="4834648" y="7372130"/>
                <a:chExt cx="1036968" cy="513756"/>
              </a:xfrm>
            </p:grpSpPr>
            <p:grpSp>
              <p:nvGrpSpPr>
                <p:cNvPr id="656" name="Group 655">
                  <a:extLst>
                    <a:ext uri="{FF2B5EF4-FFF2-40B4-BE49-F238E27FC236}">
                      <a16:creationId xmlns:a16="http://schemas.microsoft.com/office/drawing/2014/main" id="{CDE44BD2-C947-42FC-A752-DB86EF464AAF}"/>
                    </a:ext>
                  </a:extLst>
                </p:cNvPr>
                <p:cNvGrpSpPr/>
                <p:nvPr/>
              </p:nvGrpSpPr>
              <p:grpSpPr>
                <a:xfrm>
                  <a:off x="4834648" y="7372130"/>
                  <a:ext cx="1036968" cy="513756"/>
                  <a:chOff x="4401087" y="5671733"/>
                  <a:chExt cx="1036968" cy="513756"/>
                </a:xfrm>
              </p:grpSpPr>
              <p:grpSp>
                <p:nvGrpSpPr>
                  <p:cNvPr id="658" name="Group 657">
                    <a:extLst>
                      <a:ext uri="{FF2B5EF4-FFF2-40B4-BE49-F238E27FC236}">
                        <a16:creationId xmlns:a16="http://schemas.microsoft.com/office/drawing/2014/main" id="{72E70503-FFEE-4EDC-8901-152625474225}"/>
                      </a:ext>
                    </a:extLst>
                  </p:cNvPr>
                  <p:cNvGrpSpPr/>
                  <p:nvPr/>
                </p:nvGrpSpPr>
                <p:grpSpPr>
                  <a:xfrm>
                    <a:off x="4401087" y="5671733"/>
                    <a:ext cx="513756" cy="513756"/>
                    <a:chOff x="4242118" y="5770594"/>
                    <a:chExt cx="665160" cy="665160"/>
                  </a:xfrm>
                </p:grpSpPr>
                <p:sp>
                  <p:nvSpPr>
                    <p:cNvPr id="660" name="Partial Circle 659">
                      <a:extLst>
                        <a:ext uri="{FF2B5EF4-FFF2-40B4-BE49-F238E27FC236}">
                          <a16:creationId xmlns:a16="http://schemas.microsoft.com/office/drawing/2014/main" id="{D95909F2-72F0-4266-A54A-F8023AE1B48E}"/>
                        </a:ext>
                      </a:extLst>
                    </p:cNvPr>
                    <p:cNvSpPr/>
                    <p:nvPr/>
                  </p:nvSpPr>
                  <p:spPr>
                    <a:xfrm>
                      <a:off x="4242118" y="5770594"/>
                      <a:ext cx="665160" cy="665160"/>
                    </a:xfrm>
                    <a:prstGeom prst="pie">
                      <a:avLst>
                        <a:gd name="adj1" fmla="val 5282855"/>
                        <a:gd name="adj2" fmla="val 16200000"/>
                      </a:avLst>
                    </a:prstGeom>
                    <a:solidFill>
                      <a:schemeClr val="tx1">
                        <a:lumMod val="50000"/>
                        <a:lumOff val="50000"/>
                      </a:schemeClr>
                    </a:solidFill>
                    <a:ln>
                      <a:noFill/>
                    </a:ln>
                  </p:spPr>
                  <p:txBody>
                    <a:bodyPr spcFirstLastPara="1" wrap="square" lIns="91425" tIns="91425" rIns="91425" bIns="91425" anchor="ctr" anchorCtr="0">
                      <a:noAutofit/>
                    </a:bodyPr>
                    <a:lstStyle/>
                    <a:p>
                      <a:pPr>
                        <a:buClr>
                          <a:srgbClr val="000000"/>
                        </a:buClr>
                      </a:pPr>
                      <a:endParaRPr lang="en-US" sz="1400" kern="0">
                        <a:solidFill>
                          <a:schemeClr val="tx2"/>
                        </a:solidFill>
                        <a:latin typeface="Arial"/>
                        <a:cs typeface="Arial"/>
                      </a:endParaRPr>
                    </a:p>
                  </p:txBody>
                </p:sp>
                <p:sp>
                  <p:nvSpPr>
                    <p:cNvPr id="661" name="Google Shape;507;p25">
                      <a:extLst>
                        <a:ext uri="{FF2B5EF4-FFF2-40B4-BE49-F238E27FC236}">
                          <a16:creationId xmlns:a16="http://schemas.microsoft.com/office/drawing/2014/main" id="{4CEF9A7F-327D-4E39-A9DC-926E5ACEFCD5}"/>
                        </a:ext>
                      </a:extLst>
                    </p:cNvPr>
                    <p:cNvSpPr/>
                    <p:nvPr/>
                  </p:nvSpPr>
                  <p:spPr>
                    <a:xfrm>
                      <a:off x="4313576" y="5838557"/>
                      <a:ext cx="522244" cy="529235"/>
                    </a:xfrm>
                    <a:prstGeom prst="roundRect">
                      <a:avLst>
                        <a:gd name="adj" fmla="val 50000"/>
                      </a:avLst>
                    </a:prstGeom>
                    <a:solidFill>
                      <a:srgbClr val="F3F3F3"/>
                    </a:solidFill>
                    <a:ln>
                      <a:solidFill>
                        <a:schemeClr val="bg1"/>
                      </a:solidFill>
                      <a:prstDash val="sysDash"/>
                    </a:ln>
                    <a:effectLst>
                      <a:outerShdw blurRad="114300" dist="85725" dir="3840000" algn="bl" rotWithShape="0">
                        <a:srgbClr val="000000">
                          <a:alpha val="18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2"/>
                        </a:solidFill>
                        <a:effectLst/>
                        <a:uLnTx/>
                        <a:uFillTx/>
                        <a:latin typeface="Arial"/>
                        <a:cs typeface="Arial"/>
                        <a:sym typeface="Arial"/>
                      </a:endParaRPr>
                    </a:p>
                  </p:txBody>
                </p:sp>
                <p:sp>
                  <p:nvSpPr>
                    <p:cNvPr id="662" name="Google Shape;508;p25">
                      <a:extLst>
                        <a:ext uri="{FF2B5EF4-FFF2-40B4-BE49-F238E27FC236}">
                          <a16:creationId xmlns:a16="http://schemas.microsoft.com/office/drawing/2014/main" id="{18123F82-8BF2-47C1-A628-2D19A15A01A7}"/>
                        </a:ext>
                      </a:extLst>
                    </p:cNvPr>
                    <p:cNvSpPr/>
                    <p:nvPr/>
                  </p:nvSpPr>
                  <p:spPr>
                    <a:xfrm>
                      <a:off x="4352270" y="5880746"/>
                      <a:ext cx="444856" cy="444856"/>
                    </a:xfrm>
                    <a:prstGeom prst="ellipse">
                      <a:avLst/>
                    </a:prstGeom>
                    <a:solidFill>
                      <a:srgbClr val="F3F3F3"/>
                    </a:solidFill>
                    <a:ln w="12700">
                      <a:solidFill>
                        <a:schemeClr val="tx2"/>
                      </a:solidFill>
                      <a:prstDash val="sysDash"/>
                    </a:ln>
                    <a:effectLst>
                      <a:outerShdw blurRad="114300" dist="85725" dir="3840000" algn="bl" rotWithShape="0">
                        <a:srgbClr val="000000">
                          <a:alpha val="18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2"/>
                        </a:solidFill>
                        <a:effectLst/>
                        <a:uLnTx/>
                        <a:uFillTx/>
                        <a:latin typeface="Arial"/>
                        <a:cs typeface="Arial"/>
                        <a:sym typeface="Arial"/>
                      </a:endParaRPr>
                    </a:p>
                  </p:txBody>
                </p:sp>
              </p:grpSp>
              <p:sp>
                <p:nvSpPr>
                  <p:cNvPr id="659" name="TextBox 658">
                    <a:extLst>
                      <a:ext uri="{FF2B5EF4-FFF2-40B4-BE49-F238E27FC236}">
                        <a16:creationId xmlns:a16="http://schemas.microsoft.com/office/drawing/2014/main" id="{2DE2B64B-BFB6-40A0-BAE1-DF7351E9628E}"/>
                      </a:ext>
                    </a:extLst>
                  </p:cNvPr>
                  <p:cNvSpPr txBox="1"/>
                  <p:nvPr/>
                </p:nvSpPr>
                <p:spPr>
                  <a:xfrm>
                    <a:off x="4776781" y="5803516"/>
                    <a:ext cx="661274" cy="230832"/>
                  </a:xfrm>
                  <a:prstGeom prst="rect">
                    <a:avLst/>
                  </a:prstGeom>
                  <a:noFill/>
                </p:spPr>
                <p:txBody>
                  <a:bodyPr wrap="square">
                    <a:spAutoFit/>
                  </a:bodyPr>
                  <a:lstStyle/>
                  <a:p>
                    <a:pPr algn="ctr"/>
                    <a:r>
                      <a:rPr lang="en-US" sz="900" spc="20" dirty="0">
                        <a:solidFill>
                          <a:schemeClr val="tx2"/>
                        </a:solidFill>
                        <a:latin typeface="Trebuchet MS"/>
                        <a:cs typeface="Trebuchet MS"/>
                      </a:rPr>
                      <a:t>Welder</a:t>
                    </a:r>
                    <a:endParaRPr lang="en-US" sz="900" dirty="0">
                      <a:solidFill>
                        <a:schemeClr val="tx2"/>
                      </a:solidFill>
                    </a:endParaRPr>
                  </a:p>
                </p:txBody>
              </p:sp>
            </p:grpSp>
            <p:pic>
              <p:nvPicPr>
                <p:cNvPr id="657" name="Picture 656" descr="Shape&#10;&#10;Description automatically generated with low confidence">
                  <a:extLst>
                    <a:ext uri="{FF2B5EF4-FFF2-40B4-BE49-F238E27FC236}">
                      <a16:creationId xmlns:a16="http://schemas.microsoft.com/office/drawing/2014/main" id="{B3FB66BD-6EBE-4AD5-A9AB-B37612B1ED85}"/>
                    </a:ext>
                  </a:extLst>
                </p:cNvPr>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968392" y="7487366"/>
                  <a:ext cx="246888" cy="246888"/>
                </a:xfrm>
                <a:prstGeom prst="rect">
                  <a:avLst/>
                </a:prstGeom>
              </p:spPr>
            </p:pic>
          </p:grpSp>
          <p:cxnSp>
            <p:nvCxnSpPr>
              <p:cNvPr id="588" name="Straight Connector 587">
                <a:extLst>
                  <a:ext uri="{FF2B5EF4-FFF2-40B4-BE49-F238E27FC236}">
                    <a16:creationId xmlns:a16="http://schemas.microsoft.com/office/drawing/2014/main" id="{172FAD2B-D340-456C-A843-8EDABECBA714}"/>
                  </a:ext>
                </a:extLst>
              </p:cNvPr>
              <p:cNvCxnSpPr/>
              <p:nvPr/>
            </p:nvCxnSpPr>
            <p:spPr>
              <a:xfrm>
                <a:off x="5275313" y="7534636"/>
                <a:ext cx="0" cy="2167128"/>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9" name="Google Shape;2050;p36">
                <a:extLst>
                  <a:ext uri="{FF2B5EF4-FFF2-40B4-BE49-F238E27FC236}">
                    <a16:creationId xmlns:a16="http://schemas.microsoft.com/office/drawing/2014/main" id="{C1E60D6F-645B-4776-8910-92F3FBA49D0E}"/>
                  </a:ext>
                </a:extLst>
              </p:cNvPr>
              <p:cNvCxnSpPr>
                <a:cxnSpLocks/>
              </p:cNvCxnSpPr>
              <p:nvPr/>
            </p:nvCxnSpPr>
            <p:spPr>
              <a:xfrm rot="5400000">
                <a:off x="5364263" y="8227503"/>
                <a:ext cx="0" cy="177900"/>
              </a:xfrm>
              <a:prstGeom prst="straightConnector1">
                <a:avLst/>
              </a:prstGeom>
              <a:noFill/>
              <a:ln w="9525" cap="flat" cmpd="sng">
                <a:solidFill>
                  <a:schemeClr val="accent2">
                    <a:lumMod val="75000"/>
                  </a:schemeClr>
                </a:solidFill>
                <a:prstDash val="solid"/>
                <a:round/>
                <a:headEnd type="none" w="med" len="med"/>
                <a:tailEnd type="none" w="med" len="med"/>
              </a:ln>
            </p:spPr>
          </p:cxnSp>
          <p:cxnSp>
            <p:nvCxnSpPr>
              <p:cNvPr id="590" name="Google Shape;2050;p36">
                <a:extLst>
                  <a:ext uri="{FF2B5EF4-FFF2-40B4-BE49-F238E27FC236}">
                    <a16:creationId xmlns:a16="http://schemas.microsoft.com/office/drawing/2014/main" id="{3749EB8F-4AD8-41E8-B272-08CD267FCAD7}"/>
                  </a:ext>
                </a:extLst>
              </p:cNvPr>
              <p:cNvCxnSpPr>
                <a:cxnSpLocks/>
              </p:cNvCxnSpPr>
              <p:nvPr/>
            </p:nvCxnSpPr>
            <p:spPr>
              <a:xfrm rot="5400000">
                <a:off x="5370720" y="8783441"/>
                <a:ext cx="0" cy="177900"/>
              </a:xfrm>
              <a:prstGeom prst="straightConnector1">
                <a:avLst/>
              </a:prstGeom>
              <a:noFill/>
              <a:ln w="9525" cap="flat" cmpd="sng">
                <a:solidFill>
                  <a:schemeClr val="accent2">
                    <a:lumMod val="75000"/>
                  </a:schemeClr>
                </a:solidFill>
                <a:prstDash val="solid"/>
                <a:round/>
                <a:headEnd type="none" w="med" len="med"/>
                <a:tailEnd type="none" w="med" len="med"/>
              </a:ln>
            </p:spPr>
          </p:cxnSp>
          <p:cxnSp>
            <p:nvCxnSpPr>
              <p:cNvPr id="591" name="Google Shape;2050;p36">
                <a:extLst>
                  <a:ext uri="{FF2B5EF4-FFF2-40B4-BE49-F238E27FC236}">
                    <a16:creationId xmlns:a16="http://schemas.microsoft.com/office/drawing/2014/main" id="{0E64BF0A-F7B2-48C9-8CA4-7567CF08F868}"/>
                  </a:ext>
                </a:extLst>
              </p:cNvPr>
              <p:cNvCxnSpPr>
                <a:cxnSpLocks/>
              </p:cNvCxnSpPr>
              <p:nvPr/>
            </p:nvCxnSpPr>
            <p:spPr>
              <a:xfrm rot="5400000">
                <a:off x="5189349" y="7961441"/>
                <a:ext cx="0" cy="177900"/>
              </a:xfrm>
              <a:prstGeom prst="straightConnector1">
                <a:avLst/>
              </a:prstGeom>
              <a:noFill/>
              <a:ln w="9525" cap="flat" cmpd="sng">
                <a:solidFill>
                  <a:schemeClr val="accent2">
                    <a:lumMod val="75000"/>
                  </a:schemeClr>
                </a:solidFill>
                <a:prstDash val="solid"/>
                <a:round/>
                <a:headEnd type="none" w="med" len="med"/>
                <a:tailEnd type="none" w="med" len="med"/>
              </a:ln>
            </p:spPr>
          </p:cxnSp>
          <p:cxnSp>
            <p:nvCxnSpPr>
              <p:cNvPr id="592" name="Google Shape;2050;p36">
                <a:extLst>
                  <a:ext uri="{FF2B5EF4-FFF2-40B4-BE49-F238E27FC236}">
                    <a16:creationId xmlns:a16="http://schemas.microsoft.com/office/drawing/2014/main" id="{C7DFCFB2-EEFF-482D-A14F-E3CBF749C4B2}"/>
                  </a:ext>
                </a:extLst>
              </p:cNvPr>
              <p:cNvCxnSpPr>
                <a:cxnSpLocks/>
              </p:cNvCxnSpPr>
              <p:nvPr/>
            </p:nvCxnSpPr>
            <p:spPr>
              <a:xfrm rot="5400000">
                <a:off x="5186363" y="8503005"/>
                <a:ext cx="0" cy="177900"/>
              </a:xfrm>
              <a:prstGeom prst="straightConnector1">
                <a:avLst/>
              </a:prstGeom>
              <a:noFill/>
              <a:ln w="9525" cap="flat" cmpd="sng">
                <a:solidFill>
                  <a:schemeClr val="accent2">
                    <a:lumMod val="75000"/>
                  </a:schemeClr>
                </a:solidFill>
                <a:prstDash val="solid"/>
                <a:round/>
                <a:headEnd type="none" w="med" len="med"/>
                <a:tailEnd type="none" w="med" len="med"/>
              </a:ln>
            </p:spPr>
          </p:cxnSp>
          <p:cxnSp>
            <p:nvCxnSpPr>
              <p:cNvPr id="593" name="Google Shape;2050;p36">
                <a:extLst>
                  <a:ext uri="{FF2B5EF4-FFF2-40B4-BE49-F238E27FC236}">
                    <a16:creationId xmlns:a16="http://schemas.microsoft.com/office/drawing/2014/main" id="{3140A819-9BC8-4B07-9FFC-B0EDBB974F63}"/>
                  </a:ext>
                </a:extLst>
              </p:cNvPr>
              <p:cNvCxnSpPr>
                <a:cxnSpLocks/>
              </p:cNvCxnSpPr>
              <p:nvPr/>
            </p:nvCxnSpPr>
            <p:spPr>
              <a:xfrm rot="5400000">
                <a:off x="5186363" y="9061748"/>
                <a:ext cx="0" cy="177900"/>
              </a:xfrm>
              <a:prstGeom prst="straightConnector1">
                <a:avLst/>
              </a:prstGeom>
              <a:noFill/>
              <a:ln w="9525" cap="flat" cmpd="sng">
                <a:solidFill>
                  <a:schemeClr val="accent2">
                    <a:lumMod val="75000"/>
                  </a:schemeClr>
                </a:solidFill>
                <a:prstDash val="solid"/>
                <a:round/>
                <a:headEnd type="none" w="med" len="med"/>
                <a:tailEnd type="none" w="med" len="med"/>
              </a:ln>
            </p:spPr>
          </p:cxnSp>
          <p:grpSp>
            <p:nvGrpSpPr>
              <p:cNvPr id="594" name="Group 593">
                <a:extLst>
                  <a:ext uri="{FF2B5EF4-FFF2-40B4-BE49-F238E27FC236}">
                    <a16:creationId xmlns:a16="http://schemas.microsoft.com/office/drawing/2014/main" id="{632B132A-1558-40CA-8020-2C878904D9AD}"/>
                  </a:ext>
                </a:extLst>
              </p:cNvPr>
              <p:cNvGrpSpPr/>
              <p:nvPr/>
            </p:nvGrpSpPr>
            <p:grpSpPr>
              <a:xfrm>
                <a:off x="3845288" y="8333422"/>
                <a:ext cx="1276049" cy="513756"/>
                <a:chOff x="4064656" y="6737586"/>
                <a:chExt cx="1276049" cy="513756"/>
              </a:xfrm>
            </p:grpSpPr>
            <p:grpSp>
              <p:nvGrpSpPr>
                <p:cNvPr id="613" name="Group 612">
                  <a:extLst>
                    <a:ext uri="{FF2B5EF4-FFF2-40B4-BE49-F238E27FC236}">
                      <a16:creationId xmlns:a16="http://schemas.microsoft.com/office/drawing/2014/main" id="{1E60ED79-CB17-4D12-89E2-246EDAE5C36D}"/>
                    </a:ext>
                  </a:extLst>
                </p:cNvPr>
                <p:cNvGrpSpPr/>
                <p:nvPr/>
              </p:nvGrpSpPr>
              <p:grpSpPr>
                <a:xfrm>
                  <a:off x="4064656" y="6737586"/>
                  <a:ext cx="1276049" cy="513756"/>
                  <a:chOff x="3638794" y="5671733"/>
                  <a:chExt cx="1276049" cy="513756"/>
                </a:xfrm>
              </p:grpSpPr>
              <p:grpSp>
                <p:nvGrpSpPr>
                  <p:cNvPr id="615" name="Group 614">
                    <a:extLst>
                      <a:ext uri="{FF2B5EF4-FFF2-40B4-BE49-F238E27FC236}">
                        <a16:creationId xmlns:a16="http://schemas.microsoft.com/office/drawing/2014/main" id="{36C61353-0B1F-4B8A-A2E1-FF5FA82A1E04}"/>
                      </a:ext>
                    </a:extLst>
                  </p:cNvPr>
                  <p:cNvGrpSpPr/>
                  <p:nvPr/>
                </p:nvGrpSpPr>
                <p:grpSpPr>
                  <a:xfrm>
                    <a:off x="4401087" y="5671733"/>
                    <a:ext cx="513756" cy="513756"/>
                    <a:chOff x="4242118" y="5770594"/>
                    <a:chExt cx="665160" cy="665160"/>
                  </a:xfrm>
                </p:grpSpPr>
                <p:sp>
                  <p:nvSpPr>
                    <p:cNvPr id="617" name="Partial Circle 616">
                      <a:extLst>
                        <a:ext uri="{FF2B5EF4-FFF2-40B4-BE49-F238E27FC236}">
                          <a16:creationId xmlns:a16="http://schemas.microsoft.com/office/drawing/2014/main" id="{97861E39-C307-4F53-8992-68B305C758CF}"/>
                        </a:ext>
                      </a:extLst>
                    </p:cNvPr>
                    <p:cNvSpPr/>
                    <p:nvPr/>
                  </p:nvSpPr>
                  <p:spPr>
                    <a:xfrm>
                      <a:off x="4242118" y="5770594"/>
                      <a:ext cx="665160" cy="665160"/>
                    </a:xfrm>
                    <a:prstGeom prst="pie">
                      <a:avLst>
                        <a:gd name="adj1" fmla="val 16168365"/>
                        <a:gd name="adj2" fmla="val 5376582"/>
                      </a:avLst>
                    </a:prstGeom>
                    <a:solidFill>
                      <a:schemeClr val="tx1">
                        <a:lumMod val="50000"/>
                        <a:lumOff val="50000"/>
                      </a:schemeClr>
                    </a:solidFill>
                    <a:ln>
                      <a:noFill/>
                    </a:ln>
                  </p:spPr>
                  <p:txBody>
                    <a:bodyPr spcFirstLastPara="1" wrap="square" lIns="91425" tIns="91425" rIns="91425" bIns="91425" anchor="ctr" anchorCtr="0">
                      <a:noAutofit/>
                    </a:bodyPr>
                    <a:lstStyle/>
                    <a:p>
                      <a:pPr>
                        <a:buClr>
                          <a:srgbClr val="000000"/>
                        </a:buClr>
                      </a:pPr>
                      <a:endParaRPr lang="en-US" sz="1400" kern="0">
                        <a:solidFill>
                          <a:schemeClr val="tx2"/>
                        </a:solidFill>
                        <a:latin typeface="Arial"/>
                        <a:cs typeface="Arial"/>
                      </a:endParaRPr>
                    </a:p>
                  </p:txBody>
                </p:sp>
                <p:sp>
                  <p:nvSpPr>
                    <p:cNvPr id="652" name="Google Shape;507;p25">
                      <a:extLst>
                        <a:ext uri="{FF2B5EF4-FFF2-40B4-BE49-F238E27FC236}">
                          <a16:creationId xmlns:a16="http://schemas.microsoft.com/office/drawing/2014/main" id="{1ED7CE33-2AB9-4E8D-8E29-2C61F7DA33C8}"/>
                        </a:ext>
                      </a:extLst>
                    </p:cNvPr>
                    <p:cNvSpPr/>
                    <p:nvPr/>
                  </p:nvSpPr>
                  <p:spPr>
                    <a:xfrm>
                      <a:off x="4313576" y="5838557"/>
                      <a:ext cx="522244" cy="529235"/>
                    </a:xfrm>
                    <a:prstGeom prst="roundRect">
                      <a:avLst>
                        <a:gd name="adj" fmla="val 50000"/>
                      </a:avLst>
                    </a:prstGeom>
                    <a:solidFill>
                      <a:srgbClr val="F3F3F3"/>
                    </a:solidFill>
                    <a:ln>
                      <a:solidFill>
                        <a:schemeClr val="bg1"/>
                      </a:solidFill>
                      <a:prstDash val="sysDash"/>
                    </a:ln>
                    <a:effectLst>
                      <a:outerShdw blurRad="114300" dist="85725" dir="3840000" algn="bl" rotWithShape="0">
                        <a:srgbClr val="000000">
                          <a:alpha val="18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2"/>
                        </a:solidFill>
                        <a:effectLst/>
                        <a:uLnTx/>
                        <a:uFillTx/>
                        <a:latin typeface="Arial"/>
                        <a:cs typeface="Arial"/>
                        <a:sym typeface="Arial"/>
                      </a:endParaRPr>
                    </a:p>
                  </p:txBody>
                </p:sp>
                <p:sp>
                  <p:nvSpPr>
                    <p:cNvPr id="655" name="Google Shape;508;p25">
                      <a:extLst>
                        <a:ext uri="{FF2B5EF4-FFF2-40B4-BE49-F238E27FC236}">
                          <a16:creationId xmlns:a16="http://schemas.microsoft.com/office/drawing/2014/main" id="{827B3661-BAB9-4DC0-882C-04DFF74D96D5}"/>
                        </a:ext>
                      </a:extLst>
                    </p:cNvPr>
                    <p:cNvSpPr/>
                    <p:nvPr/>
                  </p:nvSpPr>
                  <p:spPr>
                    <a:xfrm>
                      <a:off x="4352270" y="5880746"/>
                      <a:ext cx="444856" cy="444856"/>
                    </a:xfrm>
                    <a:prstGeom prst="ellipse">
                      <a:avLst/>
                    </a:prstGeom>
                    <a:solidFill>
                      <a:srgbClr val="F3F3F3"/>
                    </a:solidFill>
                    <a:ln w="12700">
                      <a:solidFill>
                        <a:schemeClr val="tx2"/>
                      </a:solidFill>
                      <a:prstDash val="sysDash"/>
                    </a:ln>
                    <a:effectLst>
                      <a:outerShdw blurRad="114300" dist="85725" dir="3840000" algn="bl" rotWithShape="0">
                        <a:srgbClr val="000000">
                          <a:alpha val="18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2"/>
                        </a:solidFill>
                        <a:effectLst/>
                        <a:uLnTx/>
                        <a:uFillTx/>
                        <a:latin typeface="Arial"/>
                        <a:cs typeface="Arial"/>
                        <a:sym typeface="Arial"/>
                      </a:endParaRPr>
                    </a:p>
                  </p:txBody>
                </p:sp>
              </p:grpSp>
              <p:sp>
                <p:nvSpPr>
                  <p:cNvPr id="616" name="TextBox 615">
                    <a:extLst>
                      <a:ext uri="{FF2B5EF4-FFF2-40B4-BE49-F238E27FC236}">
                        <a16:creationId xmlns:a16="http://schemas.microsoft.com/office/drawing/2014/main" id="{36A955EC-2882-4EB2-A17D-987AA9C5F037}"/>
                      </a:ext>
                    </a:extLst>
                  </p:cNvPr>
                  <p:cNvSpPr txBox="1"/>
                  <p:nvPr/>
                </p:nvSpPr>
                <p:spPr>
                  <a:xfrm>
                    <a:off x="3638794" y="5750589"/>
                    <a:ext cx="1080153" cy="369332"/>
                  </a:xfrm>
                  <a:prstGeom prst="rect">
                    <a:avLst/>
                  </a:prstGeom>
                  <a:noFill/>
                </p:spPr>
                <p:txBody>
                  <a:bodyPr wrap="square">
                    <a:spAutoFit/>
                  </a:bodyPr>
                  <a:lstStyle/>
                  <a:p>
                    <a:pPr algn="ctr"/>
                    <a:r>
                      <a:rPr lang="en-US" sz="900" spc="20" dirty="0">
                        <a:solidFill>
                          <a:schemeClr val="tx2"/>
                        </a:solidFill>
                        <a:latin typeface="Trebuchet MS"/>
                        <a:cs typeface="Trebuchet MS"/>
                      </a:rPr>
                      <a:t>Vibrator  Operator </a:t>
                    </a:r>
                    <a:endParaRPr lang="en-US" sz="900" dirty="0">
                      <a:solidFill>
                        <a:schemeClr val="tx2"/>
                      </a:solidFill>
                    </a:endParaRPr>
                  </a:p>
                </p:txBody>
              </p:sp>
            </p:grpSp>
            <p:pic>
              <p:nvPicPr>
                <p:cNvPr id="614" name="Picture 613" descr="Shape&#10;&#10;Description automatically generated with low confidence">
                  <a:extLst>
                    <a:ext uri="{FF2B5EF4-FFF2-40B4-BE49-F238E27FC236}">
                      <a16:creationId xmlns:a16="http://schemas.microsoft.com/office/drawing/2014/main" id="{BC1F4516-0DC3-4FF0-AC05-411AC6CEA4AC}"/>
                    </a:ext>
                  </a:extLst>
                </p:cNvPr>
                <p:cNvPicPr>
                  <a:picLocks noChangeAspect="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970168" y="6878063"/>
                  <a:ext cx="228600" cy="228600"/>
                </a:xfrm>
                <a:prstGeom prst="rect">
                  <a:avLst/>
                </a:prstGeom>
              </p:spPr>
            </p:pic>
          </p:grpSp>
          <p:grpSp>
            <p:nvGrpSpPr>
              <p:cNvPr id="597" name="Group 596">
                <a:extLst>
                  <a:ext uri="{FF2B5EF4-FFF2-40B4-BE49-F238E27FC236}">
                    <a16:creationId xmlns:a16="http://schemas.microsoft.com/office/drawing/2014/main" id="{9B75136E-2D66-4E8D-B539-9198CD2934E3}"/>
                  </a:ext>
                </a:extLst>
              </p:cNvPr>
              <p:cNvGrpSpPr/>
              <p:nvPr/>
            </p:nvGrpSpPr>
            <p:grpSpPr>
              <a:xfrm>
                <a:off x="4142989" y="7780526"/>
                <a:ext cx="978348" cy="513756"/>
                <a:chOff x="4480062" y="8799336"/>
                <a:chExt cx="978348" cy="513756"/>
              </a:xfrm>
            </p:grpSpPr>
            <p:grpSp>
              <p:nvGrpSpPr>
                <p:cNvPr id="606" name="Group 605">
                  <a:extLst>
                    <a:ext uri="{FF2B5EF4-FFF2-40B4-BE49-F238E27FC236}">
                      <a16:creationId xmlns:a16="http://schemas.microsoft.com/office/drawing/2014/main" id="{BB7A2EBC-4892-4722-9528-AD5A91F82049}"/>
                    </a:ext>
                  </a:extLst>
                </p:cNvPr>
                <p:cNvGrpSpPr/>
                <p:nvPr/>
              </p:nvGrpSpPr>
              <p:grpSpPr>
                <a:xfrm>
                  <a:off x="4480062" y="8799336"/>
                  <a:ext cx="978348" cy="513756"/>
                  <a:chOff x="3936495" y="5671733"/>
                  <a:chExt cx="978348" cy="513756"/>
                </a:xfrm>
              </p:grpSpPr>
              <p:grpSp>
                <p:nvGrpSpPr>
                  <p:cNvPr id="608" name="Group 607">
                    <a:extLst>
                      <a:ext uri="{FF2B5EF4-FFF2-40B4-BE49-F238E27FC236}">
                        <a16:creationId xmlns:a16="http://schemas.microsoft.com/office/drawing/2014/main" id="{EC37DFCA-4DB2-4B0A-8632-3879E617B708}"/>
                      </a:ext>
                    </a:extLst>
                  </p:cNvPr>
                  <p:cNvGrpSpPr/>
                  <p:nvPr/>
                </p:nvGrpSpPr>
                <p:grpSpPr>
                  <a:xfrm>
                    <a:off x="4401087" y="5671733"/>
                    <a:ext cx="513756" cy="513756"/>
                    <a:chOff x="4242118" y="5770594"/>
                    <a:chExt cx="665160" cy="665160"/>
                  </a:xfrm>
                </p:grpSpPr>
                <p:sp>
                  <p:nvSpPr>
                    <p:cNvPr id="610" name="Partial Circle 609">
                      <a:extLst>
                        <a:ext uri="{FF2B5EF4-FFF2-40B4-BE49-F238E27FC236}">
                          <a16:creationId xmlns:a16="http://schemas.microsoft.com/office/drawing/2014/main" id="{5F6771AA-BB07-404C-9452-32D310D5780E}"/>
                        </a:ext>
                      </a:extLst>
                    </p:cNvPr>
                    <p:cNvSpPr/>
                    <p:nvPr/>
                  </p:nvSpPr>
                  <p:spPr>
                    <a:xfrm>
                      <a:off x="4242118" y="5770594"/>
                      <a:ext cx="665160" cy="665160"/>
                    </a:xfrm>
                    <a:prstGeom prst="pie">
                      <a:avLst>
                        <a:gd name="adj1" fmla="val 16142652"/>
                        <a:gd name="adj2" fmla="val 5496322"/>
                      </a:avLst>
                    </a:prstGeom>
                    <a:solidFill>
                      <a:schemeClr val="tx1">
                        <a:lumMod val="50000"/>
                        <a:lumOff val="50000"/>
                      </a:schemeClr>
                    </a:solidFill>
                    <a:ln>
                      <a:noFill/>
                    </a:ln>
                  </p:spPr>
                  <p:txBody>
                    <a:bodyPr spcFirstLastPara="1" wrap="square" lIns="91425" tIns="91425" rIns="91425" bIns="91425" anchor="ctr" anchorCtr="0">
                      <a:noAutofit/>
                    </a:bodyPr>
                    <a:lstStyle/>
                    <a:p>
                      <a:pPr>
                        <a:buClr>
                          <a:srgbClr val="000000"/>
                        </a:buClr>
                      </a:pPr>
                      <a:endParaRPr lang="en-US" sz="1400" kern="0">
                        <a:solidFill>
                          <a:schemeClr val="tx2"/>
                        </a:solidFill>
                        <a:latin typeface="Arial"/>
                        <a:cs typeface="Arial"/>
                      </a:endParaRPr>
                    </a:p>
                  </p:txBody>
                </p:sp>
                <p:sp>
                  <p:nvSpPr>
                    <p:cNvPr id="611" name="Google Shape;507;p25">
                      <a:extLst>
                        <a:ext uri="{FF2B5EF4-FFF2-40B4-BE49-F238E27FC236}">
                          <a16:creationId xmlns:a16="http://schemas.microsoft.com/office/drawing/2014/main" id="{B332169C-ACB2-426B-9430-11DFF93D4925}"/>
                        </a:ext>
                      </a:extLst>
                    </p:cNvPr>
                    <p:cNvSpPr/>
                    <p:nvPr/>
                  </p:nvSpPr>
                  <p:spPr>
                    <a:xfrm>
                      <a:off x="4313576" y="5838557"/>
                      <a:ext cx="522244" cy="529235"/>
                    </a:xfrm>
                    <a:prstGeom prst="roundRect">
                      <a:avLst>
                        <a:gd name="adj" fmla="val 50000"/>
                      </a:avLst>
                    </a:prstGeom>
                    <a:solidFill>
                      <a:srgbClr val="F3F3F3"/>
                    </a:solidFill>
                    <a:ln>
                      <a:solidFill>
                        <a:schemeClr val="bg1"/>
                      </a:solidFill>
                      <a:prstDash val="sysDash"/>
                    </a:ln>
                    <a:effectLst>
                      <a:outerShdw blurRad="114300" dist="85725" dir="3840000" algn="bl" rotWithShape="0">
                        <a:srgbClr val="000000">
                          <a:alpha val="18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2"/>
                        </a:solidFill>
                        <a:effectLst/>
                        <a:uLnTx/>
                        <a:uFillTx/>
                        <a:latin typeface="Arial"/>
                        <a:cs typeface="Arial"/>
                        <a:sym typeface="Arial"/>
                      </a:endParaRPr>
                    </a:p>
                  </p:txBody>
                </p:sp>
                <p:sp>
                  <p:nvSpPr>
                    <p:cNvPr id="612" name="Google Shape;508;p25">
                      <a:extLst>
                        <a:ext uri="{FF2B5EF4-FFF2-40B4-BE49-F238E27FC236}">
                          <a16:creationId xmlns:a16="http://schemas.microsoft.com/office/drawing/2014/main" id="{42ACB056-FBF1-41F8-BAF9-26330CB96A5D}"/>
                        </a:ext>
                      </a:extLst>
                    </p:cNvPr>
                    <p:cNvSpPr/>
                    <p:nvPr/>
                  </p:nvSpPr>
                  <p:spPr>
                    <a:xfrm>
                      <a:off x="4352270" y="5880746"/>
                      <a:ext cx="444856" cy="444856"/>
                    </a:xfrm>
                    <a:prstGeom prst="ellipse">
                      <a:avLst/>
                    </a:prstGeom>
                    <a:solidFill>
                      <a:srgbClr val="F3F3F3"/>
                    </a:solidFill>
                    <a:ln w="12700">
                      <a:solidFill>
                        <a:schemeClr val="tx2"/>
                      </a:solidFill>
                      <a:prstDash val="sysDash"/>
                    </a:ln>
                    <a:effectLst>
                      <a:outerShdw blurRad="114300" dist="85725" dir="3840000" algn="bl" rotWithShape="0">
                        <a:srgbClr val="000000">
                          <a:alpha val="18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2"/>
                        </a:solidFill>
                        <a:effectLst/>
                        <a:uLnTx/>
                        <a:uFillTx/>
                        <a:latin typeface="Arial"/>
                        <a:cs typeface="Arial"/>
                        <a:sym typeface="Arial"/>
                      </a:endParaRPr>
                    </a:p>
                  </p:txBody>
                </p:sp>
              </p:grpSp>
              <p:sp>
                <p:nvSpPr>
                  <p:cNvPr id="609" name="TextBox 608">
                    <a:extLst>
                      <a:ext uri="{FF2B5EF4-FFF2-40B4-BE49-F238E27FC236}">
                        <a16:creationId xmlns:a16="http://schemas.microsoft.com/office/drawing/2014/main" id="{D2594C02-BA25-4B87-A88B-D32193AB7CF2}"/>
                      </a:ext>
                    </a:extLst>
                  </p:cNvPr>
                  <p:cNvSpPr txBox="1"/>
                  <p:nvPr/>
                </p:nvSpPr>
                <p:spPr>
                  <a:xfrm>
                    <a:off x="3936495" y="5803516"/>
                    <a:ext cx="595938" cy="230832"/>
                  </a:xfrm>
                  <a:prstGeom prst="rect">
                    <a:avLst/>
                  </a:prstGeom>
                  <a:noFill/>
                </p:spPr>
                <p:txBody>
                  <a:bodyPr wrap="square">
                    <a:spAutoFit/>
                  </a:bodyPr>
                  <a:lstStyle/>
                  <a:p>
                    <a:pPr algn="ctr"/>
                    <a:r>
                      <a:rPr lang="en-US" sz="900" spc="20" dirty="0">
                        <a:solidFill>
                          <a:schemeClr val="tx2"/>
                        </a:solidFill>
                        <a:latin typeface="Trebuchet MS"/>
                        <a:cs typeface="Trebuchet MS"/>
                      </a:rPr>
                      <a:t>Rigger</a:t>
                    </a:r>
                    <a:endParaRPr lang="en-US" sz="900" dirty="0">
                      <a:solidFill>
                        <a:schemeClr val="tx2"/>
                      </a:solidFill>
                    </a:endParaRPr>
                  </a:p>
                </p:txBody>
              </p:sp>
            </p:grpSp>
            <p:pic>
              <p:nvPicPr>
                <p:cNvPr id="607" name="Picture 606" descr="Shape&#10;&#10;Description automatically generated with low confidence">
                  <a:extLst>
                    <a:ext uri="{FF2B5EF4-FFF2-40B4-BE49-F238E27FC236}">
                      <a16:creationId xmlns:a16="http://schemas.microsoft.com/office/drawing/2014/main" id="{22EDCE85-5F8A-41B4-BC3C-FCD4EFC608F2}"/>
                    </a:ext>
                  </a:extLst>
                </p:cNvPr>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076581" y="8909416"/>
                  <a:ext cx="246888" cy="246888"/>
                </a:xfrm>
                <a:prstGeom prst="rect">
                  <a:avLst/>
                </a:prstGeom>
              </p:spPr>
            </p:pic>
          </p:grpSp>
          <p:grpSp>
            <p:nvGrpSpPr>
              <p:cNvPr id="598" name="Group 597">
                <a:extLst>
                  <a:ext uri="{FF2B5EF4-FFF2-40B4-BE49-F238E27FC236}">
                    <a16:creationId xmlns:a16="http://schemas.microsoft.com/office/drawing/2014/main" id="{E27976F3-D5F4-4CF4-8314-BA9848BCD001}"/>
                  </a:ext>
                </a:extLst>
              </p:cNvPr>
              <p:cNvGrpSpPr/>
              <p:nvPr/>
            </p:nvGrpSpPr>
            <p:grpSpPr>
              <a:xfrm>
                <a:off x="4142990" y="8888086"/>
                <a:ext cx="978347" cy="513756"/>
                <a:chOff x="4394984" y="8043179"/>
                <a:chExt cx="978347" cy="513756"/>
              </a:xfrm>
            </p:grpSpPr>
            <p:grpSp>
              <p:nvGrpSpPr>
                <p:cNvPr id="599" name="Group 598">
                  <a:extLst>
                    <a:ext uri="{FF2B5EF4-FFF2-40B4-BE49-F238E27FC236}">
                      <a16:creationId xmlns:a16="http://schemas.microsoft.com/office/drawing/2014/main" id="{C1CB4F40-979B-4703-A23E-53E92D21CAAF}"/>
                    </a:ext>
                  </a:extLst>
                </p:cNvPr>
                <p:cNvGrpSpPr/>
                <p:nvPr/>
              </p:nvGrpSpPr>
              <p:grpSpPr>
                <a:xfrm>
                  <a:off x="4394984" y="8043179"/>
                  <a:ext cx="978347" cy="513756"/>
                  <a:chOff x="3936496" y="5671733"/>
                  <a:chExt cx="978347" cy="513756"/>
                </a:xfrm>
              </p:grpSpPr>
              <p:grpSp>
                <p:nvGrpSpPr>
                  <p:cNvPr id="601" name="Group 600">
                    <a:extLst>
                      <a:ext uri="{FF2B5EF4-FFF2-40B4-BE49-F238E27FC236}">
                        <a16:creationId xmlns:a16="http://schemas.microsoft.com/office/drawing/2014/main" id="{D91F514A-CD13-4DA8-ACAB-0222E1F2C910}"/>
                      </a:ext>
                    </a:extLst>
                  </p:cNvPr>
                  <p:cNvGrpSpPr/>
                  <p:nvPr/>
                </p:nvGrpSpPr>
                <p:grpSpPr>
                  <a:xfrm>
                    <a:off x="4401087" y="5671733"/>
                    <a:ext cx="513756" cy="513756"/>
                    <a:chOff x="4242118" y="5770594"/>
                    <a:chExt cx="665160" cy="665160"/>
                  </a:xfrm>
                </p:grpSpPr>
                <p:sp>
                  <p:nvSpPr>
                    <p:cNvPr id="603" name="Partial Circle 602">
                      <a:extLst>
                        <a:ext uri="{FF2B5EF4-FFF2-40B4-BE49-F238E27FC236}">
                          <a16:creationId xmlns:a16="http://schemas.microsoft.com/office/drawing/2014/main" id="{CD7CB81E-EABF-48C4-9CFB-6CA34033FC2D}"/>
                        </a:ext>
                      </a:extLst>
                    </p:cNvPr>
                    <p:cNvSpPr/>
                    <p:nvPr/>
                  </p:nvSpPr>
                  <p:spPr>
                    <a:xfrm>
                      <a:off x="4242118" y="5770594"/>
                      <a:ext cx="665160" cy="665160"/>
                    </a:xfrm>
                    <a:prstGeom prst="pie">
                      <a:avLst>
                        <a:gd name="adj1" fmla="val 16090559"/>
                        <a:gd name="adj2" fmla="val 5357258"/>
                      </a:avLst>
                    </a:prstGeom>
                    <a:solidFill>
                      <a:schemeClr val="tx1">
                        <a:lumMod val="50000"/>
                        <a:lumOff val="50000"/>
                      </a:schemeClr>
                    </a:solidFill>
                    <a:ln>
                      <a:noFill/>
                    </a:ln>
                  </p:spPr>
                  <p:txBody>
                    <a:bodyPr spcFirstLastPara="1" wrap="square" lIns="91425" tIns="91425" rIns="91425" bIns="91425" anchor="ctr" anchorCtr="0">
                      <a:noAutofit/>
                    </a:bodyPr>
                    <a:lstStyle/>
                    <a:p>
                      <a:pPr>
                        <a:buClr>
                          <a:srgbClr val="000000"/>
                        </a:buClr>
                      </a:pPr>
                      <a:endParaRPr lang="en-US" sz="1400" kern="0">
                        <a:solidFill>
                          <a:schemeClr val="tx2"/>
                        </a:solidFill>
                        <a:latin typeface="Arial"/>
                        <a:cs typeface="Arial"/>
                      </a:endParaRPr>
                    </a:p>
                  </p:txBody>
                </p:sp>
                <p:sp>
                  <p:nvSpPr>
                    <p:cNvPr id="604" name="Google Shape;507;p25">
                      <a:extLst>
                        <a:ext uri="{FF2B5EF4-FFF2-40B4-BE49-F238E27FC236}">
                          <a16:creationId xmlns:a16="http://schemas.microsoft.com/office/drawing/2014/main" id="{5F0EE6AB-C173-45F3-8FFE-AF52BDF25257}"/>
                        </a:ext>
                      </a:extLst>
                    </p:cNvPr>
                    <p:cNvSpPr/>
                    <p:nvPr/>
                  </p:nvSpPr>
                  <p:spPr>
                    <a:xfrm>
                      <a:off x="4313576" y="5838557"/>
                      <a:ext cx="522244" cy="529235"/>
                    </a:xfrm>
                    <a:prstGeom prst="roundRect">
                      <a:avLst>
                        <a:gd name="adj" fmla="val 50000"/>
                      </a:avLst>
                    </a:prstGeom>
                    <a:solidFill>
                      <a:srgbClr val="F3F3F3"/>
                    </a:solidFill>
                    <a:ln>
                      <a:solidFill>
                        <a:schemeClr val="bg1"/>
                      </a:solidFill>
                      <a:prstDash val="sysDash"/>
                    </a:ln>
                    <a:effectLst>
                      <a:outerShdw blurRad="114300" dist="85725" dir="3840000" algn="bl" rotWithShape="0">
                        <a:srgbClr val="000000">
                          <a:alpha val="18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2"/>
                        </a:solidFill>
                        <a:effectLst/>
                        <a:uLnTx/>
                        <a:uFillTx/>
                        <a:latin typeface="Arial"/>
                        <a:cs typeface="Arial"/>
                        <a:sym typeface="Arial"/>
                      </a:endParaRPr>
                    </a:p>
                  </p:txBody>
                </p:sp>
                <p:sp>
                  <p:nvSpPr>
                    <p:cNvPr id="605" name="Google Shape;508;p25">
                      <a:extLst>
                        <a:ext uri="{FF2B5EF4-FFF2-40B4-BE49-F238E27FC236}">
                          <a16:creationId xmlns:a16="http://schemas.microsoft.com/office/drawing/2014/main" id="{A1B7EAB1-B5FE-4C94-98CA-65E5717867A4}"/>
                        </a:ext>
                      </a:extLst>
                    </p:cNvPr>
                    <p:cNvSpPr/>
                    <p:nvPr/>
                  </p:nvSpPr>
                  <p:spPr>
                    <a:xfrm>
                      <a:off x="4352270" y="5880746"/>
                      <a:ext cx="444856" cy="444856"/>
                    </a:xfrm>
                    <a:prstGeom prst="ellipse">
                      <a:avLst/>
                    </a:prstGeom>
                    <a:solidFill>
                      <a:srgbClr val="F3F3F3"/>
                    </a:solidFill>
                    <a:ln w="12700">
                      <a:solidFill>
                        <a:schemeClr val="tx2"/>
                      </a:solidFill>
                      <a:prstDash val="sysDash"/>
                    </a:ln>
                    <a:effectLst>
                      <a:outerShdw blurRad="114300" dist="85725" dir="3840000" algn="bl" rotWithShape="0">
                        <a:srgbClr val="000000">
                          <a:alpha val="18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2"/>
                        </a:solidFill>
                        <a:effectLst/>
                        <a:uLnTx/>
                        <a:uFillTx/>
                        <a:latin typeface="Arial"/>
                        <a:cs typeface="Arial"/>
                        <a:sym typeface="Arial"/>
                      </a:endParaRPr>
                    </a:p>
                  </p:txBody>
                </p:sp>
              </p:grpSp>
              <p:sp>
                <p:nvSpPr>
                  <p:cNvPr id="602" name="TextBox 601">
                    <a:extLst>
                      <a:ext uri="{FF2B5EF4-FFF2-40B4-BE49-F238E27FC236}">
                        <a16:creationId xmlns:a16="http://schemas.microsoft.com/office/drawing/2014/main" id="{D3337EA0-50D8-48FE-BCEC-23C560B55934}"/>
                      </a:ext>
                    </a:extLst>
                  </p:cNvPr>
                  <p:cNvSpPr txBox="1"/>
                  <p:nvPr/>
                </p:nvSpPr>
                <p:spPr>
                  <a:xfrm>
                    <a:off x="3936496" y="5803516"/>
                    <a:ext cx="595937" cy="230832"/>
                  </a:xfrm>
                  <a:prstGeom prst="rect">
                    <a:avLst/>
                  </a:prstGeom>
                  <a:noFill/>
                </p:spPr>
                <p:txBody>
                  <a:bodyPr wrap="square">
                    <a:spAutoFit/>
                  </a:bodyPr>
                  <a:lstStyle/>
                  <a:p>
                    <a:pPr algn="ctr"/>
                    <a:r>
                      <a:rPr lang="en-US" sz="900" spc="20" dirty="0">
                        <a:solidFill>
                          <a:schemeClr val="tx2"/>
                        </a:solidFill>
                        <a:latin typeface="Trebuchet MS"/>
                        <a:cs typeface="Trebuchet MS"/>
                      </a:rPr>
                      <a:t>Helper</a:t>
                    </a:r>
                    <a:endParaRPr lang="en-US" sz="900" dirty="0">
                      <a:solidFill>
                        <a:schemeClr val="tx2"/>
                      </a:solidFill>
                    </a:endParaRPr>
                  </a:p>
                </p:txBody>
              </p:sp>
            </p:grpSp>
            <p:pic>
              <p:nvPicPr>
                <p:cNvPr id="600" name="Picture 599" descr="Shape&#10;&#10;Description automatically generated with low confidence">
                  <a:extLst>
                    <a:ext uri="{FF2B5EF4-FFF2-40B4-BE49-F238E27FC236}">
                      <a16:creationId xmlns:a16="http://schemas.microsoft.com/office/drawing/2014/main" id="{6721C8EC-E955-48F9-92CE-DA67A7199BC1}"/>
                    </a:ext>
                  </a:extLst>
                </p:cNvPr>
                <p:cNvPicPr>
                  <a:picLocks noChangeAspect="1"/>
                </p:cNvPicPr>
                <p:nvPr/>
              </p:nvPicPr>
              <p:blipFill>
                <a:blip r:embed="rId9"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994819" y="8167344"/>
                  <a:ext cx="237744" cy="237744"/>
                </a:xfrm>
                <a:prstGeom prst="rect">
                  <a:avLst/>
                </a:prstGeom>
              </p:spPr>
            </p:pic>
          </p:grpSp>
          <p:cxnSp>
            <p:nvCxnSpPr>
              <p:cNvPr id="684" name="Google Shape;2050;p36">
                <a:extLst>
                  <a:ext uri="{FF2B5EF4-FFF2-40B4-BE49-F238E27FC236}">
                    <a16:creationId xmlns:a16="http://schemas.microsoft.com/office/drawing/2014/main" id="{0EDF70B0-6D24-49A9-AA17-2BEFAEA1AD04}"/>
                  </a:ext>
                </a:extLst>
              </p:cNvPr>
              <p:cNvCxnSpPr>
                <a:cxnSpLocks/>
              </p:cNvCxnSpPr>
              <p:nvPr/>
            </p:nvCxnSpPr>
            <p:spPr>
              <a:xfrm rot="5400000">
                <a:off x="5366064" y="9344576"/>
                <a:ext cx="0" cy="177900"/>
              </a:xfrm>
              <a:prstGeom prst="straightConnector1">
                <a:avLst/>
              </a:prstGeom>
              <a:noFill/>
              <a:ln w="9525" cap="flat" cmpd="sng">
                <a:solidFill>
                  <a:schemeClr val="accent2">
                    <a:lumMod val="75000"/>
                  </a:schemeClr>
                </a:solidFill>
                <a:prstDash val="solid"/>
                <a:round/>
                <a:headEnd type="none" w="med" len="med"/>
                <a:tailEnd type="none" w="med" len="med"/>
              </a:ln>
            </p:spPr>
          </p:cxnSp>
          <p:grpSp>
            <p:nvGrpSpPr>
              <p:cNvPr id="27" name="Group 26">
                <a:extLst>
                  <a:ext uri="{FF2B5EF4-FFF2-40B4-BE49-F238E27FC236}">
                    <a16:creationId xmlns:a16="http://schemas.microsoft.com/office/drawing/2014/main" id="{920229F9-2192-4750-ABD2-E451517B8996}"/>
                  </a:ext>
                </a:extLst>
              </p:cNvPr>
              <p:cNvGrpSpPr/>
              <p:nvPr/>
            </p:nvGrpSpPr>
            <p:grpSpPr>
              <a:xfrm>
                <a:off x="4101432" y="9438072"/>
                <a:ext cx="1027429" cy="513756"/>
                <a:chOff x="3174899" y="9410467"/>
                <a:chExt cx="1027429" cy="513756"/>
              </a:xfrm>
            </p:grpSpPr>
            <p:grpSp>
              <p:nvGrpSpPr>
                <p:cNvPr id="1011" name="Group 1010">
                  <a:extLst>
                    <a:ext uri="{FF2B5EF4-FFF2-40B4-BE49-F238E27FC236}">
                      <a16:creationId xmlns:a16="http://schemas.microsoft.com/office/drawing/2014/main" id="{D69A3538-0F5E-49AC-AAFD-07189DD0F65D}"/>
                    </a:ext>
                  </a:extLst>
                </p:cNvPr>
                <p:cNvGrpSpPr/>
                <p:nvPr/>
              </p:nvGrpSpPr>
              <p:grpSpPr>
                <a:xfrm>
                  <a:off x="3174899" y="9410467"/>
                  <a:ext cx="1027429" cy="513756"/>
                  <a:chOff x="3887414" y="5671733"/>
                  <a:chExt cx="1027429" cy="513756"/>
                </a:xfrm>
              </p:grpSpPr>
              <p:grpSp>
                <p:nvGrpSpPr>
                  <p:cNvPr id="1013" name="Group 1012">
                    <a:extLst>
                      <a:ext uri="{FF2B5EF4-FFF2-40B4-BE49-F238E27FC236}">
                        <a16:creationId xmlns:a16="http://schemas.microsoft.com/office/drawing/2014/main" id="{528C0D57-FCB4-415F-B386-2CEB55CFF3E6}"/>
                      </a:ext>
                    </a:extLst>
                  </p:cNvPr>
                  <p:cNvGrpSpPr/>
                  <p:nvPr/>
                </p:nvGrpSpPr>
                <p:grpSpPr>
                  <a:xfrm>
                    <a:off x="4401087" y="5671733"/>
                    <a:ext cx="513756" cy="513756"/>
                    <a:chOff x="4242118" y="5770594"/>
                    <a:chExt cx="665160" cy="665160"/>
                  </a:xfrm>
                </p:grpSpPr>
                <p:sp>
                  <p:nvSpPr>
                    <p:cNvPr id="1015" name="Partial Circle 1014">
                      <a:extLst>
                        <a:ext uri="{FF2B5EF4-FFF2-40B4-BE49-F238E27FC236}">
                          <a16:creationId xmlns:a16="http://schemas.microsoft.com/office/drawing/2014/main" id="{98B1C2A6-EE69-4B6A-8957-20179B5556A2}"/>
                        </a:ext>
                      </a:extLst>
                    </p:cNvPr>
                    <p:cNvSpPr/>
                    <p:nvPr/>
                  </p:nvSpPr>
                  <p:spPr>
                    <a:xfrm>
                      <a:off x="4242118" y="5770594"/>
                      <a:ext cx="665160" cy="665160"/>
                    </a:xfrm>
                    <a:prstGeom prst="pie">
                      <a:avLst>
                        <a:gd name="adj1" fmla="val 16037249"/>
                        <a:gd name="adj2" fmla="val 5264655"/>
                      </a:avLst>
                    </a:prstGeom>
                    <a:solidFill>
                      <a:schemeClr val="tx1">
                        <a:lumMod val="50000"/>
                        <a:lumOff val="50000"/>
                      </a:schemeClr>
                    </a:solidFill>
                    <a:ln>
                      <a:noFill/>
                    </a:ln>
                  </p:spPr>
                  <p:txBody>
                    <a:bodyPr spcFirstLastPara="1" wrap="square" lIns="91425" tIns="91425" rIns="91425" bIns="91425" anchor="ctr" anchorCtr="0">
                      <a:noAutofit/>
                    </a:bodyPr>
                    <a:lstStyle/>
                    <a:p>
                      <a:pPr>
                        <a:buClr>
                          <a:srgbClr val="000000"/>
                        </a:buClr>
                      </a:pPr>
                      <a:endParaRPr lang="en-US" sz="1400" kern="0">
                        <a:solidFill>
                          <a:schemeClr val="tx2"/>
                        </a:solidFill>
                        <a:latin typeface="Arial"/>
                        <a:cs typeface="Arial"/>
                      </a:endParaRPr>
                    </a:p>
                  </p:txBody>
                </p:sp>
                <p:sp>
                  <p:nvSpPr>
                    <p:cNvPr id="1016" name="Google Shape;507;p25">
                      <a:extLst>
                        <a:ext uri="{FF2B5EF4-FFF2-40B4-BE49-F238E27FC236}">
                          <a16:creationId xmlns:a16="http://schemas.microsoft.com/office/drawing/2014/main" id="{952DA166-7C45-46DE-A2E0-CD3BF1F0A6E2}"/>
                        </a:ext>
                      </a:extLst>
                    </p:cNvPr>
                    <p:cNvSpPr/>
                    <p:nvPr/>
                  </p:nvSpPr>
                  <p:spPr>
                    <a:xfrm>
                      <a:off x="4313576" y="5838557"/>
                      <a:ext cx="522245" cy="529235"/>
                    </a:xfrm>
                    <a:prstGeom prst="roundRect">
                      <a:avLst>
                        <a:gd name="adj" fmla="val 50000"/>
                      </a:avLst>
                    </a:prstGeom>
                    <a:solidFill>
                      <a:srgbClr val="F3F3F3"/>
                    </a:solidFill>
                    <a:ln>
                      <a:solidFill>
                        <a:schemeClr val="bg1"/>
                      </a:solidFill>
                      <a:prstDash val="sysDash"/>
                    </a:ln>
                    <a:effectLst>
                      <a:outerShdw blurRad="114300" dist="85725" dir="3840000" algn="bl" rotWithShape="0">
                        <a:srgbClr val="000000">
                          <a:alpha val="18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2"/>
                        </a:solidFill>
                        <a:effectLst/>
                        <a:uLnTx/>
                        <a:uFillTx/>
                        <a:latin typeface="Arial"/>
                        <a:cs typeface="Arial"/>
                        <a:sym typeface="Arial"/>
                      </a:endParaRPr>
                    </a:p>
                  </p:txBody>
                </p:sp>
                <p:sp>
                  <p:nvSpPr>
                    <p:cNvPr id="1017" name="Google Shape;508;p25">
                      <a:extLst>
                        <a:ext uri="{FF2B5EF4-FFF2-40B4-BE49-F238E27FC236}">
                          <a16:creationId xmlns:a16="http://schemas.microsoft.com/office/drawing/2014/main" id="{28821E40-B755-4750-A732-BBF8A4798BAE}"/>
                        </a:ext>
                      </a:extLst>
                    </p:cNvPr>
                    <p:cNvSpPr/>
                    <p:nvPr/>
                  </p:nvSpPr>
                  <p:spPr>
                    <a:xfrm>
                      <a:off x="4352270" y="5880746"/>
                      <a:ext cx="444856" cy="444856"/>
                    </a:xfrm>
                    <a:prstGeom prst="ellipse">
                      <a:avLst/>
                    </a:prstGeom>
                    <a:solidFill>
                      <a:srgbClr val="F3F3F3"/>
                    </a:solidFill>
                    <a:ln w="12700">
                      <a:solidFill>
                        <a:schemeClr val="tx2"/>
                      </a:solidFill>
                      <a:prstDash val="sysDash"/>
                    </a:ln>
                    <a:effectLst>
                      <a:outerShdw blurRad="114300" dist="85725" dir="3840000" algn="bl" rotWithShape="0">
                        <a:srgbClr val="000000">
                          <a:alpha val="18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2"/>
                        </a:solidFill>
                        <a:effectLst/>
                        <a:uLnTx/>
                        <a:uFillTx/>
                        <a:latin typeface="Arial"/>
                        <a:cs typeface="Arial"/>
                        <a:sym typeface="Arial"/>
                      </a:endParaRPr>
                    </a:p>
                  </p:txBody>
                </p:sp>
              </p:grpSp>
              <p:sp>
                <p:nvSpPr>
                  <p:cNvPr id="1014" name="TextBox 1013">
                    <a:extLst>
                      <a:ext uri="{FF2B5EF4-FFF2-40B4-BE49-F238E27FC236}">
                        <a16:creationId xmlns:a16="http://schemas.microsoft.com/office/drawing/2014/main" id="{B7195A4A-F901-4A6D-9A73-320EEE9BAAA7}"/>
                      </a:ext>
                    </a:extLst>
                  </p:cNvPr>
                  <p:cNvSpPr txBox="1"/>
                  <p:nvPr/>
                </p:nvSpPr>
                <p:spPr>
                  <a:xfrm>
                    <a:off x="3887414" y="5824339"/>
                    <a:ext cx="663126" cy="230832"/>
                  </a:xfrm>
                  <a:prstGeom prst="rect">
                    <a:avLst/>
                  </a:prstGeom>
                  <a:noFill/>
                </p:spPr>
                <p:txBody>
                  <a:bodyPr wrap="square">
                    <a:spAutoFit/>
                  </a:bodyPr>
                  <a:lstStyle/>
                  <a:p>
                    <a:pPr algn="ctr"/>
                    <a:r>
                      <a:rPr lang="en-US" sz="900" spc="20" dirty="0">
                        <a:solidFill>
                          <a:schemeClr val="tx2"/>
                        </a:solidFill>
                        <a:latin typeface="Trebuchet MS"/>
                        <a:cs typeface="Trebuchet MS"/>
                      </a:rPr>
                      <a:t>Flag Man</a:t>
                    </a:r>
                    <a:endParaRPr lang="en-US" sz="900" dirty="0">
                      <a:solidFill>
                        <a:schemeClr val="tx2"/>
                      </a:solidFill>
                    </a:endParaRPr>
                  </a:p>
                </p:txBody>
              </p:sp>
            </p:grpSp>
            <p:grpSp>
              <p:nvGrpSpPr>
                <p:cNvPr id="26" name="Group 25">
                  <a:extLst>
                    <a:ext uri="{FF2B5EF4-FFF2-40B4-BE49-F238E27FC236}">
                      <a16:creationId xmlns:a16="http://schemas.microsoft.com/office/drawing/2014/main" id="{CD26D20E-EA40-4672-83F2-7E5E3603488B}"/>
                    </a:ext>
                  </a:extLst>
                </p:cNvPr>
                <p:cNvGrpSpPr/>
                <p:nvPr/>
              </p:nvGrpSpPr>
              <p:grpSpPr>
                <a:xfrm>
                  <a:off x="3782950" y="9526618"/>
                  <a:ext cx="334562" cy="274320"/>
                  <a:chOff x="1386288" y="9472428"/>
                  <a:chExt cx="334562" cy="274320"/>
                </a:xfrm>
              </p:grpSpPr>
              <p:pic>
                <p:nvPicPr>
                  <p:cNvPr id="24" name="Picture 23" descr="Icon&#10;&#10;Description automatically generated">
                    <a:extLst>
                      <a:ext uri="{FF2B5EF4-FFF2-40B4-BE49-F238E27FC236}">
                        <a16:creationId xmlns:a16="http://schemas.microsoft.com/office/drawing/2014/main" id="{2349DCF5-6E97-4E19-8D84-BBE161322A4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83690" y="9538542"/>
                    <a:ext cx="137160" cy="137160"/>
                  </a:xfrm>
                  <a:prstGeom prst="rect">
                    <a:avLst/>
                  </a:prstGeom>
                </p:spPr>
              </p:pic>
              <p:pic>
                <p:nvPicPr>
                  <p:cNvPr id="1021" name="Picture 1020" descr="Shape&#10;&#10;Description automatically generated with low confidence">
                    <a:extLst>
                      <a:ext uri="{FF2B5EF4-FFF2-40B4-BE49-F238E27FC236}">
                        <a16:creationId xmlns:a16="http://schemas.microsoft.com/office/drawing/2014/main" id="{ECC39F7C-4625-4524-86C1-BF79A7A481E1}"/>
                      </a:ext>
                    </a:extLst>
                  </p:cNvPr>
                  <p:cNvPicPr>
                    <a:picLocks noChangeAspect="1"/>
                  </p:cNvPicPr>
                  <p:nvPr/>
                </p:nvPicPr>
                <p:blipFill>
                  <a:blip r:embed="rId11"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86288" y="9472428"/>
                    <a:ext cx="274320" cy="274320"/>
                  </a:xfrm>
                  <a:prstGeom prst="rect">
                    <a:avLst/>
                  </a:prstGeom>
                </p:spPr>
              </p:pic>
            </p:grpSp>
          </p:grpSp>
          <p:cxnSp>
            <p:nvCxnSpPr>
              <p:cNvPr id="1030" name="Google Shape;2050;p36">
                <a:extLst>
                  <a:ext uri="{FF2B5EF4-FFF2-40B4-BE49-F238E27FC236}">
                    <a16:creationId xmlns:a16="http://schemas.microsoft.com/office/drawing/2014/main" id="{9BC3EEB8-CAA1-401C-B72E-8BE182E50829}"/>
                  </a:ext>
                </a:extLst>
              </p:cNvPr>
              <p:cNvCxnSpPr>
                <a:cxnSpLocks/>
              </p:cNvCxnSpPr>
              <p:nvPr/>
            </p:nvCxnSpPr>
            <p:spPr>
              <a:xfrm rot="5400000">
                <a:off x="5179025" y="9606625"/>
                <a:ext cx="0" cy="177900"/>
              </a:xfrm>
              <a:prstGeom prst="straightConnector1">
                <a:avLst/>
              </a:prstGeom>
              <a:noFill/>
              <a:ln w="9525" cap="flat" cmpd="sng">
                <a:solidFill>
                  <a:schemeClr val="accent2">
                    <a:lumMod val="75000"/>
                  </a:schemeClr>
                </a:solidFill>
                <a:prstDash val="solid"/>
                <a:round/>
                <a:headEnd type="none" w="med" len="med"/>
                <a:tailEnd type="none" w="med" len="med"/>
              </a:ln>
            </p:spPr>
          </p:cxnSp>
        </p:grpSp>
      </p:grpSp>
      <p:grpSp>
        <p:nvGrpSpPr>
          <p:cNvPr id="2" name="Group 1">
            <a:extLst>
              <a:ext uri="{FF2B5EF4-FFF2-40B4-BE49-F238E27FC236}">
                <a16:creationId xmlns:a16="http://schemas.microsoft.com/office/drawing/2014/main" id="{72169FC6-2C54-428F-9238-445FD1A2AF4C}"/>
              </a:ext>
            </a:extLst>
          </p:cNvPr>
          <p:cNvGrpSpPr/>
          <p:nvPr/>
        </p:nvGrpSpPr>
        <p:grpSpPr>
          <a:xfrm>
            <a:off x="135954" y="7641054"/>
            <a:ext cx="3075972" cy="2624526"/>
            <a:chOff x="135954" y="7641054"/>
            <a:chExt cx="3075972" cy="2624526"/>
          </a:xfrm>
        </p:grpSpPr>
        <p:cxnSp>
          <p:nvCxnSpPr>
            <p:cNvPr id="106" name="Google Shape;2050;p36">
              <a:extLst>
                <a:ext uri="{FF2B5EF4-FFF2-40B4-BE49-F238E27FC236}">
                  <a16:creationId xmlns:a16="http://schemas.microsoft.com/office/drawing/2014/main" id="{4C57393F-6D49-493D-B5B0-FA220CE5FFF9}"/>
                </a:ext>
              </a:extLst>
            </p:cNvPr>
            <p:cNvCxnSpPr>
              <a:cxnSpLocks/>
            </p:cNvCxnSpPr>
            <p:nvPr/>
          </p:nvCxnSpPr>
          <p:spPr>
            <a:xfrm rot="5400000">
              <a:off x="1676114" y="8242728"/>
              <a:ext cx="0" cy="177900"/>
            </a:xfrm>
            <a:prstGeom prst="straightConnector1">
              <a:avLst/>
            </a:prstGeom>
            <a:noFill/>
            <a:ln w="9525" cap="flat" cmpd="sng">
              <a:solidFill>
                <a:schemeClr val="accent2">
                  <a:lumMod val="75000"/>
                </a:schemeClr>
              </a:solidFill>
              <a:prstDash val="solid"/>
              <a:round/>
              <a:headEnd type="none" w="med" len="med"/>
              <a:tailEnd type="none" w="med" len="med"/>
            </a:ln>
          </p:spPr>
        </p:cxnSp>
        <p:grpSp>
          <p:nvGrpSpPr>
            <p:cNvPr id="752" name="Group 751">
              <a:extLst>
                <a:ext uri="{FF2B5EF4-FFF2-40B4-BE49-F238E27FC236}">
                  <a16:creationId xmlns:a16="http://schemas.microsoft.com/office/drawing/2014/main" id="{84A6EC4D-8CFB-4B4F-BFAF-36F60787B3EC}"/>
                </a:ext>
              </a:extLst>
            </p:cNvPr>
            <p:cNvGrpSpPr/>
            <p:nvPr/>
          </p:nvGrpSpPr>
          <p:grpSpPr>
            <a:xfrm>
              <a:off x="1314763" y="7641054"/>
              <a:ext cx="1487077" cy="513756"/>
              <a:chOff x="345678" y="6751842"/>
              <a:chExt cx="1487077" cy="513756"/>
            </a:xfrm>
          </p:grpSpPr>
          <p:grpSp>
            <p:nvGrpSpPr>
              <p:cNvPr id="1239" name="Group 1238">
                <a:extLst>
                  <a:ext uri="{FF2B5EF4-FFF2-40B4-BE49-F238E27FC236}">
                    <a16:creationId xmlns:a16="http://schemas.microsoft.com/office/drawing/2014/main" id="{41ECC162-FA5C-4A6C-A846-3F4CD8709238}"/>
                  </a:ext>
                </a:extLst>
              </p:cNvPr>
              <p:cNvGrpSpPr/>
              <p:nvPr/>
            </p:nvGrpSpPr>
            <p:grpSpPr>
              <a:xfrm>
                <a:off x="345678" y="6751842"/>
                <a:ext cx="1487077" cy="513756"/>
                <a:chOff x="4401087" y="5671733"/>
                <a:chExt cx="1487077" cy="513756"/>
              </a:xfrm>
            </p:grpSpPr>
            <p:grpSp>
              <p:nvGrpSpPr>
                <p:cNvPr id="1241" name="Group 1240">
                  <a:extLst>
                    <a:ext uri="{FF2B5EF4-FFF2-40B4-BE49-F238E27FC236}">
                      <a16:creationId xmlns:a16="http://schemas.microsoft.com/office/drawing/2014/main" id="{033C4305-6AC6-477F-A797-8727AC8650D6}"/>
                    </a:ext>
                  </a:extLst>
                </p:cNvPr>
                <p:cNvGrpSpPr/>
                <p:nvPr/>
              </p:nvGrpSpPr>
              <p:grpSpPr>
                <a:xfrm>
                  <a:off x="4401087" y="5671733"/>
                  <a:ext cx="513756" cy="513756"/>
                  <a:chOff x="4242118" y="5770594"/>
                  <a:chExt cx="665160" cy="665160"/>
                </a:xfrm>
              </p:grpSpPr>
              <p:sp>
                <p:nvSpPr>
                  <p:cNvPr id="1243" name="Partial Circle 1242">
                    <a:extLst>
                      <a:ext uri="{FF2B5EF4-FFF2-40B4-BE49-F238E27FC236}">
                        <a16:creationId xmlns:a16="http://schemas.microsoft.com/office/drawing/2014/main" id="{D4542FE3-F50F-4CF5-B0A1-28D2F03583CF}"/>
                      </a:ext>
                    </a:extLst>
                  </p:cNvPr>
                  <p:cNvSpPr/>
                  <p:nvPr/>
                </p:nvSpPr>
                <p:spPr>
                  <a:xfrm>
                    <a:off x="4242118" y="5770594"/>
                    <a:ext cx="665160" cy="665160"/>
                  </a:xfrm>
                  <a:prstGeom prst="pie">
                    <a:avLst>
                      <a:gd name="adj1" fmla="val 5282855"/>
                      <a:gd name="adj2" fmla="val 16200000"/>
                    </a:avLst>
                  </a:prstGeom>
                  <a:solidFill>
                    <a:schemeClr val="accent2">
                      <a:lumMod val="75000"/>
                    </a:schemeClr>
                  </a:solidFill>
                  <a:ln>
                    <a:noFill/>
                  </a:ln>
                </p:spPr>
                <p:txBody>
                  <a:bodyPr spcFirstLastPara="1" wrap="square" lIns="91425" tIns="91425" rIns="91425" bIns="91425" anchor="ctr" anchorCtr="0">
                    <a:noAutofit/>
                  </a:bodyPr>
                  <a:lstStyle/>
                  <a:p>
                    <a:pPr>
                      <a:buClr>
                        <a:srgbClr val="000000"/>
                      </a:buClr>
                    </a:pPr>
                    <a:endParaRPr lang="en-US" sz="1400" kern="0">
                      <a:solidFill>
                        <a:schemeClr val="tx2"/>
                      </a:solidFill>
                      <a:latin typeface="Arial"/>
                      <a:cs typeface="Arial"/>
                    </a:endParaRPr>
                  </a:p>
                </p:txBody>
              </p:sp>
              <p:sp>
                <p:nvSpPr>
                  <p:cNvPr id="1244" name="Google Shape;507;p25">
                    <a:extLst>
                      <a:ext uri="{FF2B5EF4-FFF2-40B4-BE49-F238E27FC236}">
                        <a16:creationId xmlns:a16="http://schemas.microsoft.com/office/drawing/2014/main" id="{49D1E538-B456-4546-8ED3-5638FB1F0A6A}"/>
                      </a:ext>
                    </a:extLst>
                  </p:cNvPr>
                  <p:cNvSpPr/>
                  <p:nvPr/>
                </p:nvSpPr>
                <p:spPr>
                  <a:xfrm>
                    <a:off x="4313576" y="5838557"/>
                    <a:ext cx="522244" cy="529235"/>
                  </a:xfrm>
                  <a:prstGeom prst="roundRect">
                    <a:avLst>
                      <a:gd name="adj" fmla="val 50000"/>
                    </a:avLst>
                  </a:prstGeom>
                  <a:solidFill>
                    <a:srgbClr val="F3F3F3"/>
                  </a:solidFill>
                  <a:ln>
                    <a:solidFill>
                      <a:schemeClr val="bg1"/>
                    </a:solidFill>
                    <a:prstDash val="sysDash"/>
                  </a:ln>
                  <a:effectLst>
                    <a:outerShdw blurRad="114300" dist="85725" dir="3840000" algn="bl" rotWithShape="0">
                      <a:srgbClr val="000000">
                        <a:alpha val="18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2"/>
                      </a:solidFill>
                      <a:effectLst/>
                      <a:uLnTx/>
                      <a:uFillTx/>
                      <a:latin typeface="Arial"/>
                      <a:cs typeface="Arial"/>
                      <a:sym typeface="Arial"/>
                    </a:endParaRPr>
                  </a:p>
                </p:txBody>
              </p:sp>
              <p:sp>
                <p:nvSpPr>
                  <p:cNvPr id="1245" name="Google Shape;508;p25">
                    <a:extLst>
                      <a:ext uri="{FF2B5EF4-FFF2-40B4-BE49-F238E27FC236}">
                        <a16:creationId xmlns:a16="http://schemas.microsoft.com/office/drawing/2014/main" id="{81D3C661-FDFF-4F37-ADD6-F1FC477035F1}"/>
                      </a:ext>
                    </a:extLst>
                  </p:cNvPr>
                  <p:cNvSpPr/>
                  <p:nvPr/>
                </p:nvSpPr>
                <p:spPr>
                  <a:xfrm>
                    <a:off x="4352270" y="5880746"/>
                    <a:ext cx="444856" cy="444856"/>
                  </a:xfrm>
                  <a:prstGeom prst="ellipse">
                    <a:avLst/>
                  </a:prstGeom>
                  <a:solidFill>
                    <a:srgbClr val="F3F3F3"/>
                  </a:solidFill>
                  <a:ln w="12700">
                    <a:solidFill>
                      <a:schemeClr val="accent2">
                        <a:lumMod val="75000"/>
                      </a:schemeClr>
                    </a:solidFill>
                    <a:prstDash val="sysDash"/>
                  </a:ln>
                  <a:effectLst>
                    <a:outerShdw blurRad="114300" dist="85725" dir="3840000" algn="bl" rotWithShape="0">
                      <a:srgbClr val="000000">
                        <a:alpha val="18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2"/>
                      </a:solidFill>
                      <a:effectLst/>
                      <a:uLnTx/>
                      <a:uFillTx/>
                      <a:latin typeface="Arial"/>
                      <a:cs typeface="Arial"/>
                      <a:sym typeface="Arial"/>
                    </a:endParaRPr>
                  </a:p>
                </p:txBody>
              </p:sp>
            </p:grpSp>
            <p:sp>
              <p:nvSpPr>
                <p:cNvPr id="1242" name="TextBox 1241">
                  <a:extLst>
                    <a:ext uri="{FF2B5EF4-FFF2-40B4-BE49-F238E27FC236}">
                      <a16:creationId xmlns:a16="http://schemas.microsoft.com/office/drawing/2014/main" id="{98528756-0AA5-4820-9B6B-3C017E9F8BA1}"/>
                    </a:ext>
                  </a:extLst>
                </p:cNvPr>
                <p:cNvSpPr txBox="1"/>
                <p:nvPr/>
              </p:nvSpPr>
              <p:spPr>
                <a:xfrm>
                  <a:off x="4808011" y="5728043"/>
                  <a:ext cx="1080153" cy="369332"/>
                </a:xfrm>
                <a:prstGeom prst="rect">
                  <a:avLst/>
                </a:prstGeom>
                <a:noFill/>
              </p:spPr>
              <p:txBody>
                <a:bodyPr wrap="square">
                  <a:spAutoFit/>
                </a:bodyPr>
                <a:lstStyle/>
                <a:p>
                  <a:pPr algn="ctr"/>
                  <a:r>
                    <a:rPr lang="en-US" sz="900" b="1" spc="20" dirty="0">
                      <a:solidFill>
                        <a:schemeClr val="accent2">
                          <a:lumMod val="75000"/>
                        </a:schemeClr>
                      </a:solidFill>
                      <a:latin typeface="Trebuchet MS"/>
                      <a:cs typeface="Trebuchet MS"/>
                    </a:rPr>
                    <a:t>General Forman</a:t>
                  </a:r>
                </a:p>
                <a:p>
                  <a:pPr algn="ctr"/>
                  <a:r>
                    <a:rPr lang="en-US" sz="900" b="1" spc="20" dirty="0">
                      <a:solidFill>
                        <a:schemeClr val="accent2">
                          <a:lumMod val="75000"/>
                        </a:schemeClr>
                      </a:solidFill>
                      <a:latin typeface="Trebuchet MS"/>
                      <a:cs typeface="Trebuchet MS"/>
                    </a:rPr>
                    <a:t>Shoring </a:t>
                  </a:r>
                  <a:endParaRPr lang="en-US" sz="900" dirty="0">
                    <a:solidFill>
                      <a:schemeClr val="accent2">
                        <a:lumMod val="75000"/>
                      </a:schemeClr>
                    </a:solidFill>
                  </a:endParaRPr>
                </a:p>
              </p:txBody>
            </p:sp>
          </p:grpSp>
          <p:pic>
            <p:nvPicPr>
              <p:cNvPr id="1130" name="Picture 1129" descr="Shape&#10;&#10;Description automatically generated with low confidence">
                <a:extLst>
                  <a:ext uri="{FF2B5EF4-FFF2-40B4-BE49-F238E27FC236}">
                    <a16:creationId xmlns:a16="http://schemas.microsoft.com/office/drawing/2014/main" id="{CE9801AF-C516-49FD-AF71-56B4AEEC7A37}"/>
                  </a:ext>
                </a:extLst>
              </p:cNvPr>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73425" y="6863597"/>
                <a:ext cx="246888" cy="246888"/>
              </a:xfrm>
              <a:prstGeom prst="rect">
                <a:avLst/>
              </a:prstGeom>
            </p:spPr>
          </p:pic>
        </p:grpSp>
        <p:grpSp>
          <p:nvGrpSpPr>
            <p:cNvPr id="823" name="Group 822">
              <a:extLst>
                <a:ext uri="{FF2B5EF4-FFF2-40B4-BE49-F238E27FC236}">
                  <a16:creationId xmlns:a16="http://schemas.microsoft.com/office/drawing/2014/main" id="{30A284D3-2011-4D6B-9839-EACC30BAD1B8}"/>
                </a:ext>
              </a:extLst>
            </p:cNvPr>
            <p:cNvGrpSpPr/>
            <p:nvPr/>
          </p:nvGrpSpPr>
          <p:grpSpPr>
            <a:xfrm>
              <a:off x="1756080" y="8085077"/>
              <a:ext cx="1370239" cy="513756"/>
              <a:chOff x="101971" y="7571746"/>
              <a:chExt cx="1370239" cy="513756"/>
            </a:xfrm>
          </p:grpSpPr>
          <p:grpSp>
            <p:nvGrpSpPr>
              <p:cNvPr id="1265" name="Group 1264">
                <a:extLst>
                  <a:ext uri="{FF2B5EF4-FFF2-40B4-BE49-F238E27FC236}">
                    <a16:creationId xmlns:a16="http://schemas.microsoft.com/office/drawing/2014/main" id="{8FBD8FC1-BB86-49BA-8527-26CD1D35BF77}"/>
                  </a:ext>
                </a:extLst>
              </p:cNvPr>
              <p:cNvGrpSpPr/>
              <p:nvPr/>
            </p:nvGrpSpPr>
            <p:grpSpPr>
              <a:xfrm>
                <a:off x="101971" y="7571746"/>
                <a:ext cx="1370239" cy="513756"/>
                <a:chOff x="4401087" y="5671733"/>
                <a:chExt cx="1370239" cy="513756"/>
              </a:xfrm>
            </p:grpSpPr>
            <p:grpSp>
              <p:nvGrpSpPr>
                <p:cNvPr id="1266" name="Group 1265">
                  <a:extLst>
                    <a:ext uri="{FF2B5EF4-FFF2-40B4-BE49-F238E27FC236}">
                      <a16:creationId xmlns:a16="http://schemas.microsoft.com/office/drawing/2014/main" id="{FB3E9F55-36A9-49CC-9A59-1FB79038010C}"/>
                    </a:ext>
                  </a:extLst>
                </p:cNvPr>
                <p:cNvGrpSpPr/>
                <p:nvPr/>
              </p:nvGrpSpPr>
              <p:grpSpPr>
                <a:xfrm>
                  <a:off x="4401087" y="5671733"/>
                  <a:ext cx="513756" cy="513756"/>
                  <a:chOff x="4242118" y="5770594"/>
                  <a:chExt cx="665160" cy="665160"/>
                </a:xfrm>
              </p:grpSpPr>
              <p:sp>
                <p:nvSpPr>
                  <p:cNvPr id="1268" name="Partial Circle 1267">
                    <a:extLst>
                      <a:ext uri="{FF2B5EF4-FFF2-40B4-BE49-F238E27FC236}">
                        <a16:creationId xmlns:a16="http://schemas.microsoft.com/office/drawing/2014/main" id="{597AE7D9-2C08-49FA-888A-93E9A067B893}"/>
                      </a:ext>
                    </a:extLst>
                  </p:cNvPr>
                  <p:cNvSpPr/>
                  <p:nvPr/>
                </p:nvSpPr>
                <p:spPr>
                  <a:xfrm>
                    <a:off x="4242118" y="5770594"/>
                    <a:ext cx="665160" cy="665160"/>
                  </a:xfrm>
                  <a:prstGeom prst="pie">
                    <a:avLst>
                      <a:gd name="adj1" fmla="val 5282855"/>
                      <a:gd name="adj2" fmla="val 16200000"/>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2700000" scaled="1"/>
                    <a:tileRect/>
                  </a:gradFill>
                  <a:ln>
                    <a:noFill/>
                  </a:ln>
                </p:spPr>
                <p:txBody>
                  <a:bodyPr spcFirstLastPara="1" wrap="square" lIns="91425" tIns="91425" rIns="91425" bIns="91425" anchor="ctr" anchorCtr="0">
                    <a:noAutofit/>
                  </a:bodyPr>
                  <a:lstStyle/>
                  <a:p>
                    <a:pPr>
                      <a:buClr>
                        <a:srgbClr val="000000"/>
                      </a:buClr>
                    </a:pPr>
                    <a:endParaRPr lang="en-US" sz="1400" kern="0">
                      <a:solidFill>
                        <a:schemeClr val="tx2"/>
                      </a:solidFill>
                      <a:latin typeface="Arial"/>
                      <a:cs typeface="Arial"/>
                    </a:endParaRPr>
                  </a:p>
                </p:txBody>
              </p:sp>
              <p:sp>
                <p:nvSpPr>
                  <p:cNvPr id="1269" name="Google Shape;507;p25">
                    <a:extLst>
                      <a:ext uri="{FF2B5EF4-FFF2-40B4-BE49-F238E27FC236}">
                        <a16:creationId xmlns:a16="http://schemas.microsoft.com/office/drawing/2014/main" id="{D5684FE0-70EA-4A09-8E08-246EADA8E380}"/>
                      </a:ext>
                    </a:extLst>
                  </p:cNvPr>
                  <p:cNvSpPr/>
                  <p:nvPr/>
                </p:nvSpPr>
                <p:spPr>
                  <a:xfrm>
                    <a:off x="4313576" y="5838557"/>
                    <a:ext cx="522244" cy="529235"/>
                  </a:xfrm>
                  <a:prstGeom prst="roundRect">
                    <a:avLst>
                      <a:gd name="adj" fmla="val 50000"/>
                    </a:avLst>
                  </a:prstGeom>
                  <a:solidFill>
                    <a:srgbClr val="F3F3F3"/>
                  </a:solidFill>
                  <a:ln>
                    <a:solidFill>
                      <a:schemeClr val="bg1"/>
                    </a:solidFill>
                    <a:prstDash val="sysDash"/>
                  </a:ln>
                  <a:effectLst>
                    <a:outerShdw blurRad="114300" dist="85725" dir="3840000" algn="bl" rotWithShape="0">
                      <a:srgbClr val="000000">
                        <a:alpha val="18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2"/>
                      </a:solidFill>
                      <a:effectLst/>
                      <a:uLnTx/>
                      <a:uFillTx/>
                      <a:latin typeface="Arial"/>
                      <a:cs typeface="Arial"/>
                      <a:sym typeface="Arial"/>
                    </a:endParaRPr>
                  </a:p>
                </p:txBody>
              </p:sp>
              <p:sp>
                <p:nvSpPr>
                  <p:cNvPr id="1270" name="Google Shape;508;p25">
                    <a:extLst>
                      <a:ext uri="{FF2B5EF4-FFF2-40B4-BE49-F238E27FC236}">
                        <a16:creationId xmlns:a16="http://schemas.microsoft.com/office/drawing/2014/main" id="{56C86AB3-6EC3-4967-814E-CC63237CD290}"/>
                      </a:ext>
                    </a:extLst>
                  </p:cNvPr>
                  <p:cNvSpPr/>
                  <p:nvPr/>
                </p:nvSpPr>
                <p:spPr>
                  <a:xfrm>
                    <a:off x="4352270" y="5880746"/>
                    <a:ext cx="444856" cy="444856"/>
                  </a:xfrm>
                  <a:prstGeom prst="ellipse">
                    <a:avLst/>
                  </a:prstGeom>
                  <a:solidFill>
                    <a:srgbClr val="F3F3F3"/>
                  </a:solidFill>
                  <a:ln w="12700">
                    <a:solidFill>
                      <a:schemeClr val="tx2"/>
                    </a:solidFill>
                    <a:prstDash val="sysDash"/>
                  </a:ln>
                  <a:effectLst>
                    <a:outerShdw blurRad="114300" dist="85725" dir="3840000" algn="bl" rotWithShape="0">
                      <a:srgbClr val="000000">
                        <a:alpha val="18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2"/>
                      </a:solidFill>
                      <a:effectLst/>
                      <a:uLnTx/>
                      <a:uFillTx/>
                      <a:latin typeface="Arial"/>
                      <a:cs typeface="Arial"/>
                      <a:sym typeface="Arial"/>
                    </a:endParaRPr>
                  </a:p>
                </p:txBody>
              </p:sp>
            </p:grpSp>
            <p:sp>
              <p:nvSpPr>
                <p:cNvPr id="1267" name="TextBox 1266">
                  <a:extLst>
                    <a:ext uri="{FF2B5EF4-FFF2-40B4-BE49-F238E27FC236}">
                      <a16:creationId xmlns:a16="http://schemas.microsoft.com/office/drawing/2014/main" id="{609567DB-0A17-431B-A3AB-D85847BECEF9}"/>
                    </a:ext>
                  </a:extLst>
                </p:cNvPr>
                <p:cNvSpPr txBox="1"/>
                <p:nvPr/>
              </p:nvSpPr>
              <p:spPr>
                <a:xfrm>
                  <a:off x="4691173" y="5797938"/>
                  <a:ext cx="1080153" cy="230832"/>
                </a:xfrm>
                <a:prstGeom prst="rect">
                  <a:avLst/>
                </a:prstGeom>
                <a:noFill/>
              </p:spPr>
              <p:txBody>
                <a:bodyPr wrap="square">
                  <a:spAutoFit/>
                </a:bodyPr>
                <a:lstStyle/>
                <a:p>
                  <a:pPr algn="ctr"/>
                  <a:r>
                    <a:rPr lang="en-US" sz="900" spc="20" dirty="0">
                      <a:solidFill>
                        <a:schemeClr val="tx2"/>
                      </a:solidFill>
                      <a:latin typeface="Trebuchet MS"/>
                      <a:cs typeface="Trebuchet MS"/>
                    </a:rPr>
                    <a:t>Rig Operator </a:t>
                  </a:r>
                  <a:endParaRPr lang="en-US" sz="900" dirty="0">
                    <a:solidFill>
                      <a:schemeClr val="tx2"/>
                    </a:solidFill>
                  </a:endParaRPr>
                </a:p>
              </p:txBody>
            </p:sp>
          </p:grpSp>
          <p:pic>
            <p:nvPicPr>
              <p:cNvPr id="1271" name="Picture 1270" descr="Shape&#10;&#10;Description automatically generated with low confidence">
                <a:extLst>
                  <a:ext uri="{FF2B5EF4-FFF2-40B4-BE49-F238E27FC236}">
                    <a16:creationId xmlns:a16="http://schemas.microsoft.com/office/drawing/2014/main" id="{DF3B5942-EF83-4087-B195-9E8405D09287}"/>
                  </a:ext>
                </a:extLst>
              </p:cNvPr>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49643" y="7705587"/>
                <a:ext cx="228600" cy="228600"/>
              </a:xfrm>
              <a:prstGeom prst="rect">
                <a:avLst/>
              </a:prstGeom>
            </p:spPr>
          </p:pic>
        </p:grpSp>
        <p:grpSp>
          <p:nvGrpSpPr>
            <p:cNvPr id="825" name="Group 824">
              <a:extLst>
                <a:ext uri="{FF2B5EF4-FFF2-40B4-BE49-F238E27FC236}">
                  <a16:creationId xmlns:a16="http://schemas.microsoft.com/office/drawing/2014/main" id="{1A42ACD5-130D-4EEB-948F-38B74205EF59}"/>
                </a:ext>
              </a:extLst>
            </p:cNvPr>
            <p:cNvGrpSpPr/>
            <p:nvPr/>
          </p:nvGrpSpPr>
          <p:grpSpPr>
            <a:xfrm>
              <a:off x="1756080" y="8644750"/>
              <a:ext cx="1455846" cy="513756"/>
              <a:chOff x="430757" y="8335591"/>
              <a:chExt cx="1455846" cy="513756"/>
            </a:xfrm>
          </p:grpSpPr>
          <p:grpSp>
            <p:nvGrpSpPr>
              <p:cNvPr id="1279" name="Group 1278">
                <a:extLst>
                  <a:ext uri="{FF2B5EF4-FFF2-40B4-BE49-F238E27FC236}">
                    <a16:creationId xmlns:a16="http://schemas.microsoft.com/office/drawing/2014/main" id="{4FE8445A-7EDB-4478-BC59-ACDA2EAF40FD}"/>
                  </a:ext>
                </a:extLst>
              </p:cNvPr>
              <p:cNvGrpSpPr/>
              <p:nvPr/>
            </p:nvGrpSpPr>
            <p:grpSpPr>
              <a:xfrm>
                <a:off x="430757" y="8335591"/>
                <a:ext cx="1455846" cy="513756"/>
                <a:chOff x="4401087" y="5671733"/>
                <a:chExt cx="1455846" cy="513756"/>
              </a:xfrm>
            </p:grpSpPr>
            <p:grpSp>
              <p:nvGrpSpPr>
                <p:cNvPr id="1280" name="Group 1279">
                  <a:extLst>
                    <a:ext uri="{FF2B5EF4-FFF2-40B4-BE49-F238E27FC236}">
                      <a16:creationId xmlns:a16="http://schemas.microsoft.com/office/drawing/2014/main" id="{F07F041C-68E3-45D0-870C-666FFE409000}"/>
                    </a:ext>
                  </a:extLst>
                </p:cNvPr>
                <p:cNvGrpSpPr/>
                <p:nvPr/>
              </p:nvGrpSpPr>
              <p:grpSpPr>
                <a:xfrm>
                  <a:off x="4401087" y="5671733"/>
                  <a:ext cx="513756" cy="513756"/>
                  <a:chOff x="4242118" y="5770594"/>
                  <a:chExt cx="665160" cy="665160"/>
                </a:xfrm>
              </p:grpSpPr>
              <p:sp>
                <p:nvSpPr>
                  <p:cNvPr id="1282" name="Partial Circle 1281">
                    <a:extLst>
                      <a:ext uri="{FF2B5EF4-FFF2-40B4-BE49-F238E27FC236}">
                        <a16:creationId xmlns:a16="http://schemas.microsoft.com/office/drawing/2014/main" id="{CC4AB183-21F0-424F-9E1E-26C24D162222}"/>
                      </a:ext>
                    </a:extLst>
                  </p:cNvPr>
                  <p:cNvSpPr/>
                  <p:nvPr/>
                </p:nvSpPr>
                <p:spPr>
                  <a:xfrm>
                    <a:off x="4242118" y="5770594"/>
                    <a:ext cx="665160" cy="665160"/>
                  </a:xfrm>
                  <a:prstGeom prst="pie">
                    <a:avLst>
                      <a:gd name="adj1" fmla="val 5282855"/>
                      <a:gd name="adj2" fmla="val 16200000"/>
                    </a:avLst>
                  </a:prstGeom>
                  <a:solidFill>
                    <a:schemeClr val="tx1">
                      <a:lumMod val="50000"/>
                      <a:lumOff val="50000"/>
                    </a:schemeClr>
                  </a:solidFill>
                  <a:ln>
                    <a:noFill/>
                  </a:ln>
                </p:spPr>
                <p:txBody>
                  <a:bodyPr spcFirstLastPara="1" wrap="square" lIns="91425" tIns="91425" rIns="91425" bIns="91425" anchor="ctr" anchorCtr="0">
                    <a:noAutofit/>
                  </a:bodyPr>
                  <a:lstStyle/>
                  <a:p>
                    <a:pPr>
                      <a:buClr>
                        <a:srgbClr val="000000"/>
                      </a:buClr>
                    </a:pPr>
                    <a:endParaRPr lang="en-US" sz="1400" kern="0">
                      <a:solidFill>
                        <a:schemeClr val="tx2"/>
                      </a:solidFill>
                      <a:latin typeface="Arial"/>
                      <a:cs typeface="Arial"/>
                    </a:endParaRPr>
                  </a:p>
                </p:txBody>
              </p:sp>
              <p:sp>
                <p:nvSpPr>
                  <p:cNvPr id="1283" name="Google Shape;507;p25">
                    <a:extLst>
                      <a:ext uri="{FF2B5EF4-FFF2-40B4-BE49-F238E27FC236}">
                        <a16:creationId xmlns:a16="http://schemas.microsoft.com/office/drawing/2014/main" id="{98311F00-C617-4280-A981-1A2EC189E09E}"/>
                      </a:ext>
                    </a:extLst>
                  </p:cNvPr>
                  <p:cNvSpPr/>
                  <p:nvPr/>
                </p:nvSpPr>
                <p:spPr>
                  <a:xfrm>
                    <a:off x="4313576" y="5838557"/>
                    <a:ext cx="522244" cy="529235"/>
                  </a:xfrm>
                  <a:prstGeom prst="roundRect">
                    <a:avLst>
                      <a:gd name="adj" fmla="val 50000"/>
                    </a:avLst>
                  </a:prstGeom>
                  <a:solidFill>
                    <a:srgbClr val="F3F3F3"/>
                  </a:solidFill>
                  <a:ln>
                    <a:solidFill>
                      <a:schemeClr val="bg1"/>
                    </a:solidFill>
                    <a:prstDash val="sysDash"/>
                  </a:ln>
                  <a:effectLst>
                    <a:outerShdw blurRad="114300" dist="85725" dir="3840000" algn="bl" rotWithShape="0">
                      <a:srgbClr val="000000">
                        <a:alpha val="18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2"/>
                      </a:solidFill>
                      <a:effectLst/>
                      <a:uLnTx/>
                      <a:uFillTx/>
                      <a:latin typeface="Arial"/>
                      <a:cs typeface="Arial"/>
                      <a:sym typeface="Arial"/>
                    </a:endParaRPr>
                  </a:p>
                </p:txBody>
              </p:sp>
              <p:sp>
                <p:nvSpPr>
                  <p:cNvPr id="1284" name="Google Shape;508;p25">
                    <a:extLst>
                      <a:ext uri="{FF2B5EF4-FFF2-40B4-BE49-F238E27FC236}">
                        <a16:creationId xmlns:a16="http://schemas.microsoft.com/office/drawing/2014/main" id="{52419054-EBBB-4644-94AD-120F1BD3F5FC}"/>
                      </a:ext>
                    </a:extLst>
                  </p:cNvPr>
                  <p:cNvSpPr/>
                  <p:nvPr/>
                </p:nvSpPr>
                <p:spPr>
                  <a:xfrm>
                    <a:off x="4352270" y="5880746"/>
                    <a:ext cx="444856" cy="444856"/>
                  </a:xfrm>
                  <a:prstGeom prst="ellipse">
                    <a:avLst/>
                  </a:prstGeom>
                  <a:solidFill>
                    <a:srgbClr val="F3F3F3"/>
                  </a:solidFill>
                  <a:ln w="12700">
                    <a:solidFill>
                      <a:schemeClr val="tx2"/>
                    </a:solidFill>
                    <a:prstDash val="sysDash"/>
                  </a:ln>
                  <a:effectLst>
                    <a:outerShdw blurRad="114300" dist="85725" dir="3840000" algn="bl" rotWithShape="0">
                      <a:srgbClr val="000000">
                        <a:alpha val="18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2"/>
                      </a:solidFill>
                      <a:effectLst/>
                      <a:uLnTx/>
                      <a:uFillTx/>
                      <a:latin typeface="Arial"/>
                      <a:cs typeface="Arial"/>
                      <a:sym typeface="Arial"/>
                    </a:endParaRPr>
                  </a:p>
                </p:txBody>
              </p:sp>
            </p:grpSp>
            <p:sp>
              <p:nvSpPr>
                <p:cNvPr id="1281" name="TextBox 1280">
                  <a:extLst>
                    <a:ext uri="{FF2B5EF4-FFF2-40B4-BE49-F238E27FC236}">
                      <a16:creationId xmlns:a16="http://schemas.microsoft.com/office/drawing/2014/main" id="{57A18EC5-33FC-4A68-9090-4CE5E2ED8E09}"/>
                    </a:ext>
                  </a:extLst>
                </p:cNvPr>
                <p:cNvSpPr txBox="1"/>
                <p:nvPr/>
              </p:nvSpPr>
              <p:spPr>
                <a:xfrm>
                  <a:off x="4776780" y="5803516"/>
                  <a:ext cx="1080153" cy="230832"/>
                </a:xfrm>
                <a:prstGeom prst="rect">
                  <a:avLst/>
                </a:prstGeom>
                <a:noFill/>
              </p:spPr>
              <p:txBody>
                <a:bodyPr wrap="square">
                  <a:spAutoFit/>
                </a:bodyPr>
                <a:lstStyle/>
                <a:p>
                  <a:pPr algn="ctr"/>
                  <a:r>
                    <a:rPr lang="en-US" sz="900" spc="20" dirty="0">
                      <a:solidFill>
                        <a:schemeClr val="tx2"/>
                      </a:solidFill>
                      <a:latin typeface="Trebuchet MS"/>
                      <a:cs typeface="Trebuchet MS"/>
                    </a:rPr>
                    <a:t>Crane Operator </a:t>
                  </a:r>
                  <a:endParaRPr lang="en-US" sz="900" dirty="0">
                    <a:solidFill>
                      <a:schemeClr val="tx2"/>
                    </a:solidFill>
                  </a:endParaRPr>
                </a:p>
              </p:txBody>
            </p:sp>
          </p:grpSp>
          <p:pic>
            <p:nvPicPr>
              <p:cNvPr id="1310" name="Picture 1309">
                <a:extLst>
                  <a:ext uri="{FF2B5EF4-FFF2-40B4-BE49-F238E27FC236}">
                    <a16:creationId xmlns:a16="http://schemas.microsoft.com/office/drawing/2014/main" id="{7E508F3C-F3E2-4F04-85BE-9F7338968CBA}"/>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68706" y="8470384"/>
                <a:ext cx="237744" cy="237744"/>
              </a:xfrm>
              <a:prstGeom prst="rect">
                <a:avLst/>
              </a:prstGeom>
            </p:spPr>
          </p:pic>
        </p:grpSp>
        <p:grpSp>
          <p:nvGrpSpPr>
            <p:cNvPr id="1366" name="Group 1365">
              <a:extLst>
                <a:ext uri="{FF2B5EF4-FFF2-40B4-BE49-F238E27FC236}">
                  <a16:creationId xmlns:a16="http://schemas.microsoft.com/office/drawing/2014/main" id="{525AD0F5-6E71-4AD1-B853-93343693BFA5}"/>
                </a:ext>
              </a:extLst>
            </p:cNvPr>
            <p:cNvGrpSpPr/>
            <p:nvPr/>
          </p:nvGrpSpPr>
          <p:grpSpPr>
            <a:xfrm>
              <a:off x="1756080" y="9199414"/>
              <a:ext cx="1036968" cy="513756"/>
              <a:chOff x="4834648" y="7372130"/>
              <a:chExt cx="1036968" cy="513756"/>
            </a:xfrm>
          </p:grpSpPr>
          <p:grpSp>
            <p:nvGrpSpPr>
              <p:cNvPr id="1367" name="Group 1366">
                <a:extLst>
                  <a:ext uri="{FF2B5EF4-FFF2-40B4-BE49-F238E27FC236}">
                    <a16:creationId xmlns:a16="http://schemas.microsoft.com/office/drawing/2014/main" id="{1B453AA2-B4B3-41D3-B90D-27B99A2B4559}"/>
                  </a:ext>
                </a:extLst>
              </p:cNvPr>
              <p:cNvGrpSpPr/>
              <p:nvPr/>
            </p:nvGrpSpPr>
            <p:grpSpPr>
              <a:xfrm>
                <a:off x="4834648" y="7372130"/>
                <a:ext cx="1036968" cy="513756"/>
                <a:chOff x="4401087" y="5671733"/>
                <a:chExt cx="1036968" cy="513756"/>
              </a:xfrm>
            </p:grpSpPr>
            <p:grpSp>
              <p:nvGrpSpPr>
                <p:cNvPr id="1369" name="Group 1368">
                  <a:extLst>
                    <a:ext uri="{FF2B5EF4-FFF2-40B4-BE49-F238E27FC236}">
                      <a16:creationId xmlns:a16="http://schemas.microsoft.com/office/drawing/2014/main" id="{D0B8FBC7-580D-4B1D-B553-89A7D7949072}"/>
                    </a:ext>
                  </a:extLst>
                </p:cNvPr>
                <p:cNvGrpSpPr/>
                <p:nvPr/>
              </p:nvGrpSpPr>
              <p:grpSpPr>
                <a:xfrm>
                  <a:off x="4401087" y="5671733"/>
                  <a:ext cx="513756" cy="513756"/>
                  <a:chOff x="4242118" y="5770594"/>
                  <a:chExt cx="665160" cy="665160"/>
                </a:xfrm>
              </p:grpSpPr>
              <p:sp>
                <p:nvSpPr>
                  <p:cNvPr id="1371" name="Partial Circle 1370">
                    <a:extLst>
                      <a:ext uri="{FF2B5EF4-FFF2-40B4-BE49-F238E27FC236}">
                        <a16:creationId xmlns:a16="http://schemas.microsoft.com/office/drawing/2014/main" id="{E01C25BC-EC9A-4CB8-9F70-6FCA67008DC7}"/>
                      </a:ext>
                    </a:extLst>
                  </p:cNvPr>
                  <p:cNvSpPr/>
                  <p:nvPr/>
                </p:nvSpPr>
                <p:spPr>
                  <a:xfrm>
                    <a:off x="4242118" y="5770594"/>
                    <a:ext cx="665160" cy="665160"/>
                  </a:xfrm>
                  <a:prstGeom prst="pie">
                    <a:avLst>
                      <a:gd name="adj1" fmla="val 5282855"/>
                      <a:gd name="adj2" fmla="val 16200000"/>
                    </a:avLst>
                  </a:prstGeom>
                  <a:solidFill>
                    <a:schemeClr val="tx1">
                      <a:lumMod val="50000"/>
                      <a:lumOff val="50000"/>
                    </a:schemeClr>
                  </a:solidFill>
                  <a:ln>
                    <a:noFill/>
                  </a:ln>
                </p:spPr>
                <p:txBody>
                  <a:bodyPr spcFirstLastPara="1" wrap="square" lIns="91425" tIns="91425" rIns="91425" bIns="91425" anchor="ctr" anchorCtr="0">
                    <a:noAutofit/>
                  </a:bodyPr>
                  <a:lstStyle/>
                  <a:p>
                    <a:pPr>
                      <a:buClr>
                        <a:srgbClr val="000000"/>
                      </a:buClr>
                    </a:pPr>
                    <a:endParaRPr lang="en-US" sz="1400" kern="0">
                      <a:solidFill>
                        <a:schemeClr val="tx2"/>
                      </a:solidFill>
                      <a:latin typeface="Arial"/>
                      <a:cs typeface="Arial"/>
                    </a:endParaRPr>
                  </a:p>
                </p:txBody>
              </p:sp>
              <p:sp>
                <p:nvSpPr>
                  <p:cNvPr id="1372" name="Google Shape;507;p25">
                    <a:extLst>
                      <a:ext uri="{FF2B5EF4-FFF2-40B4-BE49-F238E27FC236}">
                        <a16:creationId xmlns:a16="http://schemas.microsoft.com/office/drawing/2014/main" id="{11606314-712E-4C45-A1A3-6737A75B1755}"/>
                      </a:ext>
                    </a:extLst>
                  </p:cNvPr>
                  <p:cNvSpPr/>
                  <p:nvPr/>
                </p:nvSpPr>
                <p:spPr>
                  <a:xfrm>
                    <a:off x="4313576" y="5838557"/>
                    <a:ext cx="522244" cy="529235"/>
                  </a:xfrm>
                  <a:prstGeom prst="roundRect">
                    <a:avLst>
                      <a:gd name="adj" fmla="val 50000"/>
                    </a:avLst>
                  </a:prstGeom>
                  <a:solidFill>
                    <a:srgbClr val="F3F3F3"/>
                  </a:solidFill>
                  <a:ln>
                    <a:solidFill>
                      <a:schemeClr val="bg1"/>
                    </a:solidFill>
                    <a:prstDash val="sysDash"/>
                  </a:ln>
                  <a:effectLst>
                    <a:outerShdw blurRad="114300" dist="85725" dir="3840000" algn="bl" rotWithShape="0">
                      <a:srgbClr val="000000">
                        <a:alpha val="18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2"/>
                      </a:solidFill>
                      <a:effectLst/>
                      <a:uLnTx/>
                      <a:uFillTx/>
                      <a:latin typeface="Arial"/>
                      <a:cs typeface="Arial"/>
                      <a:sym typeface="Arial"/>
                    </a:endParaRPr>
                  </a:p>
                </p:txBody>
              </p:sp>
              <p:sp>
                <p:nvSpPr>
                  <p:cNvPr id="1373" name="Google Shape;508;p25">
                    <a:extLst>
                      <a:ext uri="{FF2B5EF4-FFF2-40B4-BE49-F238E27FC236}">
                        <a16:creationId xmlns:a16="http://schemas.microsoft.com/office/drawing/2014/main" id="{03C59798-67AA-427F-91EE-ED3EC5F8A0F2}"/>
                      </a:ext>
                    </a:extLst>
                  </p:cNvPr>
                  <p:cNvSpPr/>
                  <p:nvPr/>
                </p:nvSpPr>
                <p:spPr>
                  <a:xfrm>
                    <a:off x="4352270" y="5880746"/>
                    <a:ext cx="444856" cy="444856"/>
                  </a:xfrm>
                  <a:prstGeom prst="ellipse">
                    <a:avLst/>
                  </a:prstGeom>
                  <a:solidFill>
                    <a:srgbClr val="F3F3F3"/>
                  </a:solidFill>
                  <a:ln w="12700">
                    <a:solidFill>
                      <a:schemeClr val="tx2"/>
                    </a:solidFill>
                    <a:prstDash val="sysDash"/>
                  </a:ln>
                  <a:effectLst>
                    <a:outerShdw blurRad="114300" dist="85725" dir="3840000" algn="bl" rotWithShape="0">
                      <a:srgbClr val="000000">
                        <a:alpha val="18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2"/>
                      </a:solidFill>
                      <a:effectLst/>
                      <a:uLnTx/>
                      <a:uFillTx/>
                      <a:latin typeface="Arial"/>
                      <a:cs typeface="Arial"/>
                      <a:sym typeface="Arial"/>
                    </a:endParaRPr>
                  </a:p>
                </p:txBody>
              </p:sp>
            </p:grpSp>
            <p:sp>
              <p:nvSpPr>
                <p:cNvPr id="1370" name="TextBox 1369">
                  <a:extLst>
                    <a:ext uri="{FF2B5EF4-FFF2-40B4-BE49-F238E27FC236}">
                      <a16:creationId xmlns:a16="http://schemas.microsoft.com/office/drawing/2014/main" id="{671E96D6-4CC8-4EEC-9E83-83365ABB65A3}"/>
                    </a:ext>
                  </a:extLst>
                </p:cNvPr>
                <p:cNvSpPr txBox="1"/>
                <p:nvPr/>
              </p:nvSpPr>
              <p:spPr>
                <a:xfrm>
                  <a:off x="4776781" y="5803516"/>
                  <a:ext cx="661274" cy="230832"/>
                </a:xfrm>
                <a:prstGeom prst="rect">
                  <a:avLst/>
                </a:prstGeom>
                <a:noFill/>
              </p:spPr>
              <p:txBody>
                <a:bodyPr wrap="square">
                  <a:spAutoFit/>
                </a:bodyPr>
                <a:lstStyle/>
                <a:p>
                  <a:pPr algn="ctr"/>
                  <a:r>
                    <a:rPr lang="en-US" sz="900" spc="20" dirty="0">
                      <a:solidFill>
                        <a:schemeClr val="tx2"/>
                      </a:solidFill>
                      <a:latin typeface="Trebuchet MS"/>
                      <a:cs typeface="Trebuchet MS"/>
                    </a:rPr>
                    <a:t>Welder</a:t>
                  </a:r>
                  <a:endParaRPr lang="en-US" sz="900" dirty="0">
                    <a:solidFill>
                      <a:schemeClr val="tx2"/>
                    </a:solidFill>
                  </a:endParaRPr>
                </a:p>
              </p:txBody>
            </p:sp>
          </p:grpSp>
          <p:pic>
            <p:nvPicPr>
              <p:cNvPr id="1368" name="Picture 1367" descr="Shape&#10;&#10;Description automatically generated with low confidence">
                <a:extLst>
                  <a:ext uri="{FF2B5EF4-FFF2-40B4-BE49-F238E27FC236}">
                    <a16:creationId xmlns:a16="http://schemas.microsoft.com/office/drawing/2014/main" id="{B88D2F63-3022-4864-8555-7F2A59A40825}"/>
                  </a:ext>
                </a:extLst>
              </p:cNvPr>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968392" y="7487366"/>
                <a:ext cx="246888" cy="246888"/>
              </a:xfrm>
              <a:prstGeom prst="rect">
                <a:avLst/>
              </a:prstGeom>
            </p:spPr>
          </p:pic>
        </p:grpSp>
        <p:cxnSp>
          <p:nvCxnSpPr>
            <p:cNvPr id="16" name="Straight Connector 15">
              <a:extLst>
                <a:ext uri="{FF2B5EF4-FFF2-40B4-BE49-F238E27FC236}">
                  <a16:creationId xmlns:a16="http://schemas.microsoft.com/office/drawing/2014/main" id="{BD9ECC7E-4468-4DF7-BF6B-0F5BC5B16CED}"/>
                </a:ext>
              </a:extLst>
            </p:cNvPr>
            <p:cNvCxnSpPr/>
            <p:nvPr/>
          </p:nvCxnSpPr>
          <p:spPr>
            <a:xfrm>
              <a:off x="1584789" y="8115324"/>
              <a:ext cx="0" cy="192024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1" name="Google Shape;2050;p36">
              <a:extLst>
                <a:ext uri="{FF2B5EF4-FFF2-40B4-BE49-F238E27FC236}">
                  <a16:creationId xmlns:a16="http://schemas.microsoft.com/office/drawing/2014/main" id="{6AC244F1-6A63-44B9-9244-38559D82BF76}"/>
                </a:ext>
              </a:extLst>
            </p:cNvPr>
            <p:cNvCxnSpPr>
              <a:cxnSpLocks/>
            </p:cNvCxnSpPr>
            <p:nvPr/>
          </p:nvCxnSpPr>
          <p:spPr>
            <a:xfrm rot="5400000">
              <a:off x="1673739" y="8808191"/>
              <a:ext cx="0" cy="177900"/>
            </a:xfrm>
            <a:prstGeom prst="straightConnector1">
              <a:avLst/>
            </a:prstGeom>
            <a:noFill/>
            <a:ln w="9525" cap="flat" cmpd="sng">
              <a:solidFill>
                <a:schemeClr val="accent2">
                  <a:lumMod val="75000"/>
                </a:schemeClr>
              </a:solidFill>
              <a:prstDash val="solid"/>
              <a:round/>
              <a:headEnd type="none" w="med" len="med"/>
              <a:tailEnd type="none" w="med" len="med"/>
            </a:ln>
          </p:spPr>
        </p:cxnSp>
        <p:cxnSp>
          <p:nvCxnSpPr>
            <p:cNvPr id="722" name="Google Shape;2050;p36">
              <a:extLst>
                <a:ext uri="{FF2B5EF4-FFF2-40B4-BE49-F238E27FC236}">
                  <a16:creationId xmlns:a16="http://schemas.microsoft.com/office/drawing/2014/main" id="{2E9B923F-811B-4348-B8EE-49A6476766B3}"/>
                </a:ext>
              </a:extLst>
            </p:cNvPr>
            <p:cNvCxnSpPr>
              <a:cxnSpLocks/>
            </p:cNvCxnSpPr>
            <p:nvPr/>
          </p:nvCxnSpPr>
          <p:spPr>
            <a:xfrm rot="5400000">
              <a:off x="1680196" y="9364129"/>
              <a:ext cx="0" cy="177900"/>
            </a:xfrm>
            <a:prstGeom prst="straightConnector1">
              <a:avLst/>
            </a:prstGeom>
            <a:noFill/>
            <a:ln w="9525" cap="flat" cmpd="sng">
              <a:solidFill>
                <a:schemeClr val="accent2">
                  <a:lumMod val="75000"/>
                </a:schemeClr>
              </a:solidFill>
              <a:prstDash val="solid"/>
              <a:round/>
              <a:headEnd type="none" w="med" len="med"/>
              <a:tailEnd type="none" w="med" len="med"/>
            </a:ln>
          </p:spPr>
        </p:cxnSp>
        <p:cxnSp>
          <p:nvCxnSpPr>
            <p:cNvPr id="723" name="Google Shape;2050;p36">
              <a:extLst>
                <a:ext uri="{FF2B5EF4-FFF2-40B4-BE49-F238E27FC236}">
                  <a16:creationId xmlns:a16="http://schemas.microsoft.com/office/drawing/2014/main" id="{254782E0-A9EA-456E-85A8-3DB4138DA046}"/>
                </a:ext>
              </a:extLst>
            </p:cNvPr>
            <p:cNvCxnSpPr>
              <a:cxnSpLocks/>
            </p:cNvCxnSpPr>
            <p:nvPr/>
          </p:nvCxnSpPr>
          <p:spPr>
            <a:xfrm rot="5400000">
              <a:off x="1498825" y="8542129"/>
              <a:ext cx="0" cy="177900"/>
            </a:xfrm>
            <a:prstGeom prst="straightConnector1">
              <a:avLst/>
            </a:prstGeom>
            <a:noFill/>
            <a:ln w="9525" cap="flat" cmpd="sng">
              <a:solidFill>
                <a:schemeClr val="accent2">
                  <a:lumMod val="75000"/>
                </a:schemeClr>
              </a:solidFill>
              <a:prstDash val="solid"/>
              <a:round/>
              <a:headEnd type="none" w="med" len="med"/>
              <a:tailEnd type="none" w="med" len="med"/>
            </a:ln>
          </p:spPr>
        </p:cxnSp>
        <p:cxnSp>
          <p:nvCxnSpPr>
            <p:cNvPr id="724" name="Google Shape;2050;p36">
              <a:extLst>
                <a:ext uri="{FF2B5EF4-FFF2-40B4-BE49-F238E27FC236}">
                  <a16:creationId xmlns:a16="http://schemas.microsoft.com/office/drawing/2014/main" id="{A5B1DC85-CBF4-42CF-985E-2AE930741E3C}"/>
                </a:ext>
              </a:extLst>
            </p:cNvPr>
            <p:cNvCxnSpPr>
              <a:cxnSpLocks/>
            </p:cNvCxnSpPr>
            <p:nvPr/>
          </p:nvCxnSpPr>
          <p:spPr>
            <a:xfrm rot="5400000">
              <a:off x="1495839" y="9083693"/>
              <a:ext cx="0" cy="177900"/>
            </a:xfrm>
            <a:prstGeom prst="straightConnector1">
              <a:avLst/>
            </a:prstGeom>
            <a:noFill/>
            <a:ln w="9525" cap="flat" cmpd="sng">
              <a:solidFill>
                <a:schemeClr val="accent2">
                  <a:lumMod val="75000"/>
                </a:schemeClr>
              </a:solidFill>
              <a:prstDash val="solid"/>
              <a:round/>
              <a:headEnd type="none" w="med" len="med"/>
              <a:tailEnd type="none" w="med" len="med"/>
            </a:ln>
          </p:spPr>
        </p:cxnSp>
        <p:cxnSp>
          <p:nvCxnSpPr>
            <p:cNvPr id="725" name="Google Shape;2050;p36">
              <a:extLst>
                <a:ext uri="{FF2B5EF4-FFF2-40B4-BE49-F238E27FC236}">
                  <a16:creationId xmlns:a16="http://schemas.microsoft.com/office/drawing/2014/main" id="{198E2C9A-D320-4F00-879D-4BA063E15896}"/>
                </a:ext>
              </a:extLst>
            </p:cNvPr>
            <p:cNvCxnSpPr>
              <a:cxnSpLocks/>
            </p:cNvCxnSpPr>
            <p:nvPr/>
          </p:nvCxnSpPr>
          <p:spPr>
            <a:xfrm rot="5400000">
              <a:off x="1495839" y="9642436"/>
              <a:ext cx="0" cy="177900"/>
            </a:xfrm>
            <a:prstGeom prst="straightConnector1">
              <a:avLst/>
            </a:prstGeom>
            <a:noFill/>
            <a:ln w="9525" cap="flat" cmpd="sng">
              <a:solidFill>
                <a:schemeClr val="accent2">
                  <a:lumMod val="75000"/>
                </a:schemeClr>
              </a:solidFill>
              <a:prstDash val="solid"/>
              <a:round/>
              <a:headEnd type="none" w="med" len="med"/>
              <a:tailEnd type="none" w="med" len="med"/>
            </a:ln>
          </p:spPr>
        </p:cxnSp>
        <p:grpSp>
          <p:nvGrpSpPr>
            <p:cNvPr id="1322" name="Group 1321">
              <a:extLst>
                <a:ext uri="{FF2B5EF4-FFF2-40B4-BE49-F238E27FC236}">
                  <a16:creationId xmlns:a16="http://schemas.microsoft.com/office/drawing/2014/main" id="{33C4C9C9-DD40-4FC1-8BBC-7DEDC4863ABF}"/>
                </a:ext>
              </a:extLst>
            </p:cNvPr>
            <p:cNvGrpSpPr/>
            <p:nvPr/>
          </p:nvGrpSpPr>
          <p:grpSpPr>
            <a:xfrm>
              <a:off x="135954" y="8914110"/>
              <a:ext cx="1294859" cy="513756"/>
              <a:chOff x="4045846" y="6737586"/>
              <a:chExt cx="1294859" cy="513756"/>
            </a:xfrm>
          </p:grpSpPr>
          <p:grpSp>
            <p:nvGrpSpPr>
              <p:cNvPr id="1323" name="Group 1322">
                <a:extLst>
                  <a:ext uri="{FF2B5EF4-FFF2-40B4-BE49-F238E27FC236}">
                    <a16:creationId xmlns:a16="http://schemas.microsoft.com/office/drawing/2014/main" id="{53AAB1DB-10A2-47DE-A51B-99BABF6A0473}"/>
                  </a:ext>
                </a:extLst>
              </p:cNvPr>
              <p:cNvGrpSpPr/>
              <p:nvPr/>
            </p:nvGrpSpPr>
            <p:grpSpPr>
              <a:xfrm>
                <a:off x="4045846" y="6737586"/>
                <a:ext cx="1294859" cy="513756"/>
                <a:chOff x="3619984" y="5671733"/>
                <a:chExt cx="1294859" cy="513756"/>
              </a:xfrm>
            </p:grpSpPr>
            <p:grpSp>
              <p:nvGrpSpPr>
                <p:cNvPr id="1325" name="Group 1324">
                  <a:extLst>
                    <a:ext uri="{FF2B5EF4-FFF2-40B4-BE49-F238E27FC236}">
                      <a16:creationId xmlns:a16="http://schemas.microsoft.com/office/drawing/2014/main" id="{47F7ABCB-99E0-4B00-AD51-8806B68224A0}"/>
                    </a:ext>
                  </a:extLst>
                </p:cNvPr>
                <p:cNvGrpSpPr/>
                <p:nvPr/>
              </p:nvGrpSpPr>
              <p:grpSpPr>
                <a:xfrm>
                  <a:off x="4401087" y="5671733"/>
                  <a:ext cx="513756" cy="513756"/>
                  <a:chOff x="4242118" y="5770594"/>
                  <a:chExt cx="665160" cy="665160"/>
                </a:xfrm>
              </p:grpSpPr>
              <p:sp>
                <p:nvSpPr>
                  <p:cNvPr id="1327" name="Partial Circle 1326">
                    <a:extLst>
                      <a:ext uri="{FF2B5EF4-FFF2-40B4-BE49-F238E27FC236}">
                        <a16:creationId xmlns:a16="http://schemas.microsoft.com/office/drawing/2014/main" id="{1A4954B5-EF7D-463F-8F04-3C5122F24959}"/>
                      </a:ext>
                    </a:extLst>
                  </p:cNvPr>
                  <p:cNvSpPr/>
                  <p:nvPr/>
                </p:nvSpPr>
                <p:spPr>
                  <a:xfrm>
                    <a:off x="4242118" y="5770594"/>
                    <a:ext cx="665160" cy="665160"/>
                  </a:xfrm>
                  <a:prstGeom prst="pie">
                    <a:avLst>
                      <a:gd name="adj1" fmla="val 16168365"/>
                      <a:gd name="adj2" fmla="val 5376582"/>
                    </a:avLst>
                  </a:prstGeom>
                  <a:solidFill>
                    <a:schemeClr val="tx1">
                      <a:lumMod val="50000"/>
                      <a:lumOff val="50000"/>
                    </a:schemeClr>
                  </a:solidFill>
                  <a:ln>
                    <a:noFill/>
                  </a:ln>
                </p:spPr>
                <p:txBody>
                  <a:bodyPr spcFirstLastPara="1" wrap="square" lIns="91425" tIns="91425" rIns="91425" bIns="91425" anchor="ctr" anchorCtr="0">
                    <a:noAutofit/>
                  </a:bodyPr>
                  <a:lstStyle/>
                  <a:p>
                    <a:pPr>
                      <a:buClr>
                        <a:srgbClr val="000000"/>
                      </a:buClr>
                    </a:pPr>
                    <a:endParaRPr lang="en-US" sz="1400" kern="0">
                      <a:solidFill>
                        <a:schemeClr val="tx2"/>
                      </a:solidFill>
                      <a:latin typeface="Arial"/>
                      <a:cs typeface="Arial"/>
                    </a:endParaRPr>
                  </a:p>
                </p:txBody>
              </p:sp>
              <p:sp>
                <p:nvSpPr>
                  <p:cNvPr id="1328" name="Google Shape;507;p25">
                    <a:extLst>
                      <a:ext uri="{FF2B5EF4-FFF2-40B4-BE49-F238E27FC236}">
                        <a16:creationId xmlns:a16="http://schemas.microsoft.com/office/drawing/2014/main" id="{535A82AA-6B2A-4F2B-AD35-ADCE57E8FF47}"/>
                      </a:ext>
                    </a:extLst>
                  </p:cNvPr>
                  <p:cNvSpPr/>
                  <p:nvPr/>
                </p:nvSpPr>
                <p:spPr>
                  <a:xfrm>
                    <a:off x="4313576" y="5838557"/>
                    <a:ext cx="522244" cy="529235"/>
                  </a:xfrm>
                  <a:prstGeom prst="roundRect">
                    <a:avLst>
                      <a:gd name="adj" fmla="val 50000"/>
                    </a:avLst>
                  </a:prstGeom>
                  <a:solidFill>
                    <a:srgbClr val="F3F3F3"/>
                  </a:solidFill>
                  <a:ln>
                    <a:solidFill>
                      <a:schemeClr val="bg1"/>
                    </a:solidFill>
                    <a:prstDash val="sysDash"/>
                  </a:ln>
                  <a:effectLst>
                    <a:outerShdw blurRad="114300" dist="85725" dir="3840000" algn="bl" rotWithShape="0">
                      <a:srgbClr val="000000">
                        <a:alpha val="18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2"/>
                      </a:solidFill>
                      <a:effectLst/>
                      <a:uLnTx/>
                      <a:uFillTx/>
                      <a:latin typeface="Arial"/>
                      <a:cs typeface="Arial"/>
                      <a:sym typeface="Arial"/>
                    </a:endParaRPr>
                  </a:p>
                </p:txBody>
              </p:sp>
              <p:sp>
                <p:nvSpPr>
                  <p:cNvPr id="1329" name="Google Shape;508;p25">
                    <a:extLst>
                      <a:ext uri="{FF2B5EF4-FFF2-40B4-BE49-F238E27FC236}">
                        <a16:creationId xmlns:a16="http://schemas.microsoft.com/office/drawing/2014/main" id="{B05AAF06-33A5-44AB-B625-4FF8C6B2F7D9}"/>
                      </a:ext>
                    </a:extLst>
                  </p:cNvPr>
                  <p:cNvSpPr/>
                  <p:nvPr/>
                </p:nvSpPr>
                <p:spPr>
                  <a:xfrm>
                    <a:off x="4352270" y="5880746"/>
                    <a:ext cx="444856" cy="444856"/>
                  </a:xfrm>
                  <a:prstGeom prst="ellipse">
                    <a:avLst/>
                  </a:prstGeom>
                  <a:solidFill>
                    <a:srgbClr val="F3F3F3"/>
                  </a:solidFill>
                  <a:ln w="12700">
                    <a:solidFill>
                      <a:schemeClr val="tx2"/>
                    </a:solidFill>
                    <a:prstDash val="sysDash"/>
                  </a:ln>
                  <a:effectLst>
                    <a:outerShdw blurRad="114300" dist="85725" dir="3840000" algn="bl" rotWithShape="0">
                      <a:srgbClr val="000000">
                        <a:alpha val="18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2"/>
                      </a:solidFill>
                      <a:effectLst/>
                      <a:uLnTx/>
                      <a:uFillTx/>
                      <a:latin typeface="Arial"/>
                      <a:cs typeface="Arial"/>
                      <a:sym typeface="Arial"/>
                    </a:endParaRPr>
                  </a:p>
                </p:txBody>
              </p:sp>
            </p:grpSp>
            <p:sp>
              <p:nvSpPr>
                <p:cNvPr id="1326" name="TextBox 1325">
                  <a:extLst>
                    <a:ext uri="{FF2B5EF4-FFF2-40B4-BE49-F238E27FC236}">
                      <a16:creationId xmlns:a16="http://schemas.microsoft.com/office/drawing/2014/main" id="{5CCC6425-2490-4B4A-9D5C-C0FD344B06B3}"/>
                    </a:ext>
                  </a:extLst>
                </p:cNvPr>
                <p:cNvSpPr txBox="1"/>
                <p:nvPr/>
              </p:nvSpPr>
              <p:spPr>
                <a:xfrm>
                  <a:off x="3619984" y="5750589"/>
                  <a:ext cx="1080153" cy="369332"/>
                </a:xfrm>
                <a:prstGeom prst="rect">
                  <a:avLst/>
                </a:prstGeom>
                <a:noFill/>
              </p:spPr>
              <p:txBody>
                <a:bodyPr wrap="square">
                  <a:spAutoFit/>
                </a:bodyPr>
                <a:lstStyle/>
                <a:p>
                  <a:pPr algn="ctr"/>
                  <a:r>
                    <a:rPr lang="en-US" sz="900" spc="20" dirty="0">
                      <a:solidFill>
                        <a:schemeClr val="tx2"/>
                      </a:solidFill>
                      <a:latin typeface="Trebuchet MS"/>
                      <a:cs typeface="Trebuchet MS"/>
                    </a:rPr>
                    <a:t>Vibrator  Operator </a:t>
                  </a:r>
                  <a:endParaRPr lang="en-US" sz="900" dirty="0">
                    <a:solidFill>
                      <a:schemeClr val="tx2"/>
                    </a:solidFill>
                  </a:endParaRPr>
                </a:p>
              </p:txBody>
            </p:sp>
          </p:grpSp>
          <p:pic>
            <p:nvPicPr>
              <p:cNvPr id="1324" name="Picture 1323" descr="Shape&#10;&#10;Description automatically generated with low confidence">
                <a:extLst>
                  <a:ext uri="{FF2B5EF4-FFF2-40B4-BE49-F238E27FC236}">
                    <a16:creationId xmlns:a16="http://schemas.microsoft.com/office/drawing/2014/main" id="{6C1431E6-B530-499B-8BEA-958244D12D07}"/>
                  </a:ext>
                </a:extLst>
              </p:cNvPr>
              <p:cNvPicPr>
                <a:picLocks noChangeAspect="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970168" y="6878063"/>
                <a:ext cx="228600" cy="228600"/>
              </a:xfrm>
              <a:prstGeom prst="rect">
                <a:avLst/>
              </a:prstGeom>
            </p:spPr>
          </p:pic>
        </p:grpSp>
        <p:grpSp>
          <p:nvGrpSpPr>
            <p:cNvPr id="1340" name="Group 1339">
              <a:extLst>
                <a:ext uri="{FF2B5EF4-FFF2-40B4-BE49-F238E27FC236}">
                  <a16:creationId xmlns:a16="http://schemas.microsoft.com/office/drawing/2014/main" id="{790409C5-E2E8-41CC-A702-D2E37A7843FE}"/>
                </a:ext>
              </a:extLst>
            </p:cNvPr>
            <p:cNvGrpSpPr/>
            <p:nvPr/>
          </p:nvGrpSpPr>
          <p:grpSpPr>
            <a:xfrm>
              <a:off x="452465" y="8361214"/>
              <a:ext cx="978348" cy="513756"/>
              <a:chOff x="4480062" y="8799336"/>
              <a:chExt cx="978348" cy="513756"/>
            </a:xfrm>
          </p:grpSpPr>
          <p:grpSp>
            <p:nvGrpSpPr>
              <p:cNvPr id="1341" name="Group 1340">
                <a:extLst>
                  <a:ext uri="{FF2B5EF4-FFF2-40B4-BE49-F238E27FC236}">
                    <a16:creationId xmlns:a16="http://schemas.microsoft.com/office/drawing/2014/main" id="{EB6D8DCA-E0E0-42D6-85DB-3AC188DD6F47}"/>
                  </a:ext>
                </a:extLst>
              </p:cNvPr>
              <p:cNvGrpSpPr/>
              <p:nvPr/>
            </p:nvGrpSpPr>
            <p:grpSpPr>
              <a:xfrm>
                <a:off x="4480062" y="8799336"/>
                <a:ext cx="978348" cy="513756"/>
                <a:chOff x="3936495" y="5671733"/>
                <a:chExt cx="978348" cy="513756"/>
              </a:xfrm>
            </p:grpSpPr>
            <p:grpSp>
              <p:nvGrpSpPr>
                <p:cNvPr id="1343" name="Group 1342">
                  <a:extLst>
                    <a:ext uri="{FF2B5EF4-FFF2-40B4-BE49-F238E27FC236}">
                      <a16:creationId xmlns:a16="http://schemas.microsoft.com/office/drawing/2014/main" id="{B5823DB0-4692-4BB5-A880-0D04DC7CA0CB}"/>
                    </a:ext>
                  </a:extLst>
                </p:cNvPr>
                <p:cNvGrpSpPr/>
                <p:nvPr/>
              </p:nvGrpSpPr>
              <p:grpSpPr>
                <a:xfrm>
                  <a:off x="4401087" y="5671733"/>
                  <a:ext cx="513756" cy="513756"/>
                  <a:chOff x="4242118" y="5770594"/>
                  <a:chExt cx="665160" cy="665160"/>
                </a:xfrm>
              </p:grpSpPr>
              <p:sp>
                <p:nvSpPr>
                  <p:cNvPr id="1345" name="Partial Circle 1344">
                    <a:extLst>
                      <a:ext uri="{FF2B5EF4-FFF2-40B4-BE49-F238E27FC236}">
                        <a16:creationId xmlns:a16="http://schemas.microsoft.com/office/drawing/2014/main" id="{72142EF7-E9C3-4CB1-894F-B60D397B359B}"/>
                      </a:ext>
                    </a:extLst>
                  </p:cNvPr>
                  <p:cNvSpPr/>
                  <p:nvPr/>
                </p:nvSpPr>
                <p:spPr>
                  <a:xfrm>
                    <a:off x="4242118" y="5770594"/>
                    <a:ext cx="665160" cy="665160"/>
                  </a:xfrm>
                  <a:prstGeom prst="pie">
                    <a:avLst>
                      <a:gd name="adj1" fmla="val 16142652"/>
                      <a:gd name="adj2" fmla="val 5496322"/>
                    </a:avLst>
                  </a:prstGeom>
                  <a:solidFill>
                    <a:schemeClr val="tx1">
                      <a:lumMod val="50000"/>
                      <a:lumOff val="50000"/>
                    </a:schemeClr>
                  </a:solidFill>
                  <a:ln>
                    <a:noFill/>
                  </a:ln>
                </p:spPr>
                <p:txBody>
                  <a:bodyPr spcFirstLastPara="1" wrap="square" lIns="91425" tIns="91425" rIns="91425" bIns="91425" anchor="ctr" anchorCtr="0">
                    <a:noAutofit/>
                  </a:bodyPr>
                  <a:lstStyle/>
                  <a:p>
                    <a:pPr>
                      <a:buClr>
                        <a:srgbClr val="000000"/>
                      </a:buClr>
                    </a:pPr>
                    <a:endParaRPr lang="en-US" sz="1400" kern="0">
                      <a:solidFill>
                        <a:schemeClr val="tx2"/>
                      </a:solidFill>
                      <a:latin typeface="Arial"/>
                      <a:cs typeface="Arial"/>
                    </a:endParaRPr>
                  </a:p>
                </p:txBody>
              </p:sp>
              <p:sp>
                <p:nvSpPr>
                  <p:cNvPr id="1346" name="Google Shape;507;p25">
                    <a:extLst>
                      <a:ext uri="{FF2B5EF4-FFF2-40B4-BE49-F238E27FC236}">
                        <a16:creationId xmlns:a16="http://schemas.microsoft.com/office/drawing/2014/main" id="{CD9FED93-C40E-443A-8631-1128B66A7B37}"/>
                      </a:ext>
                    </a:extLst>
                  </p:cNvPr>
                  <p:cNvSpPr/>
                  <p:nvPr/>
                </p:nvSpPr>
                <p:spPr>
                  <a:xfrm>
                    <a:off x="4313576" y="5838557"/>
                    <a:ext cx="522244" cy="529235"/>
                  </a:xfrm>
                  <a:prstGeom prst="roundRect">
                    <a:avLst>
                      <a:gd name="adj" fmla="val 50000"/>
                    </a:avLst>
                  </a:prstGeom>
                  <a:solidFill>
                    <a:srgbClr val="F3F3F3"/>
                  </a:solidFill>
                  <a:ln>
                    <a:solidFill>
                      <a:schemeClr val="bg1"/>
                    </a:solidFill>
                    <a:prstDash val="sysDash"/>
                  </a:ln>
                  <a:effectLst>
                    <a:outerShdw blurRad="114300" dist="85725" dir="3840000" algn="bl" rotWithShape="0">
                      <a:srgbClr val="000000">
                        <a:alpha val="18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2"/>
                      </a:solidFill>
                      <a:effectLst/>
                      <a:uLnTx/>
                      <a:uFillTx/>
                      <a:latin typeface="Arial"/>
                      <a:cs typeface="Arial"/>
                      <a:sym typeface="Arial"/>
                    </a:endParaRPr>
                  </a:p>
                </p:txBody>
              </p:sp>
              <p:sp>
                <p:nvSpPr>
                  <p:cNvPr id="1347" name="Google Shape;508;p25">
                    <a:extLst>
                      <a:ext uri="{FF2B5EF4-FFF2-40B4-BE49-F238E27FC236}">
                        <a16:creationId xmlns:a16="http://schemas.microsoft.com/office/drawing/2014/main" id="{30B2B4BA-25EF-4D4C-A8BB-30AA371B7FD6}"/>
                      </a:ext>
                    </a:extLst>
                  </p:cNvPr>
                  <p:cNvSpPr/>
                  <p:nvPr/>
                </p:nvSpPr>
                <p:spPr>
                  <a:xfrm>
                    <a:off x="4352270" y="5880746"/>
                    <a:ext cx="444856" cy="444856"/>
                  </a:xfrm>
                  <a:prstGeom prst="ellipse">
                    <a:avLst/>
                  </a:prstGeom>
                  <a:solidFill>
                    <a:srgbClr val="F3F3F3"/>
                  </a:solidFill>
                  <a:ln w="12700">
                    <a:solidFill>
                      <a:schemeClr val="tx2"/>
                    </a:solidFill>
                    <a:prstDash val="sysDash"/>
                  </a:ln>
                  <a:effectLst>
                    <a:outerShdw blurRad="114300" dist="85725" dir="3840000" algn="bl" rotWithShape="0">
                      <a:srgbClr val="000000">
                        <a:alpha val="18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2"/>
                      </a:solidFill>
                      <a:effectLst/>
                      <a:uLnTx/>
                      <a:uFillTx/>
                      <a:latin typeface="Arial"/>
                      <a:cs typeface="Arial"/>
                      <a:sym typeface="Arial"/>
                    </a:endParaRPr>
                  </a:p>
                </p:txBody>
              </p:sp>
            </p:grpSp>
            <p:sp>
              <p:nvSpPr>
                <p:cNvPr id="1344" name="TextBox 1343">
                  <a:extLst>
                    <a:ext uri="{FF2B5EF4-FFF2-40B4-BE49-F238E27FC236}">
                      <a16:creationId xmlns:a16="http://schemas.microsoft.com/office/drawing/2014/main" id="{B7F1959D-8A7C-40A9-B0E1-4EACA9C70B52}"/>
                    </a:ext>
                  </a:extLst>
                </p:cNvPr>
                <p:cNvSpPr txBox="1"/>
                <p:nvPr/>
              </p:nvSpPr>
              <p:spPr>
                <a:xfrm>
                  <a:off x="3936495" y="5803516"/>
                  <a:ext cx="595938" cy="230832"/>
                </a:xfrm>
                <a:prstGeom prst="rect">
                  <a:avLst/>
                </a:prstGeom>
                <a:noFill/>
              </p:spPr>
              <p:txBody>
                <a:bodyPr wrap="square">
                  <a:spAutoFit/>
                </a:bodyPr>
                <a:lstStyle/>
                <a:p>
                  <a:pPr algn="ctr"/>
                  <a:r>
                    <a:rPr lang="en-US" sz="900" spc="20" dirty="0">
                      <a:solidFill>
                        <a:schemeClr val="tx2"/>
                      </a:solidFill>
                      <a:latin typeface="Trebuchet MS"/>
                      <a:cs typeface="Trebuchet MS"/>
                    </a:rPr>
                    <a:t>Rigger</a:t>
                  </a:r>
                  <a:endParaRPr lang="en-US" sz="900" dirty="0">
                    <a:solidFill>
                      <a:schemeClr val="tx2"/>
                    </a:solidFill>
                  </a:endParaRPr>
                </a:p>
              </p:txBody>
            </p:sp>
          </p:grpSp>
          <p:pic>
            <p:nvPicPr>
              <p:cNvPr id="1342" name="Picture 1341" descr="Shape&#10;&#10;Description automatically generated with low confidence">
                <a:extLst>
                  <a:ext uri="{FF2B5EF4-FFF2-40B4-BE49-F238E27FC236}">
                    <a16:creationId xmlns:a16="http://schemas.microsoft.com/office/drawing/2014/main" id="{6A4C8E80-7C25-4041-8E84-98E54B40EE23}"/>
                  </a:ext>
                </a:extLst>
              </p:cNvPr>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076581" y="8909416"/>
                <a:ext cx="246888" cy="246888"/>
              </a:xfrm>
              <a:prstGeom prst="rect">
                <a:avLst/>
              </a:prstGeom>
            </p:spPr>
          </p:pic>
        </p:grpSp>
        <p:grpSp>
          <p:nvGrpSpPr>
            <p:cNvPr id="1349" name="Group 1348">
              <a:extLst>
                <a:ext uri="{FF2B5EF4-FFF2-40B4-BE49-F238E27FC236}">
                  <a16:creationId xmlns:a16="http://schemas.microsoft.com/office/drawing/2014/main" id="{4AA42CEE-F7C8-4BC7-96F3-35A0B9F21FA0}"/>
                </a:ext>
              </a:extLst>
            </p:cNvPr>
            <p:cNvGrpSpPr/>
            <p:nvPr/>
          </p:nvGrpSpPr>
          <p:grpSpPr>
            <a:xfrm>
              <a:off x="452466" y="9468774"/>
              <a:ext cx="978347" cy="513756"/>
              <a:chOff x="4394984" y="8043179"/>
              <a:chExt cx="978347" cy="513756"/>
            </a:xfrm>
          </p:grpSpPr>
          <p:grpSp>
            <p:nvGrpSpPr>
              <p:cNvPr id="1350" name="Group 1349">
                <a:extLst>
                  <a:ext uri="{FF2B5EF4-FFF2-40B4-BE49-F238E27FC236}">
                    <a16:creationId xmlns:a16="http://schemas.microsoft.com/office/drawing/2014/main" id="{9A760FF6-723D-45D8-9773-9CA6F4452E10}"/>
                  </a:ext>
                </a:extLst>
              </p:cNvPr>
              <p:cNvGrpSpPr/>
              <p:nvPr/>
            </p:nvGrpSpPr>
            <p:grpSpPr>
              <a:xfrm>
                <a:off x="4394984" y="8043179"/>
                <a:ext cx="978347" cy="513756"/>
                <a:chOff x="3936496" y="5671733"/>
                <a:chExt cx="978347" cy="513756"/>
              </a:xfrm>
            </p:grpSpPr>
            <p:grpSp>
              <p:nvGrpSpPr>
                <p:cNvPr id="1352" name="Group 1351">
                  <a:extLst>
                    <a:ext uri="{FF2B5EF4-FFF2-40B4-BE49-F238E27FC236}">
                      <a16:creationId xmlns:a16="http://schemas.microsoft.com/office/drawing/2014/main" id="{8E12A52B-AF7D-453C-83C3-C3CBE5294DCC}"/>
                    </a:ext>
                  </a:extLst>
                </p:cNvPr>
                <p:cNvGrpSpPr/>
                <p:nvPr/>
              </p:nvGrpSpPr>
              <p:grpSpPr>
                <a:xfrm>
                  <a:off x="4401087" y="5671733"/>
                  <a:ext cx="513756" cy="513756"/>
                  <a:chOff x="4242118" y="5770594"/>
                  <a:chExt cx="665160" cy="665160"/>
                </a:xfrm>
              </p:grpSpPr>
              <p:sp>
                <p:nvSpPr>
                  <p:cNvPr id="1354" name="Partial Circle 1353">
                    <a:extLst>
                      <a:ext uri="{FF2B5EF4-FFF2-40B4-BE49-F238E27FC236}">
                        <a16:creationId xmlns:a16="http://schemas.microsoft.com/office/drawing/2014/main" id="{CCA7A31B-ABFC-43EB-9508-1861CDAB1C02}"/>
                      </a:ext>
                    </a:extLst>
                  </p:cNvPr>
                  <p:cNvSpPr/>
                  <p:nvPr/>
                </p:nvSpPr>
                <p:spPr>
                  <a:xfrm>
                    <a:off x="4242118" y="5770594"/>
                    <a:ext cx="665160" cy="665160"/>
                  </a:xfrm>
                  <a:prstGeom prst="pie">
                    <a:avLst>
                      <a:gd name="adj1" fmla="val 16090559"/>
                      <a:gd name="adj2" fmla="val 5357258"/>
                    </a:avLst>
                  </a:prstGeom>
                  <a:solidFill>
                    <a:schemeClr val="tx1">
                      <a:lumMod val="50000"/>
                      <a:lumOff val="50000"/>
                    </a:schemeClr>
                  </a:solidFill>
                  <a:ln>
                    <a:noFill/>
                  </a:ln>
                </p:spPr>
                <p:txBody>
                  <a:bodyPr spcFirstLastPara="1" wrap="square" lIns="91425" tIns="91425" rIns="91425" bIns="91425" anchor="ctr" anchorCtr="0">
                    <a:noAutofit/>
                  </a:bodyPr>
                  <a:lstStyle/>
                  <a:p>
                    <a:pPr>
                      <a:buClr>
                        <a:srgbClr val="000000"/>
                      </a:buClr>
                    </a:pPr>
                    <a:endParaRPr lang="en-US" sz="1400" kern="0">
                      <a:solidFill>
                        <a:schemeClr val="tx2"/>
                      </a:solidFill>
                      <a:latin typeface="Arial"/>
                      <a:cs typeface="Arial"/>
                    </a:endParaRPr>
                  </a:p>
                </p:txBody>
              </p:sp>
              <p:sp>
                <p:nvSpPr>
                  <p:cNvPr id="1355" name="Google Shape;507;p25">
                    <a:extLst>
                      <a:ext uri="{FF2B5EF4-FFF2-40B4-BE49-F238E27FC236}">
                        <a16:creationId xmlns:a16="http://schemas.microsoft.com/office/drawing/2014/main" id="{620CE854-E9DF-4A40-AB7E-B0D3A3447E4F}"/>
                      </a:ext>
                    </a:extLst>
                  </p:cNvPr>
                  <p:cNvSpPr/>
                  <p:nvPr/>
                </p:nvSpPr>
                <p:spPr>
                  <a:xfrm>
                    <a:off x="4313576" y="5838557"/>
                    <a:ext cx="522244" cy="529235"/>
                  </a:xfrm>
                  <a:prstGeom prst="roundRect">
                    <a:avLst>
                      <a:gd name="adj" fmla="val 50000"/>
                    </a:avLst>
                  </a:prstGeom>
                  <a:solidFill>
                    <a:srgbClr val="F3F3F3"/>
                  </a:solidFill>
                  <a:ln>
                    <a:solidFill>
                      <a:schemeClr val="bg1"/>
                    </a:solidFill>
                    <a:prstDash val="sysDash"/>
                  </a:ln>
                  <a:effectLst>
                    <a:outerShdw blurRad="114300" dist="85725" dir="3840000" algn="bl" rotWithShape="0">
                      <a:srgbClr val="000000">
                        <a:alpha val="18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2"/>
                      </a:solidFill>
                      <a:effectLst/>
                      <a:uLnTx/>
                      <a:uFillTx/>
                      <a:latin typeface="Arial"/>
                      <a:cs typeface="Arial"/>
                      <a:sym typeface="Arial"/>
                    </a:endParaRPr>
                  </a:p>
                </p:txBody>
              </p:sp>
              <p:sp>
                <p:nvSpPr>
                  <p:cNvPr id="1356" name="Google Shape;508;p25">
                    <a:extLst>
                      <a:ext uri="{FF2B5EF4-FFF2-40B4-BE49-F238E27FC236}">
                        <a16:creationId xmlns:a16="http://schemas.microsoft.com/office/drawing/2014/main" id="{426B5DE6-5272-4D55-BFAD-BC8383900F55}"/>
                      </a:ext>
                    </a:extLst>
                  </p:cNvPr>
                  <p:cNvSpPr/>
                  <p:nvPr/>
                </p:nvSpPr>
                <p:spPr>
                  <a:xfrm>
                    <a:off x="4352270" y="5880746"/>
                    <a:ext cx="444856" cy="444856"/>
                  </a:xfrm>
                  <a:prstGeom prst="ellipse">
                    <a:avLst/>
                  </a:prstGeom>
                  <a:solidFill>
                    <a:srgbClr val="F3F3F3"/>
                  </a:solidFill>
                  <a:ln w="12700">
                    <a:solidFill>
                      <a:schemeClr val="tx2"/>
                    </a:solidFill>
                    <a:prstDash val="sysDash"/>
                  </a:ln>
                  <a:effectLst>
                    <a:outerShdw blurRad="114300" dist="85725" dir="3840000" algn="bl" rotWithShape="0">
                      <a:srgbClr val="000000">
                        <a:alpha val="18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2"/>
                      </a:solidFill>
                      <a:effectLst/>
                      <a:uLnTx/>
                      <a:uFillTx/>
                      <a:latin typeface="Arial"/>
                      <a:cs typeface="Arial"/>
                      <a:sym typeface="Arial"/>
                    </a:endParaRPr>
                  </a:p>
                </p:txBody>
              </p:sp>
            </p:grpSp>
            <p:sp>
              <p:nvSpPr>
                <p:cNvPr id="1353" name="TextBox 1352">
                  <a:extLst>
                    <a:ext uri="{FF2B5EF4-FFF2-40B4-BE49-F238E27FC236}">
                      <a16:creationId xmlns:a16="http://schemas.microsoft.com/office/drawing/2014/main" id="{7D2DE2A6-D4DB-42CF-8FB7-1D5BDCA3B104}"/>
                    </a:ext>
                  </a:extLst>
                </p:cNvPr>
                <p:cNvSpPr txBox="1"/>
                <p:nvPr/>
              </p:nvSpPr>
              <p:spPr>
                <a:xfrm>
                  <a:off x="3936496" y="5803516"/>
                  <a:ext cx="595937" cy="230832"/>
                </a:xfrm>
                <a:prstGeom prst="rect">
                  <a:avLst/>
                </a:prstGeom>
                <a:noFill/>
              </p:spPr>
              <p:txBody>
                <a:bodyPr wrap="square">
                  <a:spAutoFit/>
                </a:bodyPr>
                <a:lstStyle/>
                <a:p>
                  <a:pPr algn="ctr"/>
                  <a:r>
                    <a:rPr lang="en-US" sz="900" spc="20" dirty="0">
                      <a:solidFill>
                        <a:schemeClr val="tx2"/>
                      </a:solidFill>
                      <a:latin typeface="Trebuchet MS"/>
                      <a:cs typeface="Trebuchet MS"/>
                    </a:rPr>
                    <a:t>Helper</a:t>
                  </a:r>
                  <a:endParaRPr lang="en-US" sz="900" dirty="0">
                    <a:solidFill>
                      <a:schemeClr val="tx2"/>
                    </a:solidFill>
                  </a:endParaRPr>
                </a:p>
              </p:txBody>
            </p:sp>
          </p:grpSp>
          <p:pic>
            <p:nvPicPr>
              <p:cNvPr id="1351" name="Picture 1350" descr="Shape&#10;&#10;Description automatically generated with low confidence">
                <a:extLst>
                  <a:ext uri="{FF2B5EF4-FFF2-40B4-BE49-F238E27FC236}">
                    <a16:creationId xmlns:a16="http://schemas.microsoft.com/office/drawing/2014/main" id="{84D63E4F-FB08-4354-A46B-97D4080B8161}"/>
                  </a:ext>
                </a:extLst>
              </p:cNvPr>
              <p:cNvPicPr>
                <a:picLocks noChangeAspect="1"/>
              </p:cNvPicPr>
              <p:nvPr/>
            </p:nvPicPr>
            <p:blipFill>
              <a:blip r:embed="rId9"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994819" y="8167344"/>
                <a:ext cx="237744" cy="237744"/>
              </a:xfrm>
              <a:prstGeom prst="rect">
                <a:avLst/>
              </a:prstGeom>
            </p:spPr>
          </p:pic>
        </p:grpSp>
        <p:grpSp>
          <p:nvGrpSpPr>
            <p:cNvPr id="28" name="Group 27">
              <a:extLst>
                <a:ext uri="{FF2B5EF4-FFF2-40B4-BE49-F238E27FC236}">
                  <a16:creationId xmlns:a16="http://schemas.microsoft.com/office/drawing/2014/main" id="{3D42FEE0-5593-4C24-9CB8-9C444FE6EF1D}"/>
                </a:ext>
              </a:extLst>
            </p:cNvPr>
            <p:cNvGrpSpPr/>
            <p:nvPr/>
          </p:nvGrpSpPr>
          <p:grpSpPr>
            <a:xfrm>
              <a:off x="1762689" y="9751824"/>
              <a:ext cx="1098694" cy="513756"/>
              <a:chOff x="2219889" y="9171136"/>
              <a:chExt cx="1098694" cy="513756"/>
            </a:xfrm>
          </p:grpSpPr>
          <p:grpSp>
            <p:nvGrpSpPr>
              <p:cNvPr id="1003" name="Group 1002">
                <a:extLst>
                  <a:ext uri="{FF2B5EF4-FFF2-40B4-BE49-F238E27FC236}">
                    <a16:creationId xmlns:a16="http://schemas.microsoft.com/office/drawing/2014/main" id="{D6703380-0FA0-4987-8BF0-5DD5BED9CD21}"/>
                  </a:ext>
                </a:extLst>
              </p:cNvPr>
              <p:cNvGrpSpPr/>
              <p:nvPr/>
            </p:nvGrpSpPr>
            <p:grpSpPr>
              <a:xfrm>
                <a:off x="2219889" y="9171136"/>
                <a:ext cx="1098694" cy="513756"/>
                <a:chOff x="4401087" y="5671733"/>
                <a:chExt cx="1098694" cy="513756"/>
              </a:xfrm>
            </p:grpSpPr>
            <p:grpSp>
              <p:nvGrpSpPr>
                <p:cNvPr id="1005" name="Group 1004">
                  <a:extLst>
                    <a:ext uri="{FF2B5EF4-FFF2-40B4-BE49-F238E27FC236}">
                      <a16:creationId xmlns:a16="http://schemas.microsoft.com/office/drawing/2014/main" id="{28BA4CA1-B2E6-403B-AFA4-432CE66C5A0C}"/>
                    </a:ext>
                  </a:extLst>
                </p:cNvPr>
                <p:cNvGrpSpPr/>
                <p:nvPr/>
              </p:nvGrpSpPr>
              <p:grpSpPr>
                <a:xfrm>
                  <a:off x="4401087" y="5671733"/>
                  <a:ext cx="513756" cy="513756"/>
                  <a:chOff x="4242118" y="5770594"/>
                  <a:chExt cx="665160" cy="665160"/>
                </a:xfrm>
              </p:grpSpPr>
              <p:sp>
                <p:nvSpPr>
                  <p:cNvPr id="1007" name="Partial Circle 1006">
                    <a:extLst>
                      <a:ext uri="{FF2B5EF4-FFF2-40B4-BE49-F238E27FC236}">
                        <a16:creationId xmlns:a16="http://schemas.microsoft.com/office/drawing/2014/main" id="{32A56EED-FC2B-4F3F-A7E3-50471B78E89F}"/>
                      </a:ext>
                    </a:extLst>
                  </p:cNvPr>
                  <p:cNvSpPr/>
                  <p:nvPr/>
                </p:nvSpPr>
                <p:spPr>
                  <a:xfrm>
                    <a:off x="4242118" y="5770594"/>
                    <a:ext cx="665160" cy="665160"/>
                  </a:xfrm>
                  <a:prstGeom prst="pie">
                    <a:avLst>
                      <a:gd name="adj1" fmla="val 5282855"/>
                      <a:gd name="adj2" fmla="val 16200000"/>
                    </a:avLst>
                  </a:prstGeom>
                  <a:solidFill>
                    <a:schemeClr val="tx1">
                      <a:lumMod val="50000"/>
                      <a:lumOff val="50000"/>
                    </a:schemeClr>
                  </a:solidFill>
                  <a:ln>
                    <a:noFill/>
                  </a:ln>
                </p:spPr>
                <p:txBody>
                  <a:bodyPr spcFirstLastPara="1" wrap="square" lIns="91425" tIns="91425" rIns="91425" bIns="91425" anchor="ctr" anchorCtr="0">
                    <a:noAutofit/>
                  </a:bodyPr>
                  <a:lstStyle/>
                  <a:p>
                    <a:pPr>
                      <a:buClr>
                        <a:srgbClr val="000000"/>
                      </a:buClr>
                    </a:pPr>
                    <a:endParaRPr lang="en-US" sz="1400" kern="0">
                      <a:solidFill>
                        <a:schemeClr val="tx2"/>
                      </a:solidFill>
                      <a:latin typeface="Arial"/>
                      <a:cs typeface="Arial"/>
                    </a:endParaRPr>
                  </a:p>
                </p:txBody>
              </p:sp>
              <p:sp>
                <p:nvSpPr>
                  <p:cNvPr id="1008" name="Google Shape;507;p25">
                    <a:extLst>
                      <a:ext uri="{FF2B5EF4-FFF2-40B4-BE49-F238E27FC236}">
                        <a16:creationId xmlns:a16="http://schemas.microsoft.com/office/drawing/2014/main" id="{5B28CDA0-1FD2-42BE-8606-2B10063F31CF}"/>
                      </a:ext>
                    </a:extLst>
                  </p:cNvPr>
                  <p:cNvSpPr/>
                  <p:nvPr/>
                </p:nvSpPr>
                <p:spPr>
                  <a:xfrm>
                    <a:off x="4313576" y="5838557"/>
                    <a:ext cx="522244" cy="529235"/>
                  </a:xfrm>
                  <a:prstGeom prst="roundRect">
                    <a:avLst>
                      <a:gd name="adj" fmla="val 50000"/>
                    </a:avLst>
                  </a:prstGeom>
                  <a:solidFill>
                    <a:srgbClr val="F3F3F3"/>
                  </a:solidFill>
                  <a:ln>
                    <a:solidFill>
                      <a:schemeClr val="bg1"/>
                    </a:solidFill>
                    <a:prstDash val="sysDash"/>
                  </a:ln>
                  <a:effectLst>
                    <a:outerShdw blurRad="114300" dist="85725" dir="3840000" algn="bl" rotWithShape="0">
                      <a:srgbClr val="000000">
                        <a:alpha val="18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2"/>
                      </a:solidFill>
                      <a:effectLst/>
                      <a:uLnTx/>
                      <a:uFillTx/>
                      <a:latin typeface="Arial"/>
                      <a:cs typeface="Arial"/>
                      <a:sym typeface="Arial"/>
                    </a:endParaRPr>
                  </a:p>
                </p:txBody>
              </p:sp>
              <p:sp>
                <p:nvSpPr>
                  <p:cNvPr id="1009" name="Google Shape;508;p25">
                    <a:extLst>
                      <a:ext uri="{FF2B5EF4-FFF2-40B4-BE49-F238E27FC236}">
                        <a16:creationId xmlns:a16="http://schemas.microsoft.com/office/drawing/2014/main" id="{9F7DE2AE-7521-4264-B26A-06F4B69878FE}"/>
                      </a:ext>
                    </a:extLst>
                  </p:cNvPr>
                  <p:cNvSpPr/>
                  <p:nvPr/>
                </p:nvSpPr>
                <p:spPr>
                  <a:xfrm>
                    <a:off x="4352270" y="5880746"/>
                    <a:ext cx="444856" cy="444856"/>
                  </a:xfrm>
                  <a:prstGeom prst="ellipse">
                    <a:avLst/>
                  </a:prstGeom>
                  <a:solidFill>
                    <a:srgbClr val="F3F3F3"/>
                  </a:solidFill>
                  <a:ln w="12700">
                    <a:solidFill>
                      <a:schemeClr val="tx2"/>
                    </a:solidFill>
                    <a:prstDash val="sysDash"/>
                  </a:ln>
                  <a:effectLst>
                    <a:outerShdw blurRad="114300" dist="85725" dir="3840000" algn="bl" rotWithShape="0">
                      <a:srgbClr val="000000">
                        <a:alpha val="18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2"/>
                      </a:solidFill>
                      <a:effectLst/>
                      <a:uLnTx/>
                      <a:uFillTx/>
                      <a:latin typeface="Arial"/>
                      <a:cs typeface="Arial"/>
                      <a:sym typeface="Arial"/>
                    </a:endParaRPr>
                  </a:p>
                </p:txBody>
              </p:sp>
            </p:grpSp>
            <p:sp>
              <p:nvSpPr>
                <p:cNvPr id="1006" name="TextBox 1005">
                  <a:extLst>
                    <a:ext uri="{FF2B5EF4-FFF2-40B4-BE49-F238E27FC236}">
                      <a16:creationId xmlns:a16="http://schemas.microsoft.com/office/drawing/2014/main" id="{2838B460-7E54-47F0-9E5A-A6A5FD314C37}"/>
                    </a:ext>
                  </a:extLst>
                </p:cNvPr>
                <p:cNvSpPr txBox="1"/>
                <p:nvPr/>
              </p:nvSpPr>
              <p:spPr>
                <a:xfrm>
                  <a:off x="4763902" y="5824339"/>
                  <a:ext cx="735879" cy="230832"/>
                </a:xfrm>
                <a:prstGeom prst="rect">
                  <a:avLst/>
                </a:prstGeom>
                <a:noFill/>
              </p:spPr>
              <p:txBody>
                <a:bodyPr wrap="square">
                  <a:spAutoFit/>
                </a:bodyPr>
                <a:lstStyle/>
                <a:p>
                  <a:pPr algn="ctr"/>
                  <a:r>
                    <a:rPr lang="en-US" sz="900" spc="20" dirty="0">
                      <a:solidFill>
                        <a:schemeClr val="tx2"/>
                      </a:solidFill>
                      <a:latin typeface="Trebuchet MS"/>
                      <a:cs typeface="Trebuchet MS"/>
                    </a:rPr>
                    <a:t>Flag Man</a:t>
                  </a:r>
                  <a:endParaRPr lang="en-US" sz="900" dirty="0">
                    <a:solidFill>
                      <a:schemeClr val="tx2"/>
                    </a:solidFill>
                  </a:endParaRPr>
                </a:p>
              </p:txBody>
            </p:sp>
          </p:grpSp>
          <p:grpSp>
            <p:nvGrpSpPr>
              <p:cNvPr id="1026" name="Group 1025">
                <a:extLst>
                  <a:ext uri="{FF2B5EF4-FFF2-40B4-BE49-F238E27FC236}">
                    <a16:creationId xmlns:a16="http://schemas.microsoft.com/office/drawing/2014/main" id="{B3178EC8-5A50-4F7A-ADE7-90E3662B4921}"/>
                  </a:ext>
                </a:extLst>
              </p:cNvPr>
              <p:cNvGrpSpPr/>
              <p:nvPr/>
            </p:nvGrpSpPr>
            <p:grpSpPr>
              <a:xfrm>
                <a:off x="2319500" y="9285416"/>
                <a:ext cx="334562" cy="274320"/>
                <a:chOff x="1386288" y="9472428"/>
                <a:chExt cx="334562" cy="274320"/>
              </a:xfrm>
            </p:grpSpPr>
            <p:pic>
              <p:nvPicPr>
                <p:cNvPr id="1028" name="Picture 1027" descr="Icon&#10;&#10;Description automatically generated">
                  <a:extLst>
                    <a:ext uri="{FF2B5EF4-FFF2-40B4-BE49-F238E27FC236}">
                      <a16:creationId xmlns:a16="http://schemas.microsoft.com/office/drawing/2014/main" id="{C2D9382F-52CC-4B15-8513-23671E7371C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83690" y="9538542"/>
                  <a:ext cx="137160" cy="137160"/>
                </a:xfrm>
                <a:prstGeom prst="rect">
                  <a:avLst/>
                </a:prstGeom>
              </p:spPr>
            </p:pic>
            <p:pic>
              <p:nvPicPr>
                <p:cNvPr id="1029" name="Picture 1028" descr="Shape&#10;&#10;Description automatically generated with low confidence">
                  <a:extLst>
                    <a:ext uri="{FF2B5EF4-FFF2-40B4-BE49-F238E27FC236}">
                      <a16:creationId xmlns:a16="http://schemas.microsoft.com/office/drawing/2014/main" id="{9DBEC105-A300-4564-93F1-1F8057F28F3F}"/>
                    </a:ext>
                  </a:extLst>
                </p:cNvPr>
                <p:cNvPicPr>
                  <a:picLocks noChangeAspect="1"/>
                </p:cNvPicPr>
                <p:nvPr/>
              </p:nvPicPr>
              <p:blipFill>
                <a:blip r:embed="rId11"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86288" y="9472428"/>
                  <a:ext cx="274320" cy="274320"/>
                </a:xfrm>
                <a:prstGeom prst="rect">
                  <a:avLst/>
                </a:prstGeom>
              </p:spPr>
            </p:pic>
          </p:grpSp>
        </p:grpSp>
        <p:cxnSp>
          <p:nvCxnSpPr>
            <p:cNvPr id="1033" name="Google Shape;2050;p36">
              <a:extLst>
                <a:ext uri="{FF2B5EF4-FFF2-40B4-BE49-F238E27FC236}">
                  <a16:creationId xmlns:a16="http://schemas.microsoft.com/office/drawing/2014/main" id="{72623775-700D-4525-B5AC-7039268DA7EE}"/>
                </a:ext>
              </a:extLst>
            </p:cNvPr>
            <p:cNvCxnSpPr>
              <a:cxnSpLocks/>
            </p:cNvCxnSpPr>
            <p:nvPr/>
          </p:nvCxnSpPr>
          <p:spPr>
            <a:xfrm rot="5400000">
              <a:off x="1668350" y="9942738"/>
              <a:ext cx="0" cy="177900"/>
            </a:xfrm>
            <a:prstGeom prst="straightConnector1">
              <a:avLst/>
            </a:prstGeom>
            <a:noFill/>
            <a:ln w="9525" cap="flat" cmpd="sng">
              <a:solidFill>
                <a:schemeClr val="accent2">
                  <a:lumMod val="75000"/>
                </a:schemeClr>
              </a:solidFill>
              <a:prstDash val="solid"/>
              <a:round/>
              <a:headEnd type="none" w="med" len="med"/>
              <a:tailEnd type="none" w="med" len="med"/>
            </a:ln>
          </p:spPr>
        </p:cxnSp>
      </p:grpSp>
      <p:grpSp>
        <p:nvGrpSpPr>
          <p:cNvPr id="1420" name="Group 1419">
            <a:extLst>
              <a:ext uri="{FF2B5EF4-FFF2-40B4-BE49-F238E27FC236}">
                <a16:creationId xmlns:a16="http://schemas.microsoft.com/office/drawing/2014/main" id="{36282A7F-3F8D-42E9-A39F-43E45D952343}"/>
              </a:ext>
            </a:extLst>
          </p:cNvPr>
          <p:cNvGrpSpPr/>
          <p:nvPr/>
        </p:nvGrpSpPr>
        <p:grpSpPr>
          <a:xfrm>
            <a:off x="5961491" y="3630076"/>
            <a:ext cx="1454479" cy="513756"/>
            <a:chOff x="5961491" y="2624330"/>
            <a:chExt cx="1454479" cy="513756"/>
          </a:xfrm>
        </p:grpSpPr>
        <p:grpSp>
          <p:nvGrpSpPr>
            <p:cNvPr id="1495" name="Group 1494">
              <a:extLst>
                <a:ext uri="{FF2B5EF4-FFF2-40B4-BE49-F238E27FC236}">
                  <a16:creationId xmlns:a16="http://schemas.microsoft.com/office/drawing/2014/main" id="{3B4303A4-6824-49BB-86EE-DED33AB7469D}"/>
                </a:ext>
              </a:extLst>
            </p:cNvPr>
            <p:cNvGrpSpPr/>
            <p:nvPr/>
          </p:nvGrpSpPr>
          <p:grpSpPr>
            <a:xfrm>
              <a:off x="5961491" y="2624330"/>
              <a:ext cx="1454479" cy="513756"/>
              <a:chOff x="3460364" y="5671733"/>
              <a:chExt cx="1454479" cy="513756"/>
            </a:xfrm>
          </p:grpSpPr>
          <p:grpSp>
            <p:nvGrpSpPr>
              <p:cNvPr id="1497" name="Group 1496">
                <a:extLst>
                  <a:ext uri="{FF2B5EF4-FFF2-40B4-BE49-F238E27FC236}">
                    <a16:creationId xmlns:a16="http://schemas.microsoft.com/office/drawing/2014/main" id="{DCE5426E-1FCF-4E93-9F30-D6CE9505B6DC}"/>
                  </a:ext>
                </a:extLst>
              </p:cNvPr>
              <p:cNvGrpSpPr/>
              <p:nvPr/>
            </p:nvGrpSpPr>
            <p:grpSpPr>
              <a:xfrm>
                <a:off x="4401087" y="5671733"/>
                <a:ext cx="513756" cy="513756"/>
                <a:chOff x="4242118" y="5770594"/>
                <a:chExt cx="665160" cy="665160"/>
              </a:xfrm>
            </p:grpSpPr>
            <p:sp>
              <p:nvSpPr>
                <p:cNvPr id="1499" name="Partial Circle 1498">
                  <a:extLst>
                    <a:ext uri="{FF2B5EF4-FFF2-40B4-BE49-F238E27FC236}">
                      <a16:creationId xmlns:a16="http://schemas.microsoft.com/office/drawing/2014/main" id="{D189BE91-BB98-4E21-9AB9-298309D55649}"/>
                    </a:ext>
                  </a:extLst>
                </p:cNvPr>
                <p:cNvSpPr/>
                <p:nvPr/>
              </p:nvSpPr>
              <p:spPr>
                <a:xfrm>
                  <a:off x="4242118" y="5770594"/>
                  <a:ext cx="665160" cy="665160"/>
                </a:xfrm>
                <a:prstGeom prst="pie">
                  <a:avLst>
                    <a:gd name="adj1" fmla="val 16050046"/>
                    <a:gd name="adj2" fmla="val 5450894"/>
                  </a:avLst>
                </a:prstGeom>
                <a:solidFill>
                  <a:schemeClr val="accent3">
                    <a:lumMod val="50000"/>
                  </a:schemeClr>
                </a:solidFill>
                <a:ln>
                  <a:noFill/>
                </a:ln>
              </p:spPr>
              <p:txBody>
                <a:bodyPr spcFirstLastPara="1" wrap="square" lIns="91425" tIns="91425" rIns="91425" bIns="91425" anchor="ctr" anchorCtr="0">
                  <a:noAutofit/>
                </a:bodyPr>
                <a:lstStyle/>
                <a:p>
                  <a:pPr>
                    <a:buClr>
                      <a:srgbClr val="000000"/>
                    </a:buClr>
                  </a:pPr>
                  <a:endParaRPr lang="en-US" sz="1400" kern="0">
                    <a:solidFill>
                      <a:srgbClr val="000000"/>
                    </a:solidFill>
                    <a:latin typeface="Arial"/>
                    <a:cs typeface="Arial"/>
                  </a:endParaRPr>
                </a:p>
              </p:txBody>
            </p:sp>
            <p:sp>
              <p:nvSpPr>
                <p:cNvPr id="1500" name="Google Shape;507;p25">
                  <a:extLst>
                    <a:ext uri="{FF2B5EF4-FFF2-40B4-BE49-F238E27FC236}">
                      <a16:creationId xmlns:a16="http://schemas.microsoft.com/office/drawing/2014/main" id="{7B65E25F-F7A5-47CB-BD9D-0490372B713D}"/>
                    </a:ext>
                  </a:extLst>
                </p:cNvPr>
                <p:cNvSpPr/>
                <p:nvPr/>
              </p:nvSpPr>
              <p:spPr>
                <a:xfrm>
                  <a:off x="4313576" y="5838557"/>
                  <a:ext cx="522244" cy="529235"/>
                </a:xfrm>
                <a:prstGeom prst="roundRect">
                  <a:avLst>
                    <a:gd name="adj" fmla="val 50000"/>
                  </a:avLst>
                </a:prstGeom>
                <a:solidFill>
                  <a:srgbClr val="F3F3F3"/>
                </a:solidFill>
                <a:ln>
                  <a:solidFill>
                    <a:schemeClr val="bg1"/>
                  </a:solidFill>
                  <a:prstDash val="sysDash"/>
                </a:ln>
                <a:effectLst>
                  <a:outerShdw blurRad="114300" dist="85725" dir="3840000" algn="bl" rotWithShape="0">
                    <a:srgbClr val="000000">
                      <a:alpha val="18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1" name="Google Shape;508;p25">
                  <a:extLst>
                    <a:ext uri="{FF2B5EF4-FFF2-40B4-BE49-F238E27FC236}">
                      <a16:creationId xmlns:a16="http://schemas.microsoft.com/office/drawing/2014/main" id="{9715EF36-67DF-4B9E-972C-FEE1F746FC1F}"/>
                    </a:ext>
                  </a:extLst>
                </p:cNvPr>
                <p:cNvSpPr/>
                <p:nvPr/>
              </p:nvSpPr>
              <p:spPr>
                <a:xfrm>
                  <a:off x="4352269" y="5880746"/>
                  <a:ext cx="444856" cy="444856"/>
                </a:xfrm>
                <a:prstGeom prst="ellipse">
                  <a:avLst/>
                </a:prstGeom>
                <a:solidFill>
                  <a:srgbClr val="F3F3F3"/>
                </a:solidFill>
                <a:ln w="12700">
                  <a:solidFill>
                    <a:schemeClr val="accent3">
                      <a:lumMod val="50000"/>
                    </a:schemeClr>
                  </a:solidFill>
                  <a:prstDash val="sysDash"/>
                </a:ln>
                <a:effectLst>
                  <a:outerShdw blurRad="114300" dist="85725" dir="3840000" algn="bl" rotWithShape="0">
                    <a:srgbClr val="000000">
                      <a:alpha val="18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98" name="TextBox 1497">
                <a:extLst>
                  <a:ext uri="{FF2B5EF4-FFF2-40B4-BE49-F238E27FC236}">
                    <a16:creationId xmlns:a16="http://schemas.microsoft.com/office/drawing/2014/main" id="{DDF66833-1554-4F9B-8F07-CEF02E382E36}"/>
                  </a:ext>
                </a:extLst>
              </p:cNvPr>
              <p:cNvSpPr txBox="1"/>
              <p:nvPr/>
            </p:nvSpPr>
            <p:spPr>
              <a:xfrm>
                <a:off x="3460364" y="5810228"/>
                <a:ext cx="1142663" cy="230832"/>
              </a:xfrm>
              <a:prstGeom prst="rect">
                <a:avLst/>
              </a:prstGeom>
              <a:noFill/>
            </p:spPr>
            <p:txBody>
              <a:bodyPr wrap="square">
                <a:spAutoFit/>
              </a:bodyPr>
              <a:lstStyle/>
              <a:p>
                <a:pPr algn="ctr"/>
                <a:r>
                  <a:rPr lang="en-US" sz="900" b="1" spc="20" dirty="0">
                    <a:solidFill>
                      <a:schemeClr val="accent3">
                        <a:lumMod val="50000"/>
                      </a:schemeClr>
                    </a:solidFill>
                    <a:latin typeface="Trebuchet MS"/>
                    <a:cs typeface="Trebuchet MS"/>
                  </a:rPr>
                  <a:t>Administration</a:t>
                </a:r>
                <a:r>
                  <a:rPr lang="en-US" sz="900" b="1" spc="20" dirty="0">
                    <a:solidFill>
                      <a:schemeClr val="tx2"/>
                    </a:solidFill>
                    <a:latin typeface="Trebuchet MS"/>
                    <a:cs typeface="Trebuchet MS"/>
                  </a:rPr>
                  <a:t> </a:t>
                </a:r>
                <a:endParaRPr lang="en-US" sz="900" dirty="0">
                  <a:solidFill>
                    <a:schemeClr val="tx2"/>
                  </a:solidFill>
                </a:endParaRPr>
              </a:p>
            </p:txBody>
          </p:sp>
        </p:grpSp>
        <p:pic>
          <p:nvPicPr>
            <p:cNvPr id="1381" name="Picture 1380" descr="Shape&#10;&#10;Description automatically generated with low confidence">
              <a:extLst>
                <a:ext uri="{FF2B5EF4-FFF2-40B4-BE49-F238E27FC236}">
                  <a16:creationId xmlns:a16="http://schemas.microsoft.com/office/drawing/2014/main" id="{1F478D24-24F1-4C16-A0D5-33CD031A22C4}"/>
                </a:ext>
              </a:extLst>
            </p:cNvPr>
            <p:cNvPicPr>
              <a:picLocks noChangeAspect="1"/>
            </p:cNvPicPr>
            <p:nvPr/>
          </p:nvPicPr>
          <p:blipFill>
            <a:blip r:embed="rId12">
              <a:duotone>
                <a:schemeClr val="accent3">
                  <a:shade val="45000"/>
                  <a:satMod val="135000"/>
                </a:schemeClr>
                <a:prstClr val="white"/>
              </a:duotone>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tretch>
              <a:fillRect/>
            </a:stretch>
          </p:blipFill>
          <p:spPr>
            <a:xfrm>
              <a:off x="7015857" y="2731916"/>
              <a:ext cx="274320" cy="274320"/>
            </a:xfrm>
            <a:prstGeom prst="rect">
              <a:avLst/>
            </a:prstGeom>
          </p:spPr>
        </p:pic>
      </p:grpSp>
      <p:grpSp>
        <p:nvGrpSpPr>
          <p:cNvPr id="1390" name="Group 1389">
            <a:extLst>
              <a:ext uri="{FF2B5EF4-FFF2-40B4-BE49-F238E27FC236}">
                <a16:creationId xmlns:a16="http://schemas.microsoft.com/office/drawing/2014/main" id="{38980201-08FC-4568-B9C8-B2AB9A5E5006}"/>
              </a:ext>
            </a:extLst>
          </p:cNvPr>
          <p:cNvGrpSpPr/>
          <p:nvPr/>
        </p:nvGrpSpPr>
        <p:grpSpPr>
          <a:xfrm>
            <a:off x="152956" y="3630076"/>
            <a:ext cx="1269816" cy="513756"/>
            <a:chOff x="265501" y="2233753"/>
            <a:chExt cx="1269816" cy="513756"/>
          </a:xfrm>
        </p:grpSpPr>
        <p:grpSp>
          <p:nvGrpSpPr>
            <p:cNvPr id="895" name="Group 894">
              <a:extLst>
                <a:ext uri="{FF2B5EF4-FFF2-40B4-BE49-F238E27FC236}">
                  <a16:creationId xmlns:a16="http://schemas.microsoft.com/office/drawing/2014/main" id="{FCF9070B-262A-4AFD-AEC2-1547DED6AC40}"/>
                </a:ext>
              </a:extLst>
            </p:cNvPr>
            <p:cNvGrpSpPr/>
            <p:nvPr/>
          </p:nvGrpSpPr>
          <p:grpSpPr>
            <a:xfrm>
              <a:off x="265501" y="2233753"/>
              <a:ext cx="1269816" cy="513756"/>
              <a:chOff x="4401087" y="5671733"/>
              <a:chExt cx="1269816" cy="513756"/>
            </a:xfrm>
          </p:grpSpPr>
          <p:grpSp>
            <p:nvGrpSpPr>
              <p:cNvPr id="925" name="Group 924">
                <a:extLst>
                  <a:ext uri="{FF2B5EF4-FFF2-40B4-BE49-F238E27FC236}">
                    <a16:creationId xmlns:a16="http://schemas.microsoft.com/office/drawing/2014/main" id="{49849D84-A00F-4A3E-9DB0-A15365197CC4}"/>
                  </a:ext>
                </a:extLst>
              </p:cNvPr>
              <p:cNvGrpSpPr/>
              <p:nvPr/>
            </p:nvGrpSpPr>
            <p:grpSpPr>
              <a:xfrm>
                <a:off x="4401087" y="5671733"/>
                <a:ext cx="513756" cy="513756"/>
                <a:chOff x="4242118" y="5770594"/>
                <a:chExt cx="665160" cy="665160"/>
              </a:xfrm>
            </p:grpSpPr>
            <p:sp>
              <p:nvSpPr>
                <p:cNvPr id="927" name="Partial Circle 926">
                  <a:extLst>
                    <a:ext uri="{FF2B5EF4-FFF2-40B4-BE49-F238E27FC236}">
                      <a16:creationId xmlns:a16="http://schemas.microsoft.com/office/drawing/2014/main" id="{421FB8BE-74ED-4518-B030-162F314C5D29}"/>
                    </a:ext>
                  </a:extLst>
                </p:cNvPr>
                <p:cNvSpPr/>
                <p:nvPr/>
              </p:nvSpPr>
              <p:spPr>
                <a:xfrm>
                  <a:off x="4242118" y="5770594"/>
                  <a:ext cx="665160" cy="665160"/>
                </a:xfrm>
                <a:prstGeom prst="pie">
                  <a:avLst>
                    <a:gd name="adj1" fmla="val 5282855"/>
                    <a:gd name="adj2" fmla="val 16200000"/>
                  </a:avLst>
                </a:prstGeom>
                <a:solidFill>
                  <a:schemeClr val="accent3">
                    <a:lumMod val="50000"/>
                  </a:schemeClr>
                </a:solidFill>
                <a:ln>
                  <a:noFill/>
                </a:ln>
              </p:spPr>
              <p:txBody>
                <a:bodyPr spcFirstLastPara="1" wrap="square" lIns="91425" tIns="91425" rIns="91425" bIns="91425" anchor="ctr" anchorCtr="0">
                  <a:noAutofit/>
                </a:bodyPr>
                <a:lstStyle/>
                <a:p>
                  <a:pPr>
                    <a:buClr>
                      <a:srgbClr val="000000"/>
                    </a:buClr>
                  </a:pPr>
                  <a:endParaRPr lang="en-US" sz="1400" kern="0">
                    <a:solidFill>
                      <a:srgbClr val="000000"/>
                    </a:solidFill>
                    <a:latin typeface="Arial"/>
                    <a:cs typeface="Arial"/>
                  </a:endParaRPr>
                </a:p>
              </p:txBody>
            </p:sp>
            <p:sp>
              <p:nvSpPr>
                <p:cNvPr id="928" name="Google Shape;507;p25">
                  <a:extLst>
                    <a:ext uri="{FF2B5EF4-FFF2-40B4-BE49-F238E27FC236}">
                      <a16:creationId xmlns:a16="http://schemas.microsoft.com/office/drawing/2014/main" id="{9451B856-3D8B-4242-8188-EDD1FAEAF13F}"/>
                    </a:ext>
                  </a:extLst>
                </p:cNvPr>
                <p:cNvSpPr/>
                <p:nvPr/>
              </p:nvSpPr>
              <p:spPr>
                <a:xfrm>
                  <a:off x="4313576" y="5838557"/>
                  <a:ext cx="522244" cy="529235"/>
                </a:xfrm>
                <a:prstGeom prst="roundRect">
                  <a:avLst>
                    <a:gd name="adj" fmla="val 50000"/>
                  </a:avLst>
                </a:prstGeom>
                <a:solidFill>
                  <a:srgbClr val="F3F3F3"/>
                </a:solidFill>
                <a:ln>
                  <a:solidFill>
                    <a:schemeClr val="bg1"/>
                  </a:solidFill>
                  <a:prstDash val="sysDash"/>
                </a:ln>
                <a:effectLst>
                  <a:outerShdw blurRad="114300" dist="85725" dir="3840000" algn="bl" rotWithShape="0">
                    <a:srgbClr val="000000">
                      <a:alpha val="18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9" name="Google Shape;508;p25">
                  <a:extLst>
                    <a:ext uri="{FF2B5EF4-FFF2-40B4-BE49-F238E27FC236}">
                      <a16:creationId xmlns:a16="http://schemas.microsoft.com/office/drawing/2014/main" id="{5A37B519-5262-4F51-81EB-F96F2A2BE25E}"/>
                    </a:ext>
                  </a:extLst>
                </p:cNvPr>
                <p:cNvSpPr/>
                <p:nvPr/>
              </p:nvSpPr>
              <p:spPr>
                <a:xfrm>
                  <a:off x="4352269" y="5880746"/>
                  <a:ext cx="444856" cy="444856"/>
                </a:xfrm>
                <a:prstGeom prst="ellipse">
                  <a:avLst/>
                </a:prstGeom>
                <a:solidFill>
                  <a:srgbClr val="F3F3F3"/>
                </a:solidFill>
                <a:ln w="12700">
                  <a:solidFill>
                    <a:schemeClr val="accent3">
                      <a:lumMod val="50000"/>
                    </a:schemeClr>
                  </a:solidFill>
                  <a:prstDash val="sysDash"/>
                </a:ln>
                <a:effectLst>
                  <a:outerShdw blurRad="114300" dist="85725" dir="3840000" algn="bl" rotWithShape="0">
                    <a:srgbClr val="000000">
                      <a:alpha val="18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26" name="TextBox 925">
                <a:extLst>
                  <a:ext uri="{FF2B5EF4-FFF2-40B4-BE49-F238E27FC236}">
                    <a16:creationId xmlns:a16="http://schemas.microsoft.com/office/drawing/2014/main" id="{6E2791DB-89F6-4E50-94B4-59A2624C604D}"/>
                  </a:ext>
                </a:extLst>
              </p:cNvPr>
              <p:cNvSpPr txBox="1"/>
              <p:nvPr/>
            </p:nvSpPr>
            <p:spPr>
              <a:xfrm>
                <a:off x="4724328" y="5810228"/>
                <a:ext cx="946575" cy="230832"/>
              </a:xfrm>
              <a:prstGeom prst="rect">
                <a:avLst/>
              </a:prstGeom>
              <a:noFill/>
            </p:spPr>
            <p:txBody>
              <a:bodyPr wrap="square">
                <a:spAutoFit/>
              </a:bodyPr>
              <a:lstStyle/>
              <a:p>
                <a:pPr algn="ctr"/>
                <a:r>
                  <a:rPr lang="en-US" sz="900" b="1" spc="20" dirty="0">
                    <a:solidFill>
                      <a:schemeClr val="accent3">
                        <a:lumMod val="50000"/>
                      </a:schemeClr>
                    </a:solidFill>
                    <a:latin typeface="Trebuchet MS"/>
                    <a:cs typeface="Trebuchet MS"/>
                  </a:rPr>
                  <a:t>Accounting </a:t>
                </a:r>
                <a:endParaRPr lang="en-US" sz="900" dirty="0">
                  <a:solidFill>
                    <a:schemeClr val="accent3">
                      <a:lumMod val="50000"/>
                    </a:schemeClr>
                  </a:solidFill>
                </a:endParaRPr>
              </a:p>
            </p:txBody>
          </p:sp>
        </p:grpSp>
        <p:pic>
          <p:nvPicPr>
            <p:cNvPr id="1383" name="Picture 1382" descr="Shape&#10;&#10;Description automatically generated with low confidence">
              <a:extLst>
                <a:ext uri="{FF2B5EF4-FFF2-40B4-BE49-F238E27FC236}">
                  <a16:creationId xmlns:a16="http://schemas.microsoft.com/office/drawing/2014/main" id="{4000A38A-D4EF-4350-A717-8740CD1092AB}"/>
                </a:ext>
              </a:extLst>
            </p:cNvPr>
            <p:cNvPicPr>
              <a:picLocks noChangeAspect="1"/>
            </p:cNvPicPr>
            <p:nvPr/>
          </p:nvPicPr>
          <p:blipFill>
            <a:blip r:embed="rId14" cstate="print">
              <a:duotone>
                <a:schemeClr val="accent3">
                  <a:shade val="45000"/>
                  <a:satMod val="135000"/>
                </a:schemeClr>
                <a:prstClr val="white"/>
              </a:duotone>
              <a:extLst>
                <a:ext uri="{BEBA8EAE-BF5A-486C-A8C5-ECC9F3942E4B}">
                  <a14:imgProps xmlns:a14="http://schemas.microsoft.com/office/drawing/2010/main">
                    <a14:imgLayer r:embed="rId15">
                      <a14:imgEffect>
                        <a14:saturation sat="0"/>
                      </a14:imgEffect>
                    </a14:imgLayer>
                  </a14:imgProps>
                </a:ext>
                <a:ext uri="{28A0092B-C50C-407E-A947-70E740481C1C}">
                  <a14:useLocalDpi xmlns:a14="http://schemas.microsoft.com/office/drawing/2010/main" val="0"/>
                </a:ext>
              </a:extLst>
            </a:blip>
            <a:stretch>
              <a:fillRect/>
            </a:stretch>
          </p:blipFill>
          <p:spPr>
            <a:xfrm>
              <a:off x="385218" y="2356657"/>
              <a:ext cx="274320" cy="274320"/>
            </a:xfrm>
            <a:prstGeom prst="rect">
              <a:avLst/>
            </a:prstGeom>
          </p:spPr>
        </p:pic>
      </p:grpSp>
      <p:grpSp>
        <p:nvGrpSpPr>
          <p:cNvPr id="1391" name="Group 1390">
            <a:extLst>
              <a:ext uri="{FF2B5EF4-FFF2-40B4-BE49-F238E27FC236}">
                <a16:creationId xmlns:a16="http://schemas.microsoft.com/office/drawing/2014/main" id="{57A9D413-0C17-4F21-9860-DF7C1F5459C6}"/>
              </a:ext>
            </a:extLst>
          </p:cNvPr>
          <p:cNvGrpSpPr/>
          <p:nvPr/>
        </p:nvGrpSpPr>
        <p:grpSpPr>
          <a:xfrm>
            <a:off x="4997056" y="3630076"/>
            <a:ext cx="1067194" cy="513756"/>
            <a:chOff x="1133885" y="2210213"/>
            <a:chExt cx="1067194" cy="513756"/>
          </a:xfrm>
        </p:grpSpPr>
        <p:grpSp>
          <p:nvGrpSpPr>
            <p:cNvPr id="967" name="Group 966">
              <a:extLst>
                <a:ext uri="{FF2B5EF4-FFF2-40B4-BE49-F238E27FC236}">
                  <a16:creationId xmlns:a16="http://schemas.microsoft.com/office/drawing/2014/main" id="{C6937C79-75A6-46B3-A0C3-7C1E21579FA0}"/>
                </a:ext>
              </a:extLst>
            </p:cNvPr>
            <p:cNvGrpSpPr/>
            <p:nvPr/>
          </p:nvGrpSpPr>
          <p:grpSpPr>
            <a:xfrm>
              <a:off x="1133885" y="2210213"/>
              <a:ext cx="1067194" cy="513756"/>
              <a:chOff x="3847649" y="5671733"/>
              <a:chExt cx="1067194" cy="513756"/>
            </a:xfrm>
          </p:grpSpPr>
          <p:grpSp>
            <p:nvGrpSpPr>
              <p:cNvPr id="997" name="Group 996">
                <a:extLst>
                  <a:ext uri="{FF2B5EF4-FFF2-40B4-BE49-F238E27FC236}">
                    <a16:creationId xmlns:a16="http://schemas.microsoft.com/office/drawing/2014/main" id="{16C85F3B-68FD-4500-835A-1559D386653F}"/>
                  </a:ext>
                </a:extLst>
              </p:cNvPr>
              <p:cNvGrpSpPr/>
              <p:nvPr/>
            </p:nvGrpSpPr>
            <p:grpSpPr>
              <a:xfrm>
                <a:off x="4401087" y="5671733"/>
                <a:ext cx="513756" cy="513756"/>
                <a:chOff x="4242118" y="5770594"/>
                <a:chExt cx="665160" cy="665160"/>
              </a:xfrm>
            </p:grpSpPr>
            <p:sp>
              <p:nvSpPr>
                <p:cNvPr id="999" name="Partial Circle 998">
                  <a:extLst>
                    <a:ext uri="{FF2B5EF4-FFF2-40B4-BE49-F238E27FC236}">
                      <a16:creationId xmlns:a16="http://schemas.microsoft.com/office/drawing/2014/main" id="{4A3F7914-8905-41D4-ABF4-82C948FBEB76}"/>
                    </a:ext>
                  </a:extLst>
                </p:cNvPr>
                <p:cNvSpPr/>
                <p:nvPr/>
              </p:nvSpPr>
              <p:spPr>
                <a:xfrm>
                  <a:off x="4242118" y="5770594"/>
                  <a:ext cx="665160" cy="665160"/>
                </a:xfrm>
                <a:prstGeom prst="pie">
                  <a:avLst>
                    <a:gd name="adj1" fmla="val 16043474"/>
                    <a:gd name="adj2" fmla="val 5308318"/>
                  </a:avLst>
                </a:prstGeom>
                <a:solidFill>
                  <a:schemeClr val="accent3">
                    <a:lumMod val="50000"/>
                  </a:schemeClr>
                </a:solidFill>
                <a:ln>
                  <a:noFill/>
                </a:ln>
              </p:spPr>
              <p:txBody>
                <a:bodyPr spcFirstLastPara="1" wrap="square" lIns="91425" tIns="91425" rIns="91425" bIns="91425" anchor="ctr" anchorCtr="0">
                  <a:noAutofit/>
                </a:bodyPr>
                <a:lstStyle/>
                <a:p>
                  <a:pPr>
                    <a:buClr>
                      <a:srgbClr val="000000"/>
                    </a:buClr>
                  </a:pPr>
                  <a:endParaRPr lang="en-US" sz="1400" kern="0">
                    <a:solidFill>
                      <a:srgbClr val="000000"/>
                    </a:solidFill>
                    <a:latin typeface="Arial"/>
                    <a:cs typeface="Arial"/>
                  </a:endParaRPr>
                </a:p>
              </p:txBody>
            </p:sp>
            <p:sp>
              <p:nvSpPr>
                <p:cNvPr id="1000" name="Google Shape;507;p25">
                  <a:extLst>
                    <a:ext uri="{FF2B5EF4-FFF2-40B4-BE49-F238E27FC236}">
                      <a16:creationId xmlns:a16="http://schemas.microsoft.com/office/drawing/2014/main" id="{0D85C692-241F-4AB8-8289-16E0F13AA92C}"/>
                    </a:ext>
                  </a:extLst>
                </p:cNvPr>
                <p:cNvSpPr/>
                <p:nvPr/>
              </p:nvSpPr>
              <p:spPr>
                <a:xfrm>
                  <a:off x="4313576" y="5838557"/>
                  <a:ext cx="522244" cy="529235"/>
                </a:xfrm>
                <a:prstGeom prst="roundRect">
                  <a:avLst>
                    <a:gd name="adj" fmla="val 50000"/>
                  </a:avLst>
                </a:prstGeom>
                <a:solidFill>
                  <a:srgbClr val="F3F3F3"/>
                </a:solidFill>
                <a:ln>
                  <a:solidFill>
                    <a:schemeClr val="bg1"/>
                  </a:solidFill>
                  <a:prstDash val="sysDash"/>
                </a:ln>
                <a:effectLst>
                  <a:outerShdw blurRad="114300" dist="85725" dir="3840000" algn="bl" rotWithShape="0">
                    <a:srgbClr val="000000">
                      <a:alpha val="18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1" name="Google Shape;508;p25">
                  <a:extLst>
                    <a:ext uri="{FF2B5EF4-FFF2-40B4-BE49-F238E27FC236}">
                      <a16:creationId xmlns:a16="http://schemas.microsoft.com/office/drawing/2014/main" id="{55E66F90-86E3-4C78-B522-F9340406C72A}"/>
                    </a:ext>
                  </a:extLst>
                </p:cNvPr>
                <p:cNvSpPr/>
                <p:nvPr/>
              </p:nvSpPr>
              <p:spPr>
                <a:xfrm>
                  <a:off x="4352269" y="5880746"/>
                  <a:ext cx="444856" cy="444856"/>
                </a:xfrm>
                <a:prstGeom prst="ellipse">
                  <a:avLst/>
                </a:prstGeom>
                <a:solidFill>
                  <a:srgbClr val="F3F3F3"/>
                </a:solidFill>
                <a:ln w="12700">
                  <a:solidFill>
                    <a:schemeClr val="accent3">
                      <a:lumMod val="50000"/>
                    </a:schemeClr>
                  </a:solidFill>
                  <a:prstDash val="sysDash"/>
                </a:ln>
                <a:effectLst>
                  <a:outerShdw blurRad="114300" dist="85725" dir="3840000" algn="bl" rotWithShape="0">
                    <a:srgbClr val="000000">
                      <a:alpha val="18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98" name="TextBox 997">
                <a:extLst>
                  <a:ext uri="{FF2B5EF4-FFF2-40B4-BE49-F238E27FC236}">
                    <a16:creationId xmlns:a16="http://schemas.microsoft.com/office/drawing/2014/main" id="{90309762-4613-4515-BC45-0EEC358CACF3}"/>
                  </a:ext>
                </a:extLst>
              </p:cNvPr>
              <p:cNvSpPr txBox="1"/>
              <p:nvPr/>
            </p:nvSpPr>
            <p:spPr>
              <a:xfrm>
                <a:off x="3847649" y="5810228"/>
                <a:ext cx="690887" cy="230832"/>
              </a:xfrm>
              <a:prstGeom prst="rect">
                <a:avLst/>
              </a:prstGeom>
              <a:noFill/>
            </p:spPr>
            <p:txBody>
              <a:bodyPr wrap="square">
                <a:spAutoFit/>
              </a:bodyPr>
              <a:lstStyle/>
              <a:p>
                <a:pPr algn="ctr"/>
                <a:r>
                  <a:rPr lang="en-US" sz="900" b="1" spc="20" dirty="0">
                    <a:solidFill>
                      <a:schemeClr val="accent3">
                        <a:lumMod val="50000"/>
                      </a:schemeClr>
                    </a:solidFill>
                    <a:latin typeface="Trebuchet MS"/>
                    <a:cs typeface="Trebuchet MS"/>
                  </a:rPr>
                  <a:t>Logistics</a:t>
                </a:r>
                <a:r>
                  <a:rPr lang="en-US" sz="900" b="1" spc="20" dirty="0">
                    <a:solidFill>
                      <a:schemeClr val="tx2"/>
                    </a:solidFill>
                    <a:latin typeface="Trebuchet MS"/>
                    <a:cs typeface="Trebuchet MS"/>
                  </a:rPr>
                  <a:t> </a:t>
                </a:r>
                <a:endParaRPr lang="en-US" sz="900" dirty="0">
                  <a:solidFill>
                    <a:schemeClr val="tx2"/>
                  </a:solidFill>
                </a:endParaRPr>
              </a:p>
            </p:txBody>
          </p:sp>
        </p:grpSp>
        <p:pic>
          <p:nvPicPr>
            <p:cNvPr id="1389" name="Picture 1388" descr="Shape&#10;&#10;Description automatically generated with low confidence">
              <a:extLst>
                <a:ext uri="{FF2B5EF4-FFF2-40B4-BE49-F238E27FC236}">
                  <a16:creationId xmlns:a16="http://schemas.microsoft.com/office/drawing/2014/main" id="{6D838DC1-2895-4B02-8934-06364213D31E}"/>
                </a:ext>
              </a:extLst>
            </p:cNvPr>
            <p:cNvPicPr>
              <a:picLocks noChangeAspect="1"/>
            </p:cNvPicPr>
            <p:nvPr/>
          </p:nvPicPr>
          <p:blipFill>
            <a:blip r:embed="rId16" cstate="print">
              <a:duotone>
                <a:schemeClr val="accent3">
                  <a:shade val="45000"/>
                  <a:satMod val="135000"/>
                </a:schemeClr>
                <a:prstClr val="white"/>
              </a:duotone>
              <a:extLst>
                <a:ext uri="{BEBA8EAE-BF5A-486C-A8C5-ECC9F3942E4B}">
                  <a14:imgProps xmlns:a14="http://schemas.microsoft.com/office/drawing/2010/main">
                    <a14:imgLayer r:embed="rId17">
                      <a14:imgEffect>
                        <a14:saturation sat="0"/>
                      </a14:imgEffect>
                    </a14:imgLayer>
                  </a14:imgProps>
                </a:ext>
                <a:ext uri="{28A0092B-C50C-407E-A947-70E740481C1C}">
                  <a14:useLocalDpi xmlns:a14="http://schemas.microsoft.com/office/drawing/2010/main" val="0"/>
                </a:ext>
              </a:extLst>
            </a:blip>
            <a:stretch>
              <a:fillRect/>
            </a:stretch>
          </p:blipFill>
          <p:spPr>
            <a:xfrm>
              <a:off x="1826779" y="2336088"/>
              <a:ext cx="246888" cy="246888"/>
            </a:xfrm>
            <a:prstGeom prst="rect">
              <a:avLst/>
            </a:prstGeom>
          </p:spPr>
        </p:pic>
      </p:grpSp>
      <p:grpSp>
        <p:nvGrpSpPr>
          <p:cNvPr id="1426" name="Group 1425">
            <a:extLst>
              <a:ext uri="{FF2B5EF4-FFF2-40B4-BE49-F238E27FC236}">
                <a16:creationId xmlns:a16="http://schemas.microsoft.com/office/drawing/2014/main" id="{F17DC4B4-9F73-4B2F-A7AB-E34D411E34C2}"/>
              </a:ext>
            </a:extLst>
          </p:cNvPr>
          <p:cNvGrpSpPr/>
          <p:nvPr/>
        </p:nvGrpSpPr>
        <p:grpSpPr>
          <a:xfrm>
            <a:off x="4389730" y="5165263"/>
            <a:ext cx="1967522" cy="2124865"/>
            <a:chOff x="4389730" y="4206085"/>
            <a:chExt cx="1967522" cy="2124865"/>
          </a:xfrm>
        </p:grpSpPr>
        <p:grpSp>
          <p:nvGrpSpPr>
            <p:cNvPr id="1425" name="Group 1424">
              <a:extLst>
                <a:ext uri="{FF2B5EF4-FFF2-40B4-BE49-F238E27FC236}">
                  <a16:creationId xmlns:a16="http://schemas.microsoft.com/office/drawing/2014/main" id="{27A503FF-BE22-4181-B2FE-D8D1114A2950}"/>
                </a:ext>
              </a:extLst>
            </p:cNvPr>
            <p:cNvGrpSpPr/>
            <p:nvPr/>
          </p:nvGrpSpPr>
          <p:grpSpPr>
            <a:xfrm>
              <a:off x="4389730" y="4206085"/>
              <a:ext cx="181850" cy="1828800"/>
              <a:chOff x="4389730" y="4206085"/>
              <a:chExt cx="181850" cy="1828800"/>
            </a:xfrm>
          </p:grpSpPr>
          <p:cxnSp>
            <p:nvCxnSpPr>
              <p:cNvPr id="1167" name="Straight Connector 1166">
                <a:extLst>
                  <a:ext uri="{FF2B5EF4-FFF2-40B4-BE49-F238E27FC236}">
                    <a16:creationId xmlns:a16="http://schemas.microsoft.com/office/drawing/2014/main" id="{E3C9B32F-B905-449F-8D83-247D59D5A3F8}"/>
                  </a:ext>
                </a:extLst>
              </p:cNvPr>
              <p:cNvCxnSpPr>
                <a:cxnSpLocks/>
              </p:cNvCxnSpPr>
              <p:nvPr/>
            </p:nvCxnSpPr>
            <p:spPr>
              <a:xfrm>
                <a:off x="4391381" y="4206085"/>
                <a:ext cx="0" cy="182880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69" name="Google Shape;2050;p36">
                <a:extLst>
                  <a:ext uri="{FF2B5EF4-FFF2-40B4-BE49-F238E27FC236}">
                    <a16:creationId xmlns:a16="http://schemas.microsoft.com/office/drawing/2014/main" id="{7CF43A9B-B1BD-427D-BEBF-BDB98B68C564}"/>
                  </a:ext>
                </a:extLst>
              </p:cNvPr>
              <p:cNvCxnSpPr>
                <a:cxnSpLocks/>
              </p:cNvCxnSpPr>
              <p:nvPr/>
            </p:nvCxnSpPr>
            <p:spPr>
              <a:xfrm rot="5400000">
                <a:off x="4482630" y="5943197"/>
                <a:ext cx="0" cy="177900"/>
              </a:xfrm>
              <a:prstGeom prst="straightConnector1">
                <a:avLst/>
              </a:prstGeom>
              <a:noFill/>
              <a:ln w="9525" cap="flat" cmpd="sng">
                <a:solidFill>
                  <a:schemeClr val="bg2">
                    <a:lumMod val="50000"/>
                  </a:schemeClr>
                </a:solidFill>
                <a:prstDash val="solid"/>
                <a:round/>
                <a:headEnd type="none" w="med" len="med"/>
                <a:tailEnd type="none" w="med" len="med"/>
              </a:ln>
            </p:spPr>
          </p:cxnSp>
          <p:cxnSp>
            <p:nvCxnSpPr>
              <p:cNvPr id="1198" name="Google Shape;2050;p36">
                <a:extLst>
                  <a:ext uri="{FF2B5EF4-FFF2-40B4-BE49-F238E27FC236}">
                    <a16:creationId xmlns:a16="http://schemas.microsoft.com/office/drawing/2014/main" id="{7609FA22-B49C-489F-BC00-821517967A5B}"/>
                  </a:ext>
                </a:extLst>
              </p:cNvPr>
              <p:cNvCxnSpPr>
                <a:cxnSpLocks/>
              </p:cNvCxnSpPr>
              <p:nvPr/>
            </p:nvCxnSpPr>
            <p:spPr>
              <a:xfrm rot="5400000">
                <a:off x="4479748" y="5257750"/>
                <a:ext cx="0" cy="177900"/>
              </a:xfrm>
              <a:prstGeom prst="straightConnector1">
                <a:avLst/>
              </a:prstGeom>
              <a:noFill/>
              <a:ln w="9525" cap="flat" cmpd="sng">
                <a:solidFill>
                  <a:schemeClr val="bg2">
                    <a:lumMod val="50000"/>
                  </a:schemeClr>
                </a:solidFill>
                <a:prstDash val="solid"/>
                <a:round/>
                <a:headEnd type="none" w="med" len="med"/>
                <a:tailEnd type="none" w="med" len="med"/>
              </a:ln>
            </p:spPr>
          </p:cxnSp>
          <p:cxnSp>
            <p:nvCxnSpPr>
              <p:cNvPr id="1200" name="Google Shape;2050;p36">
                <a:extLst>
                  <a:ext uri="{FF2B5EF4-FFF2-40B4-BE49-F238E27FC236}">
                    <a16:creationId xmlns:a16="http://schemas.microsoft.com/office/drawing/2014/main" id="{03B547ED-B00C-4F83-A586-FF61D03E43DE}"/>
                  </a:ext>
                </a:extLst>
              </p:cNvPr>
              <p:cNvCxnSpPr>
                <a:cxnSpLocks/>
              </p:cNvCxnSpPr>
              <p:nvPr/>
            </p:nvCxnSpPr>
            <p:spPr>
              <a:xfrm rot="5400000">
                <a:off x="4478680" y="4582902"/>
                <a:ext cx="0" cy="177900"/>
              </a:xfrm>
              <a:prstGeom prst="straightConnector1">
                <a:avLst/>
              </a:prstGeom>
              <a:noFill/>
              <a:ln w="9525" cap="flat" cmpd="sng">
                <a:solidFill>
                  <a:schemeClr val="bg2">
                    <a:lumMod val="50000"/>
                  </a:schemeClr>
                </a:solidFill>
                <a:prstDash val="solid"/>
                <a:round/>
                <a:headEnd type="none" w="med" len="med"/>
                <a:tailEnd type="none" w="med" len="med"/>
              </a:ln>
            </p:spPr>
          </p:cxnSp>
        </p:grpSp>
        <p:grpSp>
          <p:nvGrpSpPr>
            <p:cNvPr id="1416" name="Group 1415">
              <a:extLst>
                <a:ext uri="{FF2B5EF4-FFF2-40B4-BE49-F238E27FC236}">
                  <a16:creationId xmlns:a16="http://schemas.microsoft.com/office/drawing/2014/main" id="{69D0D087-631A-48B8-9263-E2D41DEF4848}"/>
                </a:ext>
              </a:extLst>
            </p:cNvPr>
            <p:cNvGrpSpPr/>
            <p:nvPr/>
          </p:nvGrpSpPr>
          <p:grpSpPr>
            <a:xfrm>
              <a:off x="4540390" y="4398683"/>
              <a:ext cx="1816862" cy="1932267"/>
              <a:chOff x="2225263" y="4332142"/>
              <a:chExt cx="1816862" cy="1932267"/>
            </a:xfrm>
          </p:grpSpPr>
          <p:grpSp>
            <p:nvGrpSpPr>
              <p:cNvPr id="1458" name="Group 1457">
                <a:extLst>
                  <a:ext uri="{FF2B5EF4-FFF2-40B4-BE49-F238E27FC236}">
                    <a16:creationId xmlns:a16="http://schemas.microsoft.com/office/drawing/2014/main" id="{D564EADC-F63E-425E-9510-9BEE9CDB8BA8}"/>
                  </a:ext>
                </a:extLst>
              </p:cNvPr>
              <p:cNvGrpSpPr/>
              <p:nvPr/>
            </p:nvGrpSpPr>
            <p:grpSpPr>
              <a:xfrm>
                <a:off x="2241523" y="4999814"/>
                <a:ext cx="1800602" cy="594511"/>
                <a:chOff x="2890523" y="5274655"/>
                <a:chExt cx="2014579" cy="665160"/>
              </a:xfrm>
            </p:grpSpPr>
            <p:grpSp>
              <p:nvGrpSpPr>
                <p:cNvPr id="1431" name="Group 1430">
                  <a:extLst>
                    <a:ext uri="{FF2B5EF4-FFF2-40B4-BE49-F238E27FC236}">
                      <a16:creationId xmlns:a16="http://schemas.microsoft.com/office/drawing/2014/main" id="{4B856846-F3B0-4DC5-8417-92A597591C71}"/>
                    </a:ext>
                  </a:extLst>
                </p:cNvPr>
                <p:cNvGrpSpPr/>
                <p:nvPr/>
              </p:nvGrpSpPr>
              <p:grpSpPr>
                <a:xfrm>
                  <a:off x="2890523" y="5274655"/>
                  <a:ext cx="1819425" cy="665160"/>
                  <a:chOff x="554192" y="5543704"/>
                  <a:chExt cx="2790621" cy="1014258"/>
                </a:xfrm>
              </p:grpSpPr>
              <p:sp>
                <p:nvSpPr>
                  <p:cNvPr id="1455" name="Partial Circle 1454">
                    <a:extLst>
                      <a:ext uri="{FF2B5EF4-FFF2-40B4-BE49-F238E27FC236}">
                        <a16:creationId xmlns:a16="http://schemas.microsoft.com/office/drawing/2014/main" id="{E8AA6EB8-F5E7-4049-8B4C-2C5B99FCAC4B}"/>
                      </a:ext>
                    </a:extLst>
                  </p:cNvPr>
                  <p:cNvSpPr/>
                  <p:nvPr/>
                </p:nvSpPr>
                <p:spPr>
                  <a:xfrm>
                    <a:off x="554192" y="5543704"/>
                    <a:ext cx="1014258" cy="1014258"/>
                  </a:xfrm>
                  <a:prstGeom prst="pie">
                    <a:avLst>
                      <a:gd name="adj1" fmla="val 5282855"/>
                      <a:gd name="adj2" fmla="val 16200000"/>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path path="circle">
                      <a:fillToRect l="50000" t="50000" r="50000" b="50000"/>
                    </a:path>
                    <a:tileRect/>
                  </a:gradFill>
                  <a:ln>
                    <a:noFill/>
                  </a:ln>
                </p:spPr>
                <p:txBody>
                  <a:bodyPr spcFirstLastPara="1" wrap="square" lIns="91425" tIns="91425" rIns="91425" bIns="91425" anchor="ctr" anchorCtr="0">
                    <a:noAutofit/>
                  </a:bodyPr>
                  <a:lstStyle/>
                  <a:p>
                    <a:pPr>
                      <a:buClr>
                        <a:srgbClr val="000000"/>
                      </a:buClr>
                    </a:pPr>
                    <a:endParaRPr lang="en-US" sz="1400" kern="0">
                      <a:solidFill>
                        <a:srgbClr val="000000"/>
                      </a:solidFill>
                      <a:latin typeface="Arial"/>
                      <a:cs typeface="Arial"/>
                    </a:endParaRPr>
                  </a:p>
                </p:txBody>
              </p:sp>
              <p:sp>
                <p:nvSpPr>
                  <p:cNvPr id="1456" name="Google Shape;507;p25">
                    <a:extLst>
                      <a:ext uri="{FF2B5EF4-FFF2-40B4-BE49-F238E27FC236}">
                        <a16:creationId xmlns:a16="http://schemas.microsoft.com/office/drawing/2014/main" id="{64FB3221-6D0A-42FF-9BD8-3003E45F4835}"/>
                      </a:ext>
                    </a:extLst>
                  </p:cNvPr>
                  <p:cNvSpPr/>
                  <p:nvPr/>
                </p:nvSpPr>
                <p:spPr>
                  <a:xfrm>
                    <a:off x="677229" y="5639952"/>
                    <a:ext cx="2667584" cy="806995"/>
                  </a:xfrm>
                  <a:prstGeom prst="roundRect">
                    <a:avLst>
                      <a:gd name="adj" fmla="val 50000"/>
                    </a:avLst>
                  </a:prstGeom>
                  <a:solidFill>
                    <a:srgbClr val="F3F3F3"/>
                  </a:solidFill>
                  <a:ln>
                    <a:solidFill>
                      <a:schemeClr val="bg1"/>
                    </a:solidFill>
                    <a:prstDash val="sysDash"/>
                  </a:ln>
                  <a:effectLst>
                    <a:outerShdw blurRad="114300" dist="85725" dir="3840000" algn="bl" rotWithShape="0">
                      <a:srgbClr val="000000">
                        <a:alpha val="18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7" name="Google Shape;508;p25">
                    <a:extLst>
                      <a:ext uri="{FF2B5EF4-FFF2-40B4-BE49-F238E27FC236}">
                        <a16:creationId xmlns:a16="http://schemas.microsoft.com/office/drawing/2014/main" id="{F49BEAD5-7953-42D3-9038-687FB4688963}"/>
                      </a:ext>
                    </a:extLst>
                  </p:cNvPr>
                  <p:cNvSpPr/>
                  <p:nvPr/>
                </p:nvSpPr>
                <p:spPr>
                  <a:xfrm>
                    <a:off x="749592" y="5711670"/>
                    <a:ext cx="678331" cy="678331"/>
                  </a:xfrm>
                  <a:prstGeom prst="ellipse">
                    <a:avLst/>
                  </a:prstGeom>
                  <a:solidFill>
                    <a:srgbClr val="F3F3F3"/>
                  </a:solidFill>
                  <a:ln w="12700">
                    <a:solidFill>
                      <a:schemeClr val="accent4"/>
                    </a:solidFill>
                    <a:prstDash val="sysDash"/>
                  </a:ln>
                  <a:effectLst>
                    <a:outerShdw blurRad="114300" dist="85725" dir="3840000" algn="bl" rotWithShape="0">
                      <a:srgbClr val="000000">
                        <a:alpha val="18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32" name="TextBox 1431">
                  <a:extLst>
                    <a:ext uri="{FF2B5EF4-FFF2-40B4-BE49-F238E27FC236}">
                      <a16:creationId xmlns:a16="http://schemas.microsoft.com/office/drawing/2014/main" id="{B12402B6-046C-4539-B4A1-AAE6D41BBB7A}"/>
                    </a:ext>
                  </a:extLst>
                </p:cNvPr>
                <p:cNvSpPr txBox="1"/>
                <p:nvPr/>
              </p:nvSpPr>
              <p:spPr>
                <a:xfrm>
                  <a:off x="3285097" y="5387542"/>
                  <a:ext cx="1620005" cy="464874"/>
                </a:xfrm>
                <a:prstGeom prst="rect">
                  <a:avLst/>
                </a:prstGeom>
                <a:noFill/>
              </p:spPr>
              <p:txBody>
                <a:bodyPr wrap="square">
                  <a:spAutoFit/>
                </a:bodyPr>
                <a:lstStyle/>
                <a:p>
                  <a:pPr algn="ctr"/>
                  <a:r>
                    <a:rPr lang="en-US" sz="1000" b="1" spc="20" dirty="0">
                      <a:solidFill>
                        <a:schemeClr val="accent4">
                          <a:lumMod val="75000"/>
                        </a:schemeClr>
                      </a:solidFill>
                      <a:latin typeface="Trebuchet MS"/>
                      <a:cs typeface="Trebuchet MS"/>
                    </a:rPr>
                    <a:t>Mechanical Dept.</a:t>
                  </a:r>
                </a:p>
                <a:p>
                  <a:pPr algn="ctr"/>
                  <a:r>
                    <a:rPr lang="en-US" sz="1000" spc="20" dirty="0">
                      <a:solidFill>
                        <a:schemeClr val="accent4">
                          <a:lumMod val="75000"/>
                        </a:schemeClr>
                      </a:solidFill>
                      <a:latin typeface="Trebuchet MS"/>
                    </a:rPr>
                    <a:t>Eng. Hesham</a:t>
                  </a:r>
                  <a:endParaRPr lang="en-US" sz="1000" dirty="0">
                    <a:solidFill>
                      <a:schemeClr val="accent4">
                        <a:lumMod val="75000"/>
                      </a:schemeClr>
                    </a:solidFill>
                  </a:endParaRPr>
                </a:p>
              </p:txBody>
            </p:sp>
            <p:pic>
              <p:nvPicPr>
                <p:cNvPr id="1129" name="Picture 1128" descr="Shape&#10;&#10;Description automatically generated with low confidence">
                  <a:extLst>
                    <a:ext uri="{FF2B5EF4-FFF2-40B4-BE49-F238E27FC236}">
                      <a16:creationId xmlns:a16="http://schemas.microsoft.com/office/drawing/2014/main" id="{E4F89460-23BF-4E7F-9F08-999BBFB9F412}"/>
                    </a:ext>
                  </a:extLst>
                </p:cNvPr>
                <p:cNvPicPr>
                  <a:picLocks noChangeAspect="1"/>
                </p:cNvPicPr>
                <p:nvPr/>
              </p:nvPicPr>
              <p:blipFill>
                <a:blip r:embed="rId18"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060880" y="5429775"/>
                  <a:ext cx="364445" cy="364445"/>
                </a:xfrm>
                <a:prstGeom prst="rect">
                  <a:avLst/>
                </a:prstGeom>
                <a:ln>
                  <a:noFill/>
                </a:ln>
                <a:effectLst>
                  <a:outerShdw blurRad="292100" dist="139700" dir="2700000" algn="tl" rotWithShape="0">
                    <a:srgbClr val="333333">
                      <a:alpha val="65000"/>
                    </a:srgbClr>
                  </a:outerShdw>
                </a:effectLst>
              </p:spPr>
            </p:pic>
          </p:grpSp>
          <p:grpSp>
            <p:nvGrpSpPr>
              <p:cNvPr id="1398" name="Group 1397">
                <a:extLst>
                  <a:ext uri="{FF2B5EF4-FFF2-40B4-BE49-F238E27FC236}">
                    <a16:creationId xmlns:a16="http://schemas.microsoft.com/office/drawing/2014/main" id="{DDAE32D4-D3D7-4DA6-8AAF-BA9F403962FD}"/>
                  </a:ext>
                </a:extLst>
              </p:cNvPr>
              <p:cNvGrpSpPr/>
              <p:nvPr/>
            </p:nvGrpSpPr>
            <p:grpSpPr>
              <a:xfrm>
                <a:off x="2239397" y="5669898"/>
                <a:ext cx="1710826" cy="594511"/>
                <a:chOff x="4900331" y="5631611"/>
                <a:chExt cx="1710826" cy="594511"/>
              </a:xfrm>
            </p:grpSpPr>
            <p:sp>
              <p:nvSpPr>
                <p:cNvPr id="1399" name="Partial Circle 1398">
                  <a:extLst>
                    <a:ext uri="{FF2B5EF4-FFF2-40B4-BE49-F238E27FC236}">
                      <a16:creationId xmlns:a16="http://schemas.microsoft.com/office/drawing/2014/main" id="{0C2B49E9-5599-4DEF-AAF7-30A03EF325BE}"/>
                    </a:ext>
                  </a:extLst>
                </p:cNvPr>
                <p:cNvSpPr/>
                <p:nvPr/>
              </p:nvSpPr>
              <p:spPr>
                <a:xfrm>
                  <a:off x="4900331" y="5631611"/>
                  <a:ext cx="591038" cy="594511"/>
                </a:xfrm>
                <a:prstGeom prst="pie">
                  <a:avLst>
                    <a:gd name="adj1" fmla="val 5282855"/>
                    <a:gd name="adj2" fmla="val 16200000"/>
                  </a:avLst>
                </a:prstGeom>
                <a:solidFill>
                  <a:schemeClr val="accent4">
                    <a:lumMod val="75000"/>
                  </a:schemeClr>
                </a:solidFill>
                <a:ln>
                  <a:noFill/>
                </a:ln>
              </p:spPr>
              <p:txBody>
                <a:bodyPr spcFirstLastPara="1" wrap="square" lIns="91425" tIns="91425" rIns="91425" bIns="91425" anchor="ctr" anchorCtr="0">
                  <a:noAutofit/>
                </a:bodyPr>
                <a:lstStyle/>
                <a:p>
                  <a:pPr>
                    <a:buClr>
                      <a:srgbClr val="000000"/>
                    </a:buClr>
                  </a:pPr>
                  <a:endParaRPr lang="en-US" sz="1400" kern="0">
                    <a:solidFill>
                      <a:srgbClr val="000000"/>
                    </a:solidFill>
                    <a:latin typeface="Arial"/>
                    <a:cs typeface="Arial"/>
                  </a:endParaRPr>
                </a:p>
              </p:txBody>
            </p:sp>
            <p:sp>
              <p:nvSpPr>
                <p:cNvPr id="1400" name="Google Shape;507;p25">
                  <a:extLst>
                    <a:ext uri="{FF2B5EF4-FFF2-40B4-BE49-F238E27FC236}">
                      <a16:creationId xmlns:a16="http://schemas.microsoft.com/office/drawing/2014/main" id="{6C1E5551-3FBE-4236-952F-55A4408D0CE5}"/>
                    </a:ext>
                  </a:extLst>
                </p:cNvPr>
                <p:cNvSpPr/>
                <p:nvPr/>
              </p:nvSpPr>
              <p:spPr>
                <a:xfrm>
                  <a:off x="4972028" y="5688027"/>
                  <a:ext cx="1554480" cy="473023"/>
                </a:xfrm>
                <a:prstGeom prst="roundRect">
                  <a:avLst>
                    <a:gd name="adj" fmla="val 50000"/>
                  </a:avLst>
                </a:prstGeom>
                <a:solidFill>
                  <a:srgbClr val="F3F3F3"/>
                </a:solidFill>
                <a:ln>
                  <a:solidFill>
                    <a:schemeClr val="bg1"/>
                  </a:solidFill>
                  <a:prstDash val="sysDash"/>
                </a:ln>
                <a:effectLst>
                  <a:outerShdw blurRad="114300" dist="85725" dir="3840000" algn="bl" rotWithShape="0">
                    <a:srgbClr val="000000">
                      <a:alpha val="18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1" name="Google Shape;508;p25">
                  <a:extLst>
                    <a:ext uri="{FF2B5EF4-FFF2-40B4-BE49-F238E27FC236}">
                      <a16:creationId xmlns:a16="http://schemas.microsoft.com/office/drawing/2014/main" id="{6C856C76-16A8-4A15-9AD0-721EDB20DBF8}"/>
                    </a:ext>
                  </a:extLst>
                </p:cNvPr>
                <p:cNvSpPr/>
                <p:nvPr/>
              </p:nvSpPr>
              <p:spPr>
                <a:xfrm>
                  <a:off x="5014196" y="5730065"/>
                  <a:ext cx="395283" cy="397606"/>
                </a:xfrm>
                <a:prstGeom prst="ellipse">
                  <a:avLst/>
                </a:prstGeom>
                <a:solidFill>
                  <a:srgbClr val="F3F3F3"/>
                </a:solidFill>
                <a:ln w="12700">
                  <a:solidFill>
                    <a:schemeClr val="accent4">
                      <a:lumMod val="75000"/>
                    </a:schemeClr>
                  </a:solidFill>
                  <a:prstDash val="sysDash"/>
                </a:ln>
                <a:effectLst>
                  <a:outerShdw blurRad="114300" dist="85725" dir="3840000" algn="bl" rotWithShape="0">
                    <a:srgbClr val="000000">
                      <a:alpha val="18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6" name="TextBox 1375">
                  <a:extLst>
                    <a:ext uri="{FF2B5EF4-FFF2-40B4-BE49-F238E27FC236}">
                      <a16:creationId xmlns:a16="http://schemas.microsoft.com/office/drawing/2014/main" id="{0295F985-7708-45C3-9CFF-ADA13C342563}"/>
                    </a:ext>
                  </a:extLst>
                </p:cNvPr>
                <p:cNvSpPr txBox="1"/>
                <p:nvPr/>
              </p:nvSpPr>
              <p:spPr>
                <a:xfrm>
                  <a:off x="5332752" y="5684237"/>
                  <a:ext cx="1278405" cy="400110"/>
                </a:xfrm>
                <a:prstGeom prst="rect">
                  <a:avLst/>
                </a:prstGeom>
                <a:noFill/>
              </p:spPr>
              <p:txBody>
                <a:bodyPr wrap="square">
                  <a:spAutoFit/>
                </a:bodyPr>
                <a:lstStyle/>
                <a:p>
                  <a:pPr algn="ctr"/>
                  <a:r>
                    <a:rPr lang="en-US" sz="1000" b="1" spc="20" dirty="0">
                      <a:solidFill>
                        <a:schemeClr val="accent4">
                          <a:lumMod val="75000"/>
                        </a:schemeClr>
                      </a:solidFill>
                      <a:latin typeface="Trebuchet MS"/>
                      <a:cs typeface="Trebuchet MS"/>
                    </a:rPr>
                    <a:t>Project Manager</a:t>
                  </a:r>
                </a:p>
                <a:p>
                  <a:pPr algn="ctr"/>
                  <a:r>
                    <a:rPr lang="en-US" sz="1000" spc="20" dirty="0">
                      <a:solidFill>
                        <a:schemeClr val="accent4">
                          <a:lumMod val="75000"/>
                        </a:schemeClr>
                      </a:solidFill>
                      <a:latin typeface="Trebuchet MS"/>
                    </a:rPr>
                    <a:t>Eng. Ahmad </a:t>
                  </a:r>
                  <a:r>
                    <a:rPr lang="en-US" sz="1000" spc="20" dirty="0" err="1">
                      <a:solidFill>
                        <a:schemeClr val="accent4">
                          <a:lumMod val="75000"/>
                        </a:schemeClr>
                      </a:solidFill>
                      <a:latin typeface="Trebuchet MS"/>
                    </a:rPr>
                    <a:t>Shrief</a:t>
                  </a:r>
                  <a:endParaRPr lang="en-US" sz="1000" dirty="0">
                    <a:solidFill>
                      <a:schemeClr val="accent4">
                        <a:lumMod val="75000"/>
                      </a:schemeClr>
                    </a:solidFill>
                  </a:endParaRPr>
                </a:p>
              </p:txBody>
            </p:sp>
            <p:pic>
              <p:nvPicPr>
                <p:cNvPr id="1387" name="Picture 1386" descr="Shape&#10;&#10;Description automatically generated with low confidence">
                  <a:extLst>
                    <a:ext uri="{FF2B5EF4-FFF2-40B4-BE49-F238E27FC236}">
                      <a16:creationId xmlns:a16="http://schemas.microsoft.com/office/drawing/2014/main" id="{0CC2CB12-AA8C-4EC0-AB35-1C04C79B8FF6}"/>
                    </a:ext>
                  </a:extLst>
                </p:cNvPr>
                <p:cNvPicPr>
                  <a:picLocks noChangeAspect="1"/>
                </p:cNvPicPr>
                <p:nvPr/>
              </p:nvPicPr>
              <p:blipFill>
                <a:blip r:embed="rId19">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027793" y="5734797"/>
                  <a:ext cx="365760" cy="365760"/>
                </a:xfrm>
                <a:prstGeom prst="rect">
                  <a:avLst/>
                </a:prstGeom>
              </p:spPr>
            </p:pic>
          </p:grpSp>
          <p:grpSp>
            <p:nvGrpSpPr>
              <p:cNvPr id="1397" name="Group 1396">
                <a:extLst>
                  <a:ext uri="{FF2B5EF4-FFF2-40B4-BE49-F238E27FC236}">
                    <a16:creationId xmlns:a16="http://schemas.microsoft.com/office/drawing/2014/main" id="{19B9D678-33D4-414F-96D4-2199D2D78CAE}"/>
                  </a:ext>
                </a:extLst>
              </p:cNvPr>
              <p:cNvGrpSpPr/>
              <p:nvPr/>
            </p:nvGrpSpPr>
            <p:grpSpPr>
              <a:xfrm>
                <a:off x="2225263" y="4332142"/>
                <a:ext cx="1753366" cy="594511"/>
                <a:chOff x="4836068" y="4250006"/>
                <a:chExt cx="1753366" cy="594511"/>
              </a:xfrm>
            </p:grpSpPr>
            <p:grpSp>
              <p:nvGrpSpPr>
                <p:cNvPr id="1429" name="Group 1428">
                  <a:extLst>
                    <a:ext uri="{FF2B5EF4-FFF2-40B4-BE49-F238E27FC236}">
                      <a16:creationId xmlns:a16="http://schemas.microsoft.com/office/drawing/2014/main" id="{43AB226B-DACE-43E7-A123-D56A68E936BE}"/>
                    </a:ext>
                  </a:extLst>
                </p:cNvPr>
                <p:cNvGrpSpPr/>
                <p:nvPr/>
              </p:nvGrpSpPr>
              <p:grpSpPr>
                <a:xfrm>
                  <a:off x="4836068" y="4250006"/>
                  <a:ext cx="1753366" cy="594511"/>
                  <a:chOff x="5245270" y="2235263"/>
                  <a:chExt cx="1961728" cy="665160"/>
                </a:xfrm>
              </p:grpSpPr>
              <p:grpSp>
                <p:nvGrpSpPr>
                  <p:cNvPr id="1402" name="Group 1401">
                    <a:extLst>
                      <a:ext uri="{FF2B5EF4-FFF2-40B4-BE49-F238E27FC236}">
                        <a16:creationId xmlns:a16="http://schemas.microsoft.com/office/drawing/2014/main" id="{8945B880-195B-47F4-85B0-D0FA76FCB8DE}"/>
                      </a:ext>
                    </a:extLst>
                  </p:cNvPr>
                  <p:cNvGrpSpPr/>
                  <p:nvPr/>
                </p:nvGrpSpPr>
                <p:grpSpPr>
                  <a:xfrm>
                    <a:off x="5245270" y="2235263"/>
                    <a:ext cx="1819425" cy="665160"/>
                    <a:chOff x="554192" y="5543704"/>
                    <a:chExt cx="2790621" cy="1014258"/>
                  </a:xfrm>
                </p:grpSpPr>
                <p:sp>
                  <p:nvSpPr>
                    <p:cNvPr id="1403" name="Partial Circle 1402">
                      <a:extLst>
                        <a:ext uri="{FF2B5EF4-FFF2-40B4-BE49-F238E27FC236}">
                          <a16:creationId xmlns:a16="http://schemas.microsoft.com/office/drawing/2014/main" id="{A4DA0AAF-35C8-4092-932B-E445E64AC0CA}"/>
                        </a:ext>
                      </a:extLst>
                    </p:cNvPr>
                    <p:cNvSpPr/>
                    <p:nvPr/>
                  </p:nvSpPr>
                  <p:spPr>
                    <a:xfrm>
                      <a:off x="554192" y="5543704"/>
                      <a:ext cx="1014258" cy="1014258"/>
                    </a:xfrm>
                    <a:prstGeom prst="pie">
                      <a:avLst>
                        <a:gd name="adj1" fmla="val 5282855"/>
                        <a:gd name="adj2" fmla="val 16200000"/>
                      </a:avLst>
                    </a:prstGeom>
                    <a:solidFill>
                      <a:schemeClr val="accent4">
                        <a:lumMod val="75000"/>
                      </a:schemeClr>
                    </a:solidFill>
                    <a:ln>
                      <a:noFill/>
                    </a:ln>
                  </p:spPr>
                  <p:txBody>
                    <a:bodyPr spcFirstLastPara="1" wrap="square" lIns="91425" tIns="91425" rIns="91425" bIns="91425" anchor="ctr" anchorCtr="0">
                      <a:noAutofit/>
                    </a:bodyPr>
                    <a:lstStyle/>
                    <a:p>
                      <a:pPr>
                        <a:buClr>
                          <a:srgbClr val="000000"/>
                        </a:buClr>
                      </a:pPr>
                      <a:endParaRPr lang="en-US" sz="1400" kern="0">
                        <a:solidFill>
                          <a:srgbClr val="000000"/>
                        </a:solidFill>
                        <a:latin typeface="Arial"/>
                        <a:cs typeface="Arial"/>
                      </a:endParaRPr>
                    </a:p>
                  </p:txBody>
                </p:sp>
                <p:sp>
                  <p:nvSpPr>
                    <p:cNvPr id="1404" name="Google Shape;507;p25">
                      <a:extLst>
                        <a:ext uri="{FF2B5EF4-FFF2-40B4-BE49-F238E27FC236}">
                          <a16:creationId xmlns:a16="http://schemas.microsoft.com/office/drawing/2014/main" id="{BF822EB7-4B54-4205-85A3-6B9373CC4854}"/>
                        </a:ext>
                      </a:extLst>
                    </p:cNvPr>
                    <p:cNvSpPr/>
                    <p:nvPr/>
                  </p:nvSpPr>
                  <p:spPr>
                    <a:xfrm>
                      <a:off x="677229" y="5639952"/>
                      <a:ext cx="2667584" cy="806995"/>
                    </a:xfrm>
                    <a:prstGeom prst="roundRect">
                      <a:avLst>
                        <a:gd name="adj" fmla="val 50000"/>
                      </a:avLst>
                    </a:prstGeom>
                    <a:solidFill>
                      <a:srgbClr val="F3F3F3"/>
                    </a:solidFill>
                    <a:ln>
                      <a:solidFill>
                        <a:schemeClr val="bg1"/>
                      </a:solidFill>
                      <a:prstDash val="sysDash"/>
                    </a:ln>
                    <a:effectLst>
                      <a:outerShdw blurRad="114300" dist="85725" dir="3840000" algn="bl" rotWithShape="0">
                        <a:srgbClr val="000000">
                          <a:alpha val="18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5" name="Google Shape;508;p25">
                      <a:extLst>
                        <a:ext uri="{FF2B5EF4-FFF2-40B4-BE49-F238E27FC236}">
                          <a16:creationId xmlns:a16="http://schemas.microsoft.com/office/drawing/2014/main" id="{85AB8091-D5E2-4F2B-971F-4F513E4654C7}"/>
                        </a:ext>
                      </a:extLst>
                    </p:cNvPr>
                    <p:cNvSpPr/>
                    <p:nvPr/>
                  </p:nvSpPr>
                  <p:spPr>
                    <a:xfrm>
                      <a:off x="749592" y="5711670"/>
                      <a:ext cx="678331" cy="678331"/>
                    </a:xfrm>
                    <a:prstGeom prst="ellipse">
                      <a:avLst/>
                    </a:prstGeom>
                    <a:solidFill>
                      <a:srgbClr val="F3F3F3"/>
                    </a:solidFill>
                    <a:ln w="12700">
                      <a:solidFill>
                        <a:schemeClr val="accent4">
                          <a:lumMod val="75000"/>
                        </a:schemeClr>
                      </a:solidFill>
                      <a:prstDash val="sysDash"/>
                    </a:ln>
                    <a:effectLst>
                      <a:outerShdw blurRad="114300" dist="85725" dir="3840000" algn="bl" rotWithShape="0">
                        <a:srgbClr val="000000">
                          <a:alpha val="18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06" name="TextBox 1405">
                    <a:extLst>
                      <a:ext uri="{FF2B5EF4-FFF2-40B4-BE49-F238E27FC236}">
                        <a16:creationId xmlns:a16="http://schemas.microsoft.com/office/drawing/2014/main" id="{A67E1C73-CDA5-4798-8448-16B20EF43D8D}"/>
                      </a:ext>
                    </a:extLst>
                  </p:cNvPr>
                  <p:cNvSpPr txBox="1"/>
                  <p:nvPr/>
                </p:nvSpPr>
                <p:spPr>
                  <a:xfrm>
                    <a:off x="5671390" y="2327903"/>
                    <a:ext cx="1535608" cy="447657"/>
                  </a:xfrm>
                  <a:prstGeom prst="rect">
                    <a:avLst/>
                  </a:prstGeom>
                  <a:noFill/>
                </p:spPr>
                <p:txBody>
                  <a:bodyPr wrap="square">
                    <a:spAutoFit/>
                  </a:bodyPr>
                  <a:lstStyle/>
                  <a:p>
                    <a:pPr algn="ctr"/>
                    <a:r>
                      <a:rPr lang="en-US" sz="1000" b="1" spc="20" dirty="0">
                        <a:solidFill>
                          <a:schemeClr val="accent4">
                            <a:lumMod val="75000"/>
                          </a:schemeClr>
                        </a:solidFill>
                        <a:latin typeface="Trebuchet MS"/>
                        <a:cs typeface="Trebuchet MS"/>
                      </a:rPr>
                      <a:t>Safety Engineer</a:t>
                    </a:r>
                  </a:p>
                  <a:p>
                    <a:pPr algn="ctr"/>
                    <a:r>
                      <a:rPr lang="en-US" sz="1000" spc="20" dirty="0">
                        <a:solidFill>
                          <a:schemeClr val="accent4">
                            <a:lumMod val="75000"/>
                          </a:schemeClr>
                        </a:solidFill>
                        <a:latin typeface="Trebuchet MS"/>
                      </a:rPr>
                      <a:t>Eng. MD </a:t>
                    </a:r>
                    <a:r>
                      <a:rPr lang="en-US" sz="1000" spc="20" dirty="0" err="1">
                        <a:solidFill>
                          <a:schemeClr val="accent4">
                            <a:lumMod val="75000"/>
                          </a:schemeClr>
                        </a:solidFill>
                        <a:latin typeface="Trebuchet MS"/>
                      </a:rPr>
                      <a:t>Ahammed</a:t>
                    </a:r>
                    <a:endParaRPr lang="en-US" sz="1000" dirty="0">
                      <a:solidFill>
                        <a:schemeClr val="accent4">
                          <a:lumMod val="75000"/>
                        </a:schemeClr>
                      </a:solidFill>
                    </a:endParaRPr>
                  </a:p>
                </p:txBody>
              </p:sp>
            </p:grpSp>
            <p:grpSp>
              <p:nvGrpSpPr>
                <p:cNvPr id="240" name="Google Shape;2184;p36">
                  <a:extLst>
                    <a:ext uri="{FF2B5EF4-FFF2-40B4-BE49-F238E27FC236}">
                      <a16:creationId xmlns:a16="http://schemas.microsoft.com/office/drawing/2014/main" id="{942384C1-5EA8-449A-AB7C-554EBF33DB8D}"/>
                    </a:ext>
                  </a:extLst>
                </p:cNvPr>
                <p:cNvGrpSpPr>
                  <a:grpSpLocks noChangeAspect="1"/>
                </p:cNvGrpSpPr>
                <p:nvPr/>
              </p:nvGrpSpPr>
              <p:grpSpPr>
                <a:xfrm>
                  <a:off x="5005037" y="4395619"/>
                  <a:ext cx="245183" cy="285170"/>
                  <a:chOff x="4350529" y="3590773"/>
                  <a:chExt cx="422055" cy="490886"/>
                </a:xfrm>
                <a:solidFill>
                  <a:schemeClr val="accent4">
                    <a:lumMod val="75000"/>
                  </a:schemeClr>
                </a:solidFill>
              </p:grpSpPr>
              <p:sp>
                <p:nvSpPr>
                  <p:cNvPr id="241" name="Google Shape;2185;p36">
                    <a:extLst>
                      <a:ext uri="{FF2B5EF4-FFF2-40B4-BE49-F238E27FC236}">
                        <a16:creationId xmlns:a16="http://schemas.microsoft.com/office/drawing/2014/main" id="{3B3E5FFC-E335-4829-B149-624DA6564125}"/>
                      </a:ext>
                    </a:extLst>
                  </p:cNvPr>
                  <p:cNvSpPr/>
                  <p:nvPr/>
                </p:nvSpPr>
                <p:spPr>
                  <a:xfrm>
                    <a:off x="4429526" y="3883666"/>
                    <a:ext cx="343057" cy="197993"/>
                  </a:xfrm>
                  <a:custGeom>
                    <a:avLst/>
                    <a:gdLst/>
                    <a:ahLst/>
                    <a:cxnLst/>
                    <a:rect l="l" t="t" r="r" b="b"/>
                    <a:pathLst>
                      <a:path w="20527" h="11847" extrusionOk="0">
                        <a:moveTo>
                          <a:pt x="14764" y="738"/>
                        </a:moveTo>
                        <a:cubicBezTo>
                          <a:pt x="17538" y="738"/>
                          <a:pt x="19788" y="2989"/>
                          <a:pt x="19788" y="5763"/>
                        </a:cubicBezTo>
                        <a:lnTo>
                          <a:pt x="19788" y="11109"/>
                        </a:lnTo>
                        <a:lnTo>
                          <a:pt x="738" y="11109"/>
                        </a:lnTo>
                        <a:lnTo>
                          <a:pt x="738" y="5763"/>
                        </a:lnTo>
                        <a:cubicBezTo>
                          <a:pt x="738" y="2989"/>
                          <a:pt x="2989" y="738"/>
                          <a:pt x="5763" y="738"/>
                        </a:cubicBezTo>
                        <a:lnTo>
                          <a:pt x="8192" y="738"/>
                        </a:lnTo>
                        <a:lnTo>
                          <a:pt x="9894" y="1953"/>
                        </a:lnTo>
                        <a:cubicBezTo>
                          <a:pt x="9962" y="2002"/>
                          <a:pt x="10039" y="2026"/>
                          <a:pt x="10114" y="2026"/>
                        </a:cubicBezTo>
                        <a:cubicBezTo>
                          <a:pt x="10185" y="2026"/>
                          <a:pt x="10253" y="2005"/>
                          <a:pt x="10311" y="1965"/>
                        </a:cubicBezTo>
                        <a:lnTo>
                          <a:pt x="12109" y="738"/>
                        </a:lnTo>
                        <a:close/>
                        <a:moveTo>
                          <a:pt x="5763" y="0"/>
                        </a:moveTo>
                        <a:cubicBezTo>
                          <a:pt x="2584" y="0"/>
                          <a:pt x="0" y="2584"/>
                          <a:pt x="0" y="5763"/>
                        </a:cubicBezTo>
                        <a:lnTo>
                          <a:pt x="0" y="11478"/>
                        </a:lnTo>
                        <a:cubicBezTo>
                          <a:pt x="0" y="11680"/>
                          <a:pt x="167" y="11847"/>
                          <a:pt x="369" y="11847"/>
                        </a:cubicBezTo>
                        <a:lnTo>
                          <a:pt x="20157" y="11847"/>
                        </a:lnTo>
                        <a:cubicBezTo>
                          <a:pt x="20360" y="11847"/>
                          <a:pt x="20527" y="11680"/>
                          <a:pt x="20527" y="11478"/>
                        </a:cubicBezTo>
                        <a:lnTo>
                          <a:pt x="20527" y="5763"/>
                        </a:lnTo>
                        <a:cubicBezTo>
                          <a:pt x="20527" y="2584"/>
                          <a:pt x="17943" y="0"/>
                          <a:pt x="14764" y="0"/>
                        </a:cubicBezTo>
                        <a:lnTo>
                          <a:pt x="11990" y="0"/>
                        </a:lnTo>
                        <a:cubicBezTo>
                          <a:pt x="11918" y="0"/>
                          <a:pt x="11847" y="24"/>
                          <a:pt x="11787" y="60"/>
                        </a:cubicBezTo>
                        <a:lnTo>
                          <a:pt x="10109" y="1215"/>
                        </a:lnTo>
                        <a:lnTo>
                          <a:pt x="8525" y="72"/>
                        </a:lnTo>
                        <a:cubicBezTo>
                          <a:pt x="8466" y="24"/>
                          <a:pt x="8394" y="0"/>
                          <a:pt x="831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186;p36">
                    <a:extLst>
                      <a:ext uri="{FF2B5EF4-FFF2-40B4-BE49-F238E27FC236}">
                        <a16:creationId xmlns:a16="http://schemas.microsoft.com/office/drawing/2014/main" id="{3C04103C-6128-4019-9CA8-0D960AC369D1}"/>
                      </a:ext>
                    </a:extLst>
                  </p:cNvPr>
                  <p:cNvSpPr/>
                  <p:nvPr/>
                </p:nvSpPr>
                <p:spPr>
                  <a:xfrm>
                    <a:off x="4502340" y="3888045"/>
                    <a:ext cx="103099" cy="53530"/>
                  </a:xfrm>
                  <a:custGeom>
                    <a:avLst/>
                    <a:gdLst/>
                    <a:ahLst/>
                    <a:cxnLst/>
                    <a:rect l="l" t="t" r="r" b="b"/>
                    <a:pathLst>
                      <a:path w="6169" h="3203" extrusionOk="0">
                        <a:moveTo>
                          <a:pt x="424" y="1"/>
                        </a:moveTo>
                        <a:cubicBezTo>
                          <a:pt x="312" y="1"/>
                          <a:pt x="203" y="51"/>
                          <a:pt x="132" y="143"/>
                        </a:cubicBezTo>
                        <a:cubicBezTo>
                          <a:pt x="1" y="310"/>
                          <a:pt x="37" y="536"/>
                          <a:pt x="203" y="667"/>
                        </a:cubicBezTo>
                        <a:lnTo>
                          <a:pt x="3513" y="3120"/>
                        </a:lnTo>
                        <a:cubicBezTo>
                          <a:pt x="3573" y="3179"/>
                          <a:pt x="3656" y="3203"/>
                          <a:pt x="3728" y="3203"/>
                        </a:cubicBezTo>
                        <a:cubicBezTo>
                          <a:pt x="3799" y="3203"/>
                          <a:pt x="3882" y="3179"/>
                          <a:pt x="3942" y="3132"/>
                        </a:cubicBezTo>
                        <a:lnTo>
                          <a:pt x="5966" y="1691"/>
                        </a:lnTo>
                        <a:cubicBezTo>
                          <a:pt x="6133" y="1584"/>
                          <a:pt x="6168" y="1346"/>
                          <a:pt x="6049" y="1179"/>
                        </a:cubicBezTo>
                        <a:cubicBezTo>
                          <a:pt x="5977" y="1078"/>
                          <a:pt x="5867" y="1025"/>
                          <a:pt x="5753" y="1025"/>
                        </a:cubicBezTo>
                        <a:cubicBezTo>
                          <a:pt x="5679" y="1025"/>
                          <a:pt x="5603" y="1048"/>
                          <a:pt x="5537" y="1096"/>
                        </a:cubicBezTo>
                        <a:lnTo>
                          <a:pt x="3739" y="2381"/>
                        </a:lnTo>
                        <a:lnTo>
                          <a:pt x="644" y="72"/>
                        </a:lnTo>
                        <a:cubicBezTo>
                          <a:pt x="577" y="24"/>
                          <a:pt x="500" y="1"/>
                          <a:pt x="4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187;p36">
                    <a:extLst>
                      <a:ext uri="{FF2B5EF4-FFF2-40B4-BE49-F238E27FC236}">
                        <a16:creationId xmlns:a16="http://schemas.microsoft.com/office/drawing/2014/main" id="{93AA8679-0A0C-4C2E-BB0E-5E5E0D4267A0}"/>
                      </a:ext>
                    </a:extLst>
                  </p:cNvPr>
                  <p:cNvSpPr/>
                  <p:nvPr/>
                </p:nvSpPr>
                <p:spPr>
                  <a:xfrm>
                    <a:off x="4591481" y="3888045"/>
                    <a:ext cx="103099" cy="53530"/>
                  </a:xfrm>
                  <a:custGeom>
                    <a:avLst/>
                    <a:gdLst/>
                    <a:ahLst/>
                    <a:cxnLst/>
                    <a:rect l="l" t="t" r="r" b="b"/>
                    <a:pathLst>
                      <a:path w="6169" h="3203" extrusionOk="0">
                        <a:moveTo>
                          <a:pt x="5745" y="1"/>
                        </a:moveTo>
                        <a:cubicBezTo>
                          <a:pt x="5670" y="1"/>
                          <a:pt x="5593" y="24"/>
                          <a:pt x="5525" y="72"/>
                        </a:cubicBezTo>
                        <a:lnTo>
                          <a:pt x="2430" y="2381"/>
                        </a:lnTo>
                        <a:lnTo>
                          <a:pt x="632" y="1096"/>
                        </a:lnTo>
                        <a:cubicBezTo>
                          <a:pt x="566" y="1048"/>
                          <a:pt x="490" y="1025"/>
                          <a:pt x="416" y="1025"/>
                        </a:cubicBezTo>
                        <a:cubicBezTo>
                          <a:pt x="303" y="1025"/>
                          <a:pt x="192" y="1078"/>
                          <a:pt x="120" y="1179"/>
                        </a:cubicBezTo>
                        <a:cubicBezTo>
                          <a:pt x="1" y="1346"/>
                          <a:pt x="37" y="1584"/>
                          <a:pt x="203" y="1691"/>
                        </a:cubicBezTo>
                        <a:lnTo>
                          <a:pt x="2227" y="3132"/>
                        </a:lnTo>
                        <a:cubicBezTo>
                          <a:pt x="2287" y="3179"/>
                          <a:pt x="2370" y="3203"/>
                          <a:pt x="2442" y="3203"/>
                        </a:cubicBezTo>
                        <a:cubicBezTo>
                          <a:pt x="2513" y="3203"/>
                          <a:pt x="2596" y="3179"/>
                          <a:pt x="2656" y="3120"/>
                        </a:cubicBezTo>
                        <a:lnTo>
                          <a:pt x="5966" y="667"/>
                        </a:lnTo>
                        <a:cubicBezTo>
                          <a:pt x="6133" y="536"/>
                          <a:pt x="6168" y="310"/>
                          <a:pt x="6037" y="143"/>
                        </a:cubicBezTo>
                        <a:cubicBezTo>
                          <a:pt x="5966" y="51"/>
                          <a:pt x="5857" y="1"/>
                          <a:pt x="574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188;p36">
                    <a:extLst>
                      <a:ext uri="{FF2B5EF4-FFF2-40B4-BE49-F238E27FC236}">
                        <a16:creationId xmlns:a16="http://schemas.microsoft.com/office/drawing/2014/main" id="{BF65E99A-B3DC-470A-9952-5803E0785516}"/>
                      </a:ext>
                    </a:extLst>
                  </p:cNvPr>
                  <p:cNvSpPr/>
                  <p:nvPr/>
                </p:nvSpPr>
                <p:spPr>
                  <a:xfrm>
                    <a:off x="4565227" y="3923775"/>
                    <a:ext cx="66282" cy="39291"/>
                  </a:xfrm>
                  <a:custGeom>
                    <a:avLst/>
                    <a:gdLst/>
                    <a:ahLst/>
                    <a:cxnLst/>
                    <a:rect l="l" t="t" r="r" b="b"/>
                    <a:pathLst>
                      <a:path w="3966" h="2351" extrusionOk="0">
                        <a:moveTo>
                          <a:pt x="3560" y="1"/>
                        </a:moveTo>
                        <a:cubicBezTo>
                          <a:pt x="3403" y="1"/>
                          <a:pt x="3252" y="102"/>
                          <a:pt x="3203" y="267"/>
                        </a:cubicBezTo>
                        <a:lnTo>
                          <a:pt x="2786" y="1625"/>
                        </a:lnTo>
                        <a:lnTo>
                          <a:pt x="1358" y="1625"/>
                        </a:lnTo>
                        <a:lnTo>
                          <a:pt x="762" y="232"/>
                        </a:lnTo>
                        <a:cubicBezTo>
                          <a:pt x="699" y="87"/>
                          <a:pt x="560" y="4"/>
                          <a:pt x="413" y="4"/>
                        </a:cubicBezTo>
                        <a:cubicBezTo>
                          <a:pt x="367" y="4"/>
                          <a:pt x="320" y="12"/>
                          <a:pt x="274" y="29"/>
                        </a:cubicBezTo>
                        <a:cubicBezTo>
                          <a:pt x="96" y="112"/>
                          <a:pt x="0" y="327"/>
                          <a:pt x="84" y="517"/>
                        </a:cubicBezTo>
                        <a:lnTo>
                          <a:pt x="774" y="2125"/>
                        </a:lnTo>
                        <a:cubicBezTo>
                          <a:pt x="834" y="2267"/>
                          <a:pt x="965" y="2351"/>
                          <a:pt x="1108" y="2351"/>
                        </a:cubicBezTo>
                        <a:lnTo>
                          <a:pt x="3048" y="2351"/>
                        </a:lnTo>
                        <a:cubicBezTo>
                          <a:pt x="3215" y="2351"/>
                          <a:pt x="3358" y="2244"/>
                          <a:pt x="3405" y="2101"/>
                        </a:cubicBezTo>
                        <a:lnTo>
                          <a:pt x="3906" y="482"/>
                        </a:lnTo>
                        <a:cubicBezTo>
                          <a:pt x="3965" y="291"/>
                          <a:pt x="3858" y="77"/>
                          <a:pt x="3667" y="17"/>
                        </a:cubicBezTo>
                        <a:cubicBezTo>
                          <a:pt x="3632" y="6"/>
                          <a:pt x="3596" y="1"/>
                          <a:pt x="35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189;p36">
                    <a:extLst>
                      <a:ext uri="{FF2B5EF4-FFF2-40B4-BE49-F238E27FC236}">
                        <a16:creationId xmlns:a16="http://schemas.microsoft.com/office/drawing/2014/main" id="{BE1BBA34-E917-4750-ACFF-45C7C183E24F}"/>
                      </a:ext>
                    </a:extLst>
                  </p:cNvPr>
                  <p:cNvSpPr/>
                  <p:nvPr/>
                </p:nvSpPr>
                <p:spPr>
                  <a:xfrm>
                    <a:off x="4553278" y="3950815"/>
                    <a:ext cx="37235" cy="126280"/>
                  </a:xfrm>
                  <a:custGeom>
                    <a:avLst/>
                    <a:gdLst/>
                    <a:ahLst/>
                    <a:cxnLst/>
                    <a:rect l="l" t="t" r="r" b="b"/>
                    <a:pathLst>
                      <a:path w="2228" h="7556" extrusionOk="0">
                        <a:moveTo>
                          <a:pt x="1835" y="0"/>
                        </a:moveTo>
                        <a:cubicBezTo>
                          <a:pt x="1660" y="0"/>
                          <a:pt x="1507" y="114"/>
                          <a:pt x="1465" y="292"/>
                        </a:cubicBezTo>
                        <a:lnTo>
                          <a:pt x="49" y="7103"/>
                        </a:lnTo>
                        <a:cubicBezTo>
                          <a:pt x="1" y="7305"/>
                          <a:pt x="132" y="7496"/>
                          <a:pt x="322" y="7543"/>
                        </a:cubicBezTo>
                        <a:cubicBezTo>
                          <a:pt x="358" y="7543"/>
                          <a:pt x="382" y="7555"/>
                          <a:pt x="406" y="7555"/>
                        </a:cubicBezTo>
                        <a:cubicBezTo>
                          <a:pt x="572" y="7555"/>
                          <a:pt x="727" y="7436"/>
                          <a:pt x="763" y="7257"/>
                        </a:cubicBezTo>
                        <a:lnTo>
                          <a:pt x="2192" y="447"/>
                        </a:lnTo>
                        <a:cubicBezTo>
                          <a:pt x="2227" y="245"/>
                          <a:pt x="2096" y="54"/>
                          <a:pt x="1906" y="7"/>
                        </a:cubicBezTo>
                        <a:cubicBezTo>
                          <a:pt x="1882" y="2"/>
                          <a:pt x="1858" y="0"/>
                          <a:pt x="183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190;p36">
                    <a:extLst>
                      <a:ext uri="{FF2B5EF4-FFF2-40B4-BE49-F238E27FC236}">
                        <a16:creationId xmlns:a16="http://schemas.microsoft.com/office/drawing/2014/main" id="{5A2EDBC1-06B6-4EF0-98C5-C1A5338D49CA}"/>
                      </a:ext>
                    </a:extLst>
                  </p:cNvPr>
                  <p:cNvSpPr/>
                  <p:nvPr/>
                </p:nvSpPr>
                <p:spPr>
                  <a:xfrm>
                    <a:off x="4609597" y="3950815"/>
                    <a:ext cx="37219" cy="126280"/>
                  </a:xfrm>
                  <a:custGeom>
                    <a:avLst/>
                    <a:gdLst/>
                    <a:ahLst/>
                    <a:cxnLst/>
                    <a:rect l="l" t="t" r="r" b="b"/>
                    <a:pathLst>
                      <a:path w="2227" h="7556" extrusionOk="0">
                        <a:moveTo>
                          <a:pt x="393" y="0"/>
                        </a:moveTo>
                        <a:cubicBezTo>
                          <a:pt x="370" y="0"/>
                          <a:pt x="346" y="2"/>
                          <a:pt x="322" y="7"/>
                        </a:cubicBezTo>
                        <a:cubicBezTo>
                          <a:pt x="131" y="54"/>
                          <a:pt x="0" y="245"/>
                          <a:pt x="48" y="447"/>
                        </a:cubicBezTo>
                        <a:lnTo>
                          <a:pt x="1465" y="7257"/>
                        </a:lnTo>
                        <a:cubicBezTo>
                          <a:pt x="1501" y="7436"/>
                          <a:pt x="1655" y="7555"/>
                          <a:pt x="1822" y="7555"/>
                        </a:cubicBezTo>
                        <a:cubicBezTo>
                          <a:pt x="1846" y="7555"/>
                          <a:pt x="1882" y="7543"/>
                          <a:pt x="1905" y="7543"/>
                        </a:cubicBezTo>
                        <a:cubicBezTo>
                          <a:pt x="2096" y="7496"/>
                          <a:pt x="2227" y="7305"/>
                          <a:pt x="2191" y="7103"/>
                        </a:cubicBezTo>
                        <a:lnTo>
                          <a:pt x="762" y="292"/>
                        </a:lnTo>
                        <a:cubicBezTo>
                          <a:pt x="720" y="114"/>
                          <a:pt x="567" y="0"/>
                          <a:pt x="39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191;p36">
                    <a:extLst>
                      <a:ext uri="{FF2B5EF4-FFF2-40B4-BE49-F238E27FC236}">
                        <a16:creationId xmlns:a16="http://schemas.microsoft.com/office/drawing/2014/main" id="{BD96FF65-1702-49BE-8780-6C03A04F0586}"/>
                      </a:ext>
                    </a:extLst>
                  </p:cNvPr>
                  <p:cNvSpPr/>
                  <p:nvPr/>
                </p:nvSpPr>
                <p:spPr>
                  <a:xfrm>
                    <a:off x="4514089" y="3659025"/>
                    <a:ext cx="201787" cy="209140"/>
                  </a:xfrm>
                  <a:custGeom>
                    <a:avLst/>
                    <a:gdLst/>
                    <a:ahLst/>
                    <a:cxnLst/>
                    <a:rect l="l" t="t" r="r" b="b"/>
                    <a:pathLst>
                      <a:path w="12074" h="12514" extrusionOk="0">
                        <a:moveTo>
                          <a:pt x="8775" y="0"/>
                        </a:moveTo>
                        <a:cubicBezTo>
                          <a:pt x="8573" y="0"/>
                          <a:pt x="8406" y="155"/>
                          <a:pt x="8406" y="357"/>
                        </a:cubicBezTo>
                        <a:lnTo>
                          <a:pt x="8406" y="4001"/>
                        </a:lnTo>
                        <a:cubicBezTo>
                          <a:pt x="8406" y="4203"/>
                          <a:pt x="8573" y="4370"/>
                          <a:pt x="8775" y="4370"/>
                        </a:cubicBezTo>
                        <a:lnTo>
                          <a:pt x="10371" y="4370"/>
                        </a:lnTo>
                        <a:cubicBezTo>
                          <a:pt x="10418" y="4370"/>
                          <a:pt x="10454" y="4358"/>
                          <a:pt x="10490" y="4346"/>
                        </a:cubicBezTo>
                        <a:cubicBezTo>
                          <a:pt x="10555" y="4327"/>
                          <a:pt x="10620" y="4318"/>
                          <a:pt x="10682" y="4318"/>
                        </a:cubicBezTo>
                        <a:cubicBezTo>
                          <a:pt x="10859" y="4318"/>
                          <a:pt x="11021" y="4389"/>
                          <a:pt x="11145" y="4513"/>
                        </a:cubicBezTo>
                        <a:cubicBezTo>
                          <a:pt x="11276" y="4644"/>
                          <a:pt x="11347" y="4810"/>
                          <a:pt x="11347" y="4989"/>
                        </a:cubicBezTo>
                        <a:lnTo>
                          <a:pt x="11347" y="6013"/>
                        </a:lnTo>
                        <a:cubicBezTo>
                          <a:pt x="11347" y="6366"/>
                          <a:pt x="11065" y="6676"/>
                          <a:pt x="10690" y="6676"/>
                        </a:cubicBezTo>
                        <a:cubicBezTo>
                          <a:pt x="10622" y="6676"/>
                          <a:pt x="10551" y="6666"/>
                          <a:pt x="10478" y="6644"/>
                        </a:cubicBezTo>
                        <a:cubicBezTo>
                          <a:pt x="10445" y="6637"/>
                          <a:pt x="10412" y="6633"/>
                          <a:pt x="10378" y="6633"/>
                        </a:cubicBezTo>
                        <a:cubicBezTo>
                          <a:pt x="10301" y="6633"/>
                          <a:pt x="10223" y="6654"/>
                          <a:pt x="10156" y="6703"/>
                        </a:cubicBezTo>
                        <a:cubicBezTo>
                          <a:pt x="10061" y="6775"/>
                          <a:pt x="10014" y="6882"/>
                          <a:pt x="10014" y="7001"/>
                        </a:cubicBezTo>
                        <a:lnTo>
                          <a:pt x="10014" y="7275"/>
                        </a:lnTo>
                        <a:cubicBezTo>
                          <a:pt x="10014" y="9251"/>
                          <a:pt x="8740" y="10978"/>
                          <a:pt x="6846" y="11573"/>
                        </a:cubicBezTo>
                        <a:cubicBezTo>
                          <a:pt x="6418" y="11716"/>
                          <a:pt x="5977" y="11775"/>
                          <a:pt x="5513" y="11775"/>
                        </a:cubicBezTo>
                        <a:lnTo>
                          <a:pt x="4906" y="11775"/>
                        </a:lnTo>
                        <a:cubicBezTo>
                          <a:pt x="4382" y="11775"/>
                          <a:pt x="3870" y="11692"/>
                          <a:pt x="3370" y="11502"/>
                        </a:cubicBezTo>
                        <a:cubicBezTo>
                          <a:pt x="2191" y="11073"/>
                          <a:pt x="1239" y="10168"/>
                          <a:pt x="750" y="9001"/>
                        </a:cubicBezTo>
                        <a:cubicBezTo>
                          <a:pt x="696" y="8856"/>
                          <a:pt x="559" y="8773"/>
                          <a:pt x="413" y="8773"/>
                        </a:cubicBezTo>
                        <a:cubicBezTo>
                          <a:pt x="367" y="8773"/>
                          <a:pt x="320" y="8782"/>
                          <a:pt x="274" y="8799"/>
                        </a:cubicBezTo>
                        <a:cubicBezTo>
                          <a:pt x="84" y="8882"/>
                          <a:pt x="0" y="9096"/>
                          <a:pt x="72" y="9287"/>
                        </a:cubicBezTo>
                        <a:cubicBezTo>
                          <a:pt x="631" y="10632"/>
                          <a:pt x="1751" y="11692"/>
                          <a:pt x="3120" y="12192"/>
                        </a:cubicBezTo>
                        <a:cubicBezTo>
                          <a:pt x="3691" y="12406"/>
                          <a:pt x="4299" y="12514"/>
                          <a:pt x="4906" y="12514"/>
                        </a:cubicBezTo>
                        <a:lnTo>
                          <a:pt x="5513" y="12514"/>
                        </a:lnTo>
                        <a:cubicBezTo>
                          <a:pt x="6049" y="12514"/>
                          <a:pt x="6573" y="12430"/>
                          <a:pt x="7073" y="12275"/>
                        </a:cubicBezTo>
                        <a:cubicBezTo>
                          <a:pt x="9228" y="11597"/>
                          <a:pt x="10680" y="9656"/>
                          <a:pt x="10740" y="7406"/>
                        </a:cubicBezTo>
                        <a:cubicBezTo>
                          <a:pt x="11490" y="7370"/>
                          <a:pt x="12073" y="6751"/>
                          <a:pt x="12073" y="6013"/>
                        </a:cubicBezTo>
                        <a:lnTo>
                          <a:pt x="12073" y="4989"/>
                        </a:lnTo>
                        <a:cubicBezTo>
                          <a:pt x="12073" y="4620"/>
                          <a:pt x="11930" y="4263"/>
                          <a:pt x="11657" y="4001"/>
                        </a:cubicBezTo>
                        <a:cubicBezTo>
                          <a:pt x="11403" y="3738"/>
                          <a:pt x="11045" y="3585"/>
                          <a:pt x="10674" y="3585"/>
                        </a:cubicBezTo>
                        <a:cubicBezTo>
                          <a:pt x="10557" y="3585"/>
                          <a:pt x="10440" y="3600"/>
                          <a:pt x="10323" y="3632"/>
                        </a:cubicBezTo>
                        <a:lnTo>
                          <a:pt x="9144" y="3632"/>
                        </a:lnTo>
                        <a:lnTo>
                          <a:pt x="9144" y="357"/>
                        </a:lnTo>
                        <a:cubicBezTo>
                          <a:pt x="9144" y="155"/>
                          <a:pt x="8978" y="0"/>
                          <a:pt x="87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192;p36">
                    <a:extLst>
                      <a:ext uri="{FF2B5EF4-FFF2-40B4-BE49-F238E27FC236}">
                        <a16:creationId xmlns:a16="http://schemas.microsoft.com/office/drawing/2014/main" id="{87C6B53E-035F-47FE-842F-D8D2D49EA6C9}"/>
                      </a:ext>
                    </a:extLst>
                  </p:cNvPr>
                  <p:cNvSpPr/>
                  <p:nvPr/>
                </p:nvSpPr>
                <p:spPr>
                  <a:xfrm>
                    <a:off x="4611786" y="3664991"/>
                    <a:ext cx="17" cy="17"/>
                  </a:xfrm>
                  <a:custGeom>
                    <a:avLst/>
                    <a:gdLst/>
                    <a:ahLst/>
                    <a:cxnLst/>
                    <a:rect l="l" t="t" r="r" b="b"/>
                    <a:pathLst>
                      <a:path w="1" h="1" extrusionOk="0">
                        <a:moveTo>
                          <a:pt x="0" y="0"/>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193;p36">
                    <a:extLst>
                      <a:ext uri="{FF2B5EF4-FFF2-40B4-BE49-F238E27FC236}">
                        <a16:creationId xmlns:a16="http://schemas.microsoft.com/office/drawing/2014/main" id="{680F2727-FACF-4421-B4EE-F155756020E8}"/>
                      </a:ext>
                    </a:extLst>
                  </p:cNvPr>
                  <p:cNvSpPr/>
                  <p:nvPr/>
                </p:nvSpPr>
                <p:spPr>
                  <a:xfrm>
                    <a:off x="4621529" y="3633756"/>
                    <a:ext cx="72048" cy="98303"/>
                  </a:xfrm>
                  <a:custGeom>
                    <a:avLst/>
                    <a:gdLst/>
                    <a:ahLst/>
                    <a:cxnLst/>
                    <a:rect l="l" t="t" r="r" b="b"/>
                    <a:pathLst>
                      <a:path w="4311" h="5882" extrusionOk="0">
                        <a:moveTo>
                          <a:pt x="370" y="0"/>
                        </a:moveTo>
                        <a:cubicBezTo>
                          <a:pt x="167" y="0"/>
                          <a:pt x="1" y="167"/>
                          <a:pt x="1" y="369"/>
                        </a:cubicBezTo>
                        <a:cubicBezTo>
                          <a:pt x="1" y="572"/>
                          <a:pt x="167" y="738"/>
                          <a:pt x="370" y="738"/>
                        </a:cubicBezTo>
                        <a:lnTo>
                          <a:pt x="1334" y="738"/>
                        </a:lnTo>
                        <a:cubicBezTo>
                          <a:pt x="2572" y="738"/>
                          <a:pt x="3585" y="1738"/>
                          <a:pt x="3585" y="2977"/>
                        </a:cubicBezTo>
                        <a:lnTo>
                          <a:pt x="3585" y="5144"/>
                        </a:lnTo>
                        <a:lnTo>
                          <a:pt x="2715" y="5144"/>
                        </a:lnTo>
                        <a:lnTo>
                          <a:pt x="2715" y="1869"/>
                        </a:lnTo>
                        <a:cubicBezTo>
                          <a:pt x="2715" y="1667"/>
                          <a:pt x="2549" y="1500"/>
                          <a:pt x="2346" y="1500"/>
                        </a:cubicBezTo>
                        <a:lnTo>
                          <a:pt x="775" y="1500"/>
                        </a:lnTo>
                        <a:cubicBezTo>
                          <a:pt x="572" y="1500"/>
                          <a:pt x="406" y="1667"/>
                          <a:pt x="406" y="1869"/>
                        </a:cubicBezTo>
                        <a:cubicBezTo>
                          <a:pt x="406" y="2072"/>
                          <a:pt x="572" y="2238"/>
                          <a:pt x="775" y="2238"/>
                        </a:cubicBezTo>
                        <a:lnTo>
                          <a:pt x="1977" y="2238"/>
                        </a:lnTo>
                        <a:lnTo>
                          <a:pt x="1977" y="5513"/>
                        </a:lnTo>
                        <a:cubicBezTo>
                          <a:pt x="1977" y="5715"/>
                          <a:pt x="2144" y="5882"/>
                          <a:pt x="2346" y="5882"/>
                        </a:cubicBezTo>
                        <a:lnTo>
                          <a:pt x="3942" y="5882"/>
                        </a:lnTo>
                        <a:cubicBezTo>
                          <a:pt x="4156" y="5882"/>
                          <a:pt x="4311" y="5715"/>
                          <a:pt x="4311" y="5513"/>
                        </a:cubicBezTo>
                        <a:lnTo>
                          <a:pt x="4311" y="2977"/>
                        </a:lnTo>
                        <a:cubicBezTo>
                          <a:pt x="4311" y="1334"/>
                          <a:pt x="2977" y="0"/>
                          <a:pt x="13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194;p36">
                    <a:extLst>
                      <a:ext uri="{FF2B5EF4-FFF2-40B4-BE49-F238E27FC236}">
                        <a16:creationId xmlns:a16="http://schemas.microsoft.com/office/drawing/2014/main" id="{600BB7B2-4B22-4A43-8AD3-0A0D83F23889}"/>
                      </a:ext>
                    </a:extLst>
                  </p:cNvPr>
                  <p:cNvSpPr/>
                  <p:nvPr/>
                </p:nvSpPr>
                <p:spPr>
                  <a:xfrm>
                    <a:off x="4637656" y="3633756"/>
                    <a:ext cx="17130" cy="12351"/>
                  </a:xfrm>
                  <a:custGeom>
                    <a:avLst/>
                    <a:gdLst/>
                    <a:ahLst/>
                    <a:cxnLst/>
                    <a:rect l="l" t="t" r="r" b="b"/>
                    <a:pathLst>
                      <a:path w="1025" h="739" extrusionOk="0">
                        <a:moveTo>
                          <a:pt x="369" y="0"/>
                        </a:moveTo>
                        <a:cubicBezTo>
                          <a:pt x="167" y="0"/>
                          <a:pt x="0" y="167"/>
                          <a:pt x="0" y="369"/>
                        </a:cubicBezTo>
                        <a:cubicBezTo>
                          <a:pt x="0" y="572"/>
                          <a:pt x="167" y="738"/>
                          <a:pt x="369" y="738"/>
                        </a:cubicBezTo>
                        <a:lnTo>
                          <a:pt x="655" y="738"/>
                        </a:lnTo>
                        <a:cubicBezTo>
                          <a:pt x="857" y="738"/>
                          <a:pt x="1024" y="572"/>
                          <a:pt x="1024" y="369"/>
                        </a:cubicBezTo>
                        <a:cubicBezTo>
                          <a:pt x="1024" y="167"/>
                          <a:pt x="857" y="0"/>
                          <a:pt x="6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195;p36">
                    <a:extLst>
                      <a:ext uri="{FF2B5EF4-FFF2-40B4-BE49-F238E27FC236}">
                        <a16:creationId xmlns:a16="http://schemas.microsoft.com/office/drawing/2014/main" id="{75D8188C-7E2E-42A9-A047-E036E44719A5}"/>
                      </a:ext>
                    </a:extLst>
                  </p:cNvPr>
                  <p:cNvSpPr/>
                  <p:nvPr/>
                </p:nvSpPr>
                <p:spPr>
                  <a:xfrm>
                    <a:off x="4579349" y="3777011"/>
                    <a:ext cx="27876" cy="91150"/>
                  </a:xfrm>
                  <a:custGeom>
                    <a:avLst/>
                    <a:gdLst/>
                    <a:ahLst/>
                    <a:cxnLst/>
                    <a:rect l="l" t="t" r="r" b="b"/>
                    <a:pathLst>
                      <a:path w="1668" h="5454" extrusionOk="0">
                        <a:moveTo>
                          <a:pt x="358" y="0"/>
                        </a:moveTo>
                        <a:cubicBezTo>
                          <a:pt x="155" y="0"/>
                          <a:pt x="1" y="167"/>
                          <a:pt x="1" y="370"/>
                        </a:cubicBezTo>
                        <a:cubicBezTo>
                          <a:pt x="1" y="572"/>
                          <a:pt x="155" y="739"/>
                          <a:pt x="358" y="739"/>
                        </a:cubicBezTo>
                        <a:lnTo>
                          <a:pt x="929" y="739"/>
                        </a:lnTo>
                        <a:lnTo>
                          <a:pt x="929" y="5084"/>
                        </a:lnTo>
                        <a:cubicBezTo>
                          <a:pt x="929" y="5287"/>
                          <a:pt x="1096" y="5454"/>
                          <a:pt x="1298" y="5454"/>
                        </a:cubicBezTo>
                        <a:cubicBezTo>
                          <a:pt x="1501" y="5454"/>
                          <a:pt x="1667" y="5287"/>
                          <a:pt x="1667" y="5084"/>
                        </a:cubicBezTo>
                        <a:lnTo>
                          <a:pt x="1667" y="370"/>
                        </a:lnTo>
                        <a:cubicBezTo>
                          <a:pt x="1667" y="167"/>
                          <a:pt x="1501" y="0"/>
                          <a:pt x="129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196;p36">
                    <a:extLst>
                      <a:ext uri="{FF2B5EF4-FFF2-40B4-BE49-F238E27FC236}">
                        <a16:creationId xmlns:a16="http://schemas.microsoft.com/office/drawing/2014/main" id="{BFB35BCC-583B-4308-AE08-1397CA5C7C9F}"/>
                      </a:ext>
                    </a:extLst>
                  </p:cNvPr>
                  <p:cNvSpPr/>
                  <p:nvPr/>
                </p:nvSpPr>
                <p:spPr>
                  <a:xfrm>
                    <a:off x="4577159" y="4010108"/>
                    <a:ext cx="23498" cy="71546"/>
                  </a:xfrm>
                  <a:custGeom>
                    <a:avLst/>
                    <a:gdLst/>
                    <a:ahLst/>
                    <a:cxnLst/>
                    <a:rect l="l" t="t" r="r" b="b"/>
                    <a:pathLst>
                      <a:path w="1406" h="4281" extrusionOk="0">
                        <a:moveTo>
                          <a:pt x="997" y="1"/>
                        </a:moveTo>
                        <a:cubicBezTo>
                          <a:pt x="830" y="1"/>
                          <a:pt x="675" y="124"/>
                          <a:pt x="644" y="304"/>
                        </a:cubicBezTo>
                        <a:lnTo>
                          <a:pt x="36" y="3852"/>
                        </a:lnTo>
                        <a:cubicBezTo>
                          <a:pt x="1" y="4043"/>
                          <a:pt x="132" y="4233"/>
                          <a:pt x="334" y="4269"/>
                        </a:cubicBezTo>
                        <a:cubicBezTo>
                          <a:pt x="358" y="4269"/>
                          <a:pt x="382" y="4281"/>
                          <a:pt x="394" y="4281"/>
                        </a:cubicBezTo>
                        <a:cubicBezTo>
                          <a:pt x="572" y="4281"/>
                          <a:pt x="727" y="4150"/>
                          <a:pt x="763" y="3971"/>
                        </a:cubicBezTo>
                        <a:lnTo>
                          <a:pt x="1370" y="423"/>
                        </a:lnTo>
                        <a:cubicBezTo>
                          <a:pt x="1406" y="221"/>
                          <a:pt x="1263" y="30"/>
                          <a:pt x="1060" y="7"/>
                        </a:cubicBezTo>
                        <a:cubicBezTo>
                          <a:pt x="1039" y="3"/>
                          <a:pt x="1018" y="1"/>
                          <a:pt x="99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197;p36">
                    <a:extLst>
                      <a:ext uri="{FF2B5EF4-FFF2-40B4-BE49-F238E27FC236}">
                        <a16:creationId xmlns:a16="http://schemas.microsoft.com/office/drawing/2014/main" id="{4C4702CB-1CAA-41CA-8734-FC1D9C6E24AA}"/>
                      </a:ext>
                    </a:extLst>
                  </p:cNvPr>
                  <p:cNvSpPr/>
                  <p:nvPr/>
                </p:nvSpPr>
                <p:spPr>
                  <a:xfrm>
                    <a:off x="4411411" y="3590773"/>
                    <a:ext cx="206567" cy="206550"/>
                  </a:xfrm>
                  <a:custGeom>
                    <a:avLst/>
                    <a:gdLst/>
                    <a:ahLst/>
                    <a:cxnLst/>
                    <a:rect l="l" t="t" r="r" b="b"/>
                    <a:pathLst>
                      <a:path w="12360" h="12359" extrusionOk="0">
                        <a:moveTo>
                          <a:pt x="6180" y="738"/>
                        </a:moveTo>
                        <a:cubicBezTo>
                          <a:pt x="9180" y="738"/>
                          <a:pt x="11621" y="3179"/>
                          <a:pt x="11621" y="6180"/>
                        </a:cubicBezTo>
                        <a:cubicBezTo>
                          <a:pt x="11621" y="9180"/>
                          <a:pt x="9180" y="11621"/>
                          <a:pt x="6180" y="11621"/>
                        </a:cubicBezTo>
                        <a:cubicBezTo>
                          <a:pt x="3180" y="11621"/>
                          <a:pt x="739" y="9180"/>
                          <a:pt x="739" y="6180"/>
                        </a:cubicBezTo>
                        <a:cubicBezTo>
                          <a:pt x="739" y="3179"/>
                          <a:pt x="3180" y="738"/>
                          <a:pt x="6180" y="738"/>
                        </a:cubicBezTo>
                        <a:close/>
                        <a:moveTo>
                          <a:pt x="6180" y="0"/>
                        </a:moveTo>
                        <a:cubicBezTo>
                          <a:pt x="2775" y="0"/>
                          <a:pt x="1" y="2774"/>
                          <a:pt x="1" y="6180"/>
                        </a:cubicBezTo>
                        <a:cubicBezTo>
                          <a:pt x="1" y="9585"/>
                          <a:pt x="2775" y="12359"/>
                          <a:pt x="6180" y="12359"/>
                        </a:cubicBezTo>
                        <a:cubicBezTo>
                          <a:pt x="9585" y="12359"/>
                          <a:pt x="12359" y="9585"/>
                          <a:pt x="12359" y="6180"/>
                        </a:cubicBezTo>
                        <a:cubicBezTo>
                          <a:pt x="12359" y="2774"/>
                          <a:pt x="9585" y="0"/>
                          <a:pt x="618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198;p36">
                    <a:extLst>
                      <a:ext uri="{FF2B5EF4-FFF2-40B4-BE49-F238E27FC236}">
                        <a16:creationId xmlns:a16="http://schemas.microsoft.com/office/drawing/2014/main" id="{33A29E6F-2206-4900-B253-39C1F948C17F}"/>
                      </a:ext>
                    </a:extLst>
                  </p:cNvPr>
                  <p:cNvSpPr/>
                  <p:nvPr/>
                </p:nvSpPr>
                <p:spPr>
                  <a:xfrm>
                    <a:off x="4451202" y="3739526"/>
                    <a:ext cx="52962" cy="35314"/>
                  </a:xfrm>
                  <a:custGeom>
                    <a:avLst/>
                    <a:gdLst/>
                    <a:ahLst/>
                    <a:cxnLst/>
                    <a:rect l="l" t="t" r="r" b="b"/>
                    <a:pathLst>
                      <a:path w="3169" h="2113" extrusionOk="0">
                        <a:moveTo>
                          <a:pt x="411" y="0"/>
                        </a:moveTo>
                        <a:cubicBezTo>
                          <a:pt x="323" y="0"/>
                          <a:pt x="235" y="33"/>
                          <a:pt x="168" y="100"/>
                        </a:cubicBezTo>
                        <a:cubicBezTo>
                          <a:pt x="13" y="231"/>
                          <a:pt x="1" y="469"/>
                          <a:pt x="144" y="624"/>
                        </a:cubicBezTo>
                        <a:cubicBezTo>
                          <a:pt x="823" y="1362"/>
                          <a:pt x="1704" y="1874"/>
                          <a:pt x="2680" y="2101"/>
                        </a:cubicBezTo>
                        <a:cubicBezTo>
                          <a:pt x="2704" y="2113"/>
                          <a:pt x="2739" y="2113"/>
                          <a:pt x="2763" y="2113"/>
                        </a:cubicBezTo>
                        <a:cubicBezTo>
                          <a:pt x="2930" y="2113"/>
                          <a:pt x="3085" y="1993"/>
                          <a:pt x="3120" y="1827"/>
                        </a:cubicBezTo>
                        <a:cubicBezTo>
                          <a:pt x="3168" y="1636"/>
                          <a:pt x="3049" y="1434"/>
                          <a:pt x="2847" y="1386"/>
                        </a:cubicBezTo>
                        <a:cubicBezTo>
                          <a:pt x="2013" y="1196"/>
                          <a:pt x="1263" y="755"/>
                          <a:pt x="680" y="124"/>
                        </a:cubicBezTo>
                        <a:cubicBezTo>
                          <a:pt x="610" y="42"/>
                          <a:pt x="511" y="0"/>
                          <a:pt x="41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199;p36">
                    <a:extLst>
                      <a:ext uri="{FF2B5EF4-FFF2-40B4-BE49-F238E27FC236}">
                        <a16:creationId xmlns:a16="http://schemas.microsoft.com/office/drawing/2014/main" id="{42E6C9B9-E9F7-41AC-81FF-35DCB503EA5B}"/>
                      </a:ext>
                    </a:extLst>
                  </p:cNvPr>
                  <p:cNvSpPr/>
                  <p:nvPr/>
                </p:nvSpPr>
                <p:spPr>
                  <a:xfrm>
                    <a:off x="4431916" y="3620504"/>
                    <a:ext cx="53330" cy="79719"/>
                  </a:xfrm>
                  <a:custGeom>
                    <a:avLst/>
                    <a:gdLst/>
                    <a:ahLst/>
                    <a:cxnLst/>
                    <a:rect l="l" t="t" r="r" b="b"/>
                    <a:pathLst>
                      <a:path w="3191" h="4770" extrusionOk="0">
                        <a:moveTo>
                          <a:pt x="2765" y="0"/>
                        </a:moveTo>
                        <a:cubicBezTo>
                          <a:pt x="2708" y="0"/>
                          <a:pt x="2650" y="14"/>
                          <a:pt x="2596" y="43"/>
                        </a:cubicBezTo>
                        <a:cubicBezTo>
                          <a:pt x="988" y="912"/>
                          <a:pt x="0" y="2579"/>
                          <a:pt x="0" y="4401"/>
                        </a:cubicBezTo>
                        <a:cubicBezTo>
                          <a:pt x="0" y="4603"/>
                          <a:pt x="167" y="4770"/>
                          <a:pt x="369" y="4770"/>
                        </a:cubicBezTo>
                        <a:cubicBezTo>
                          <a:pt x="572" y="4770"/>
                          <a:pt x="738" y="4603"/>
                          <a:pt x="738" y="4401"/>
                        </a:cubicBezTo>
                        <a:cubicBezTo>
                          <a:pt x="738" y="2853"/>
                          <a:pt x="1584" y="1424"/>
                          <a:pt x="2941" y="686"/>
                        </a:cubicBezTo>
                        <a:cubicBezTo>
                          <a:pt x="3120" y="591"/>
                          <a:pt x="3191" y="364"/>
                          <a:pt x="3096" y="186"/>
                        </a:cubicBezTo>
                        <a:cubicBezTo>
                          <a:pt x="3021" y="70"/>
                          <a:pt x="2895" y="0"/>
                          <a:pt x="27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200;p36">
                    <a:extLst>
                      <a:ext uri="{FF2B5EF4-FFF2-40B4-BE49-F238E27FC236}">
                        <a16:creationId xmlns:a16="http://schemas.microsoft.com/office/drawing/2014/main" id="{9287DF91-783A-4952-B130-298930EF0749}"/>
                      </a:ext>
                    </a:extLst>
                  </p:cNvPr>
                  <p:cNvSpPr/>
                  <p:nvPr/>
                </p:nvSpPr>
                <p:spPr>
                  <a:xfrm>
                    <a:off x="4350529" y="3809064"/>
                    <a:ext cx="102882" cy="123773"/>
                  </a:xfrm>
                  <a:custGeom>
                    <a:avLst/>
                    <a:gdLst/>
                    <a:ahLst/>
                    <a:cxnLst/>
                    <a:rect l="l" t="t" r="r" b="b"/>
                    <a:pathLst>
                      <a:path w="6156" h="7406" extrusionOk="0">
                        <a:moveTo>
                          <a:pt x="4763" y="0"/>
                        </a:moveTo>
                        <a:cubicBezTo>
                          <a:pt x="4372" y="0"/>
                          <a:pt x="3988" y="187"/>
                          <a:pt x="3751" y="535"/>
                        </a:cubicBezTo>
                        <a:lnTo>
                          <a:pt x="381" y="5500"/>
                        </a:lnTo>
                        <a:cubicBezTo>
                          <a:pt x="0" y="6060"/>
                          <a:pt x="143" y="6810"/>
                          <a:pt x="703" y="7191"/>
                        </a:cubicBezTo>
                        <a:cubicBezTo>
                          <a:pt x="917" y="7334"/>
                          <a:pt x="1155" y="7405"/>
                          <a:pt x="1393" y="7405"/>
                        </a:cubicBezTo>
                        <a:cubicBezTo>
                          <a:pt x="1786" y="7405"/>
                          <a:pt x="2167" y="7215"/>
                          <a:pt x="2405" y="6869"/>
                        </a:cubicBezTo>
                        <a:lnTo>
                          <a:pt x="5775" y="1904"/>
                        </a:lnTo>
                        <a:cubicBezTo>
                          <a:pt x="6156" y="1345"/>
                          <a:pt x="6013" y="583"/>
                          <a:pt x="5453" y="214"/>
                        </a:cubicBezTo>
                        <a:cubicBezTo>
                          <a:pt x="5242" y="70"/>
                          <a:pt x="5001" y="0"/>
                          <a:pt x="47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201;p36">
                    <a:extLst>
                      <a:ext uri="{FF2B5EF4-FFF2-40B4-BE49-F238E27FC236}">
                        <a16:creationId xmlns:a16="http://schemas.microsoft.com/office/drawing/2014/main" id="{AE2F6E99-25BA-4996-A1CA-F11789FA0526}"/>
                      </a:ext>
                    </a:extLst>
                  </p:cNvPr>
                  <p:cNvSpPr/>
                  <p:nvPr/>
                </p:nvSpPr>
                <p:spPr>
                  <a:xfrm>
                    <a:off x="4423159" y="3771529"/>
                    <a:ext cx="49168" cy="63992"/>
                  </a:xfrm>
                  <a:custGeom>
                    <a:avLst/>
                    <a:gdLst/>
                    <a:ahLst/>
                    <a:cxnLst/>
                    <a:rect l="l" t="t" r="r" b="b"/>
                    <a:pathLst>
                      <a:path w="2942" h="3829" extrusionOk="0">
                        <a:moveTo>
                          <a:pt x="2521" y="0"/>
                        </a:moveTo>
                        <a:cubicBezTo>
                          <a:pt x="2405" y="0"/>
                          <a:pt x="2289" y="58"/>
                          <a:pt x="2215" y="162"/>
                        </a:cubicBezTo>
                        <a:lnTo>
                          <a:pt x="107" y="3257"/>
                        </a:lnTo>
                        <a:cubicBezTo>
                          <a:pt x="0" y="3424"/>
                          <a:pt x="48" y="3662"/>
                          <a:pt x="215" y="3769"/>
                        </a:cubicBezTo>
                        <a:cubicBezTo>
                          <a:pt x="274" y="3817"/>
                          <a:pt x="345" y="3829"/>
                          <a:pt x="417" y="3829"/>
                        </a:cubicBezTo>
                        <a:cubicBezTo>
                          <a:pt x="536" y="3829"/>
                          <a:pt x="655" y="3781"/>
                          <a:pt x="715" y="3674"/>
                        </a:cubicBezTo>
                        <a:lnTo>
                          <a:pt x="2822" y="579"/>
                        </a:lnTo>
                        <a:cubicBezTo>
                          <a:pt x="2941" y="412"/>
                          <a:pt x="2893" y="174"/>
                          <a:pt x="2727" y="67"/>
                        </a:cubicBezTo>
                        <a:cubicBezTo>
                          <a:pt x="2664" y="22"/>
                          <a:pt x="2592" y="0"/>
                          <a:pt x="252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202;p36">
                    <a:extLst>
                      <a:ext uri="{FF2B5EF4-FFF2-40B4-BE49-F238E27FC236}">
                        <a16:creationId xmlns:a16="http://schemas.microsoft.com/office/drawing/2014/main" id="{E614E102-173C-4702-A9DB-45C49B89D7C5}"/>
                      </a:ext>
                    </a:extLst>
                  </p:cNvPr>
                  <p:cNvSpPr/>
                  <p:nvPr/>
                </p:nvSpPr>
                <p:spPr>
                  <a:xfrm>
                    <a:off x="4461362" y="3638118"/>
                    <a:ext cx="112041" cy="111857"/>
                  </a:xfrm>
                  <a:custGeom>
                    <a:avLst/>
                    <a:gdLst/>
                    <a:ahLst/>
                    <a:cxnLst/>
                    <a:rect l="l" t="t" r="r" b="b"/>
                    <a:pathLst>
                      <a:path w="6704" h="6693" extrusionOk="0">
                        <a:moveTo>
                          <a:pt x="3358" y="739"/>
                        </a:moveTo>
                        <a:cubicBezTo>
                          <a:pt x="4798" y="739"/>
                          <a:pt x="5965" y="1906"/>
                          <a:pt x="5965" y="3347"/>
                        </a:cubicBezTo>
                        <a:cubicBezTo>
                          <a:pt x="5965" y="4787"/>
                          <a:pt x="4798" y="5966"/>
                          <a:pt x="3358" y="5966"/>
                        </a:cubicBezTo>
                        <a:cubicBezTo>
                          <a:pt x="1917" y="5966"/>
                          <a:pt x="738" y="4787"/>
                          <a:pt x="738" y="3347"/>
                        </a:cubicBezTo>
                        <a:cubicBezTo>
                          <a:pt x="738" y="1906"/>
                          <a:pt x="1917" y="739"/>
                          <a:pt x="3358" y="739"/>
                        </a:cubicBezTo>
                        <a:close/>
                        <a:moveTo>
                          <a:pt x="3358" y="1"/>
                        </a:moveTo>
                        <a:cubicBezTo>
                          <a:pt x="1512" y="1"/>
                          <a:pt x="0" y="1501"/>
                          <a:pt x="0" y="3347"/>
                        </a:cubicBezTo>
                        <a:cubicBezTo>
                          <a:pt x="0" y="5192"/>
                          <a:pt x="1512" y="6692"/>
                          <a:pt x="3358" y="6692"/>
                        </a:cubicBezTo>
                        <a:cubicBezTo>
                          <a:pt x="5203" y="6692"/>
                          <a:pt x="6703" y="5192"/>
                          <a:pt x="6703" y="3347"/>
                        </a:cubicBezTo>
                        <a:cubicBezTo>
                          <a:pt x="6703" y="1501"/>
                          <a:pt x="5203" y="1"/>
                          <a:pt x="33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203;p36">
                    <a:extLst>
                      <a:ext uri="{FF2B5EF4-FFF2-40B4-BE49-F238E27FC236}">
                        <a16:creationId xmlns:a16="http://schemas.microsoft.com/office/drawing/2014/main" id="{62F045BA-E7D4-4EC5-8E1A-5E2C27BD4FF9}"/>
                      </a:ext>
                    </a:extLst>
                  </p:cNvPr>
                  <p:cNvSpPr/>
                  <p:nvPr/>
                </p:nvSpPr>
                <p:spPr>
                  <a:xfrm>
                    <a:off x="4626109" y="3725872"/>
                    <a:ext cx="18133" cy="18133"/>
                  </a:xfrm>
                  <a:custGeom>
                    <a:avLst/>
                    <a:gdLst/>
                    <a:ahLst/>
                    <a:cxnLst/>
                    <a:rect l="l" t="t" r="r" b="b"/>
                    <a:pathLst>
                      <a:path w="1085" h="1085" extrusionOk="0">
                        <a:moveTo>
                          <a:pt x="548" y="1"/>
                        </a:moveTo>
                        <a:cubicBezTo>
                          <a:pt x="239" y="1"/>
                          <a:pt x="1" y="239"/>
                          <a:pt x="1" y="536"/>
                        </a:cubicBezTo>
                        <a:cubicBezTo>
                          <a:pt x="1" y="834"/>
                          <a:pt x="239" y="1084"/>
                          <a:pt x="548" y="1084"/>
                        </a:cubicBezTo>
                        <a:cubicBezTo>
                          <a:pt x="846" y="1084"/>
                          <a:pt x="1084" y="834"/>
                          <a:pt x="1084" y="536"/>
                        </a:cubicBezTo>
                        <a:cubicBezTo>
                          <a:pt x="1084" y="239"/>
                          <a:pt x="846" y="1"/>
                          <a:pt x="54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grpSp>
        <p:nvGrpSpPr>
          <p:cNvPr id="3" name="Group 2">
            <a:extLst>
              <a:ext uri="{FF2B5EF4-FFF2-40B4-BE49-F238E27FC236}">
                <a16:creationId xmlns:a16="http://schemas.microsoft.com/office/drawing/2014/main" id="{8F7C6C41-2C5C-45AF-8913-CCF6F85BD243}"/>
              </a:ext>
            </a:extLst>
          </p:cNvPr>
          <p:cNvGrpSpPr/>
          <p:nvPr/>
        </p:nvGrpSpPr>
        <p:grpSpPr>
          <a:xfrm>
            <a:off x="1401587" y="4530290"/>
            <a:ext cx="2099134" cy="665160"/>
            <a:chOff x="1401587" y="4530290"/>
            <a:chExt cx="2099134" cy="665160"/>
          </a:xfrm>
        </p:grpSpPr>
        <p:sp>
          <p:nvSpPr>
            <p:cNvPr id="685" name="Partial Circle 684">
              <a:extLst>
                <a:ext uri="{FF2B5EF4-FFF2-40B4-BE49-F238E27FC236}">
                  <a16:creationId xmlns:a16="http://schemas.microsoft.com/office/drawing/2014/main" id="{BB10A1C2-E735-4C36-9585-5A808D45269D}"/>
                </a:ext>
              </a:extLst>
            </p:cNvPr>
            <p:cNvSpPr/>
            <p:nvPr/>
          </p:nvSpPr>
          <p:spPr>
            <a:xfrm>
              <a:off x="2829940" y="4530290"/>
              <a:ext cx="670781" cy="665160"/>
            </a:xfrm>
            <a:prstGeom prst="pie">
              <a:avLst>
                <a:gd name="adj1" fmla="val 16077298"/>
                <a:gd name="adj2" fmla="val 5418411"/>
              </a:avLst>
            </a:prstGeom>
            <a:gradFill flip="none" rotWithShape="1">
              <a:gsLst>
                <a:gs pos="0">
                  <a:schemeClr val="bg2">
                    <a:lumMod val="50000"/>
                    <a:shade val="30000"/>
                    <a:satMod val="115000"/>
                  </a:schemeClr>
                </a:gs>
                <a:gs pos="50000">
                  <a:schemeClr val="bg2">
                    <a:lumMod val="50000"/>
                    <a:shade val="67500"/>
                    <a:satMod val="115000"/>
                  </a:schemeClr>
                </a:gs>
                <a:gs pos="100000">
                  <a:schemeClr val="bg2">
                    <a:lumMod val="50000"/>
                    <a:shade val="100000"/>
                    <a:satMod val="115000"/>
                  </a:schemeClr>
                </a:gs>
              </a:gsLst>
              <a:lin ang="0" scaled="1"/>
              <a:tileRect/>
            </a:gradFill>
            <a:ln>
              <a:noFill/>
            </a:ln>
          </p:spPr>
          <p:txBody>
            <a:bodyPr spcFirstLastPara="1" wrap="square" lIns="91425" tIns="91425" rIns="91425" bIns="91425" anchor="ctr" anchorCtr="0">
              <a:noAutofit/>
            </a:bodyPr>
            <a:lstStyle/>
            <a:p>
              <a:pPr>
                <a:buClr>
                  <a:srgbClr val="000000"/>
                </a:buClr>
              </a:pPr>
              <a:endParaRPr lang="en-US" sz="1400" kern="0">
                <a:solidFill>
                  <a:srgbClr val="000000"/>
                </a:solidFill>
                <a:latin typeface="Arial"/>
                <a:cs typeface="Arial"/>
              </a:endParaRPr>
            </a:p>
          </p:txBody>
        </p:sp>
        <p:sp>
          <p:nvSpPr>
            <p:cNvPr id="686" name="Google Shape;507;p25">
              <a:extLst>
                <a:ext uri="{FF2B5EF4-FFF2-40B4-BE49-F238E27FC236}">
                  <a16:creationId xmlns:a16="http://schemas.microsoft.com/office/drawing/2014/main" id="{12A94940-CDA8-4020-910A-1768A388171F}"/>
                </a:ext>
              </a:extLst>
            </p:cNvPr>
            <p:cNvSpPr/>
            <p:nvPr/>
          </p:nvSpPr>
          <p:spPr>
            <a:xfrm>
              <a:off x="1401587" y="4593410"/>
              <a:ext cx="2021750" cy="529235"/>
            </a:xfrm>
            <a:prstGeom prst="roundRect">
              <a:avLst>
                <a:gd name="adj" fmla="val 50000"/>
              </a:avLst>
            </a:prstGeom>
            <a:solidFill>
              <a:srgbClr val="F3F3F3"/>
            </a:solidFill>
            <a:ln>
              <a:solidFill>
                <a:schemeClr val="bg1"/>
              </a:solidFill>
              <a:prstDash val="sysDash"/>
            </a:ln>
            <a:effectLst>
              <a:outerShdw blurRad="114300" dist="85725" dir="3840000" algn="bl" rotWithShape="0">
                <a:srgbClr val="000000">
                  <a:alpha val="18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7" name="Google Shape;508;p25">
              <a:extLst>
                <a:ext uri="{FF2B5EF4-FFF2-40B4-BE49-F238E27FC236}">
                  <a16:creationId xmlns:a16="http://schemas.microsoft.com/office/drawing/2014/main" id="{AB8558E4-5250-485C-857E-70BF0811EDF2}"/>
                </a:ext>
              </a:extLst>
            </p:cNvPr>
            <p:cNvSpPr/>
            <p:nvPr/>
          </p:nvSpPr>
          <p:spPr>
            <a:xfrm>
              <a:off x="2912182" y="4640444"/>
              <a:ext cx="448615" cy="444856"/>
            </a:xfrm>
            <a:prstGeom prst="ellipse">
              <a:avLst/>
            </a:prstGeom>
            <a:solidFill>
              <a:srgbClr val="F3F3F3"/>
            </a:solidFill>
            <a:ln w="12700">
              <a:solidFill>
                <a:schemeClr val="bg2">
                  <a:lumMod val="50000"/>
                </a:schemeClr>
              </a:solidFill>
              <a:prstDash val="sysDash"/>
            </a:ln>
            <a:effectLst>
              <a:outerShdw blurRad="114300" dist="85725" dir="3840000" algn="bl" rotWithShape="0">
                <a:srgbClr val="000000">
                  <a:alpha val="18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1056" name="Google Shape;2247;p36">
              <a:extLst>
                <a:ext uri="{FF2B5EF4-FFF2-40B4-BE49-F238E27FC236}">
                  <a16:creationId xmlns:a16="http://schemas.microsoft.com/office/drawing/2014/main" id="{CB6A3BBA-EA40-4762-B572-60675A4CF9AC}"/>
                </a:ext>
              </a:extLst>
            </p:cNvPr>
            <p:cNvGrpSpPr>
              <a:grpSpLocks noChangeAspect="1"/>
            </p:cNvGrpSpPr>
            <p:nvPr/>
          </p:nvGrpSpPr>
          <p:grpSpPr>
            <a:xfrm>
              <a:off x="3001477" y="4738043"/>
              <a:ext cx="259676" cy="274320"/>
              <a:chOff x="6481078" y="3625985"/>
              <a:chExt cx="432792" cy="462441"/>
            </a:xfrm>
            <a:solidFill>
              <a:schemeClr val="bg2">
                <a:lumMod val="50000"/>
              </a:schemeClr>
            </a:solidFill>
          </p:grpSpPr>
          <p:sp>
            <p:nvSpPr>
              <p:cNvPr id="1057" name="Google Shape;2248;p36">
                <a:extLst>
                  <a:ext uri="{FF2B5EF4-FFF2-40B4-BE49-F238E27FC236}">
                    <a16:creationId xmlns:a16="http://schemas.microsoft.com/office/drawing/2014/main" id="{CC454594-EF34-4745-BC5D-9E6C04F291ED}"/>
                  </a:ext>
                </a:extLst>
              </p:cNvPr>
              <p:cNvSpPr/>
              <p:nvPr/>
            </p:nvSpPr>
            <p:spPr>
              <a:xfrm>
                <a:off x="6481078" y="3862776"/>
                <a:ext cx="255116" cy="166757"/>
              </a:xfrm>
              <a:custGeom>
                <a:avLst/>
                <a:gdLst/>
                <a:ahLst/>
                <a:cxnLst/>
                <a:rect l="l" t="t" r="r" b="b"/>
                <a:pathLst>
                  <a:path w="15265" h="9978" extrusionOk="0">
                    <a:moveTo>
                      <a:pt x="4846" y="0"/>
                    </a:moveTo>
                    <a:cubicBezTo>
                      <a:pt x="2167" y="0"/>
                      <a:pt x="1" y="2179"/>
                      <a:pt x="1" y="4858"/>
                    </a:cubicBezTo>
                    <a:lnTo>
                      <a:pt x="1" y="9608"/>
                    </a:lnTo>
                    <a:cubicBezTo>
                      <a:pt x="1" y="9811"/>
                      <a:pt x="155" y="9977"/>
                      <a:pt x="358" y="9977"/>
                    </a:cubicBezTo>
                    <a:lnTo>
                      <a:pt x="10966" y="9977"/>
                    </a:lnTo>
                    <a:cubicBezTo>
                      <a:pt x="11169" y="9977"/>
                      <a:pt x="11335" y="9811"/>
                      <a:pt x="11335" y="9608"/>
                    </a:cubicBezTo>
                    <a:cubicBezTo>
                      <a:pt x="11335" y="9406"/>
                      <a:pt x="11169" y="9239"/>
                      <a:pt x="10966" y="9239"/>
                    </a:cubicBezTo>
                    <a:lnTo>
                      <a:pt x="727" y="9239"/>
                    </a:lnTo>
                    <a:lnTo>
                      <a:pt x="727" y="4858"/>
                    </a:lnTo>
                    <a:cubicBezTo>
                      <a:pt x="727" y="2584"/>
                      <a:pt x="2572" y="738"/>
                      <a:pt x="4846" y="738"/>
                    </a:cubicBezTo>
                    <a:lnTo>
                      <a:pt x="6859" y="738"/>
                    </a:lnTo>
                    <a:lnTo>
                      <a:pt x="8252" y="1738"/>
                    </a:lnTo>
                    <a:cubicBezTo>
                      <a:pt x="8319" y="1788"/>
                      <a:pt x="8396" y="1811"/>
                      <a:pt x="8473" y="1811"/>
                    </a:cubicBezTo>
                    <a:cubicBezTo>
                      <a:pt x="8545" y="1811"/>
                      <a:pt x="8617" y="1791"/>
                      <a:pt x="8680" y="1750"/>
                    </a:cubicBezTo>
                    <a:lnTo>
                      <a:pt x="10145" y="738"/>
                    </a:lnTo>
                    <a:lnTo>
                      <a:pt x="12335" y="738"/>
                    </a:lnTo>
                    <a:cubicBezTo>
                      <a:pt x="13157" y="738"/>
                      <a:pt x="13955" y="976"/>
                      <a:pt x="14633" y="1441"/>
                    </a:cubicBezTo>
                    <a:cubicBezTo>
                      <a:pt x="14701" y="1486"/>
                      <a:pt x="14775" y="1507"/>
                      <a:pt x="14847" y="1507"/>
                    </a:cubicBezTo>
                    <a:cubicBezTo>
                      <a:pt x="14966" y="1507"/>
                      <a:pt x="15079" y="1449"/>
                      <a:pt x="15145" y="1345"/>
                    </a:cubicBezTo>
                    <a:cubicBezTo>
                      <a:pt x="15264" y="1179"/>
                      <a:pt x="15217" y="953"/>
                      <a:pt x="15050" y="834"/>
                    </a:cubicBezTo>
                    <a:cubicBezTo>
                      <a:pt x="14252" y="286"/>
                      <a:pt x="13312" y="0"/>
                      <a:pt x="12335" y="0"/>
                    </a:cubicBezTo>
                    <a:lnTo>
                      <a:pt x="10038" y="0"/>
                    </a:lnTo>
                    <a:cubicBezTo>
                      <a:pt x="9954" y="0"/>
                      <a:pt x="9883" y="24"/>
                      <a:pt x="9823" y="72"/>
                    </a:cubicBezTo>
                    <a:lnTo>
                      <a:pt x="8478" y="1000"/>
                    </a:lnTo>
                    <a:lnTo>
                      <a:pt x="7192" y="72"/>
                    </a:lnTo>
                    <a:cubicBezTo>
                      <a:pt x="7120" y="24"/>
                      <a:pt x="7049" y="0"/>
                      <a:pt x="697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2249;p36">
                <a:extLst>
                  <a:ext uri="{FF2B5EF4-FFF2-40B4-BE49-F238E27FC236}">
                    <a16:creationId xmlns:a16="http://schemas.microsoft.com/office/drawing/2014/main" id="{87F85497-9FB2-4755-B6F2-9EFFD578EC0B}"/>
                  </a:ext>
                </a:extLst>
              </p:cNvPr>
              <p:cNvSpPr/>
              <p:nvPr/>
            </p:nvSpPr>
            <p:spPr>
              <a:xfrm>
                <a:off x="6541576" y="3866419"/>
                <a:ext cx="87958" cy="46511"/>
              </a:xfrm>
              <a:custGeom>
                <a:avLst/>
                <a:gdLst/>
                <a:ahLst/>
                <a:cxnLst/>
                <a:rect l="l" t="t" r="r" b="b"/>
                <a:pathLst>
                  <a:path w="5263" h="2783" extrusionOk="0">
                    <a:moveTo>
                      <a:pt x="407" y="0"/>
                    </a:moveTo>
                    <a:cubicBezTo>
                      <a:pt x="297" y="0"/>
                      <a:pt x="189" y="53"/>
                      <a:pt x="119" y="151"/>
                    </a:cubicBezTo>
                    <a:cubicBezTo>
                      <a:pt x="0" y="318"/>
                      <a:pt x="36" y="544"/>
                      <a:pt x="191" y="663"/>
                    </a:cubicBezTo>
                    <a:lnTo>
                      <a:pt x="2941" y="2711"/>
                    </a:lnTo>
                    <a:cubicBezTo>
                      <a:pt x="3012" y="2759"/>
                      <a:pt x="3084" y="2782"/>
                      <a:pt x="3167" y="2782"/>
                    </a:cubicBezTo>
                    <a:cubicBezTo>
                      <a:pt x="3239" y="2782"/>
                      <a:pt x="3310" y="2759"/>
                      <a:pt x="3381" y="2723"/>
                    </a:cubicBezTo>
                    <a:lnTo>
                      <a:pt x="5060" y="1520"/>
                    </a:lnTo>
                    <a:cubicBezTo>
                      <a:pt x="5227" y="1401"/>
                      <a:pt x="5263" y="1175"/>
                      <a:pt x="5144" y="1008"/>
                    </a:cubicBezTo>
                    <a:cubicBezTo>
                      <a:pt x="5072" y="908"/>
                      <a:pt x="4961" y="855"/>
                      <a:pt x="4848" y="855"/>
                    </a:cubicBezTo>
                    <a:cubicBezTo>
                      <a:pt x="4773" y="855"/>
                      <a:pt x="4698" y="878"/>
                      <a:pt x="4632" y="925"/>
                    </a:cubicBezTo>
                    <a:lnTo>
                      <a:pt x="3167" y="1961"/>
                    </a:lnTo>
                    <a:lnTo>
                      <a:pt x="631" y="80"/>
                    </a:lnTo>
                    <a:cubicBezTo>
                      <a:pt x="563" y="26"/>
                      <a:pt x="484" y="0"/>
                      <a:pt x="40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2250;p36">
                <a:extLst>
                  <a:ext uri="{FF2B5EF4-FFF2-40B4-BE49-F238E27FC236}">
                    <a16:creationId xmlns:a16="http://schemas.microsoft.com/office/drawing/2014/main" id="{F6234E05-515D-42B3-89A6-BE40A88DC150}"/>
                  </a:ext>
                </a:extLst>
              </p:cNvPr>
              <p:cNvSpPr/>
              <p:nvPr/>
            </p:nvSpPr>
            <p:spPr>
              <a:xfrm>
                <a:off x="6615593" y="3866419"/>
                <a:ext cx="88158" cy="46511"/>
              </a:xfrm>
              <a:custGeom>
                <a:avLst/>
                <a:gdLst/>
                <a:ahLst/>
                <a:cxnLst/>
                <a:rect l="l" t="t" r="r" b="b"/>
                <a:pathLst>
                  <a:path w="5275" h="2783" extrusionOk="0">
                    <a:moveTo>
                      <a:pt x="4856" y="0"/>
                    </a:moveTo>
                    <a:cubicBezTo>
                      <a:pt x="4779" y="0"/>
                      <a:pt x="4700" y="26"/>
                      <a:pt x="4632" y="80"/>
                    </a:cubicBezTo>
                    <a:lnTo>
                      <a:pt x="2096" y="1961"/>
                    </a:lnTo>
                    <a:lnTo>
                      <a:pt x="631" y="925"/>
                    </a:lnTo>
                    <a:cubicBezTo>
                      <a:pt x="567" y="879"/>
                      <a:pt x="495" y="858"/>
                      <a:pt x="423" y="858"/>
                    </a:cubicBezTo>
                    <a:cubicBezTo>
                      <a:pt x="307" y="858"/>
                      <a:pt x="193" y="913"/>
                      <a:pt x="119" y="1008"/>
                    </a:cubicBezTo>
                    <a:cubicBezTo>
                      <a:pt x="0" y="1175"/>
                      <a:pt x="36" y="1401"/>
                      <a:pt x="203" y="1520"/>
                    </a:cubicBezTo>
                    <a:lnTo>
                      <a:pt x="1893" y="2723"/>
                    </a:lnTo>
                    <a:cubicBezTo>
                      <a:pt x="1953" y="2759"/>
                      <a:pt x="2024" y="2782"/>
                      <a:pt x="2096" y="2782"/>
                    </a:cubicBezTo>
                    <a:cubicBezTo>
                      <a:pt x="2179" y="2782"/>
                      <a:pt x="2250" y="2759"/>
                      <a:pt x="2322" y="2711"/>
                    </a:cubicBezTo>
                    <a:lnTo>
                      <a:pt x="5072" y="663"/>
                    </a:lnTo>
                    <a:cubicBezTo>
                      <a:pt x="5239" y="544"/>
                      <a:pt x="5275" y="318"/>
                      <a:pt x="5144" y="151"/>
                    </a:cubicBezTo>
                    <a:cubicBezTo>
                      <a:pt x="5074" y="53"/>
                      <a:pt x="4966" y="0"/>
                      <a:pt x="48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2251;p36">
                <a:extLst>
                  <a:ext uri="{FF2B5EF4-FFF2-40B4-BE49-F238E27FC236}">
                    <a16:creationId xmlns:a16="http://schemas.microsoft.com/office/drawing/2014/main" id="{D473C40C-9B53-4D65-AD0C-6E68499DD166}"/>
                  </a:ext>
                </a:extLst>
              </p:cNvPr>
              <p:cNvSpPr/>
              <p:nvPr/>
            </p:nvSpPr>
            <p:spPr>
              <a:xfrm>
                <a:off x="6593901" y="3896217"/>
                <a:ext cx="57324" cy="34812"/>
              </a:xfrm>
              <a:custGeom>
                <a:avLst/>
                <a:gdLst/>
                <a:ahLst/>
                <a:cxnLst/>
                <a:rect l="l" t="t" r="r" b="b"/>
                <a:pathLst>
                  <a:path w="3430" h="2083" extrusionOk="0">
                    <a:moveTo>
                      <a:pt x="3010" y="1"/>
                    </a:moveTo>
                    <a:cubicBezTo>
                      <a:pt x="2858" y="1"/>
                      <a:pt x="2714" y="101"/>
                      <a:pt x="2667" y="261"/>
                    </a:cubicBezTo>
                    <a:lnTo>
                      <a:pt x="2334" y="1345"/>
                    </a:lnTo>
                    <a:lnTo>
                      <a:pt x="1227" y="1345"/>
                    </a:lnTo>
                    <a:lnTo>
                      <a:pt x="750" y="226"/>
                    </a:lnTo>
                    <a:cubicBezTo>
                      <a:pt x="689" y="85"/>
                      <a:pt x="556" y="3"/>
                      <a:pt x="414" y="3"/>
                    </a:cubicBezTo>
                    <a:cubicBezTo>
                      <a:pt x="364" y="3"/>
                      <a:pt x="312" y="13"/>
                      <a:pt x="262" y="35"/>
                    </a:cubicBezTo>
                    <a:cubicBezTo>
                      <a:pt x="84" y="106"/>
                      <a:pt x="0" y="321"/>
                      <a:pt x="72" y="511"/>
                    </a:cubicBezTo>
                    <a:lnTo>
                      <a:pt x="643" y="1857"/>
                    </a:lnTo>
                    <a:cubicBezTo>
                      <a:pt x="703" y="1988"/>
                      <a:pt x="846" y="2083"/>
                      <a:pt x="989" y="2083"/>
                    </a:cubicBezTo>
                    <a:lnTo>
                      <a:pt x="2596" y="2083"/>
                    </a:lnTo>
                    <a:cubicBezTo>
                      <a:pt x="2763" y="2083"/>
                      <a:pt x="2906" y="1976"/>
                      <a:pt x="2953" y="1821"/>
                    </a:cubicBezTo>
                    <a:lnTo>
                      <a:pt x="3370" y="476"/>
                    </a:lnTo>
                    <a:cubicBezTo>
                      <a:pt x="3429" y="285"/>
                      <a:pt x="3322" y="83"/>
                      <a:pt x="3132" y="23"/>
                    </a:cubicBezTo>
                    <a:cubicBezTo>
                      <a:pt x="3092" y="8"/>
                      <a:pt x="3051" y="1"/>
                      <a:pt x="30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2252;p36">
                <a:extLst>
                  <a:ext uri="{FF2B5EF4-FFF2-40B4-BE49-F238E27FC236}">
                    <a16:creationId xmlns:a16="http://schemas.microsoft.com/office/drawing/2014/main" id="{CAA64C8C-6198-46D0-A5B5-9C80B748F3A6}"/>
                  </a:ext>
                </a:extLst>
              </p:cNvPr>
              <p:cNvSpPr/>
              <p:nvPr/>
            </p:nvSpPr>
            <p:spPr>
              <a:xfrm>
                <a:off x="6583957" y="3918711"/>
                <a:ext cx="33241" cy="107044"/>
              </a:xfrm>
              <a:custGeom>
                <a:avLst/>
                <a:gdLst/>
                <a:ahLst/>
                <a:cxnLst/>
                <a:rect l="l" t="t" r="r" b="b"/>
                <a:pathLst>
                  <a:path w="1989" h="6405" extrusionOk="0">
                    <a:moveTo>
                      <a:pt x="1572" y="1"/>
                    </a:moveTo>
                    <a:cubicBezTo>
                      <a:pt x="1403" y="1"/>
                      <a:pt x="1257" y="122"/>
                      <a:pt x="1226" y="296"/>
                    </a:cubicBezTo>
                    <a:lnTo>
                      <a:pt x="36" y="5964"/>
                    </a:lnTo>
                    <a:cubicBezTo>
                      <a:pt x="0" y="6154"/>
                      <a:pt x="119" y="6357"/>
                      <a:pt x="322" y="6392"/>
                    </a:cubicBezTo>
                    <a:cubicBezTo>
                      <a:pt x="345" y="6404"/>
                      <a:pt x="369" y="6404"/>
                      <a:pt x="393" y="6404"/>
                    </a:cubicBezTo>
                    <a:cubicBezTo>
                      <a:pt x="572" y="6404"/>
                      <a:pt x="714" y="6285"/>
                      <a:pt x="762" y="6107"/>
                    </a:cubicBezTo>
                    <a:lnTo>
                      <a:pt x="1941" y="439"/>
                    </a:lnTo>
                    <a:cubicBezTo>
                      <a:pt x="1988" y="237"/>
                      <a:pt x="1857" y="46"/>
                      <a:pt x="1655" y="11"/>
                    </a:cubicBezTo>
                    <a:cubicBezTo>
                      <a:pt x="1627" y="4"/>
                      <a:pt x="1599" y="1"/>
                      <a:pt x="15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2253;p36">
                <a:extLst>
                  <a:ext uri="{FF2B5EF4-FFF2-40B4-BE49-F238E27FC236}">
                    <a16:creationId xmlns:a16="http://schemas.microsoft.com/office/drawing/2014/main" id="{82BFDFCB-B660-4056-8DEF-500F3BB9789F}"/>
                  </a:ext>
                </a:extLst>
              </p:cNvPr>
              <p:cNvSpPr/>
              <p:nvPr/>
            </p:nvSpPr>
            <p:spPr>
              <a:xfrm>
                <a:off x="6630717" y="3918711"/>
                <a:ext cx="33241" cy="107044"/>
              </a:xfrm>
              <a:custGeom>
                <a:avLst/>
                <a:gdLst/>
                <a:ahLst/>
                <a:cxnLst/>
                <a:rect l="l" t="t" r="r" b="b"/>
                <a:pathLst>
                  <a:path w="1989" h="6405" extrusionOk="0">
                    <a:moveTo>
                      <a:pt x="413" y="1"/>
                    </a:moveTo>
                    <a:cubicBezTo>
                      <a:pt x="387" y="1"/>
                      <a:pt x="360" y="4"/>
                      <a:pt x="333" y="11"/>
                    </a:cubicBezTo>
                    <a:cubicBezTo>
                      <a:pt x="131" y="46"/>
                      <a:pt x="0" y="237"/>
                      <a:pt x="48" y="439"/>
                    </a:cubicBezTo>
                    <a:lnTo>
                      <a:pt x="1226" y="6107"/>
                    </a:lnTo>
                    <a:cubicBezTo>
                      <a:pt x="1262" y="6285"/>
                      <a:pt x="1417" y="6404"/>
                      <a:pt x="1584" y="6404"/>
                    </a:cubicBezTo>
                    <a:cubicBezTo>
                      <a:pt x="1607" y="6404"/>
                      <a:pt x="1643" y="6404"/>
                      <a:pt x="1667" y="6392"/>
                    </a:cubicBezTo>
                    <a:cubicBezTo>
                      <a:pt x="1857" y="6357"/>
                      <a:pt x="1988" y="6154"/>
                      <a:pt x="1953" y="5964"/>
                    </a:cubicBezTo>
                    <a:lnTo>
                      <a:pt x="762" y="296"/>
                    </a:lnTo>
                    <a:cubicBezTo>
                      <a:pt x="731" y="122"/>
                      <a:pt x="577" y="1"/>
                      <a:pt x="4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2254;p36">
                <a:extLst>
                  <a:ext uri="{FF2B5EF4-FFF2-40B4-BE49-F238E27FC236}">
                    <a16:creationId xmlns:a16="http://schemas.microsoft.com/office/drawing/2014/main" id="{4E9CF42B-DB26-4D70-846D-056483A851F3}"/>
                  </a:ext>
                </a:extLst>
              </p:cNvPr>
              <p:cNvSpPr/>
              <p:nvPr/>
            </p:nvSpPr>
            <p:spPr>
              <a:xfrm>
                <a:off x="6528039" y="3675736"/>
                <a:ext cx="193230" cy="176317"/>
              </a:xfrm>
              <a:custGeom>
                <a:avLst/>
                <a:gdLst/>
                <a:ahLst/>
                <a:cxnLst/>
                <a:rect l="l" t="t" r="r" b="b"/>
                <a:pathLst>
                  <a:path w="11562" h="10550" extrusionOk="0">
                    <a:moveTo>
                      <a:pt x="8382" y="738"/>
                    </a:moveTo>
                    <a:lnTo>
                      <a:pt x="8382" y="3394"/>
                    </a:lnTo>
                    <a:cubicBezTo>
                      <a:pt x="8382" y="3596"/>
                      <a:pt x="8549" y="3763"/>
                      <a:pt x="8752" y="3763"/>
                    </a:cubicBezTo>
                    <a:lnTo>
                      <a:pt x="10085" y="3763"/>
                    </a:lnTo>
                    <a:cubicBezTo>
                      <a:pt x="10133" y="3763"/>
                      <a:pt x="10168" y="3763"/>
                      <a:pt x="10204" y="3751"/>
                    </a:cubicBezTo>
                    <a:cubicBezTo>
                      <a:pt x="10252" y="3735"/>
                      <a:pt x="10300" y="3727"/>
                      <a:pt x="10346" y="3727"/>
                    </a:cubicBezTo>
                    <a:cubicBezTo>
                      <a:pt x="10474" y="3727"/>
                      <a:pt x="10593" y="3783"/>
                      <a:pt x="10680" y="3870"/>
                    </a:cubicBezTo>
                    <a:cubicBezTo>
                      <a:pt x="10776" y="3965"/>
                      <a:pt x="10835" y="4096"/>
                      <a:pt x="10835" y="4227"/>
                    </a:cubicBezTo>
                    <a:lnTo>
                      <a:pt x="10835" y="5072"/>
                    </a:lnTo>
                    <a:cubicBezTo>
                      <a:pt x="10835" y="5338"/>
                      <a:pt x="10625" y="5568"/>
                      <a:pt x="10339" y="5568"/>
                    </a:cubicBezTo>
                    <a:cubicBezTo>
                      <a:pt x="10292" y="5568"/>
                      <a:pt x="10243" y="5562"/>
                      <a:pt x="10192" y="5549"/>
                    </a:cubicBezTo>
                    <a:cubicBezTo>
                      <a:pt x="10158" y="5537"/>
                      <a:pt x="10122" y="5532"/>
                      <a:pt x="10087" y="5532"/>
                    </a:cubicBezTo>
                    <a:cubicBezTo>
                      <a:pt x="10011" y="5532"/>
                      <a:pt x="9935" y="5556"/>
                      <a:pt x="9871" y="5596"/>
                    </a:cubicBezTo>
                    <a:cubicBezTo>
                      <a:pt x="9775" y="5668"/>
                      <a:pt x="9728" y="5775"/>
                      <a:pt x="9728" y="5894"/>
                    </a:cubicBezTo>
                    <a:lnTo>
                      <a:pt x="9728" y="6120"/>
                    </a:lnTo>
                    <a:cubicBezTo>
                      <a:pt x="9728" y="7739"/>
                      <a:pt x="8680" y="9156"/>
                      <a:pt x="7132" y="9644"/>
                    </a:cubicBezTo>
                    <a:cubicBezTo>
                      <a:pt x="6787" y="9751"/>
                      <a:pt x="6418" y="9811"/>
                      <a:pt x="6037" y="9811"/>
                    </a:cubicBezTo>
                    <a:lnTo>
                      <a:pt x="5537" y="9811"/>
                    </a:lnTo>
                    <a:cubicBezTo>
                      <a:pt x="5108" y="9811"/>
                      <a:pt x="4691" y="9740"/>
                      <a:pt x="4287" y="9585"/>
                    </a:cubicBezTo>
                    <a:cubicBezTo>
                      <a:pt x="2834" y="9061"/>
                      <a:pt x="1858" y="7668"/>
                      <a:pt x="1858" y="6120"/>
                    </a:cubicBezTo>
                    <a:lnTo>
                      <a:pt x="1858" y="6025"/>
                    </a:lnTo>
                    <a:cubicBezTo>
                      <a:pt x="1858" y="5906"/>
                      <a:pt x="1798" y="5799"/>
                      <a:pt x="1703" y="5727"/>
                    </a:cubicBezTo>
                    <a:cubicBezTo>
                      <a:pt x="1643" y="5679"/>
                      <a:pt x="1572" y="5656"/>
                      <a:pt x="1489" y="5656"/>
                    </a:cubicBezTo>
                    <a:cubicBezTo>
                      <a:pt x="1453" y="5656"/>
                      <a:pt x="1417" y="5656"/>
                      <a:pt x="1382" y="5668"/>
                    </a:cubicBezTo>
                    <a:cubicBezTo>
                      <a:pt x="1334" y="5679"/>
                      <a:pt x="1286" y="5691"/>
                      <a:pt x="1227" y="5691"/>
                    </a:cubicBezTo>
                    <a:cubicBezTo>
                      <a:pt x="953" y="5679"/>
                      <a:pt x="739" y="5441"/>
                      <a:pt x="739" y="5156"/>
                    </a:cubicBezTo>
                    <a:lnTo>
                      <a:pt x="739" y="4394"/>
                    </a:lnTo>
                    <a:cubicBezTo>
                      <a:pt x="739" y="4108"/>
                      <a:pt x="965" y="3858"/>
                      <a:pt x="1215" y="3846"/>
                    </a:cubicBezTo>
                    <a:cubicBezTo>
                      <a:pt x="1274" y="3846"/>
                      <a:pt x="1334" y="3858"/>
                      <a:pt x="1393" y="3882"/>
                    </a:cubicBezTo>
                    <a:cubicBezTo>
                      <a:pt x="1420" y="3888"/>
                      <a:pt x="1448" y="3891"/>
                      <a:pt x="1475" y="3891"/>
                    </a:cubicBezTo>
                    <a:cubicBezTo>
                      <a:pt x="1559" y="3891"/>
                      <a:pt x="1643" y="3864"/>
                      <a:pt x="1715" y="3810"/>
                    </a:cubicBezTo>
                    <a:cubicBezTo>
                      <a:pt x="1798" y="3739"/>
                      <a:pt x="1858" y="3632"/>
                      <a:pt x="1858" y="3524"/>
                    </a:cubicBezTo>
                    <a:lnTo>
                      <a:pt x="1858" y="1548"/>
                    </a:lnTo>
                    <a:cubicBezTo>
                      <a:pt x="1858" y="1274"/>
                      <a:pt x="1917" y="988"/>
                      <a:pt x="2024" y="738"/>
                    </a:cubicBezTo>
                    <a:close/>
                    <a:moveTo>
                      <a:pt x="1798" y="0"/>
                    </a:moveTo>
                    <a:cubicBezTo>
                      <a:pt x="1667" y="0"/>
                      <a:pt x="1536" y="72"/>
                      <a:pt x="1477" y="191"/>
                    </a:cubicBezTo>
                    <a:cubicBezTo>
                      <a:pt x="1251" y="607"/>
                      <a:pt x="1120" y="1072"/>
                      <a:pt x="1120" y="1548"/>
                    </a:cubicBezTo>
                    <a:lnTo>
                      <a:pt x="1120" y="3120"/>
                    </a:lnTo>
                    <a:cubicBezTo>
                      <a:pt x="500" y="3179"/>
                      <a:pt x="0" y="3739"/>
                      <a:pt x="0" y="4394"/>
                    </a:cubicBezTo>
                    <a:lnTo>
                      <a:pt x="0" y="5156"/>
                    </a:lnTo>
                    <a:cubicBezTo>
                      <a:pt x="0" y="5810"/>
                      <a:pt x="500" y="6370"/>
                      <a:pt x="1132" y="6418"/>
                    </a:cubicBezTo>
                    <a:cubicBezTo>
                      <a:pt x="1251" y="8144"/>
                      <a:pt x="2382" y="9680"/>
                      <a:pt x="4025" y="10275"/>
                    </a:cubicBezTo>
                    <a:cubicBezTo>
                      <a:pt x="4513" y="10454"/>
                      <a:pt x="5025" y="10549"/>
                      <a:pt x="5537" y="10549"/>
                    </a:cubicBezTo>
                    <a:lnTo>
                      <a:pt x="6037" y="10549"/>
                    </a:lnTo>
                    <a:cubicBezTo>
                      <a:pt x="6501" y="10549"/>
                      <a:pt x="6942" y="10478"/>
                      <a:pt x="7358" y="10347"/>
                    </a:cubicBezTo>
                    <a:cubicBezTo>
                      <a:pt x="9156" y="9775"/>
                      <a:pt x="10383" y="8156"/>
                      <a:pt x="10454" y="6287"/>
                    </a:cubicBezTo>
                    <a:cubicBezTo>
                      <a:pt x="11073" y="6227"/>
                      <a:pt x="11561" y="5703"/>
                      <a:pt x="11561" y="5072"/>
                    </a:cubicBezTo>
                    <a:lnTo>
                      <a:pt x="11561" y="4227"/>
                    </a:lnTo>
                    <a:cubicBezTo>
                      <a:pt x="11561" y="3894"/>
                      <a:pt x="11442" y="3584"/>
                      <a:pt x="11204" y="3358"/>
                    </a:cubicBezTo>
                    <a:cubicBezTo>
                      <a:pt x="10973" y="3127"/>
                      <a:pt x="10656" y="2989"/>
                      <a:pt x="10325" y="2989"/>
                    </a:cubicBezTo>
                    <a:cubicBezTo>
                      <a:pt x="10230" y="2989"/>
                      <a:pt x="10133" y="3000"/>
                      <a:pt x="10037" y="3024"/>
                    </a:cubicBezTo>
                    <a:lnTo>
                      <a:pt x="9121" y="3024"/>
                    </a:lnTo>
                    <a:lnTo>
                      <a:pt x="9121" y="369"/>
                    </a:lnTo>
                    <a:cubicBezTo>
                      <a:pt x="9121" y="167"/>
                      <a:pt x="8954" y="0"/>
                      <a:pt x="875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2255;p36">
                <a:extLst>
                  <a:ext uri="{FF2B5EF4-FFF2-40B4-BE49-F238E27FC236}">
                    <a16:creationId xmlns:a16="http://schemas.microsoft.com/office/drawing/2014/main" id="{C44E15E9-45B5-41DD-99A5-85AB86809DCF}"/>
                  </a:ext>
                </a:extLst>
              </p:cNvPr>
              <p:cNvSpPr/>
              <p:nvPr/>
            </p:nvSpPr>
            <p:spPr>
              <a:xfrm>
                <a:off x="6528440" y="3625985"/>
                <a:ext cx="174328" cy="112642"/>
              </a:xfrm>
              <a:custGeom>
                <a:avLst/>
                <a:gdLst/>
                <a:ahLst/>
                <a:cxnLst/>
                <a:rect l="l" t="t" r="r" b="b"/>
                <a:pathLst>
                  <a:path w="10431" h="6740" extrusionOk="0">
                    <a:moveTo>
                      <a:pt x="2298" y="763"/>
                    </a:moveTo>
                    <a:lnTo>
                      <a:pt x="2251" y="2072"/>
                    </a:lnTo>
                    <a:cubicBezTo>
                      <a:pt x="2239" y="2180"/>
                      <a:pt x="2274" y="2275"/>
                      <a:pt x="2346" y="2346"/>
                    </a:cubicBezTo>
                    <a:cubicBezTo>
                      <a:pt x="2417" y="2418"/>
                      <a:pt x="2512" y="2465"/>
                      <a:pt x="2608" y="2465"/>
                    </a:cubicBezTo>
                    <a:lnTo>
                      <a:pt x="7894" y="2465"/>
                    </a:lnTo>
                    <a:cubicBezTo>
                      <a:pt x="8894" y="2465"/>
                      <a:pt x="9704" y="3275"/>
                      <a:pt x="9704" y="4263"/>
                    </a:cubicBezTo>
                    <a:lnTo>
                      <a:pt x="9704" y="6001"/>
                    </a:lnTo>
                    <a:lnTo>
                      <a:pt x="9097" y="6001"/>
                    </a:lnTo>
                    <a:lnTo>
                      <a:pt x="9097" y="3346"/>
                    </a:lnTo>
                    <a:cubicBezTo>
                      <a:pt x="9097" y="3144"/>
                      <a:pt x="8930" y="2977"/>
                      <a:pt x="8728" y="2977"/>
                    </a:cubicBezTo>
                    <a:lnTo>
                      <a:pt x="1143" y="2977"/>
                    </a:lnTo>
                    <a:cubicBezTo>
                      <a:pt x="1060" y="2572"/>
                      <a:pt x="953" y="1775"/>
                      <a:pt x="1334" y="1263"/>
                    </a:cubicBezTo>
                    <a:cubicBezTo>
                      <a:pt x="1524" y="989"/>
                      <a:pt x="1858" y="822"/>
                      <a:pt x="2298" y="763"/>
                    </a:cubicBezTo>
                    <a:close/>
                    <a:moveTo>
                      <a:pt x="2679" y="1"/>
                    </a:moveTo>
                    <a:cubicBezTo>
                      <a:pt x="1786" y="1"/>
                      <a:pt x="1131" y="286"/>
                      <a:pt x="738" y="834"/>
                    </a:cubicBezTo>
                    <a:cubicBezTo>
                      <a:pt x="0" y="1846"/>
                      <a:pt x="488" y="3394"/>
                      <a:pt x="512" y="3465"/>
                    </a:cubicBezTo>
                    <a:cubicBezTo>
                      <a:pt x="560" y="3608"/>
                      <a:pt x="703" y="3715"/>
                      <a:pt x="857" y="3715"/>
                    </a:cubicBezTo>
                    <a:lnTo>
                      <a:pt x="8358" y="3715"/>
                    </a:lnTo>
                    <a:lnTo>
                      <a:pt x="8358" y="6371"/>
                    </a:lnTo>
                    <a:cubicBezTo>
                      <a:pt x="8358" y="6573"/>
                      <a:pt x="8525" y="6740"/>
                      <a:pt x="8728" y="6740"/>
                    </a:cubicBezTo>
                    <a:lnTo>
                      <a:pt x="10061" y="6740"/>
                    </a:lnTo>
                    <a:cubicBezTo>
                      <a:pt x="10263" y="6740"/>
                      <a:pt x="10430" y="6573"/>
                      <a:pt x="10430" y="6371"/>
                    </a:cubicBezTo>
                    <a:lnTo>
                      <a:pt x="10430" y="4263"/>
                    </a:lnTo>
                    <a:cubicBezTo>
                      <a:pt x="10430" y="2870"/>
                      <a:pt x="9299" y="1727"/>
                      <a:pt x="7894" y="1727"/>
                    </a:cubicBezTo>
                    <a:lnTo>
                      <a:pt x="2989" y="1727"/>
                    </a:lnTo>
                    <a:lnTo>
                      <a:pt x="3048" y="382"/>
                    </a:lnTo>
                    <a:cubicBezTo>
                      <a:pt x="3048" y="286"/>
                      <a:pt x="3013" y="191"/>
                      <a:pt x="2953" y="120"/>
                    </a:cubicBezTo>
                    <a:cubicBezTo>
                      <a:pt x="2882" y="48"/>
                      <a:pt x="2786" y="1"/>
                      <a:pt x="26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2256;p36">
                <a:extLst>
                  <a:ext uri="{FF2B5EF4-FFF2-40B4-BE49-F238E27FC236}">
                    <a16:creationId xmlns:a16="http://schemas.microsoft.com/office/drawing/2014/main" id="{45595D38-754F-4C23-AC04-EEDA2FEBE549}"/>
                  </a:ext>
                </a:extLst>
              </p:cNvPr>
              <p:cNvSpPr/>
              <p:nvPr/>
            </p:nvSpPr>
            <p:spPr>
              <a:xfrm>
                <a:off x="6654180" y="3654847"/>
                <a:ext cx="16345" cy="12351"/>
              </a:xfrm>
              <a:custGeom>
                <a:avLst/>
                <a:gdLst/>
                <a:ahLst/>
                <a:cxnLst/>
                <a:rect l="l" t="t" r="r" b="b"/>
                <a:pathLst>
                  <a:path w="978" h="739" extrusionOk="0">
                    <a:moveTo>
                      <a:pt x="370" y="0"/>
                    </a:moveTo>
                    <a:cubicBezTo>
                      <a:pt x="168" y="0"/>
                      <a:pt x="1" y="167"/>
                      <a:pt x="1" y="369"/>
                    </a:cubicBezTo>
                    <a:cubicBezTo>
                      <a:pt x="1" y="572"/>
                      <a:pt x="168" y="738"/>
                      <a:pt x="370" y="738"/>
                    </a:cubicBezTo>
                    <a:lnTo>
                      <a:pt x="608" y="738"/>
                    </a:lnTo>
                    <a:cubicBezTo>
                      <a:pt x="811" y="738"/>
                      <a:pt x="977" y="572"/>
                      <a:pt x="977" y="369"/>
                    </a:cubicBezTo>
                    <a:cubicBezTo>
                      <a:pt x="977" y="167"/>
                      <a:pt x="811" y="0"/>
                      <a:pt x="60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2257;p36">
                <a:extLst>
                  <a:ext uri="{FF2B5EF4-FFF2-40B4-BE49-F238E27FC236}">
                    <a16:creationId xmlns:a16="http://schemas.microsoft.com/office/drawing/2014/main" id="{9C81C7E3-DF1D-42A2-B0ED-79A9FD8FCA81}"/>
                  </a:ext>
                </a:extLst>
              </p:cNvPr>
              <p:cNvSpPr/>
              <p:nvPr/>
            </p:nvSpPr>
            <p:spPr>
              <a:xfrm>
                <a:off x="6597076" y="3680316"/>
                <a:ext cx="33843" cy="171738"/>
              </a:xfrm>
              <a:custGeom>
                <a:avLst/>
                <a:gdLst/>
                <a:ahLst/>
                <a:cxnLst/>
                <a:rect l="l" t="t" r="r" b="b"/>
                <a:pathLst>
                  <a:path w="2025" h="10276" extrusionOk="0">
                    <a:moveTo>
                      <a:pt x="370" y="0"/>
                    </a:moveTo>
                    <a:cubicBezTo>
                      <a:pt x="168" y="0"/>
                      <a:pt x="1" y="167"/>
                      <a:pt x="1" y="369"/>
                    </a:cubicBezTo>
                    <a:lnTo>
                      <a:pt x="1" y="5977"/>
                    </a:lnTo>
                    <a:cubicBezTo>
                      <a:pt x="1" y="6179"/>
                      <a:pt x="168" y="6346"/>
                      <a:pt x="370" y="6346"/>
                    </a:cubicBezTo>
                    <a:lnTo>
                      <a:pt x="1287" y="6346"/>
                    </a:lnTo>
                    <a:lnTo>
                      <a:pt x="1287" y="9906"/>
                    </a:lnTo>
                    <a:cubicBezTo>
                      <a:pt x="1287" y="10108"/>
                      <a:pt x="1453" y="10275"/>
                      <a:pt x="1656" y="10275"/>
                    </a:cubicBezTo>
                    <a:cubicBezTo>
                      <a:pt x="1858" y="10275"/>
                      <a:pt x="2025" y="10108"/>
                      <a:pt x="2025" y="9906"/>
                    </a:cubicBezTo>
                    <a:lnTo>
                      <a:pt x="2025" y="5977"/>
                    </a:lnTo>
                    <a:cubicBezTo>
                      <a:pt x="2025" y="5775"/>
                      <a:pt x="1858" y="5608"/>
                      <a:pt x="1656" y="5608"/>
                    </a:cubicBezTo>
                    <a:lnTo>
                      <a:pt x="739" y="5608"/>
                    </a:lnTo>
                    <a:lnTo>
                      <a:pt x="739" y="369"/>
                    </a:lnTo>
                    <a:cubicBezTo>
                      <a:pt x="739" y="167"/>
                      <a:pt x="572" y="0"/>
                      <a:pt x="3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2258;p36">
                <a:extLst>
                  <a:ext uri="{FF2B5EF4-FFF2-40B4-BE49-F238E27FC236}">
                    <a16:creationId xmlns:a16="http://schemas.microsoft.com/office/drawing/2014/main" id="{2317FA74-7C58-4933-A6B3-B6AB38EF5563}"/>
                  </a:ext>
                </a:extLst>
              </p:cNvPr>
              <p:cNvSpPr/>
              <p:nvPr/>
            </p:nvSpPr>
            <p:spPr>
              <a:xfrm>
                <a:off x="6603844" y="3967928"/>
                <a:ext cx="21509" cy="61602"/>
              </a:xfrm>
              <a:custGeom>
                <a:avLst/>
                <a:gdLst/>
                <a:ahLst/>
                <a:cxnLst/>
                <a:rect l="l" t="t" r="r" b="b"/>
                <a:pathLst>
                  <a:path w="1287" h="3686" extrusionOk="0">
                    <a:moveTo>
                      <a:pt x="894" y="1"/>
                    </a:moveTo>
                    <a:cubicBezTo>
                      <a:pt x="725" y="1"/>
                      <a:pt x="568" y="133"/>
                      <a:pt x="536" y="304"/>
                    </a:cubicBezTo>
                    <a:lnTo>
                      <a:pt x="25" y="3257"/>
                    </a:lnTo>
                    <a:cubicBezTo>
                      <a:pt x="1" y="3459"/>
                      <a:pt x="132" y="3650"/>
                      <a:pt x="334" y="3685"/>
                    </a:cubicBezTo>
                    <a:lnTo>
                      <a:pt x="394" y="3685"/>
                    </a:lnTo>
                    <a:cubicBezTo>
                      <a:pt x="572" y="3685"/>
                      <a:pt x="727" y="3566"/>
                      <a:pt x="751" y="3376"/>
                    </a:cubicBezTo>
                    <a:lnTo>
                      <a:pt x="1263" y="435"/>
                    </a:lnTo>
                    <a:cubicBezTo>
                      <a:pt x="1287" y="233"/>
                      <a:pt x="1156" y="42"/>
                      <a:pt x="953" y="6"/>
                    </a:cubicBezTo>
                    <a:cubicBezTo>
                      <a:pt x="933" y="3"/>
                      <a:pt x="914" y="1"/>
                      <a:pt x="8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2259;p36">
                <a:extLst>
                  <a:ext uri="{FF2B5EF4-FFF2-40B4-BE49-F238E27FC236}">
                    <a16:creationId xmlns:a16="http://schemas.microsoft.com/office/drawing/2014/main" id="{B8C273B7-9A69-4927-ACFF-0335F2F813F8}"/>
                  </a:ext>
                </a:extLst>
              </p:cNvPr>
              <p:cNvSpPr/>
              <p:nvPr/>
            </p:nvSpPr>
            <p:spPr>
              <a:xfrm>
                <a:off x="6639073" y="3728262"/>
                <a:ext cx="20907" cy="20907"/>
              </a:xfrm>
              <a:custGeom>
                <a:avLst/>
                <a:gdLst/>
                <a:ahLst/>
                <a:cxnLst/>
                <a:rect l="l" t="t" r="r" b="b"/>
                <a:pathLst>
                  <a:path w="1251" h="1251" extrusionOk="0">
                    <a:moveTo>
                      <a:pt x="631" y="0"/>
                    </a:moveTo>
                    <a:cubicBezTo>
                      <a:pt x="286" y="0"/>
                      <a:pt x="0" y="286"/>
                      <a:pt x="0" y="631"/>
                    </a:cubicBezTo>
                    <a:cubicBezTo>
                      <a:pt x="0" y="977"/>
                      <a:pt x="286" y="1251"/>
                      <a:pt x="631" y="1251"/>
                    </a:cubicBezTo>
                    <a:cubicBezTo>
                      <a:pt x="976" y="1251"/>
                      <a:pt x="1250" y="977"/>
                      <a:pt x="1250" y="631"/>
                    </a:cubicBezTo>
                    <a:cubicBezTo>
                      <a:pt x="1250" y="286"/>
                      <a:pt x="976" y="0"/>
                      <a:pt x="63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2260;p36">
                <a:extLst>
                  <a:ext uri="{FF2B5EF4-FFF2-40B4-BE49-F238E27FC236}">
                    <a16:creationId xmlns:a16="http://schemas.microsoft.com/office/drawing/2014/main" id="{2672A1FD-11DA-4CAF-BD28-0A5060197C20}"/>
                  </a:ext>
                </a:extLst>
              </p:cNvPr>
              <p:cNvSpPr/>
              <p:nvPr/>
            </p:nvSpPr>
            <p:spPr>
              <a:xfrm>
                <a:off x="6567830" y="3728262"/>
                <a:ext cx="20907" cy="20907"/>
              </a:xfrm>
              <a:custGeom>
                <a:avLst/>
                <a:gdLst/>
                <a:ahLst/>
                <a:cxnLst/>
                <a:rect l="l" t="t" r="r" b="b"/>
                <a:pathLst>
                  <a:path w="1251" h="1251" extrusionOk="0">
                    <a:moveTo>
                      <a:pt x="632" y="0"/>
                    </a:moveTo>
                    <a:cubicBezTo>
                      <a:pt x="286" y="0"/>
                      <a:pt x="1" y="286"/>
                      <a:pt x="1" y="631"/>
                    </a:cubicBezTo>
                    <a:cubicBezTo>
                      <a:pt x="1" y="977"/>
                      <a:pt x="286" y="1251"/>
                      <a:pt x="632" y="1251"/>
                    </a:cubicBezTo>
                    <a:cubicBezTo>
                      <a:pt x="977" y="1251"/>
                      <a:pt x="1251" y="977"/>
                      <a:pt x="1251" y="631"/>
                    </a:cubicBezTo>
                    <a:cubicBezTo>
                      <a:pt x="1251" y="286"/>
                      <a:pt x="977" y="0"/>
                      <a:pt x="6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2261;p36">
                <a:extLst>
                  <a:ext uri="{FF2B5EF4-FFF2-40B4-BE49-F238E27FC236}">
                    <a16:creationId xmlns:a16="http://schemas.microsoft.com/office/drawing/2014/main" id="{1C5954BE-ADBB-4A1D-B52E-7F024F082515}"/>
                  </a:ext>
                </a:extLst>
              </p:cNvPr>
              <p:cNvSpPr/>
              <p:nvPr/>
            </p:nvSpPr>
            <p:spPr>
              <a:xfrm>
                <a:off x="6675672" y="3921870"/>
                <a:ext cx="237401" cy="166557"/>
              </a:xfrm>
              <a:custGeom>
                <a:avLst/>
                <a:gdLst/>
                <a:ahLst/>
                <a:cxnLst/>
                <a:rect l="l" t="t" r="r" b="b"/>
                <a:pathLst>
                  <a:path w="14205" h="9966" extrusionOk="0">
                    <a:moveTo>
                      <a:pt x="7990" y="4906"/>
                    </a:moveTo>
                    <a:cubicBezTo>
                      <a:pt x="8026" y="4906"/>
                      <a:pt x="8061" y="4941"/>
                      <a:pt x="8061" y="4989"/>
                    </a:cubicBezTo>
                    <a:cubicBezTo>
                      <a:pt x="8061" y="5013"/>
                      <a:pt x="8049" y="5025"/>
                      <a:pt x="8049" y="5037"/>
                    </a:cubicBezTo>
                    <a:cubicBezTo>
                      <a:pt x="8038" y="5048"/>
                      <a:pt x="8014" y="5060"/>
                      <a:pt x="7990" y="5060"/>
                    </a:cubicBezTo>
                    <a:lnTo>
                      <a:pt x="6216" y="5060"/>
                    </a:lnTo>
                    <a:cubicBezTo>
                      <a:pt x="6168" y="5060"/>
                      <a:pt x="6133" y="5025"/>
                      <a:pt x="6133" y="4989"/>
                    </a:cubicBezTo>
                    <a:cubicBezTo>
                      <a:pt x="6133" y="4965"/>
                      <a:pt x="6144" y="4941"/>
                      <a:pt x="6156" y="4929"/>
                    </a:cubicBezTo>
                    <a:cubicBezTo>
                      <a:pt x="6168" y="4917"/>
                      <a:pt x="6180" y="4906"/>
                      <a:pt x="6216" y="4906"/>
                    </a:cubicBezTo>
                    <a:close/>
                    <a:moveTo>
                      <a:pt x="6216" y="4167"/>
                    </a:moveTo>
                    <a:cubicBezTo>
                      <a:pt x="6002" y="4167"/>
                      <a:pt x="5787" y="4263"/>
                      <a:pt x="5644" y="4406"/>
                    </a:cubicBezTo>
                    <a:cubicBezTo>
                      <a:pt x="5490" y="4560"/>
                      <a:pt x="5406" y="4763"/>
                      <a:pt x="5406" y="4989"/>
                    </a:cubicBezTo>
                    <a:cubicBezTo>
                      <a:pt x="5406" y="5429"/>
                      <a:pt x="5763" y="5799"/>
                      <a:pt x="6216" y="5799"/>
                    </a:cubicBezTo>
                    <a:lnTo>
                      <a:pt x="7990" y="5799"/>
                    </a:lnTo>
                    <a:cubicBezTo>
                      <a:pt x="8204" y="5799"/>
                      <a:pt x="8407" y="5715"/>
                      <a:pt x="8561" y="5560"/>
                    </a:cubicBezTo>
                    <a:cubicBezTo>
                      <a:pt x="8716" y="5406"/>
                      <a:pt x="8800" y="5203"/>
                      <a:pt x="8800" y="4989"/>
                    </a:cubicBezTo>
                    <a:cubicBezTo>
                      <a:pt x="8800" y="4536"/>
                      <a:pt x="8430" y="4167"/>
                      <a:pt x="7990" y="4167"/>
                    </a:cubicBezTo>
                    <a:close/>
                    <a:moveTo>
                      <a:pt x="12931" y="727"/>
                    </a:moveTo>
                    <a:cubicBezTo>
                      <a:pt x="13229" y="727"/>
                      <a:pt x="13467" y="977"/>
                      <a:pt x="13467" y="1274"/>
                    </a:cubicBezTo>
                    <a:lnTo>
                      <a:pt x="13467" y="8692"/>
                    </a:lnTo>
                    <a:cubicBezTo>
                      <a:pt x="13467" y="8989"/>
                      <a:pt x="13229" y="9239"/>
                      <a:pt x="12931" y="9239"/>
                    </a:cubicBezTo>
                    <a:lnTo>
                      <a:pt x="1275" y="9239"/>
                    </a:lnTo>
                    <a:cubicBezTo>
                      <a:pt x="977" y="9239"/>
                      <a:pt x="727" y="8989"/>
                      <a:pt x="727" y="8692"/>
                    </a:cubicBezTo>
                    <a:lnTo>
                      <a:pt x="727" y="1274"/>
                    </a:lnTo>
                    <a:cubicBezTo>
                      <a:pt x="727" y="977"/>
                      <a:pt x="977" y="727"/>
                      <a:pt x="1275" y="727"/>
                    </a:cubicBezTo>
                    <a:close/>
                    <a:moveTo>
                      <a:pt x="1275" y="0"/>
                    </a:moveTo>
                    <a:cubicBezTo>
                      <a:pt x="572" y="0"/>
                      <a:pt x="1" y="572"/>
                      <a:pt x="1" y="1274"/>
                    </a:cubicBezTo>
                    <a:lnTo>
                      <a:pt x="1" y="8692"/>
                    </a:lnTo>
                    <a:cubicBezTo>
                      <a:pt x="1" y="9394"/>
                      <a:pt x="572" y="9966"/>
                      <a:pt x="1275" y="9966"/>
                    </a:cubicBezTo>
                    <a:lnTo>
                      <a:pt x="12931" y="9966"/>
                    </a:lnTo>
                    <a:cubicBezTo>
                      <a:pt x="13634" y="9966"/>
                      <a:pt x="14205" y="9394"/>
                      <a:pt x="14205" y="8692"/>
                    </a:cubicBezTo>
                    <a:lnTo>
                      <a:pt x="14205" y="1274"/>
                    </a:lnTo>
                    <a:cubicBezTo>
                      <a:pt x="14205" y="572"/>
                      <a:pt x="13634" y="0"/>
                      <a:pt x="1293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2262;p36">
                <a:extLst>
                  <a:ext uri="{FF2B5EF4-FFF2-40B4-BE49-F238E27FC236}">
                    <a16:creationId xmlns:a16="http://schemas.microsoft.com/office/drawing/2014/main" id="{55144D29-7F97-4443-9109-50BBBE077B8C}"/>
                  </a:ext>
                </a:extLst>
              </p:cNvPr>
              <p:cNvSpPr/>
              <p:nvPr/>
            </p:nvSpPr>
            <p:spPr>
              <a:xfrm>
                <a:off x="6748302" y="3888830"/>
                <a:ext cx="91952" cy="45191"/>
              </a:xfrm>
              <a:custGeom>
                <a:avLst/>
                <a:gdLst/>
                <a:ahLst/>
                <a:cxnLst/>
                <a:rect l="l" t="t" r="r" b="b"/>
                <a:pathLst>
                  <a:path w="5502" h="2704" extrusionOk="0">
                    <a:moveTo>
                      <a:pt x="370" y="1"/>
                    </a:moveTo>
                    <a:cubicBezTo>
                      <a:pt x="167" y="1"/>
                      <a:pt x="1" y="156"/>
                      <a:pt x="1" y="358"/>
                    </a:cubicBezTo>
                    <a:lnTo>
                      <a:pt x="1" y="2346"/>
                    </a:lnTo>
                    <a:cubicBezTo>
                      <a:pt x="1" y="2549"/>
                      <a:pt x="167" y="2704"/>
                      <a:pt x="370" y="2704"/>
                    </a:cubicBezTo>
                    <a:cubicBezTo>
                      <a:pt x="572" y="2704"/>
                      <a:pt x="739" y="2549"/>
                      <a:pt x="739" y="2346"/>
                    </a:cubicBezTo>
                    <a:lnTo>
                      <a:pt x="739" y="727"/>
                    </a:lnTo>
                    <a:lnTo>
                      <a:pt x="4775" y="727"/>
                    </a:lnTo>
                    <a:lnTo>
                      <a:pt x="4775" y="2346"/>
                    </a:lnTo>
                    <a:cubicBezTo>
                      <a:pt x="4775" y="2549"/>
                      <a:pt x="4930" y="2704"/>
                      <a:pt x="5144" y="2704"/>
                    </a:cubicBezTo>
                    <a:cubicBezTo>
                      <a:pt x="5347" y="2704"/>
                      <a:pt x="5501" y="2549"/>
                      <a:pt x="5501" y="2346"/>
                    </a:cubicBezTo>
                    <a:lnTo>
                      <a:pt x="5501" y="358"/>
                    </a:lnTo>
                    <a:cubicBezTo>
                      <a:pt x="5501" y="156"/>
                      <a:pt x="5347" y="1"/>
                      <a:pt x="51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2263;p36">
                <a:extLst>
                  <a:ext uri="{FF2B5EF4-FFF2-40B4-BE49-F238E27FC236}">
                    <a16:creationId xmlns:a16="http://schemas.microsoft.com/office/drawing/2014/main" id="{358622F0-ECD4-4A7D-B70B-2FA1CBDA3C1C}"/>
                  </a:ext>
                </a:extLst>
              </p:cNvPr>
              <p:cNvSpPr/>
              <p:nvPr/>
            </p:nvSpPr>
            <p:spPr>
              <a:xfrm>
                <a:off x="6766017" y="3991508"/>
                <a:ext cx="56722" cy="27275"/>
              </a:xfrm>
              <a:custGeom>
                <a:avLst/>
                <a:gdLst/>
                <a:ahLst/>
                <a:cxnLst/>
                <a:rect l="l" t="t" r="r" b="b"/>
                <a:pathLst>
                  <a:path w="3394" h="1632" extrusionOk="0">
                    <a:moveTo>
                      <a:pt x="2584" y="739"/>
                    </a:moveTo>
                    <a:cubicBezTo>
                      <a:pt x="2620" y="739"/>
                      <a:pt x="2655" y="774"/>
                      <a:pt x="2655" y="822"/>
                    </a:cubicBezTo>
                    <a:cubicBezTo>
                      <a:pt x="2655" y="846"/>
                      <a:pt x="2643" y="858"/>
                      <a:pt x="2643" y="870"/>
                    </a:cubicBezTo>
                    <a:cubicBezTo>
                      <a:pt x="2632" y="881"/>
                      <a:pt x="2608" y="893"/>
                      <a:pt x="2584" y="893"/>
                    </a:cubicBezTo>
                    <a:lnTo>
                      <a:pt x="810" y="893"/>
                    </a:lnTo>
                    <a:cubicBezTo>
                      <a:pt x="762" y="893"/>
                      <a:pt x="727" y="858"/>
                      <a:pt x="727" y="822"/>
                    </a:cubicBezTo>
                    <a:cubicBezTo>
                      <a:pt x="727" y="798"/>
                      <a:pt x="738" y="774"/>
                      <a:pt x="750" y="762"/>
                    </a:cubicBezTo>
                    <a:cubicBezTo>
                      <a:pt x="762" y="750"/>
                      <a:pt x="774" y="739"/>
                      <a:pt x="810" y="739"/>
                    </a:cubicBezTo>
                    <a:close/>
                    <a:moveTo>
                      <a:pt x="810" y="0"/>
                    </a:moveTo>
                    <a:cubicBezTo>
                      <a:pt x="596" y="0"/>
                      <a:pt x="381" y="96"/>
                      <a:pt x="238" y="239"/>
                    </a:cubicBezTo>
                    <a:cubicBezTo>
                      <a:pt x="84" y="393"/>
                      <a:pt x="0" y="596"/>
                      <a:pt x="0" y="822"/>
                    </a:cubicBezTo>
                    <a:cubicBezTo>
                      <a:pt x="0" y="1262"/>
                      <a:pt x="357" y="1632"/>
                      <a:pt x="810" y="1632"/>
                    </a:cubicBezTo>
                    <a:lnTo>
                      <a:pt x="2584" y="1632"/>
                    </a:lnTo>
                    <a:cubicBezTo>
                      <a:pt x="2798" y="1632"/>
                      <a:pt x="3001" y="1548"/>
                      <a:pt x="3155" y="1393"/>
                    </a:cubicBezTo>
                    <a:cubicBezTo>
                      <a:pt x="3310" y="1239"/>
                      <a:pt x="3394" y="1036"/>
                      <a:pt x="3394" y="822"/>
                    </a:cubicBezTo>
                    <a:cubicBezTo>
                      <a:pt x="3394" y="369"/>
                      <a:pt x="3024" y="0"/>
                      <a:pt x="25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2264;p36">
                <a:extLst>
                  <a:ext uri="{FF2B5EF4-FFF2-40B4-BE49-F238E27FC236}">
                    <a16:creationId xmlns:a16="http://schemas.microsoft.com/office/drawing/2014/main" id="{22130D67-2859-4BAD-A188-81DED4A386AE}"/>
                  </a:ext>
                </a:extLst>
              </p:cNvPr>
              <p:cNvSpPr/>
              <p:nvPr/>
            </p:nvSpPr>
            <p:spPr>
              <a:xfrm>
                <a:off x="6800827" y="3937027"/>
                <a:ext cx="113043" cy="66833"/>
              </a:xfrm>
              <a:custGeom>
                <a:avLst/>
                <a:gdLst/>
                <a:ahLst/>
                <a:cxnLst/>
                <a:rect l="l" t="t" r="r" b="b"/>
                <a:pathLst>
                  <a:path w="6764" h="3999" extrusionOk="0">
                    <a:moveTo>
                      <a:pt x="6348" y="1"/>
                    </a:moveTo>
                    <a:cubicBezTo>
                      <a:pt x="6287" y="1"/>
                      <a:pt x="6225" y="15"/>
                      <a:pt x="6168" y="46"/>
                    </a:cubicBezTo>
                    <a:lnTo>
                      <a:pt x="239" y="3308"/>
                    </a:lnTo>
                    <a:cubicBezTo>
                      <a:pt x="60" y="3403"/>
                      <a:pt x="1" y="3629"/>
                      <a:pt x="96" y="3808"/>
                    </a:cubicBezTo>
                    <a:cubicBezTo>
                      <a:pt x="168" y="3927"/>
                      <a:pt x="287" y="3999"/>
                      <a:pt x="418" y="3999"/>
                    </a:cubicBezTo>
                    <a:cubicBezTo>
                      <a:pt x="477" y="3999"/>
                      <a:pt x="537" y="3987"/>
                      <a:pt x="596" y="3951"/>
                    </a:cubicBezTo>
                    <a:lnTo>
                      <a:pt x="6526" y="689"/>
                    </a:lnTo>
                    <a:cubicBezTo>
                      <a:pt x="6704" y="593"/>
                      <a:pt x="6764" y="367"/>
                      <a:pt x="6668" y="189"/>
                    </a:cubicBezTo>
                    <a:cubicBezTo>
                      <a:pt x="6604" y="67"/>
                      <a:pt x="6478" y="1"/>
                      <a:pt x="634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2265;p36">
                <a:extLst>
                  <a:ext uri="{FF2B5EF4-FFF2-40B4-BE49-F238E27FC236}">
                    <a16:creationId xmlns:a16="http://schemas.microsoft.com/office/drawing/2014/main" id="{5697A2AF-ABBC-4487-998C-3D2AC56F0663}"/>
                  </a:ext>
                </a:extLst>
              </p:cNvPr>
              <p:cNvSpPr/>
              <p:nvPr/>
            </p:nvSpPr>
            <p:spPr>
              <a:xfrm>
                <a:off x="6674686" y="3937027"/>
                <a:ext cx="113227" cy="66833"/>
              </a:xfrm>
              <a:custGeom>
                <a:avLst/>
                <a:gdLst/>
                <a:ahLst/>
                <a:cxnLst/>
                <a:rect l="l" t="t" r="r" b="b"/>
                <a:pathLst>
                  <a:path w="6775" h="3999" extrusionOk="0">
                    <a:moveTo>
                      <a:pt x="418" y="1"/>
                    </a:moveTo>
                    <a:cubicBezTo>
                      <a:pt x="291" y="1"/>
                      <a:pt x="168" y="67"/>
                      <a:pt x="96" y="189"/>
                    </a:cubicBezTo>
                    <a:cubicBezTo>
                      <a:pt x="0" y="367"/>
                      <a:pt x="72" y="593"/>
                      <a:pt x="250" y="689"/>
                    </a:cubicBezTo>
                    <a:lnTo>
                      <a:pt x="6180" y="3951"/>
                    </a:lnTo>
                    <a:cubicBezTo>
                      <a:pt x="6239" y="3987"/>
                      <a:pt x="6299" y="3999"/>
                      <a:pt x="6358" y="3999"/>
                    </a:cubicBezTo>
                    <a:cubicBezTo>
                      <a:pt x="6489" y="3999"/>
                      <a:pt x="6608" y="3927"/>
                      <a:pt x="6680" y="3808"/>
                    </a:cubicBezTo>
                    <a:cubicBezTo>
                      <a:pt x="6775" y="3629"/>
                      <a:pt x="6704" y="3403"/>
                      <a:pt x="6537" y="3308"/>
                    </a:cubicBezTo>
                    <a:lnTo>
                      <a:pt x="596" y="46"/>
                    </a:lnTo>
                    <a:cubicBezTo>
                      <a:pt x="539" y="15"/>
                      <a:pt x="478" y="1"/>
                      <a:pt x="41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2266;p36">
                <a:extLst>
                  <a:ext uri="{FF2B5EF4-FFF2-40B4-BE49-F238E27FC236}">
                    <a16:creationId xmlns:a16="http://schemas.microsoft.com/office/drawing/2014/main" id="{882E943F-1DFB-4CC0-A4C2-2A55E6CF9A05}"/>
                  </a:ext>
                </a:extLst>
              </p:cNvPr>
              <p:cNvSpPr/>
              <p:nvPr/>
            </p:nvSpPr>
            <p:spPr>
              <a:xfrm>
                <a:off x="6693988" y="3970618"/>
                <a:ext cx="12351" cy="38221"/>
              </a:xfrm>
              <a:custGeom>
                <a:avLst/>
                <a:gdLst/>
                <a:ahLst/>
                <a:cxnLst/>
                <a:rect l="l" t="t" r="r" b="b"/>
                <a:pathLst>
                  <a:path w="739" h="2287" extrusionOk="0">
                    <a:moveTo>
                      <a:pt x="369" y="0"/>
                    </a:moveTo>
                    <a:cubicBezTo>
                      <a:pt x="167" y="0"/>
                      <a:pt x="0" y="167"/>
                      <a:pt x="0" y="369"/>
                    </a:cubicBezTo>
                    <a:lnTo>
                      <a:pt x="0" y="1917"/>
                    </a:lnTo>
                    <a:cubicBezTo>
                      <a:pt x="0" y="2120"/>
                      <a:pt x="167" y="2286"/>
                      <a:pt x="369" y="2286"/>
                    </a:cubicBezTo>
                    <a:cubicBezTo>
                      <a:pt x="572" y="2286"/>
                      <a:pt x="738" y="2120"/>
                      <a:pt x="738" y="1917"/>
                    </a:cubicBezTo>
                    <a:lnTo>
                      <a:pt x="738" y="369"/>
                    </a:lnTo>
                    <a:cubicBezTo>
                      <a:pt x="738" y="167"/>
                      <a:pt x="572" y="0"/>
                      <a:pt x="36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2267;p36">
                <a:extLst>
                  <a:ext uri="{FF2B5EF4-FFF2-40B4-BE49-F238E27FC236}">
                    <a16:creationId xmlns:a16="http://schemas.microsoft.com/office/drawing/2014/main" id="{CFDE82A2-7A8C-452D-8067-C48049AB596D}"/>
                  </a:ext>
                </a:extLst>
              </p:cNvPr>
              <p:cNvSpPr/>
              <p:nvPr/>
            </p:nvSpPr>
            <p:spPr>
              <a:xfrm>
                <a:off x="6693988" y="4013200"/>
                <a:ext cx="12351" cy="47564"/>
              </a:xfrm>
              <a:custGeom>
                <a:avLst/>
                <a:gdLst/>
                <a:ahLst/>
                <a:cxnLst/>
                <a:rect l="l" t="t" r="r" b="b"/>
                <a:pathLst>
                  <a:path w="739" h="2846" extrusionOk="0">
                    <a:moveTo>
                      <a:pt x="369" y="0"/>
                    </a:moveTo>
                    <a:cubicBezTo>
                      <a:pt x="167" y="0"/>
                      <a:pt x="0" y="167"/>
                      <a:pt x="0" y="369"/>
                    </a:cubicBezTo>
                    <a:lnTo>
                      <a:pt x="0" y="2477"/>
                    </a:lnTo>
                    <a:cubicBezTo>
                      <a:pt x="0" y="2679"/>
                      <a:pt x="167" y="2846"/>
                      <a:pt x="369" y="2846"/>
                    </a:cubicBezTo>
                    <a:cubicBezTo>
                      <a:pt x="572" y="2846"/>
                      <a:pt x="738" y="2679"/>
                      <a:pt x="738" y="2477"/>
                    </a:cubicBezTo>
                    <a:lnTo>
                      <a:pt x="738" y="369"/>
                    </a:lnTo>
                    <a:cubicBezTo>
                      <a:pt x="738" y="167"/>
                      <a:pt x="572" y="0"/>
                      <a:pt x="36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2268;p36">
                <a:extLst>
                  <a:ext uri="{FF2B5EF4-FFF2-40B4-BE49-F238E27FC236}">
                    <a16:creationId xmlns:a16="http://schemas.microsoft.com/office/drawing/2014/main" id="{2575642F-B196-4CF1-9581-0BC3A4B7AFE9}"/>
                  </a:ext>
                </a:extLst>
              </p:cNvPr>
              <p:cNvSpPr/>
              <p:nvPr/>
            </p:nvSpPr>
            <p:spPr>
              <a:xfrm>
                <a:off x="6717853" y="4061347"/>
                <a:ext cx="119611" cy="12351"/>
              </a:xfrm>
              <a:custGeom>
                <a:avLst/>
                <a:gdLst/>
                <a:ahLst/>
                <a:cxnLst/>
                <a:rect l="l" t="t" r="r" b="b"/>
                <a:pathLst>
                  <a:path w="7157" h="739" extrusionOk="0">
                    <a:moveTo>
                      <a:pt x="358" y="0"/>
                    </a:moveTo>
                    <a:cubicBezTo>
                      <a:pt x="156" y="0"/>
                      <a:pt x="1" y="167"/>
                      <a:pt x="1" y="370"/>
                    </a:cubicBezTo>
                    <a:cubicBezTo>
                      <a:pt x="1" y="572"/>
                      <a:pt x="156" y="739"/>
                      <a:pt x="358" y="739"/>
                    </a:cubicBezTo>
                    <a:lnTo>
                      <a:pt x="6799" y="739"/>
                    </a:lnTo>
                    <a:cubicBezTo>
                      <a:pt x="7002" y="739"/>
                      <a:pt x="7157" y="572"/>
                      <a:pt x="7157" y="370"/>
                    </a:cubicBezTo>
                    <a:cubicBezTo>
                      <a:pt x="7157" y="167"/>
                      <a:pt x="7002" y="0"/>
                      <a:pt x="67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2269;p36">
                <a:extLst>
                  <a:ext uri="{FF2B5EF4-FFF2-40B4-BE49-F238E27FC236}">
                    <a16:creationId xmlns:a16="http://schemas.microsoft.com/office/drawing/2014/main" id="{9E755D82-4305-42A0-B7D8-5F6C76E019B0}"/>
                  </a:ext>
                </a:extLst>
              </p:cNvPr>
              <p:cNvSpPr/>
              <p:nvPr/>
            </p:nvSpPr>
            <p:spPr>
              <a:xfrm>
                <a:off x="6840435" y="4061347"/>
                <a:ext cx="53931" cy="12351"/>
              </a:xfrm>
              <a:custGeom>
                <a:avLst/>
                <a:gdLst/>
                <a:ahLst/>
                <a:cxnLst/>
                <a:rect l="l" t="t" r="r" b="b"/>
                <a:pathLst>
                  <a:path w="3227" h="739" extrusionOk="0">
                    <a:moveTo>
                      <a:pt x="369" y="0"/>
                    </a:moveTo>
                    <a:cubicBezTo>
                      <a:pt x="167" y="0"/>
                      <a:pt x="0" y="167"/>
                      <a:pt x="0" y="370"/>
                    </a:cubicBezTo>
                    <a:cubicBezTo>
                      <a:pt x="0" y="572"/>
                      <a:pt x="167" y="739"/>
                      <a:pt x="369" y="739"/>
                    </a:cubicBezTo>
                    <a:lnTo>
                      <a:pt x="2858" y="739"/>
                    </a:lnTo>
                    <a:cubicBezTo>
                      <a:pt x="3060" y="739"/>
                      <a:pt x="3227" y="572"/>
                      <a:pt x="3227" y="370"/>
                    </a:cubicBezTo>
                    <a:cubicBezTo>
                      <a:pt x="3227" y="167"/>
                      <a:pt x="3060" y="0"/>
                      <a:pt x="285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2270;p36">
                <a:extLst>
                  <a:ext uri="{FF2B5EF4-FFF2-40B4-BE49-F238E27FC236}">
                    <a16:creationId xmlns:a16="http://schemas.microsoft.com/office/drawing/2014/main" id="{D52B4AB0-42A0-4CC8-9DFD-4CF975760AC8}"/>
                  </a:ext>
                </a:extLst>
              </p:cNvPr>
              <p:cNvSpPr/>
              <p:nvPr/>
            </p:nvSpPr>
            <p:spPr>
              <a:xfrm>
                <a:off x="6809585" y="3933551"/>
                <a:ext cx="77028" cy="47831"/>
              </a:xfrm>
              <a:custGeom>
                <a:avLst/>
                <a:gdLst/>
                <a:ahLst/>
                <a:cxnLst/>
                <a:rect l="l" t="t" r="r" b="b"/>
                <a:pathLst>
                  <a:path w="4609" h="2862" extrusionOk="0">
                    <a:moveTo>
                      <a:pt x="4188" y="1"/>
                    </a:moveTo>
                    <a:cubicBezTo>
                      <a:pt x="4128" y="1"/>
                      <a:pt x="4067" y="17"/>
                      <a:pt x="4013" y="51"/>
                    </a:cubicBezTo>
                    <a:lnTo>
                      <a:pt x="239" y="2171"/>
                    </a:lnTo>
                    <a:cubicBezTo>
                      <a:pt x="60" y="2266"/>
                      <a:pt x="1" y="2492"/>
                      <a:pt x="96" y="2671"/>
                    </a:cubicBezTo>
                    <a:cubicBezTo>
                      <a:pt x="167" y="2790"/>
                      <a:pt x="287" y="2861"/>
                      <a:pt x="417" y="2861"/>
                    </a:cubicBezTo>
                    <a:cubicBezTo>
                      <a:pt x="477" y="2861"/>
                      <a:pt x="537" y="2849"/>
                      <a:pt x="596" y="2814"/>
                    </a:cubicBezTo>
                    <a:lnTo>
                      <a:pt x="4370" y="682"/>
                    </a:lnTo>
                    <a:cubicBezTo>
                      <a:pt x="4549" y="587"/>
                      <a:pt x="4608" y="361"/>
                      <a:pt x="4513" y="182"/>
                    </a:cubicBezTo>
                    <a:cubicBezTo>
                      <a:pt x="4441" y="70"/>
                      <a:pt x="4314" y="1"/>
                      <a:pt x="41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2271;p36">
                <a:extLst>
                  <a:ext uri="{FF2B5EF4-FFF2-40B4-BE49-F238E27FC236}">
                    <a16:creationId xmlns:a16="http://schemas.microsoft.com/office/drawing/2014/main" id="{6D49F0A8-3177-42E8-9C88-A8D8C1503314}"/>
                  </a:ext>
                </a:extLst>
              </p:cNvPr>
              <p:cNvSpPr/>
              <p:nvPr/>
            </p:nvSpPr>
            <p:spPr>
              <a:xfrm>
                <a:off x="6748302" y="3644686"/>
                <a:ext cx="164585" cy="224666"/>
              </a:xfrm>
              <a:custGeom>
                <a:avLst/>
                <a:gdLst/>
                <a:ahLst/>
                <a:cxnLst/>
                <a:rect l="l" t="t" r="r" b="b"/>
                <a:pathLst>
                  <a:path w="9848" h="13443" extrusionOk="0">
                    <a:moveTo>
                      <a:pt x="370" y="1"/>
                    </a:moveTo>
                    <a:cubicBezTo>
                      <a:pt x="167" y="1"/>
                      <a:pt x="1" y="168"/>
                      <a:pt x="1" y="370"/>
                    </a:cubicBezTo>
                    <a:lnTo>
                      <a:pt x="1" y="13074"/>
                    </a:lnTo>
                    <a:cubicBezTo>
                      <a:pt x="1" y="13276"/>
                      <a:pt x="167" y="13443"/>
                      <a:pt x="370" y="13443"/>
                    </a:cubicBezTo>
                    <a:lnTo>
                      <a:pt x="9478" y="13443"/>
                    </a:lnTo>
                    <a:cubicBezTo>
                      <a:pt x="9680" y="13443"/>
                      <a:pt x="9847" y="13276"/>
                      <a:pt x="9847" y="13074"/>
                    </a:cubicBezTo>
                    <a:lnTo>
                      <a:pt x="9847" y="3358"/>
                    </a:lnTo>
                    <a:cubicBezTo>
                      <a:pt x="9847" y="3156"/>
                      <a:pt x="9680" y="2989"/>
                      <a:pt x="9478" y="2989"/>
                    </a:cubicBezTo>
                    <a:cubicBezTo>
                      <a:pt x="9276" y="2989"/>
                      <a:pt x="9109" y="3156"/>
                      <a:pt x="9109" y="3358"/>
                    </a:cubicBezTo>
                    <a:lnTo>
                      <a:pt x="9109" y="12705"/>
                    </a:lnTo>
                    <a:lnTo>
                      <a:pt x="739" y="12705"/>
                    </a:lnTo>
                    <a:lnTo>
                      <a:pt x="739" y="739"/>
                    </a:lnTo>
                    <a:lnTo>
                      <a:pt x="5728" y="739"/>
                    </a:lnTo>
                    <a:cubicBezTo>
                      <a:pt x="5930" y="739"/>
                      <a:pt x="6097" y="572"/>
                      <a:pt x="6097" y="370"/>
                    </a:cubicBezTo>
                    <a:cubicBezTo>
                      <a:pt x="6097" y="168"/>
                      <a:pt x="5930" y="1"/>
                      <a:pt x="572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2272;p36">
                <a:extLst>
                  <a:ext uri="{FF2B5EF4-FFF2-40B4-BE49-F238E27FC236}">
                    <a16:creationId xmlns:a16="http://schemas.microsoft.com/office/drawing/2014/main" id="{29ED9B0D-AAF1-4004-9846-02BB6B0E6524}"/>
                  </a:ext>
                </a:extLst>
              </p:cNvPr>
              <p:cNvSpPr/>
              <p:nvPr/>
            </p:nvSpPr>
            <p:spPr>
              <a:xfrm>
                <a:off x="6838045" y="3644736"/>
                <a:ext cx="75223" cy="62054"/>
              </a:xfrm>
              <a:custGeom>
                <a:avLst/>
                <a:gdLst/>
                <a:ahLst/>
                <a:cxnLst/>
                <a:rect l="l" t="t" r="r" b="b"/>
                <a:pathLst>
                  <a:path w="4501" h="3713" extrusionOk="0">
                    <a:moveTo>
                      <a:pt x="727" y="1129"/>
                    </a:moveTo>
                    <a:lnTo>
                      <a:pt x="3060" y="2986"/>
                    </a:lnTo>
                    <a:lnTo>
                      <a:pt x="727" y="2986"/>
                    </a:lnTo>
                    <a:lnTo>
                      <a:pt x="727" y="1129"/>
                    </a:lnTo>
                    <a:close/>
                    <a:moveTo>
                      <a:pt x="354" y="1"/>
                    </a:moveTo>
                    <a:cubicBezTo>
                      <a:pt x="303" y="1"/>
                      <a:pt x="252" y="11"/>
                      <a:pt x="203" y="34"/>
                    </a:cubicBezTo>
                    <a:cubicBezTo>
                      <a:pt x="72" y="93"/>
                      <a:pt x="0" y="224"/>
                      <a:pt x="0" y="367"/>
                    </a:cubicBezTo>
                    <a:lnTo>
                      <a:pt x="0" y="3355"/>
                    </a:lnTo>
                    <a:cubicBezTo>
                      <a:pt x="0" y="3558"/>
                      <a:pt x="155" y="3713"/>
                      <a:pt x="358" y="3713"/>
                    </a:cubicBezTo>
                    <a:lnTo>
                      <a:pt x="4108" y="3713"/>
                    </a:lnTo>
                    <a:cubicBezTo>
                      <a:pt x="4263" y="3713"/>
                      <a:pt x="4406" y="3617"/>
                      <a:pt x="4453" y="3474"/>
                    </a:cubicBezTo>
                    <a:cubicBezTo>
                      <a:pt x="4501" y="3320"/>
                      <a:pt x="4453" y="3165"/>
                      <a:pt x="4334" y="3058"/>
                    </a:cubicBezTo>
                    <a:lnTo>
                      <a:pt x="596" y="81"/>
                    </a:lnTo>
                    <a:cubicBezTo>
                      <a:pt x="522" y="29"/>
                      <a:pt x="438" y="1"/>
                      <a:pt x="35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2273;p36">
                <a:extLst>
                  <a:ext uri="{FF2B5EF4-FFF2-40B4-BE49-F238E27FC236}">
                    <a16:creationId xmlns:a16="http://schemas.microsoft.com/office/drawing/2014/main" id="{5431D026-FD66-4531-BBC1-DD592A1F12D2}"/>
                  </a:ext>
                </a:extLst>
              </p:cNvPr>
              <p:cNvSpPr/>
              <p:nvPr/>
            </p:nvSpPr>
            <p:spPr>
              <a:xfrm>
                <a:off x="6768005" y="3807059"/>
                <a:ext cx="41397" cy="41397"/>
              </a:xfrm>
              <a:custGeom>
                <a:avLst/>
                <a:gdLst/>
                <a:ahLst/>
                <a:cxnLst/>
                <a:rect l="l" t="t" r="r" b="b"/>
                <a:pathLst>
                  <a:path w="2477" h="2477" extrusionOk="0">
                    <a:moveTo>
                      <a:pt x="1239" y="727"/>
                    </a:moveTo>
                    <a:cubicBezTo>
                      <a:pt x="1512" y="727"/>
                      <a:pt x="1751" y="953"/>
                      <a:pt x="1751" y="1239"/>
                    </a:cubicBezTo>
                    <a:cubicBezTo>
                      <a:pt x="1751" y="1512"/>
                      <a:pt x="1512" y="1739"/>
                      <a:pt x="1239" y="1739"/>
                    </a:cubicBezTo>
                    <a:cubicBezTo>
                      <a:pt x="965" y="1739"/>
                      <a:pt x="739" y="1512"/>
                      <a:pt x="739" y="1239"/>
                    </a:cubicBezTo>
                    <a:cubicBezTo>
                      <a:pt x="739" y="953"/>
                      <a:pt x="965" y="727"/>
                      <a:pt x="1239" y="727"/>
                    </a:cubicBezTo>
                    <a:close/>
                    <a:moveTo>
                      <a:pt x="1239" y="0"/>
                    </a:moveTo>
                    <a:cubicBezTo>
                      <a:pt x="560" y="0"/>
                      <a:pt x="0" y="548"/>
                      <a:pt x="0" y="1239"/>
                    </a:cubicBezTo>
                    <a:cubicBezTo>
                      <a:pt x="0" y="1917"/>
                      <a:pt x="560" y="2477"/>
                      <a:pt x="1239" y="2477"/>
                    </a:cubicBezTo>
                    <a:cubicBezTo>
                      <a:pt x="1929" y="2477"/>
                      <a:pt x="2477" y="1917"/>
                      <a:pt x="2477" y="1239"/>
                    </a:cubicBezTo>
                    <a:cubicBezTo>
                      <a:pt x="2477" y="548"/>
                      <a:pt x="1929" y="0"/>
                      <a:pt x="12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2274;p36">
                <a:extLst>
                  <a:ext uri="{FF2B5EF4-FFF2-40B4-BE49-F238E27FC236}">
                    <a16:creationId xmlns:a16="http://schemas.microsoft.com/office/drawing/2014/main" id="{6B1D428F-8867-4237-9BCA-7FF089EA8300}"/>
                  </a:ext>
                </a:extLst>
              </p:cNvPr>
              <p:cNvSpPr/>
              <p:nvPr/>
            </p:nvSpPr>
            <p:spPr>
              <a:xfrm>
                <a:off x="6808799" y="3831926"/>
                <a:ext cx="84783" cy="12351"/>
              </a:xfrm>
              <a:custGeom>
                <a:avLst/>
                <a:gdLst/>
                <a:ahLst/>
                <a:cxnLst/>
                <a:rect l="l" t="t" r="r" b="b"/>
                <a:pathLst>
                  <a:path w="5073" h="739" extrusionOk="0">
                    <a:moveTo>
                      <a:pt x="369" y="1"/>
                    </a:moveTo>
                    <a:cubicBezTo>
                      <a:pt x="167" y="1"/>
                      <a:pt x="0" y="167"/>
                      <a:pt x="0" y="370"/>
                    </a:cubicBezTo>
                    <a:cubicBezTo>
                      <a:pt x="0" y="572"/>
                      <a:pt x="167" y="739"/>
                      <a:pt x="369" y="739"/>
                    </a:cubicBezTo>
                    <a:lnTo>
                      <a:pt x="4703" y="739"/>
                    </a:lnTo>
                    <a:cubicBezTo>
                      <a:pt x="4906" y="739"/>
                      <a:pt x="5072" y="572"/>
                      <a:pt x="5072" y="370"/>
                    </a:cubicBezTo>
                    <a:cubicBezTo>
                      <a:pt x="5072" y="167"/>
                      <a:pt x="4906" y="1"/>
                      <a:pt x="47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2275;p36">
                <a:extLst>
                  <a:ext uri="{FF2B5EF4-FFF2-40B4-BE49-F238E27FC236}">
                    <a16:creationId xmlns:a16="http://schemas.microsoft.com/office/drawing/2014/main" id="{AB1DAE90-0972-4B8F-8A35-5D244F801F48}"/>
                  </a:ext>
                </a:extLst>
              </p:cNvPr>
              <p:cNvSpPr/>
              <p:nvPr/>
            </p:nvSpPr>
            <p:spPr>
              <a:xfrm>
                <a:off x="6771582" y="3778398"/>
                <a:ext cx="53146" cy="12167"/>
              </a:xfrm>
              <a:custGeom>
                <a:avLst/>
                <a:gdLst/>
                <a:ahLst/>
                <a:cxnLst/>
                <a:rect l="l" t="t" r="r" b="b"/>
                <a:pathLst>
                  <a:path w="3180" h="728" extrusionOk="0">
                    <a:moveTo>
                      <a:pt x="370" y="1"/>
                    </a:moveTo>
                    <a:cubicBezTo>
                      <a:pt x="167" y="1"/>
                      <a:pt x="1" y="156"/>
                      <a:pt x="1" y="358"/>
                    </a:cubicBezTo>
                    <a:cubicBezTo>
                      <a:pt x="1" y="560"/>
                      <a:pt x="167" y="727"/>
                      <a:pt x="370" y="727"/>
                    </a:cubicBezTo>
                    <a:lnTo>
                      <a:pt x="2811" y="727"/>
                    </a:lnTo>
                    <a:cubicBezTo>
                      <a:pt x="3013" y="727"/>
                      <a:pt x="3180" y="560"/>
                      <a:pt x="3180" y="358"/>
                    </a:cubicBezTo>
                    <a:cubicBezTo>
                      <a:pt x="3180" y="156"/>
                      <a:pt x="3013" y="1"/>
                      <a:pt x="281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2276;p36">
                <a:extLst>
                  <a:ext uri="{FF2B5EF4-FFF2-40B4-BE49-F238E27FC236}">
                    <a16:creationId xmlns:a16="http://schemas.microsoft.com/office/drawing/2014/main" id="{84D5142E-8A3E-4A3B-B1BF-35627182CAA0}"/>
                  </a:ext>
                </a:extLst>
              </p:cNvPr>
              <p:cNvSpPr/>
              <p:nvPr/>
            </p:nvSpPr>
            <p:spPr>
              <a:xfrm>
                <a:off x="6827901" y="3778398"/>
                <a:ext cx="62087" cy="12167"/>
              </a:xfrm>
              <a:custGeom>
                <a:avLst/>
                <a:gdLst/>
                <a:ahLst/>
                <a:cxnLst/>
                <a:rect l="l" t="t" r="r" b="b"/>
                <a:pathLst>
                  <a:path w="3715" h="728" extrusionOk="0">
                    <a:moveTo>
                      <a:pt x="369" y="1"/>
                    </a:moveTo>
                    <a:cubicBezTo>
                      <a:pt x="167" y="1"/>
                      <a:pt x="0" y="156"/>
                      <a:pt x="0" y="358"/>
                    </a:cubicBezTo>
                    <a:cubicBezTo>
                      <a:pt x="0" y="560"/>
                      <a:pt x="167" y="727"/>
                      <a:pt x="369" y="727"/>
                    </a:cubicBezTo>
                    <a:lnTo>
                      <a:pt x="3346" y="727"/>
                    </a:lnTo>
                    <a:cubicBezTo>
                      <a:pt x="3548" y="727"/>
                      <a:pt x="3715" y="560"/>
                      <a:pt x="3715" y="358"/>
                    </a:cubicBezTo>
                    <a:cubicBezTo>
                      <a:pt x="3715" y="156"/>
                      <a:pt x="3548" y="1"/>
                      <a:pt x="334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2277;p36">
                <a:extLst>
                  <a:ext uri="{FF2B5EF4-FFF2-40B4-BE49-F238E27FC236}">
                    <a16:creationId xmlns:a16="http://schemas.microsoft.com/office/drawing/2014/main" id="{D0F8D876-CEC4-4762-B7D4-58AAB86F736C}"/>
                  </a:ext>
                </a:extLst>
              </p:cNvPr>
              <p:cNvSpPr/>
              <p:nvPr/>
            </p:nvSpPr>
            <p:spPr>
              <a:xfrm>
                <a:off x="6806209" y="3761285"/>
                <a:ext cx="83780" cy="12167"/>
              </a:xfrm>
              <a:custGeom>
                <a:avLst/>
                <a:gdLst/>
                <a:ahLst/>
                <a:cxnLst/>
                <a:rect l="l" t="t" r="r" b="b"/>
                <a:pathLst>
                  <a:path w="5013" h="728" extrusionOk="0">
                    <a:moveTo>
                      <a:pt x="358" y="1"/>
                    </a:moveTo>
                    <a:cubicBezTo>
                      <a:pt x="155" y="1"/>
                      <a:pt x="0" y="168"/>
                      <a:pt x="0" y="370"/>
                    </a:cubicBezTo>
                    <a:cubicBezTo>
                      <a:pt x="0" y="572"/>
                      <a:pt x="155" y="727"/>
                      <a:pt x="358" y="727"/>
                    </a:cubicBezTo>
                    <a:lnTo>
                      <a:pt x="4644" y="727"/>
                    </a:lnTo>
                    <a:cubicBezTo>
                      <a:pt x="4846" y="727"/>
                      <a:pt x="5013" y="572"/>
                      <a:pt x="5013" y="370"/>
                    </a:cubicBezTo>
                    <a:cubicBezTo>
                      <a:pt x="5013" y="168"/>
                      <a:pt x="4846" y="1"/>
                      <a:pt x="46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2278;p36">
                <a:extLst>
                  <a:ext uri="{FF2B5EF4-FFF2-40B4-BE49-F238E27FC236}">
                    <a16:creationId xmlns:a16="http://schemas.microsoft.com/office/drawing/2014/main" id="{E1A3AAC0-55FA-4BD4-B84F-1A92854A2A56}"/>
                  </a:ext>
                </a:extLst>
              </p:cNvPr>
              <p:cNvSpPr/>
              <p:nvPr/>
            </p:nvSpPr>
            <p:spPr>
              <a:xfrm>
                <a:off x="6771582" y="3761285"/>
                <a:ext cx="31653" cy="12167"/>
              </a:xfrm>
              <a:custGeom>
                <a:avLst/>
                <a:gdLst/>
                <a:ahLst/>
                <a:cxnLst/>
                <a:rect l="l" t="t" r="r" b="b"/>
                <a:pathLst>
                  <a:path w="1894" h="728" extrusionOk="0">
                    <a:moveTo>
                      <a:pt x="370" y="1"/>
                    </a:moveTo>
                    <a:cubicBezTo>
                      <a:pt x="167" y="1"/>
                      <a:pt x="1" y="168"/>
                      <a:pt x="1" y="370"/>
                    </a:cubicBezTo>
                    <a:cubicBezTo>
                      <a:pt x="1" y="572"/>
                      <a:pt x="167" y="727"/>
                      <a:pt x="370" y="727"/>
                    </a:cubicBezTo>
                    <a:lnTo>
                      <a:pt x="1525" y="727"/>
                    </a:lnTo>
                    <a:cubicBezTo>
                      <a:pt x="1727" y="727"/>
                      <a:pt x="1894" y="572"/>
                      <a:pt x="1894" y="370"/>
                    </a:cubicBezTo>
                    <a:cubicBezTo>
                      <a:pt x="1894" y="168"/>
                      <a:pt x="1727" y="1"/>
                      <a:pt x="15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2279;p36">
                <a:extLst>
                  <a:ext uri="{FF2B5EF4-FFF2-40B4-BE49-F238E27FC236}">
                    <a16:creationId xmlns:a16="http://schemas.microsoft.com/office/drawing/2014/main" id="{B1B9A1C5-BCE8-422F-B5D5-84EB7D3A670B}"/>
                  </a:ext>
                </a:extLst>
              </p:cNvPr>
              <p:cNvSpPr/>
              <p:nvPr/>
            </p:nvSpPr>
            <p:spPr>
              <a:xfrm>
                <a:off x="6771582" y="3742384"/>
                <a:ext cx="118408" cy="12167"/>
              </a:xfrm>
              <a:custGeom>
                <a:avLst/>
                <a:gdLst/>
                <a:ahLst/>
                <a:cxnLst/>
                <a:rect l="l" t="t" r="r" b="b"/>
                <a:pathLst>
                  <a:path w="7085" h="728" extrusionOk="0">
                    <a:moveTo>
                      <a:pt x="370" y="1"/>
                    </a:moveTo>
                    <a:cubicBezTo>
                      <a:pt x="167" y="1"/>
                      <a:pt x="1" y="156"/>
                      <a:pt x="1" y="358"/>
                    </a:cubicBezTo>
                    <a:cubicBezTo>
                      <a:pt x="1" y="560"/>
                      <a:pt x="167" y="727"/>
                      <a:pt x="370" y="727"/>
                    </a:cubicBezTo>
                    <a:lnTo>
                      <a:pt x="6716" y="727"/>
                    </a:lnTo>
                    <a:cubicBezTo>
                      <a:pt x="6918" y="727"/>
                      <a:pt x="7085" y="560"/>
                      <a:pt x="7085" y="358"/>
                    </a:cubicBezTo>
                    <a:cubicBezTo>
                      <a:pt x="7085" y="156"/>
                      <a:pt x="6918" y="1"/>
                      <a:pt x="671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2280;p36">
                <a:extLst>
                  <a:ext uri="{FF2B5EF4-FFF2-40B4-BE49-F238E27FC236}">
                    <a16:creationId xmlns:a16="http://schemas.microsoft.com/office/drawing/2014/main" id="{251497E6-A981-4C60-B468-D6723EBF76EE}"/>
                  </a:ext>
                </a:extLst>
              </p:cNvPr>
              <p:cNvSpPr/>
              <p:nvPr/>
            </p:nvSpPr>
            <p:spPr>
              <a:xfrm>
                <a:off x="6771582" y="3724686"/>
                <a:ext cx="85785" cy="12351"/>
              </a:xfrm>
              <a:custGeom>
                <a:avLst/>
                <a:gdLst/>
                <a:ahLst/>
                <a:cxnLst/>
                <a:rect l="l" t="t" r="r" b="b"/>
                <a:pathLst>
                  <a:path w="5133" h="739" extrusionOk="0">
                    <a:moveTo>
                      <a:pt x="370" y="0"/>
                    </a:moveTo>
                    <a:cubicBezTo>
                      <a:pt x="167" y="0"/>
                      <a:pt x="1" y="167"/>
                      <a:pt x="1" y="369"/>
                    </a:cubicBezTo>
                    <a:cubicBezTo>
                      <a:pt x="1" y="572"/>
                      <a:pt x="167" y="738"/>
                      <a:pt x="370" y="738"/>
                    </a:cubicBezTo>
                    <a:lnTo>
                      <a:pt x="4763" y="738"/>
                    </a:lnTo>
                    <a:cubicBezTo>
                      <a:pt x="4966" y="738"/>
                      <a:pt x="5132" y="572"/>
                      <a:pt x="5132" y="369"/>
                    </a:cubicBezTo>
                    <a:cubicBezTo>
                      <a:pt x="5132" y="167"/>
                      <a:pt x="4966" y="0"/>
                      <a:pt x="47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2281;p36">
                <a:extLst>
                  <a:ext uri="{FF2B5EF4-FFF2-40B4-BE49-F238E27FC236}">
                    <a16:creationId xmlns:a16="http://schemas.microsoft.com/office/drawing/2014/main" id="{9BC5080A-B44B-4EB8-B81D-97440670AB07}"/>
                  </a:ext>
                </a:extLst>
              </p:cNvPr>
              <p:cNvSpPr/>
              <p:nvPr/>
            </p:nvSpPr>
            <p:spPr>
              <a:xfrm>
                <a:off x="6771582" y="3706570"/>
                <a:ext cx="65078" cy="12150"/>
              </a:xfrm>
              <a:custGeom>
                <a:avLst/>
                <a:gdLst/>
                <a:ahLst/>
                <a:cxnLst/>
                <a:rect l="l" t="t" r="r" b="b"/>
                <a:pathLst>
                  <a:path w="3894" h="727" extrusionOk="0">
                    <a:moveTo>
                      <a:pt x="370" y="1"/>
                    </a:moveTo>
                    <a:cubicBezTo>
                      <a:pt x="167" y="1"/>
                      <a:pt x="1" y="167"/>
                      <a:pt x="1" y="370"/>
                    </a:cubicBezTo>
                    <a:cubicBezTo>
                      <a:pt x="1" y="572"/>
                      <a:pt x="167" y="727"/>
                      <a:pt x="370" y="727"/>
                    </a:cubicBezTo>
                    <a:lnTo>
                      <a:pt x="3537" y="727"/>
                    </a:lnTo>
                    <a:cubicBezTo>
                      <a:pt x="3739" y="727"/>
                      <a:pt x="3894" y="572"/>
                      <a:pt x="3894" y="370"/>
                    </a:cubicBezTo>
                    <a:cubicBezTo>
                      <a:pt x="3894" y="167"/>
                      <a:pt x="3739" y="1"/>
                      <a:pt x="3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4" name="TextBox 653">
              <a:extLst>
                <a:ext uri="{FF2B5EF4-FFF2-40B4-BE49-F238E27FC236}">
                  <a16:creationId xmlns:a16="http://schemas.microsoft.com/office/drawing/2014/main" id="{E2D729A0-9096-4373-A464-FF2C13EC4CCE}"/>
                </a:ext>
              </a:extLst>
            </p:cNvPr>
            <p:cNvSpPr txBox="1"/>
            <p:nvPr/>
          </p:nvSpPr>
          <p:spPr>
            <a:xfrm>
              <a:off x="1454460" y="4651644"/>
              <a:ext cx="1499086" cy="430887"/>
            </a:xfrm>
            <a:prstGeom prst="rect">
              <a:avLst/>
            </a:prstGeom>
            <a:noFill/>
          </p:spPr>
          <p:txBody>
            <a:bodyPr wrap="square">
              <a:spAutoFit/>
            </a:bodyPr>
            <a:lstStyle/>
            <a:p>
              <a:pPr algn="ctr"/>
              <a:r>
                <a:rPr lang="en-US" sz="1050" b="1" spc="20" dirty="0">
                  <a:solidFill>
                    <a:schemeClr val="bg2">
                      <a:lumMod val="50000"/>
                    </a:schemeClr>
                  </a:solidFill>
                  <a:latin typeface="Trebuchet MS"/>
                  <a:cs typeface="Trebuchet MS"/>
                </a:rPr>
                <a:t>Technical Manager</a:t>
              </a:r>
            </a:p>
            <a:p>
              <a:pPr algn="ctr"/>
              <a:r>
                <a:rPr lang="en-US" sz="1050" b="1" spc="20" dirty="0">
                  <a:solidFill>
                    <a:schemeClr val="bg2">
                      <a:lumMod val="50000"/>
                    </a:schemeClr>
                  </a:solidFill>
                  <a:latin typeface="Trebuchet MS"/>
                </a:rPr>
                <a:t>Eng. Omar Bassem</a:t>
              </a:r>
              <a:endParaRPr lang="en-US" sz="1050" b="1" dirty="0">
                <a:solidFill>
                  <a:schemeClr val="bg2">
                    <a:lumMod val="50000"/>
                  </a:schemeClr>
                </a:solidFill>
              </a:endParaRPr>
            </a:p>
          </p:txBody>
        </p:sp>
      </p:grpSp>
      <p:cxnSp>
        <p:nvCxnSpPr>
          <p:cNvPr id="1097" name="Google Shape;2013;p36">
            <a:extLst>
              <a:ext uri="{FF2B5EF4-FFF2-40B4-BE49-F238E27FC236}">
                <a16:creationId xmlns:a16="http://schemas.microsoft.com/office/drawing/2014/main" id="{8B8AD3D8-503A-46CD-90E6-E2A371D40EE0}"/>
              </a:ext>
            </a:extLst>
          </p:cNvPr>
          <p:cNvCxnSpPr>
            <a:cxnSpLocks/>
          </p:cNvCxnSpPr>
          <p:nvPr/>
        </p:nvCxnSpPr>
        <p:spPr>
          <a:xfrm rot="10800000">
            <a:off x="3800537" y="2374806"/>
            <a:ext cx="0" cy="274320"/>
          </a:xfrm>
          <a:prstGeom prst="straightConnector1">
            <a:avLst/>
          </a:prstGeom>
          <a:noFill/>
          <a:ln w="9525" cap="flat" cmpd="sng">
            <a:solidFill>
              <a:srgbClr val="2C93C1"/>
            </a:solidFill>
            <a:prstDash val="solid"/>
            <a:round/>
            <a:headEnd type="none" w="med" len="med"/>
            <a:tailEnd type="none" w="med" len="med"/>
          </a:ln>
        </p:spPr>
      </p:cxnSp>
      <p:grpSp>
        <p:nvGrpSpPr>
          <p:cNvPr id="1435" name="Group 1434">
            <a:extLst>
              <a:ext uri="{FF2B5EF4-FFF2-40B4-BE49-F238E27FC236}">
                <a16:creationId xmlns:a16="http://schemas.microsoft.com/office/drawing/2014/main" id="{D6DA3E99-D3AC-4B0B-AA74-A56F6CEDBB67}"/>
              </a:ext>
            </a:extLst>
          </p:cNvPr>
          <p:cNvGrpSpPr/>
          <p:nvPr/>
        </p:nvGrpSpPr>
        <p:grpSpPr>
          <a:xfrm>
            <a:off x="2626150" y="1689100"/>
            <a:ext cx="2304200" cy="734914"/>
            <a:chOff x="2626150" y="1070704"/>
            <a:chExt cx="2304200" cy="734914"/>
          </a:xfrm>
        </p:grpSpPr>
        <p:sp>
          <p:nvSpPr>
            <p:cNvPr id="386" name="Partial Circle 385">
              <a:extLst>
                <a:ext uri="{FF2B5EF4-FFF2-40B4-BE49-F238E27FC236}">
                  <a16:creationId xmlns:a16="http://schemas.microsoft.com/office/drawing/2014/main" id="{88ED277A-4132-490C-8731-385777C3F770}"/>
                </a:ext>
              </a:extLst>
            </p:cNvPr>
            <p:cNvSpPr/>
            <p:nvPr/>
          </p:nvSpPr>
          <p:spPr>
            <a:xfrm>
              <a:off x="2626150" y="1070704"/>
              <a:ext cx="734914" cy="734914"/>
            </a:xfrm>
            <a:prstGeom prst="pie">
              <a:avLst>
                <a:gd name="adj1" fmla="val 5282855"/>
                <a:gd name="adj2" fmla="val 16200000"/>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0" scaled="1"/>
              <a:tileRect/>
            </a:gradFill>
            <a:ln>
              <a:noFill/>
            </a:ln>
          </p:spPr>
          <p:txBody>
            <a:bodyPr spcFirstLastPara="1" wrap="square" lIns="91425" tIns="91425" rIns="91425" bIns="91425" anchor="ctr" anchorCtr="0">
              <a:noAutofit/>
            </a:bodyPr>
            <a:lstStyle/>
            <a:p>
              <a:pPr>
                <a:buClr>
                  <a:srgbClr val="000000"/>
                </a:buClr>
              </a:pPr>
              <a:endParaRPr lang="en-US" sz="1400" kern="0">
                <a:solidFill>
                  <a:schemeClr val="accent1"/>
                </a:solidFill>
                <a:latin typeface="Arial"/>
                <a:cs typeface="Arial"/>
              </a:endParaRPr>
            </a:p>
          </p:txBody>
        </p:sp>
        <p:sp>
          <p:nvSpPr>
            <p:cNvPr id="387" name="Google Shape;507;p25">
              <a:extLst>
                <a:ext uri="{FF2B5EF4-FFF2-40B4-BE49-F238E27FC236}">
                  <a16:creationId xmlns:a16="http://schemas.microsoft.com/office/drawing/2014/main" id="{FEA63813-81D1-4968-A476-72F8C821CD29}"/>
                </a:ext>
              </a:extLst>
            </p:cNvPr>
            <p:cNvSpPr/>
            <p:nvPr/>
          </p:nvSpPr>
          <p:spPr>
            <a:xfrm>
              <a:off x="2715300" y="1140443"/>
              <a:ext cx="2215050" cy="584735"/>
            </a:xfrm>
            <a:prstGeom prst="roundRect">
              <a:avLst>
                <a:gd name="adj" fmla="val 50000"/>
              </a:avLst>
            </a:prstGeom>
            <a:solidFill>
              <a:srgbClr val="F3F3F3"/>
            </a:solidFill>
            <a:ln>
              <a:solidFill>
                <a:schemeClr val="bg1"/>
              </a:solidFill>
              <a:prstDash val="sysDash"/>
            </a:ln>
            <a:effectLst>
              <a:outerShdw blurRad="114300" dist="85725" dir="3840000" algn="bl" rotWithShape="0">
                <a:srgbClr val="000000">
                  <a:alpha val="18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accent1"/>
                </a:solidFill>
                <a:effectLst/>
                <a:uLnTx/>
                <a:uFillTx/>
                <a:latin typeface="Arial"/>
                <a:cs typeface="Arial"/>
                <a:sym typeface="Arial"/>
              </a:endParaRPr>
            </a:p>
          </p:txBody>
        </p:sp>
        <p:sp>
          <p:nvSpPr>
            <p:cNvPr id="388" name="Google Shape;508;p25">
              <a:extLst>
                <a:ext uri="{FF2B5EF4-FFF2-40B4-BE49-F238E27FC236}">
                  <a16:creationId xmlns:a16="http://schemas.microsoft.com/office/drawing/2014/main" id="{B4B7D878-9E6E-4CC4-B91B-0F05996582C7}"/>
                </a:ext>
              </a:extLst>
            </p:cNvPr>
            <p:cNvSpPr/>
            <p:nvPr/>
          </p:nvSpPr>
          <p:spPr>
            <a:xfrm>
              <a:off x="2767734" y="1192407"/>
              <a:ext cx="491507" cy="491507"/>
            </a:xfrm>
            <a:prstGeom prst="ellipse">
              <a:avLst/>
            </a:prstGeom>
            <a:solidFill>
              <a:srgbClr val="F3F3F3"/>
            </a:solidFill>
            <a:ln w="12700">
              <a:solidFill>
                <a:srgbClr val="2F92C0"/>
              </a:solidFill>
              <a:prstDash val="sysDash"/>
            </a:ln>
            <a:effectLst>
              <a:outerShdw blurRad="114300" dist="85725" dir="3840000" algn="bl" rotWithShape="0">
                <a:srgbClr val="000000">
                  <a:alpha val="18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accent1"/>
                </a:solidFill>
                <a:effectLst/>
                <a:uLnTx/>
                <a:uFillTx/>
                <a:latin typeface="Arial"/>
                <a:cs typeface="Arial"/>
                <a:sym typeface="Arial"/>
              </a:endParaRPr>
            </a:p>
          </p:txBody>
        </p:sp>
        <p:sp>
          <p:nvSpPr>
            <p:cNvPr id="466" name="TextBox 465">
              <a:extLst>
                <a:ext uri="{FF2B5EF4-FFF2-40B4-BE49-F238E27FC236}">
                  <a16:creationId xmlns:a16="http://schemas.microsoft.com/office/drawing/2014/main" id="{D5D52E6A-EF6C-41D5-A0D8-498DF068EFE3}"/>
                </a:ext>
              </a:extLst>
            </p:cNvPr>
            <p:cNvSpPr txBox="1"/>
            <p:nvPr/>
          </p:nvSpPr>
          <p:spPr>
            <a:xfrm>
              <a:off x="3198054" y="1195429"/>
              <a:ext cx="1642414" cy="461665"/>
            </a:xfrm>
            <a:prstGeom prst="rect">
              <a:avLst/>
            </a:prstGeom>
            <a:noFill/>
          </p:spPr>
          <p:txBody>
            <a:bodyPr wrap="square">
              <a:spAutoFit/>
            </a:bodyPr>
            <a:lstStyle/>
            <a:p>
              <a:pPr algn="ctr"/>
              <a:r>
                <a:rPr lang="en-US" sz="1200" b="1" spc="20" dirty="0">
                  <a:solidFill>
                    <a:schemeClr val="accent1"/>
                  </a:solidFill>
                  <a:latin typeface="Trebuchet MS"/>
                  <a:cs typeface="Trebuchet MS"/>
                </a:rPr>
                <a:t>CEO</a:t>
              </a:r>
            </a:p>
            <a:p>
              <a:pPr algn="ctr"/>
              <a:r>
                <a:rPr lang="en-US" sz="1200" b="1" spc="20" dirty="0">
                  <a:solidFill>
                    <a:schemeClr val="accent1"/>
                  </a:solidFill>
                  <a:latin typeface="Trebuchet MS"/>
                </a:rPr>
                <a:t>Eng. Bassem </a:t>
              </a:r>
              <a:r>
                <a:rPr lang="en-US" sz="1200" b="1" spc="20" dirty="0" err="1">
                  <a:solidFill>
                    <a:schemeClr val="accent1"/>
                  </a:solidFill>
                  <a:latin typeface="Trebuchet MS"/>
                </a:rPr>
                <a:t>Sobhy</a:t>
              </a:r>
              <a:endParaRPr lang="en-US" sz="1200" b="1" dirty="0">
                <a:solidFill>
                  <a:schemeClr val="accent1"/>
                </a:solidFill>
              </a:endParaRPr>
            </a:p>
          </p:txBody>
        </p:sp>
        <p:grpSp>
          <p:nvGrpSpPr>
            <p:cNvPr id="428" name="Google Shape;2014;p36">
              <a:extLst>
                <a:ext uri="{FF2B5EF4-FFF2-40B4-BE49-F238E27FC236}">
                  <a16:creationId xmlns:a16="http://schemas.microsoft.com/office/drawing/2014/main" id="{43C2F5C6-F534-4FDA-9CE9-B3F3C910ADF2}"/>
                </a:ext>
              </a:extLst>
            </p:cNvPr>
            <p:cNvGrpSpPr/>
            <p:nvPr/>
          </p:nvGrpSpPr>
          <p:grpSpPr>
            <a:xfrm>
              <a:off x="2840997" y="1286642"/>
              <a:ext cx="305220" cy="287089"/>
              <a:chOff x="4226961" y="1435277"/>
              <a:chExt cx="619839" cy="583019"/>
            </a:xfrm>
            <a:solidFill>
              <a:schemeClr val="accent5"/>
            </a:solidFill>
          </p:grpSpPr>
          <p:sp>
            <p:nvSpPr>
              <p:cNvPr id="429" name="Google Shape;2015;p36">
                <a:extLst>
                  <a:ext uri="{FF2B5EF4-FFF2-40B4-BE49-F238E27FC236}">
                    <a16:creationId xmlns:a16="http://schemas.microsoft.com/office/drawing/2014/main" id="{E878FAF9-158F-452A-AF59-97AAE99FB132}"/>
                  </a:ext>
                </a:extLst>
              </p:cNvPr>
              <p:cNvSpPr/>
              <p:nvPr/>
            </p:nvSpPr>
            <p:spPr>
              <a:xfrm>
                <a:off x="4344763" y="1821088"/>
                <a:ext cx="341470" cy="197208"/>
              </a:xfrm>
              <a:custGeom>
                <a:avLst/>
                <a:gdLst/>
                <a:ahLst/>
                <a:cxnLst/>
                <a:rect l="l" t="t" r="r" b="b"/>
                <a:pathLst>
                  <a:path w="20432" h="11800" extrusionOk="0">
                    <a:moveTo>
                      <a:pt x="14704" y="739"/>
                    </a:moveTo>
                    <a:cubicBezTo>
                      <a:pt x="17455" y="739"/>
                      <a:pt x="19693" y="2977"/>
                      <a:pt x="19693" y="5739"/>
                    </a:cubicBezTo>
                    <a:lnTo>
                      <a:pt x="19693" y="11061"/>
                    </a:lnTo>
                    <a:lnTo>
                      <a:pt x="738" y="11061"/>
                    </a:lnTo>
                    <a:lnTo>
                      <a:pt x="738" y="5739"/>
                    </a:lnTo>
                    <a:cubicBezTo>
                      <a:pt x="738" y="2977"/>
                      <a:pt x="2977" y="739"/>
                      <a:pt x="5739" y="739"/>
                    </a:cubicBezTo>
                    <a:lnTo>
                      <a:pt x="8156" y="739"/>
                    </a:lnTo>
                    <a:lnTo>
                      <a:pt x="9859" y="1953"/>
                    </a:lnTo>
                    <a:cubicBezTo>
                      <a:pt x="9918" y="2001"/>
                      <a:pt x="9989" y="2024"/>
                      <a:pt x="10062" y="2024"/>
                    </a:cubicBezTo>
                    <a:cubicBezTo>
                      <a:pt x="10135" y="2024"/>
                      <a:pt x="10210" y="2001"/>
                      <a:pt x="10275" y="1953"/>
                    </a:cubicBezTo>
                    <a:lnTo>
                      <a:pt x="12049" y="739"/>
                    </a:lnTo>
                    <a:close/>
                    <a:moveTo>
                      <a:pt x="5739" y="0"/>
                    </a:moveTo>
                    <a:cubicBezTo>
                      <a:pt x="2572" y="0"/>
                      <a:pt x="0" y="2572"/>
                      <a:pt x="0" y="5739"/>
                    </a:cubicBezTo>
                    <a:lnTo>
                      <a:pt x="0" y="11430"/>
                    </a:lnTo>
                    <a:cubicBezTo>
                      <a:pt x="0" y="11633"/>
                      <a:pt x="167" y="11799"/>
                      <a:pt x="369" y="11799"/>
                    </a:cubicBezTo>
                    <a:lnTo>
                      <a:pt x="20062" y="11799"/>
                    </a:lnTo>
                    <a:cubicBezTo>
                      <a:pt x="20265" y="11799"/>
                      <a:pt x="20431" y="11633"/>
                      <a:pt x="20431" y="11430"/>
                    </a:cubicBezTo>
                    <a:lnTo>
                      <a:pt x="20431" y="5739"/>
                    </a:lnTo>
                    <a:cubicBezTo>
                      <a:pt x="20431" y="2572"/>
                      <a:pt x="17860" y="0"/>
                      <a:pt x="14704" y="0"/>
                    </a:cubicBezTo>
                    <a:lnTo>
                      <a:pt x="11942" y="0"/>
                    </a:lnTo>
                    <a:cubicBezTo>
                      <a:pt x="11871" y="0"/>
                      <a:pt x="11799" y="24"/>
                      <a:pt x="11728" y="72"/>
                    </a:cubicBezTo>
                    <a:lnTo>
                      <a:pt x="10073" y="1203"/>
                    </a:lnTo>
                    <a:lnTo>
                      <a:pt x="8489" y="72"/>
                    </a:lnTo>
                    <a:cubicBezTo>
                      <a:pt x="8430" y="24"/>
                      <a:pt x="8358" y="0"/>
                      <a:pt x="82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430" name="Google Shape;2016;p36">
                <a:extLst>
                  <a:ext uri="{FF2B5EF4-FFF2-40B4-BE49-F238E27FC236}">
                    <a16:creationId xmlns:a16="http://schemas.microsoft.com/office/drawing/2014/main" id="{200813AD-5F1D-4B70-B944-7019AA9FDD94}"/>
                  </a:ext>
                </a:extLst>
              </p:cNvPr>
              <p:cNvSpPr/>
              <p:nvPr/>
            </p:nvSpPr>
            <p:spPr>
              <a:xfrm>
                <a:off x="4417377" y="1825483"/>
                <a:ext cx="102698" cy="53330"/>
              </a:xfrm>
              <a:custGeom>
                <a:avLst/>
                <a:gdLst/>
                <a:ahLst/>
                <a:cxnLst/>
                <a:rect l="l" t="t" r="r" b="b"/>
                <a:pathLst>
                  <a:path w="6145" h="3191" extrusionOk="0">
                    <a:moveTo>
                      <a:pt x="421" y="1"/>
                    </a:moveTo>
                    <a:cubicBezTo>
                      <a:pt x="307" y="1"/>
                      <a:pt x="192" y="54"/>
                      <a:pt x="120" y="154"/>
                    </a:cubicBezTo>
                    <a:cubicBezTo>
                      <a:pt x="1" y="309"/>
                      <a:pt x="37" y="547"/>
                      <a:pt x="203" y="666"/>
                    </a:cubicBezTo>
                    <a:lnTo>
                      <a:pt x="3489" y="3119"/>
                    </a:lnTo>
                    <a:cubicBezTo>
                      <a:pt x="3561" y="3166"/>
                      <a:pt x="3632" y="3190"/>
                      <a:pt x="3704" y="3190"/>
                    </a:cubicBezTo>
                    <a:cubicBezTo>
                      <a:pt x="3787" y="3190"/>
                      <a:pt x="3859" y="3166"/>
                      <a:pt x="3918" y="3119"/>
                    </a:cubicBezTo>
                    <a:lnTo>
                      <a:pt x="5930" y="1690"/>
                    </a:lnTo>
                    <a:cubicBezTo>
                      <a:pt x="6097" y="1571"/>
                      <a:pt x="6145" y="1345"/>
                      <a:pt x="6025" y="1178"/>
                    </a:cubicBezTo>
                    <a:cubicBezTo>
                      <a:pt x="5954" y="1077"/>
                      <a:pt x="5843" y="1025"/>
                      <a:pt x="5730" y="1025"/>
                    </a:cubicBezTo>
                    <a:cubicBezTo>
                      <a:pt x="5655" y="1025"/>
                      <a:pt x="5580" y="1047"/>
                      <a:pt x="5514" y="1095"/>
                    </a:cubicBezTo>
                    <a:lnTo>
                      <a:pt x="3716" y="2369"/>
                    </a:lnTo>
                    <a:lnTo>
                      <a:pt x="632" y="71"/>
                    </a:lnTo>
                    <a:cubicBezTo>
                      <a:pt x="571" y="24"/>
                      <a:pt x="496" y="1"/>
                      <a:pt x="42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431" name="Google Shape;2017;p36">
                <a:extLst>
                  <a:ext uri="{FF2B5EF4-FFF2-40B4-BE49-F238E27FC236}">
                    <a16:creationId xmlns:a16="http://schemas.microsoft.com/office/drawing/2014/main" id="{AAD6821A-C4AE-4705-BA39-B6D7AC467818}"/>
                  </a:ext>
                </a:extLst>
              </p:cNvPr>
              <p:cNvSpPr/>
              <p:nvPr/>
            </p:nvSpPr>
            <p:spPr>
              <a:xfrm>
                <a:off x="4505933" y="1825483"/>
                <a:ext cx="102682" cy="53330"/>
              </a:xfrm>
              <a:custGeom>
                <a:avLst/>
                <a:gdLst/>
                <a:ahLst/>
                <a:cxnLst/>
                <a:rect l="l" t="t" r="r" b="b"/>
                <a:pathLst>
                  <a:path w="6144" h="3191" extrusionOk="0">
                    <a:moveTo>
                      <a:pt x="5724" y="1"/>
                    </a:moveTo>
                    <a:cubicBezTo>
                      <a:pt x="5649" y="1"/>
                      <a:pt x="5574" y="24"/>
                      <a:pt x="5513" y="71"/>
                    </a:cubicBezTo>
                    <a:lnTo>
                      <a:pt x="2429" y="2369"/>
                    </a:lnTo>
                    <a:lnTo>
                      <a:pt x="631" y="1095"/>
                    </a:lnTo>
                    <a:cubicBezTo>
                      <a:pt x="565" y="1047"/>
                      <a:pt x="490" y="1025"/>
                      <a:pt x="415" y="1025"/>
                    </a:cubicBezTo>
                    <a:cubicBezTo>
                      <a:pt x="302" y="1025"/>
                      <a:pt x="191" y="1077"/>
                      <a:pt x="119" y="1178"/>
                    </a:cubicBezTo>
                    <a:cubicBezTo>
                      <a:pt x="0" y="1345"/>
                      <a:pt x="48" y="1571"/>
                      <a:pt x="215" y="1690"/>
                    </a:cubicBezTo>
                    <a:lnTo>
                      <a:pt x="2227" y="3119"/>
                    </a:lnTo>
                    <a:cubicBezTo>
                      <a:pt x="2286" y="3166"/>
                      <a:pt x="2358" y="3190"/>
                      <a:pt x="2441" y="3190"/>
                    </a:cubicBezTo>
                    <a:cubicBezTo>
                      <a:pt x="2512" y="3190"/>
                      <a:pt x="2584" y="3166"/>
                      <a:pt x="2655" y="3119"/>
                    </a:cubicBezTo>
                    <a:lnTo>
                      <a:pt x="5941" y="666"/>
                    </a:lnTo>
                    <a:cubicBezTo>
                      <a:pt x="6108" y="547"/>
                      <a:pt x="6144" y="309"/>
                      <a:pt x="6025" y="154"/>
                    </a:cubicBezTo>
                    <a:cubicBezTo>
                      <a:pt x="5953" y="54"/>
                      <a:pt x="5838" y="1"/>
                      <a:pt x="57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432" name="Google Shape;2018;p36">
                <a:extLst>
                  <a:ext uri="{FF2B5EF4-FFF2-40B4-BE49-F238E27FC236}">
                    <a16:creationId xmlns:a16="http://schemas.microsoft.com/office/drawing/2014/main" id="{B8D0C9EC-52F2-4174-BA76-F26ACF1D015A}"/>
                  </a:ext>
                </a:extLst>
              </p:cNvPr>
              <p:cNvSpPr/>
              <p:nvPr/>
            </p:nvSpPr>
            <p:spPr>
              <a:xfrm>
                <a:off x="4479863" y="1861130"/>
                <a:ext cx="66081" cy="39174"/>
              </a:xfrm>
              <a:custGeom>
                <a:avLst/>
                <a:gdLst/>
                <a:ahLst/>
                <a:cxnLst/>
                <a:rect l="l" t="t" r="r" b="b"/>
                <a:pathLst>
                  <a:path w="3954" h="2344" extrusionOk="0">
                    <a:moveTo>
                      <a:pt x="3535" y="0"/>
                    </a:moveTo>
                    <a:cubicBezTo>
                      <a:pt x="3378" y="0"/>
                      <a:pt x="3239" y="107"/>
                      <a:pt x="3191" y="259"/>
                    </a:cubicBezTo>
                    <a:lnTo>
                      <a:pt x="2775" y="1605"/>
                    </a:lnTo>
                    <a:lnTo>
                      <a:pt x="1346" y="1605"/>
                    </a:lnTo>
                    <a:lnTo>
                      <a:pt x="762" y="224"/>
                    </a:lnTo>
                    <a:cubicBezTo>
                      <a:pt x="701" y="83"/>
                      <a:pt x="568" y="1"/>
                      <a:pt x="426" y="1"/>
                    </a:cubicBezTo>
                    <a:cubicBezTo>
                      <a:pt x="376" y="1"/>
                      <a:pt x="324" y="11"/>
                      <a:pt x="274" y="33"/>
                    </a:cubicBezTo>
                    <a:cubicBezTo>
                      <a:pt x="96" y="105"/>
                      <a:pt x="0" y="331"/>
                      <a:pt x="84" y="510"/>
                    </a:cubicBezTo>
                    <a:lnTo>
                      <a:pt x="774" y="2117"/>
                    </a:lnTo>
                    <a:cubicBezTo>
                      <a:pt x="834" y="2260"/>
                      <a:pt x="965" y="2343"/>
                      <a:pt x="1108" y="2343"/>
                    </a:cubicBezTo>
                    <a:lnTo>
                      <a:pt x="3037" y="2343"/>
                    </a:lnTo>
                    <a:cubicBezTo>
                      <a:pt x="3203" y="2343"/>
                      <a:pt x="3346" y="2236"/>
                      <a:pt x="3394" y="2081"/>
                    </a:cubicBezTo>
                    <a:lnTo>
                      <a:pt x="3894" y="474"/>
                    </a:lnTo>
                    <a:cubicBezTo>
                      <a:pt x="3953" y="283"/>
                      <a:pt x="3846" y="81"/>
                      <a:pt x="3656" y="21"/>
                    </a:cubicBezTo>
                    <a:cubicBezTo>
                      <a:pt x="3615" y="7"/>
                      <a:pt x="3575" y="0"/>
                      <a:pt x="353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433" name="Google Shape;2019;p36">
                <a:extLst>
                  <a:ext uri="{FF2B5EF4-FFF2-40B4-BE49-F238E27FC236}">
                    <a16:creationId xmlns:a16="http://schemas.microsoft.com/office/drawing/2014/main" id="{C067D25C-FA3B-4445-8F8D-CE18277F8DC1}"/>
                  </a:ext>
                </a:extLst>
              </p:cNvPr>
              <p:cNvSpPr/>
              <p:nvPr/>
            </p:nvSpPr>
            <p:spPr>
              <a:xfrm>
                <a:off x="4467930" y="1887969"/>
                <a:ext cx="37219" cy="125745"/>
              </a:xfrm>
              <a:custGeom>
                <a:avLst/>
                <a:gdLst/>
                <a:ahLst/>
                <a:cxnLst/>
                <a:rect l="l" t="t" r="r" b="b"/>
                <a:pathLst>
                  <a:path w="2227" h="7524" extrusionOk="0">
                    <a:moveTo>
                      <a:pt x="1813" y="1"/>
                    </a:moveTo>
                    <a:cubicBezTo>
                      <a:pt x="1650" y="1"/>
                      <a:pt x="1495" y="122"/>
                      <a:pt x="1465" y="297"/>
                    </a:cubicBezTo>
                    <a:lnTo>
                      <a:pt x="48" y="7071"/>
                    </a:lnTo>
                    <a:cubicBezTo>
                      <a:pt x="0" y="7274"/>
                      <a:pt x="131" y="7464"/>
                      <a:pt x="333" y="7512"/>
                    </a:cubicBezTo>
                    <a:cubicBezTo>
                      <a:pt x="357" y="7512"/>
                      <a:pt x="381" y="7524"/>
                      <a:pt x="405" y="7524"/>
                    </a:cubicBezTo>
                    <a:cubicBezTo>
                      <a:pt x="572" y="7524"/>
                      <a:pt x="726" y="7405"/>
                      <a:pt x="762" y="7226"/>
                    </a:cubicBezTo>
                    <a:lnTo>
                      <a:pt x="2179" y="439"/>
                    </a:lnTo>
                    <a:cubicBezTo>
                      <a:pt x="2227" y="249"/>
                      <a:pt x="2096" y="47"/>
                      <a:pt x="1893" y="11"/>
                    </a:cubicBezTo>
                    <a:cubicBezTo>
                      <a:pt x="1867" y="4"/>
                      <a:pt x="1840" y="1"/>
                      <a:pt x="18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434" name="Google Shape;2020;p36">
                <a:extLst>
                  <a:ext uri="{FF2B5EF4-FFF2-40B4-BE49-F238E27FC236}">
                    <a16:creationId xmlns:a16="http://schemas.microsoft.com/office/drawing/2014/main" id="{D708C34A-B290-448F-A9BB-85C110252D8A}"/>
                  </a:ext>
                </a:extLst>
              </p:cNvPr>
              <p:cNvSpPr/>
              <p:nvPr/>
            </p:nvSpPr>
            <p:spPr>
              <a:xfrm>
                <a:off x="4524032" y="1887969"/>
                <a:ext cx="37235" cy="125745"/>
              </a:xfrm>
              <a:custGeom>
                <a:avLst/>
                <a:gdLst/>
                <a:ahLst/>
                <a:cxnLst/>
                <a:rect l="l" t="t" r="r" b="b"/>
                <a:pathLst>
                  <a:path w="2228" h="7524" extrusionOk="0">
                    <a:moveTo>
                      <a:pt x="414" y="1"/>
                    </a:moveTo>
                    <a:cubicBezTo>
                      <a:pt x="387" y="1"/>
                      <a:pt x="361" y="4"/>
                      <a:pt x="334" y="11"/>
                    </a:cubicBezTo>
                    <a:cubicBezTo>
                      <a:pt x="132" y="47"/>
                      <a:pt x="1" y="249"/>
                      <a:pt x="48" y="439"/>
                    </a:cubicBezTo>
                    <a:lnTo>
                      <a:pt x="1465" y="7226"/>
                    </a:lnTo>
                    <a:cubicBezTo>
                      <a:pt x="1501" y="7405"/>
                      <a:pt x="1644" y="7524"/>
                      <a:pt x="1822" y="7524"/>
                    </a:cubicBezTo>
                    <a:cubicBezTo>
                      <a:pt x="1846" y="7524"/>
                      <a:pt x="1870" y="7512"/>
                      <a:pt x="1894" y="7512"/>
                    </a:cubicBezTo>
                    <a:cubicBezTo>
                      <a:pt x="2096" y="7464"/>
                      <a:pt x="2227" y="7274"/>
                      <a:pt x="2180" y="7071"/>
                    </a:cubicBezTo>
                    <a:lnTo>
                      <a:pt x="763" y="297"/>
                    </a:lnTo>
                    <a:cubicBezTo>
                      <a:pt x="732" y="122"/>
                      <a:pt x="578" y="1"/>
                      <a:pt x="41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435" name="Google Shape;2021;p36">
                <a:extLst>
                  <a:ext uri="{FF2B5EF4-FFF2-40B4-BE49-F238E27FC236}">
                    <a16:creationId xmlns:a16="http://schemas.microsoft.com/office/drawing/2014/main" id="{25BDEB13-20DA-4AE2-A400-013945685148}"/>
                  </a:ext>
                </a:extLst>
              </p:cNvPr>
              <p:cNvSpPr/>
              <p:nvPr/>
            </p:nvSpPr>
            <p:spPr>
              <a:xfrm>
                <a:off x="4445035" y="1845989"/>
                <a:ext cx="43202" cy="132898"/>
              </a:xfrm>
              <a:custGeom>
                <a:avLst/>
                <a:gdLst/>
                <a:ahLst/>
                <a:cxnLst/>
                <a:rect l="l" t="t" r="r" b="b"/>
                <a:pathLst>
                  <a:path w="2585" h="7952" extrusionOk="0">
                    <a:moveTo>
                      <a:pt x="407" y="0"/>
                    </a:moveTo>
                    <a:cubicBezTo>
                      <a:pt x="379" y="0"/>
                      <a:pt x="351" y="4"/>
                      <a:pt x="322" y="11"/>
                    </a:cubicBezTo>
                    <a:cubicBezTo>
                      <a:pt x="120" y="58"/>
                      <a:pt x="1" y="261"/>
                      <a:pt x="49" y="451"/>
                    </a:cubicBezTo>
                    <a:lnTo>
                      <a:pt x="1823" y="7666"/>
                    </a:lnTo>
                    <a:cubicBezTo>
                      <a:pt x="1870" y="7833"/>
                      <a:pt x="2013" y="7952"/>
                      <a:pt x="2180" y="7952"/>
                    </a:cubicBezTo>
                    <a:cubicBezTo>
                      <a:pt x="2204" y="7952"/>
                      <a:pt x="2239" y="7940"/>
                      <a:pt x="2263" y="7940"/>
                    </a:cubicBezTo>
                    <a:cubicBezTo>
                      <a:pt x="2465" y="7892"/>
                      <a:pt x="2585" y="7690"/>
                      <a:pt x="2537" y="7488"/>
                    </a:cubicBezTo>
                    <a:lnTo>
                      <a:pt x="763" y="284"/>
                    </a:lnTo>
                    <a:cubicBezTo>
                      <a:pt x="722" y="112"/>
                      <a:pt x="570" y="0"/>
                      <a:pt x="40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436" name="Google Shape;2022;p36">
                <a:extLst>
                  <a:ext uri="{FF2B5EF4-FFF2-40B4-BE49-F238E27FC236}">
                    <a16:creationId xmlns:a16="http://schemas.microsoft.com/office/drawing/2014/main" id="{A6E542C0-DCED-49DB-9256-293B0B79CC2C}"/>
                  </a:ext>
                </a:extLst>
              </p:cNvPr>
              <p:cNvSpPr/>
              <p:nvPr/>
            </p:nvSpPr>
            <p:spPr>
              <a:xfrm>
                <a:off x="4378388" y="1840591"/>
                <a:ext cx="103083" cy="165571"/>
              </a:xfrm>
              <a:custGeom>
                <a:avLst/>
                <a:gdLst/>
                <a:ahLst/>
                <a:cxnLst/>
                <a:rect l="l" t="t" r="r" b="b"/>
                <a:pathLst>
                  <a:path w="6168" h="9907" extrusionOk="0">
                    <a:moveTo>
                      <a:pt x="399" y="0"/>
                    </a:moveTo>
                    <a:cubicBezTo>
                      <a:pt x="307" y="0"/>
                      <a:pt x="215" y="36"/>
                      <a:pt x="143" y="107"/>
                    </a:cubicBezTo>
                    <a:cubicBezTo>
                      <a:pt x="0" y="250"/>
                      <a:pt x="0" y="488"/>
                      <a:pt x="143" y="631"/>
                    </a:cubicBezTo>
                    <a:lnTo>
                      <a:pt x="2798" y="3263"/>
                    </a:lnTo>
                    <a:lnTo>
                      <a:pt x="1512" y="5429"/>
                    </a:lnTo>
                    <a:cubicBezTo>
                      <a:pt x="1429" y="5572"/>
                      <a:pt x="1453" y="5751"/>
                      <a:pt x="1572" y="5870"/>
                    </a:cubicBezTo>
                    <a:lnTo>
                      <a:pt x="5501" y="9799"/>
                    </a:lnTo>
                    <a:cubicBezTo>
                      <a:pt x="5572" y="9870"/>
                      <a:pt x="5668" y="9906"/>
                      <a:pt x="5763" y="9906"/>
                    </a:cubicBezTo>
                    <a:cubicBezTo>
                      <a:pt x="5858" y="9906"/>
                      <a:pt x="5953" y="9870"/>
                      <a:pt x="6025" y="9799"/>
                    </a:cubicBezTo>
                    <a:cubicBezTo>
                      <a:pt x="6168" y="9644"/>
                      <a:pt x="6168" y="9418"/>
                      <a:pt x="6025" y="9275"/>
                    </a:cubicBezTo>
                    <a:lnTo>
                      <a:pt x="2298" y="5560"/>
                    </a:lnTo>
                    <a:lnTo>
                      <a:pt x="3572" y="3393"/>
                    </a:lnTo>
                    <a:cubicBezTo>
                      <a:pt x="3667" y="3251"/>
                      <a:pt x="3644" y="3060"/>
                      <a:pt x="3525" y="2941"/>
                    </a:cubicBezTo>
                    <a:lnTo>
                      <a:pt x="655" y="107"/>
                    </a:lnTo>
                    <a:cubicBezTo>
                      <a:pt x="584" y="36"/>
                      <a:pt x="491" y="0"/>
                      <a:pt x="3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437" name="Google Shape;2023;p36">
                <a:extLst>
                  <a:ext uri="{FF2B5EF4-FFF2-40B4-BE49-F238E27FC236}">
                    <a16:creationId xmlns:a16="http://schemas.microsoft.com/office/drawing/2014/main" id="{5F563D8C-CF6B-4843-AD8D-B297029E60B7}"/>
                  </a:ext>
                </a:extLst>
              </p:cNvPr>
              <p:cNvSpPr/>
              <p:nvPr/>
            </p:nvSpPr>
            <p:spPr>
              <a:xfrm>
                <a:off x="4541546" y="1845989"/>
                <a:ext cx="43202" cy="132898"/>
              </a:xfrm>
              <a:custGeom>
                <a:avLst/>
                <a:gdLst/>
                <a:ahLst/>
                <a:cxnLst/>
                <a:rect l="l" t="t" r="r" b="b"/>
                <a:pathLst>
                  <a:path w="2585" h="7952" extrusionOk="0">
                    <a:moveTo>
                      <a:pt x="2174" y="0"/>
                    </a:moveTo>
                    <a:cubicBezTo>
                      <a:pt x="2007" y="0"/>
                      <a:pt x="1863" y="112"/>
                      <a:pt x="1822" y="284"/>
                    </a:cubicBezTo>
                    <a:lnTo>
                      <a:pt x="48" y="7488"/>
                    </a:lnTo>
                    <a:cubicBezTo>
                      <a:pt x="0" y="7690"/>
                      <a:pt x="119" y="7892"/>
                      <a:pt x="310" y="7940"/>
                    </a:cubicBezTo>
                    <a:cubicBezTo>
                      <a:pt x="346" y="7940"/>
                      <a:pt x="370" y="7952"/>
                      <a:pt x="405" y="7952"/>
                    </a:cubicBezTo>
                    <a:cubicBezTo>
                      <a:pt x="572" y="7952"/>
                      <a:pt x="715" y="7833"/>
                      <a:pt x="762" y="7666"/>
                    </a:cubicBezTo>
                    <a:lnTo>
                      <a:pt x="2536" y="451"/>
                    </a:lnTo>
                    <a:cubicBezTo>
                      <a:pt x="2584" y="261"/>
                      <a:pt x="2453" y="58"/>
                      <a:pt x="2263" y="11"/>
                    </a:cubicBezTo>
                    <a:cubicBezTo>
                      <a:pt x="2233" y="4"/>
                      <a:pt x="2203" y="0"/>
                      <a:pt x="217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438" name="Google Shape;2024;p36">
                <a:extLst>
                  <a:ext uri="{FF2B5EF4-FFF2-40B4-BE49-F238E27FC236}">
                    <a16:creationId xmlns:a16="http://schemas.microsoft.com/office/drawing/2014/main" id="{E5446C86-0BF8-40E6-A6BB-92CD6A68ACA4}"/>
                  </a:ext>
                </a:extLst>
              </p:cNvPr>
              <p:cNvSpPr/>
              <p:nvPr/>
            </p:nvSpPr>
            <p:spPr>
              <a:xfrm>
                <a:off x="4548315" y="1840591"/>
                <a:ext cx="103083" cy="165571"/>
              </a:xfrm>
              <a:custGeom>
                <a:avLst/>
                <a:gdLst/>
                <a:ahLst/>
                <a:cxnLst/>
                <a:rect l="l" t="t" r="r" b="b"/>
                <a:pathLst>
                  <a:path w="6168" h="9907" extrusionOk="0">
                    <a:moveTo>
                      <a:pt x="5767" y="0"/>
                    </a:moveTo>
                    <a:cubicBezTo>
                      <a:pt x="5674" y="0"/>
                      <a:pt x="5578" y="36"/>
                      <a:pt x="5501" y="107"/>
                    </a:cubicBezTo>
                    <a:lnTo>
                      <a:pt x="2643" y="2941"/>
                    </a:lnTo>
                    <a:cubicBezTo>
                      <a:pt x="2524" y="3060"/>
                      <a:pt x="2501" y="3251"/>
                      <a:pt x="2584" y="3393"/>
                    </a:cubicBezTo>
                    <a:lnTo>
                      <a:pt x="3870" y="5560"/>
                    </a:lnTo>
                    <a:lnTo>
                      <a:pt x="143" y="9275"/>
                    </a:lnTo>
                    <a:cubicBezTo>
                      <a:pt x="0" y="9418"/>
                      <a:pt x="0" y="9644"/>
                      <a:pt x="143" y="9799"/>
                    </a:cubicBezTo>
                    <a:cubicBezTo>
                      <a:pt x="215" y="9870"/>
                      <a:pt x="310" y="9906"/>
                      <a:pt x="405" y="9906"/>
                    </a:cubicBezTo>
                    <a:cubicBezTo>
                      <a:pt x="500" y="9906"/>
                      <a:pt x="584" y="9870"/>
                      <a:pt x="655" y="9799"/>
                    </a:cubicBezTo>
                    <a:lnTo>
                      <a:pt x="4596" y="5870"/>
                    </a:lnTo>
                    <a:cubicBezTo>
                      <a:pt x="4715" y="5751"/>
                      <a:pt x="4739" y="5572"/>
                      <a:pt x="4644" y="5429"/>
                    </a:cubicBezTo>
                    <a:lnTo>
                      <a:pt x="3370" y="3263"/>
                    </a:lnTo>
                    <a:lnTo>
                      <a:pt x="6025" y="631"/>
                    </a:lnTo>
                    <a:cubicBezTo>
                      <a:pt x="6168" y="488"/>
                      <a:pt x="6168" y="250"/>
                      <a:pt x="6025" y="107"/>
                    </a:cubicBezTo>
                    <a:cubicBezTo>
                      <a:pt x="5953" y="36"/>
                      <a:pt x="5861" y="0"/>
                      <a:pt x="57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439" name="Google Shape;2025;p36">
                <a:extLst>
                  <a:ext uri="{FF2B5EF4-FFF2-40B4-BE49-F238E27FC236}">
                    <a16:creationId xmlns:a16="http://schemas.microsoft.com/office/drawing/2014/main" id="{B53803FD-4248-4B3D-9166-249EDB65A462}"/>
                  </a:ext>
                </a:extLst>
              </p:cNvPr>
              <p:cNvSpPr/>
              <p:nvPr/>
            </p:nvSpPr>
            <p:spPr>
              <a:xfrm>
                <a:off x="4401266" y="1572364"/>
                <a:ext cx="228644" cy="233423"/>
              </a:xfrm>
              <a:custGeom>
                <a:avLst/>
                <a:gdLst/>
                <a:ahLst/>
                <a:cxnLst/>
                <a:rect l="l" t="t" r="r" b="b"/>
                <a:pathLst>
                  <a:path w="13681" h="13967" extrusionOk="0">
                    <a:moveTo>
                      <a:pt x="9395" y="739"/>
                    </a:moveTo>
                    <a:cubicBezTo>
                      <a:pt x="10621" y="739"/>
                      <a:pt x="11621" y="1739"/>
                      <a:pt x="11621" y="2965"/>
                    </a:cubicBezTo>
                    <a:lnTo>
                      <a:pt x="11621" y="5489"/>
                    </a:lnTo>
                    <a:cubicBezTo>
                      <a:pt x="11621" y="5608"/>
                      <a:pt x="11681" y="5716"/>
                      <a:pt x="11776" y="5787"/>
                    </a:cubicBezTo>
                    <a:cubicBezTo>
                      <a:pt x="11834" y="5837"/>
                      <a:pt x="11915" y="5858"/>
                      <a:pt x="11995" y="5858"/>
                    </a:cubicBezTo>
                    <a:cubicBezTo>
                      <a:pt x="12030" y="5858"/>
                      <a:pt x="12065" y="5854"/>
                      <a:pt x="12097" y="5847"/>
                    </a:cubicBezTo>
                    <a:cubicBezTo>
                      <a:pt x="12164" y="5824"/>
                      <a:pt x="12230" y="5814"/>
                      <a:pt x="12295" y="5814"/>
                    </a:cubicBezTo>
                    <a:cubicBezTo>
                      <a:pt x="12470" y="5814"/>
                      <a:pt x="12630" y="5891"/>
                      <a:pt x="12752" y="6013"/>
                    </a:cubicBezTo>
                    <a:cubicBezTo>
                      <a:pt x="12871" y="6132"/>
                      <a:pt x="12943" y="6299"/>
                      <a:pt x="12943" y="6478"/>
                    </a:cubicBezTo>
                    <a:lnTo>
                      <a:pt x="12943" y="7490"/>
                    </a:lnTo>
                    <a:cubicBezTo>
                      <a:pt x="12943" y="7853"/>
                      <a:pt x="12669" y="8165"/>
                      <a:pt x="12303" y="8165"/>
                    </a:cubicBezTo>
                    <a:cubicBezTo>
                      <a:pt x="12237" y="8165"/>
                      <a:pt x="12168" y="8154"/>
                      <a:pt x="12097" y="8133"/>
                    </a:cubicBezTo>
                    <a:cubicBezTo>
                      <a:pt x="12059" y="8120"/>
                      <a:pt x="12017" y="8113"/>
                      <a:pt x="11976" y="8113"/>
                    </a:cubicBezTo>
                    <a:cubicBezTo>
                      <a:pt x="11902" y="8113"/>
                      <a:pt x="11829" y="8134"/>
                      <a:pt x="11776" y="8180"/>
                    </a:cubicBezTo>
                    <a:cubicBezTo>
                      <a:pt x="11681" y="8252"/>
                      <a:pt x="11621" y="8359"/>
                      <a:pt x="11621" y="8478"/>
                    </a:cubicBezTo>
                    <a:lnTo>
                      <a:pt x="11621" y="8752"/>
                    </a:lnTo>
                    <a:cubicBezTo>
                      <a:pt x="11621" y="10692"/>
                      <a:pt x="10335" y="12443"/>
                      <a:pt x="8478" y="13026"/>
                    </a:cubicBezTo>
                    <a:cubicBezTo>
                      <a:pt x="8049" y="13169"/>
                      <a:pt x="7597" y="13228"/>
                      <a:pt x="7144" y="13228"/>
                    </a:cubicBezTo>
                    <a:lnTo>
                      <a:pt x="6549" y="13228"/>
                    </a:lnTo>
                    <a:cubicBezTo>
                      <a:pt x="6025" y="13228"/>
                      <a:pt x="5513" y="13145"/>
                      <a:pt x="5013" y="12955"/>
                    </a:cubicBezTo>
                    <a:cubicBezTo>
                      <a:pt x="3251" y="12312"/>
                      <a:pt x="2060" y="10621"/>
                      <a:pt x="2060" y="8752"/>
                    </a:cubicBezTo>
                    <a:lnTo>
                      <a:pt x="2060" y="8633"/>
                    </a:lnTo>
                    <a:cubicBezTo>
                      <a:pt x="2060" y="8514"/>
                      <a:pt x="2013" y="8406"/>
                      <a:pt x="1917" y="8335"/>
                    </a:cubicBezTo>
                    <a:cubicBezTo>
                      <a:pt x="1858" y="8287"/>
                      <a:pt x="1775" y="8264"/>
                      <a:pt x="1703" y="8264"/>
                    </a:cubicBezTo>
                    <a:cubicBezTo>
                      <a:pt x="1667" y="8264"/>
                      <a:pt x="1632" y="8264"/>
                      <a:pt x="1596" y="8275"/>
                    </a:cubicBezTo>
                    <a:cubicBezTo>
                      <a:pt x="1544" y="8293"/>
                      <a:pt x="1491" y="8304"/>
                      <a:pt x="1439" y="8304"/>
                    </a:cubicBezTo>
                    <a:cubicBezTo>
                      <a:pt x="1420" y="8304"/>
                      <a:pt x="1401" y="8302"/>
                      <a:pt x="1382" y="8299"/>
                    </a:cubicBezTo>
                    <a:cubicBezTo>
                      <a:pt x="1024" y="8299"/>
                      <a:pt x="727" y="7978"/>
                      <a:pt x="727" y="7585"/>
                    </a:cubicBezTo>
                    <a:lnTo>
                      <a:pt x="727" y="6680"/>
                    </a:lnTo>
                    <a:cubicBezTo>
                      <a:pt x="727" y="6287"/>
                      <a:pt x="1024" y="5966"/>
                      <a:pt x="1382" y="5966"/>
                    </a:cubicBezTo>
                    <a:cubicBezTo>
                      <a:pt x="1401" y="5962"/>
                      <a:pt x="1420" y="5961"/>
                      <a:pt x="1439" y="5961"/>
                    </a:cubicBezTo>
                    <a:cubicBezTo>
                      <a:pt x="1491" y="5961"/>
                      <a:pt x="1544" y="5972"/>
                      <a:pt x="1596" y="5989"/>
                    </a:cubicBezTo>
                    <a:cubicBezTo>
                      <a:pt x="1629" y="6000"/>
                      <a:pt x="1663" y="6006"/>
                      <a:pt x="1698" y="6006"/>
                    </a:cubicBezTo>
                    <a:cubicBezTo>
                      <a:pt x="1775" y="6006"/>
                      <a:pt x="1852" y="5979"/>
                      <a:pt x="1917" y="5930"/>
                    </a:cubicBezTo>
                    <a:cubicBezTo>
                      <a:pt x="2013" y="5858"/>
                      <a:pt x="2060" y="5751"/>
                      <a:pt x="2060" y="5644"/>
                    </a:cubicBezTo>
                    <a:lnTo>
                      <a:pt x="2060" y="3287"/>
                    </a:lnTo>
                    <a:cubicBezTo>
                      <a:pt x="2060" y="1882"/>
                      <a:pt x="3203" y="739"/>
                      <a:pt x="4608" y="739"/>
                    </a:cubicBezTo>
                    <a:close/>
                    <a:moveTo>
                      <a:pt x="4608" y="1"/>
                    </a:moveTo>
                    <a:cubicBezTo>
                      <a:pt x="2798" y="1"/>
                      <a:pt x="1334" y="1477"/>
                      <a:pt x="1334" y="3287"/>
                    </a:cubicBezTo>
                    <a:lnTo>
                      <a:pt x="1334" y="5227"/>
                    </a:lnTo>
                    <a:cubicBezTo>
                      <a:pt x="596" y="5263"/>
                      <a:pt x="1" y="5906"/>
                      <a:pt x="1" y="6680"/>
                    </a:cubicBezTo>
                    <a:lnTo>
                      <a:pt x="1" y="7585"/>
                    </a:lnTo>
                    <a:cubicBezTo>
                      <a:pt x="1" y="8359"/>
                      <a:pt x="596" y="9002"/>
                      <a:pt x="1334" y="9037"/>
                    </a:cubicBezTo>
                    <a:cubicBezTo>
                      <a:pt x="1453" y="11097"/>
                      <a:pt x="2798" y="12931"/>
                      <a:pt x="4763" y="13645"/>
                    </a:cubicBezTo>
                    <a:cubicBezTo>
                      <a:pt x="5335" y="13859"/>
                      <a:pt x="5930" y="13967"/>
                      <a:pt x="6549" y="13967"/>
                    </a:cubicBezTo>
                    <a:lnTo>
                      <a:pt x="7144" y="13967"/>
                    </a:lnTo>
                    <a:cubicBezTo>
                      <a:pt x="7680" y="13967"/>
                      <a:pt x="8204" y="13883"/>
                      <a:pt x="8704" y="13728"/>
                    </a:cubicBezTo>
                    <a:cubicBezTo>
                      <a:pt x="10811" y="13062"/>
                      <a:pt x="12300" y="11085"/>
                      <a:pt x="12359" y="8883"/>
                    </a:cubicBezTo>
                    <a:cubicBezTo>
                      <a:pt x="13097" y="8847"/>
                      <a:pt x="13681" y="8240"/>
                      <a:pt x="13681" y="7490"/>
                    </a:cubicBezTo>
                    <a:lnTo>
                      <a:pt x="13681" y="6478"/>
                    </a:lnTo>
                    <a:cubicBezTo>
                      <a:pt x="13681" y="6109"/>
                      <a:pt x="13538" y="5751"/>
                      <a:pt x="13264" y="5489"/>
                    </a:cubicBezTo>
                    <a:cubicBezTo>
                      <a:pt x="13026" y="5251"/>
                      <a:pt x="12693" y="5096"/>
                      <a:pt x="12359" y="5085"/>
                    </a:cubicBezTo>
                    <a:lnTo>
                      <a:pt x="12359" y="2965"/>
                    </a:lnTo>
                    <a:cubicBezTo>
                      <a:pt x="12359" y="1334"/>
                      <a:pt x="11026" y="1"/>
                      <a:pt x="93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440" name="Google Shape;2026;p36">
                <a:extLst>
                  <a:ext uri="{FF2B5EF4-FFF2-40B4-BE49-F238E27FC236}">
                    <a16:creationId xmlns:a16="http://schemas.microsoft.com/office/drawing/2014/main" id="{74C5C2AC-F68B-40F3-AA9B-CEA01794617B}"/>
                  </a:ext>
                </a:extLst>
              </p:cNvPr>
              <p:cNvSpPr/>
              <p:nvPr/>
            </p:nvSpPr>
            <p:spPr>
              <a:xfrm>
                <a:off x="4426334" y="1588341"/>
                <a:ext cx="172339" cy="80554"/>
              </a:xfrm>
              <a:custGeom>
                <a:avLst/>
                <a:gdLst/>
                <a:ahLst/>
                <a:cxnLst/>
                <a:rect l="l" t="t" r="r" b="b"/>
                <a:pathLst>
                  <a:path w="10312" h="4820" extrusionOk="0">
                    <a:moveTo>
                      <a:pt x="9904" y="1"/>
                    </a:moveTo>
                    <a:cubicBezTo>
                      <a:pt x="9853" y="1"/>
                      <a:pt x="9802" y="11"/>
                      <a:pt x="9752" y="33"/>
                    </a:cubicBezTo>
                    <a:lnTo>
                      <a:pt x="275" y="4117"/>
                    </a:lnTo>
                    <a:cubicBezTo>
                      <a:pt x="84" y="4188"/>
                      <a:pt x="1" y="4402"/>
                      <a:pt x="72" y="4593"/>
                    </a:cubicBezTo>
                    <a:cubicBezTo>
                      <a:pt x="144" y="4736"/>
                      <a:pt x="275" y="4819"/>
                      <a:pt x="417" y="4819"/>
                    </a:cubicBezTo>
                    <a:cubicBezTo>
                      <a:pt x="465" y="4819"/>
                      <a:pt x="513" y="4807"/>
                      <a:pt x="560" y="4783"/>
                    </a:cubicBezTo>
                    <a:lnTo>
                      <a:pt x="10050" y="711"/>
                    </a:lnTo>
                    <a:cubicBezTo>
                      <a:pt x="10228" y="628"/>
                      <a:pt x="10312" y="414"/>
                      <a:pt x="10240" y="223"/>
                    </a:cubicBezTo>
                    <a:cubicBezTo>
                      <a:pt x="10179" y="83"/>
                      <a:pt x="10046" y="1"/>
                      <a:pt x="990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441" name="Google Shape;2027;p36">
                <a:extLst>
                  <a:ext uri="{FF2B5EF4-FFF2-40B4-BE49-F238E27FC236}">
                    <a16:creationId xmlns:a16="http://schemas.microsoft.com/office/drawing/2014/main" id="{97C2A613-59A2-4C28-9AF4-939B2925683F}"/>
                  </a:ext>
                </a:extLst>
              </p:cNvPr>
              <p:cNvSpPr/>
              <p:nvPr/>
            </p:nvSpPr>
            <p:spPr>
              <a:xfrm>
                <a:off x="4477473" y="1590129"/>
                <a:ext cx="59313" cy="32205"/>
              </a:xfrm>
              <a:custGeom>
                <a:avLst/>
                <a:gdLst/>
                <a:ahLst/>
                <a:cxnLst/>
                <a:rect l="l" t="t" r="r" b="b"/>
                <a:pathLst>
                  <a:path w="3549" h="1927" extrusionOk="0">
                    <a:moveTo>
                      <a:pt x="3141" y="1"/>
                    </a:moveTo>
                    <a:cubicBezTo>
                      <a:pt x="3091" y="1"/>
                      <a:pt x="3039" y="11"/>
                      <a:pt x="2989" y="33"/>
                    </a:cubicBezTo>
                    <a:lnTo>
                      <a:pt x="263" y="1224"/>
                    </a:lnTo>
                    <a:cubicBezTo>
                      <a:pt x="84" y="1307"/>
                      <a:pt x="1" y="1521"/>
                      <a:pt x="84" y="1712"/>
                    </a:cubicBezTo>
                    <a:cubicBezTo>
                      <a:pt x="143" y="1855"/>
                      <a:pt x="274" y="1926"/>
                      <a:pt x="417" y="1926"/>
                    </a:cubicBezTo>
                    <a:cubicBezTo>
                      <a:pt x="465" y="1926"/>
                      <a:pt x="513" y="1926"/>
                      <a:pt x="560" y="1902"/>
                    </a:cubicBezTo>
                    <a:lnTo>
                      <a:pt x="3287" y="700"/>
                    </a:lnTo>
                    <a:cubicBezTo>
                      <a:pt x="3465" y="628"/>
                      <a:pt x="3549" y="402"/>
                      <a:pt x="3477" y="223"/>
                    </a:cubicBezTo>
                    <a:cubicBezTo>
                      <a:pt x="3416" y="83"/>
                      <a:pt x="3283" y="1"/>
                      <a:pt x="31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442" name="Google Shape;2028;p36">
                <a:extLst>
                  <a:ext uri="{FF2B5EF4-FFF2-40B4-BE49-F238E27FC236}">
                    <a16:creationId xmlns:a16="http://schemas.microsoft.com/office/drawing/2014/main" id="{E5AA46EC-476A-41F1-924D-1989C937E50C}"/>
                  </a:ext>
                </a:extLst>
              </p:cNvPr>
              <p:cNvSpPr/>
              <p:nvPr/>
            </p:nvSpPr>
            <p:spPr>
              <a:xfrm>
                <a:off x="4441057" y="1618790"/>
                <a:ext cx="30868" cy="20055"/>
              </a:xfrm>
              <a:custGeom>
                <a:avLst/>
                <a:gdLst/>
                <a:ahLst/>
                <a:cxnLst/>
                <a:rect l="l" t="t" r="r" b="b"/>
                <a:pathLst>
                  <a:path w="1847" h="1200" extrusionOk="0">
                    <a:moveTo>
                      <a:pt x="1416" y="0"/>
                    </a:moveTo>
                    <a:cubicBezTo>
                      <a:pt x="1365" y="0"/>
                      <a:pt x="1313" y="10"/>
                      <a:pt x="1263" y="32"/>
                    </a:cubicBezTo>
                    <a:lnTo>
                      <a:pt x="275" y="497"/>
                    </a:lnTo>
                    <a:cubicBezTo>
                      <a:pt x="84" y="580"/>
                      <a:pt x="1" y="794"/>
                      <a:pt x="96" y="985"/>
                    </a:cubicBezTo>
                    <a:cubicBezTo>
                      <a:pt x="156" y="1116"/>
                      <a:pt x="287" y="1199"/>
                      <a:pt x="429" y="1199"/>
                    </a:cubicBezTo>
                    <a:cubicBezTo>
                      <a:pt x="477" y="1199"/>
                      <a:pt x="525" y="1187"/>
                      <a:pt x="584" y="1164"/>
                    </a:cubicBezTo>
                    <a:lnTo>
                      <a:pt x="1572" y="699"/>
                    </a:lnTo>
                    <a:cubicBezTo>
                      <a:pt x="1763" y="616"/>
                      <a:pt x="1846" y="402"/>
                      <a:pt x="1751" y="211"/>
                    </a:cubicBezTo>
                    <a:cubicBezTo>
                      <a:pt x="1690" y="80"/>
                      <a:pt x="1558" y="0"/>
                      <a:pt x="141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443" name="Google Shape;2029;p36">
                <a:extLst>
                  <a:ext uri="{FF2B5EF4-FFF2-40B4-BE49-F238E27FC236}">
                    <a16:creationId xmlns:a16="http://schemas.microsoft.com/office/drawing/2014/main" id="{F34D082C-BCA4-4354-86B5-E1DDE17074A0}"/>
                  </a:ext>
                </a:extLst>
              </p:cNvPr>
              <p:cNvSpPr/>
              <p:nvPr/>
            </p:nvSpPr>
            <p:spPr>
              <a:xfrm>
                <a:off x="4568803" y="1597432"/>
                <a:ext cx="39024" cy="72850"/>
              </a:xfrm>
              <a:custGeom>
                <a:avLst/>
                <a:gdLst/>
                <a:ahLst/>
                <a:cxnLst/>
                <a:rect l="l" t="t" r="r" b="b"/>
                <a:pathLst>
                  <a:path w="2335" h="4359" extrusionOk="0">
                    <a:moveTo>
                      <a:pt x="370" y="1"/>
                    </a:moveTo>
                    <a:cubicBezTo>
                      <a:pt x="167" y="1"/>
                      <a:pt x="1" y="167"/>
                      <a:pt x="1" y="370"/>
                    </a:cubicBezTo>
                    <a:lnTo>
                      <a:pt x="1" y="3989"/>
                    </a:lnTo>
                    <a:cubicBezTo>
                      <a:pt x="1" y="4192"/>
                      <a:pt x="167" y="4358"/>
                      <a:pt x="370" y="4358"/>
                    </a:cubicBezTo>
                    <a:lnTo>
                      <a:pt x="1965" y="4358"/>
                    </a:lnTo>
                    <a:cubicBezTo>
                      <a:pt x="2168" y="4358"/>
                      <a:pt x="2334" y="4192"/>
                      <a:pt x="2334" y="3989"/>
                    </a:cubicBezTo>
                    <a:cubicBezTo>
                      <a:pt x="2334" y="3787"/>
                      <a:pt x="2168" y="3620"/>
                      <a:pt x="1965" y="3620"/>
                    </a:cubicBezTo>
                    <a:lnTo>
                      <a:pt x="739" y="3620"/>
                    </a:lnTo>
                    <a:lnTo>
                      <a:pt x="739" y="370"/>
                    </a:lnTo>
                    <a:cubicBezTo>
                      <a:pt x="739" y="167"/>
                      <a:pt x="572" y="1"/>
                      <a:pt x="3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444" name="Google Shape;2030;p36">
                <a:extLst>
                  <a:ext uri="{FF2B5EF4-FFF2-40B4-BE49-F238E27FC236}">
                    <a16:creationId xmlns:a16="http://schemas.microsoft.com/office/drawing/2014/main" id="{1BB206B1-EAD4-4010-83D3-5D38FB187362}"/>
                  </a:ext>
                </a:extLst>
              </p:cNvPr>
              <p:cNvSpPr/>
              <p:nvPr/>
            </p:nvSpPr>
            <p:spPr>
              <a:xfrm>
                <a:off x="4483639" y="1637040"/>
                <a:ext cx="38021" cy="168746"/>
              </a:xfrm>
              <a:custGeom>
                <a:avLst/>
                <a:gdLst/>
                <a:ahLst/>
                <a:cxnLst/>
                <a:rect l="l" t="t" r="r" b="b"/>
                <a:pathLst>
                  <a:path w="2275" h="10097" extrusionOk="0">
                    <a:moveTo>
                      <a:pt x="370" y="0"/>
                    </a:moveTo>
                    <a:cubicBezTo>
                      <a:pt x="167" y="0"/>
                      <a:pt x="1" y="167"/>
                      <a:pt x="1" y="369"/>
                    </a:cubicBezTo>
                    <a:lnTo>
                      <a:pt x="1" y="5036"/>
                    </a:lnTo>
                    <a:cubicBezTo>
                      <a:pt x="1" y="5239"/>
                      <a:pt x="167" y="5406"/>
                      <a:pt x="370" y="5406"/>
                    </a:cubicBezTo>
                    <a:lnTo>
                      <a:pt x="1537" y="5406"/>
                    </a:lnTo>
                    <a:lnTo>
                      <a:pt x="1537" y="9728"/>
                    </a:lnTo>
                    <a:cubicBezTo>
                      <a:pt x="1537" y="9930"/>
                      <a:pt x="1703" y="10097"/>
                      <a:pt x="1906" y="10097"/>
                    </a:cubicBezTo>
                    <a:cubicBezTo>
                      <a:pt x="2108" y="10097"/>
                      <a:pt x="2275" y="9930"/>
                      <a:pt x="2275" y="9728"/>
                    </a:cubicBezTo>
                    <a:lnTo>
                      <a:pt x="2275" y="5036"/>
                    </a:lnTo>
                    <a:cubicBezTo>
                      <a:pt x="2275" y="4834"/>
                      <a:pt x="2108" y="4667"/>
                      <a:pt x="1906" y="4667"/>
                    </a:cubicBezTo>
                    <a:lnTo>
                      <a:pt x="739" y="4667"/>
                    </a:lnTo>
                    <a:lnTo>
                      <a:pt x="739" y="369"/>
                    </a:lnTo>
                    <a:cubicBezTo>
                      <a:pt x="739" y="167"/>
                      <a:pt x="572" y="0"/>
                      <a:pt x="3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445" name="Google Shape;2031;p36">
                <a:extLst>
                  <a:ext uri="{FF2B5EF4-FFF2-40B4-BE49-F238E27FC236}">
                    <a16:creationId xmlns:a16="http://schemas.microsoft.com/office/drawing/2014/main" id="{49917285-594B-4C37-A335-EDD7856B2F57}"/>
                  </a:ext>
                </a:extLst>
              </p:cNvPr>
              <p:cNvSpPr/>
              <p:nvPr/>
            </p:nvSpPr>
            <p:spPr>
              <a:xfrm>
                <a:off x="4491795" y="1946945"/>
                <a:ext cx="23297" cy="71346"/>
              </a:xfrm>
              <a:custGeom>
                <a:avLst/>
                <a:gdLst/>
                <a:ahLst/>
                <a:cxnLst/>
                <a:rect l="l" t="t" r="r" b="b"/>
                <a:pathLst>
                  <a:path w="1394" h="4269" extrusionOk="0">
                    <a:moveTo>
                      <a:pt x="994" y="0"/>
                    </a:moveTo>
                    <a:cubicBezTo>
                      <a:pt x="818" y="0"/>
                      <a:pt x="664" y="124"/>
                      <a:pt x="632" y="304"/>
                    </a:cubicBezTo>
                    <a:lnTo>
                      <a:pt x="37" y="3828"/>
                    </a:lnTo>
                    <a:cubicBezTo>
                      <a:pt x="1" y="4030"/>
                      <a:pt x="132" y="4221"/>
                      <a:pt x="334" y="4257"/>
                    </a:cubicBezTo>
                    <a:cubicBezTo>
                      <a:pt x="358" y="4257"/>
                      <a:pt x="370" y="4268"/>
                      <a:pt x="394" y="4268"/>
                    </a:cubicBezTo>
                    <a:cubicBezTo>
                      <a:pt x="572" y="4268"/>
                      <a:pt x="727" y="4137"/>
                      <a:pt x="763" y="3959"/>
                    </a:cubicBezTo>
                    <a:lnTo>
                      <a:pt x="1358" y="435"/>
                    </a:lnTo>
                    <a:cubicBezTo>
                      <a:pt x="1394" y="232"/>
                      <a:pt x="1263" y="42"/>
                      <a:pt x="1061" y="6"/>
                    </a:cubicBezTo>
                    <a:cubicBezTo>
                      <a:pt x="1038" y="2"/>
                      <a:pt x="1016" y="0"/>
                      <a:pt x="9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446" name="Google Shape;2032;p36">
                <a:extLst>
                  <a:ext uri="{FF2B5EF4-FFF2-40B4-BE49-F238E27FC236}">
                    <a16:creationId xmlns:a16="http://schemas.microsoft.com/office/drawing/2014/main" id="{9A5A33EC-80A5-4115-88A4-20F8385FA6EB}"/>
                  </a:ext>
                </a:extLst>
              </p:cNvPr>
              <p:cNvSpPr/>
              <p:nvPr/>
            </p:nvSpPr>
            <p:spPr>
              <a:xfrm>
                <a:off x="4529998" y="1670864"/>
                <a:ext cx="25102" cy="24885"/>
              </a:xfrm>
              <a:custGeom>
                <a:avLst/>
                <a:gdLst/>
                <a:ahLst/>
                <a:cxnLst/>
                <a:rect l="l" t="t" r="r" b="b"/>
                <a:pathLst>
                  <a:path w="1502" h="1489" extrusionOk="0">
                    <a:moveTo>
                      <a:pt x="751" y="0"/>
                    </a:moveTo>
                    <a:cubicBezTo>
                      <a:pt x="334" y="0"/>
                      <a:pt x="1" y="334"/>
                      <a:pt x="1" y="750"/>
                    </a:cubicBezTo>
                    <a:cubicBezTo>
                      <a:pt x="1" y="1155"/>
                      <a:pt x="334" y="1488"/>
                      <a:pt x="751" y="1488"/>
                    </a:cubicBezTo>
                    <a:cubicBezTo>
                      <a:pt x="1168" y="1488"/>
                      <a:pt x="1501" y="1155"/>
                      <a:pt x="1501" y="750"/>
                    </a:cubicBezTo>
                    <a:cubicBezTo>
                      <a:pt x="1501" y="334"/>
                      <a:pt x="1168" y="0"/>
                      <a:pt x="7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447" name="Google Shape;2033;p36">
                <a:extLst>
                  <a:ext uri="{FF2B5EF4-FFF2-40B4-BE49-F238E27FC236}">
                    <a16:creationId xmlns:a16="http://schemas.microsoft.com/office/drawing/2014/main" id="{2F27224C-84F0-4DEF-9990-54D68B14B2B2}"/>
                  </a:ext>
                </a:extLst>
              </p:cNvPr>
              <p:cNvSpPr/>
              <p:nvPr/>
            </p:nvSpPr>
            <p:spPr>
              <a:xfrm>
                <a:off x="4444834" y="1670864"/>
                <a:ext cx="24902" cy="24885"/>
              </a:xfrm>
              <a:custGeom>
                <a:avLst/>
                <a:gdLst/>
                <a:ahLst/>
                <a:cxnLst/>
                <a:rect l="l" t="t" r="r" b="b"/>
                <a:pathLst>
                  <a:path w="1490" h="1489" extrusionOk="0">
                    <a:moveTo>
                      <a:pt x="751" y="0"/>
                    </a:moveTo>
                    <a:cubicBezTo>
                      <a:pt x="334" y="0"/>
                      <a:pt x="1" y="334"/>
                      <a:pt x="1" y="750"/>
                    </a:cubicBezTo>
                    <a:cubicBezTo>
                      <a:pt x="1" y="1155"/>
                      <a:pt x="334" y="1488"/>
                      <a:pt x="751" y="1488"/>
                    </a:cubicBezTo>
                    <a:cubicBezTo>
                      <a:pt x="1156" y="1488"/>
                      <a:pt x="1489" y="1155"/>
                      <a:pt x="1489" y="750"/>
                    </a:cubicBezTo>
                    <a:cubicBezTo>
                      <a:pt x="1489" y="334"/>
                      <a:pt x="1156" y="0"/>
                      <a:pt x="7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448" name="Google Shape;2034;p36">
                <a:extLst>
                  <a:ext uri="{FF2B5EF4-FFF2-40B4-BE49-F238E27FC236}">
                    <a16:creationId xmlns:a16="http://schemas.microsoft.com/office/drawing/2014/main" id="{F1F68A07-5208-4287-B00E-FF8DE474CD4D}"/>
                  </a:ext>
                </a:extLst>
              </p:cNvPr>
              <p:cNvSpPr/>
              <p:nvPr/>
            </p:nvSpPr>
            <p:spPr>
              <a:xfrm>
                <a:off x="4536366" y="1435277"/>
                <a:ext cx="310435" cy="582230"/>
              </a:xfrm>
              <a:custGeom>
                <a:avLst/>
                <a:gdLst/>
                <a:ahLst/>
                <a:cxnLst/>
                <a:rect l="l" t="t" r="r" b="b"/>
                <a:pathLst>
                  <a:path w="18575" h="34838" extrusionOk="0">
                    <a:moveTo>
                      <a:pt x="370" y="0"/>
                    </a:moveTo>
                    <a:cubicBezTo>
                      <a:pt x="168" y="0"/>
                      <a:pt x="1" y="167"/>
                      <a:pt x="1" y="369"/>
                    </a:cubicBezTo>
                    <a:lnTo>
                      <a:pt x="1" y="6918"/>
                    </a:lnTo>
                    <a:cubicBezTo>
                      <a:pt x="1" y="7120"/>
                      <a:pt x="168" y="7287"/>
                      <a:pt x="370" y="7287"/>
                    </a:cubicBezTo>
                    <a:cubicBezTo>
                      <a:pt x="572" y="7287"/>
                      <a:pt x="739" y="7120"/>
                      <a:pt x="739" y="6918"/>
                    </a:cubicBezTo>
                    <a:lnTo>
                      <a:pt x="739" y="738"/>
                    </a:lnTo>
                    <a:lnTo>
                      <a:pt x="17848" y="738"/>
                    </a:lnTo>
                    <a:lnTo>
                      <a:pt x="17848" y="34481"/>
                    </a:lnTo>
                    <a:cubicBezTo>
                      <a:pt x="17848" y="34683"/>
                      <a:pt x="18003" y="34838"/>
                      <a:pt x="18206" y="34838"/>
                    </a:cubicBezTo>
                    <a:cubicBezTo>
                      <a:pt x="18408" y="34838"/>
                      <a:pt x="18575" y="34683"/>
                      <a:pt x="18575" y="34481"/>
                    </a:cubicBezTo>
                    <a:lnTo>
                      <a:pt x="18575" y="369"/>
                    </a:lnTo>
                    <a:cubicBezTo>
                      <a:pt x="18575" y="167"/>
                      <a:pt x="18408" y="0"/>
                      <a:pt x="1820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449" name="Google Shape;2035;p36">
                <a:extLst>
                  <a:ext uri="{FF2B5EF4-FFF2-40B4-BE49-F238E27FC236}">
                    <a16:creationId xmlns:a16="http://schemas.microsoft.com/office/drawing/2014/main" id="{D5B5146B-06B2-4A2F-980B-C00DA845318F}"/>
                  </a:ext>
                </a:extLst>
              </p:cNvPr>
              <p:cNvSpPr/>
              <p:nvPr/>
            </p:nvSpPr>
            <p:spPr>
              <a:xfrm>
                <a:off x="4802202" y="1861079"/>
                <a:ext cx="12150" cy="157214"/>
              </a:xfrm>
              <a:custGeom>
                <a:avLst/>
                <a:gdLst/>
                <a:ahLst/>
                <a:cxnLst/>
                <a:rect l="l" t="t" r="r" b="b"/>
                <a:pathLst>
                  <a:path w="727" h="9407" extrusionOk="0">
                    <a:moveTo>
                      <a:pt x="358" y="1"/>
                    </a:moveTo>
                    <a:cubicBezTo>
                      <a:pt x="155" y="1"/>
                      <a:pt x="1" y="167"/>
                      <a:pt x="1" y="370"/>
                    </a:cubicBezTo>
                    <a:lnTo>
                      <a:pt x="1" y="9037"/>
                    </a:lnTo>
                    <a:cubicBezTo>
                      <a:pt x="1" y="9240"/>
                      <a:pt x="155" y="9406"/>
                      <a:pt x="358" y="9406"/>
                    </a:cubicBezTo>
                    <a:cubicBezTo>
                      <a:pt x="560" y="9406"/>
                      <a:pt x="727" y="9240"/>
                      <a:pt x="727" y="9037"/>
                    </a:cubicBezTo>
                    <a:lnTo>
                      <a:pt x="727" y="370"/>
                    </a:lnTo>
                    <a:cubicBezTo>
                      <a:pt x="727" y="167"/>
                      <a:pt x="560" y="1"/>
                      <a:pt x="3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450" name="Google Shape;2036;p36">
                <a:extLst>
                  <a:ext uri="{FF2B5EF4-FFF2-40B4-BE49-F238E27FC236}">
                    <a16:creationId xmlns:a16="http://schemas.microsoft.com/office/drawing/2014/main" id="{3A1800E5-566A-4544-B751-500997FAC37B}"/>
                  </a:ext>
                </a:extLst>
              </p:cNvPr>
              <p:cNvSpPr/>
              <p:nvPr/>
            </p:nvSpPr>
            <p:spPr>
              <a:xfrm>
                <a:off x="4802202" y="1767961"/>
                <a:ext cx="12150" cy="69858"/>
              </a:xfrm>
              <a:custGeom>
                <a:avLst/>
                <a:gdLst/>
                <a:ahLst/>
                <a:cxnLst/>
                <a:rect l="l" t="t" r="r" b="b"/>
                <a:pathLst>
                  <a:path w="727" h="4180" extrusionOk="0">
                    <a:moveTo>
                      <a:pt x="358" y="0"/>
                    </a:moveTo>
                    <a:cubicBezTo>
                      <a:pt x="155" y="0"/>
                      <a:pt x="1" y="167"/>
                      <a:pt x="1" y="370"/>
                    </a:cubicBezTo>
                    <a:lnTo>
                      <a:pt x="1" y="3810"/>
                    </a:lnTo>
                    <a:cubicBezTo>
                      <a:pt x="1" y="4013"/>
                      <a:pt x="155" y="4180"/>
                      <a:pt x="358" y="4180"/>
                    </a:cubicBezTo>
                    <a:cubicBezTo>
                      <a:pt x="560" y="4180"/>
                      <a:pt x="727" y="4013"/>
                      <a:pt x="727" y="3810"/>
                    </a:cubicBezTo>
                    <a:lnTo>
                      <a:pt x="727" y="370"/>
                    </a:lnTo>
                    <a:cubicBezTo>
                      <a:pt x="727" y="167"/>
                      <a:pt x="560" y="0"/>
                      <a:pt x="35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451" name="Google Shape;2037;p36">
                <a:extLst>
                  <a:ext uri="{FF2B5EF4-FFF2-40B4-BE49-F238E27FC236}">
                    <a16:creationId xmlns:a16="http://schemas.microsoft.com/office/drawing/2014/main" id="{BB6C015D-2062-400F-B2B6-C7830D75B9C6}"/>
                  </a:ext>
                </a:extLst>
              </p:cNvPr>
              <p:cNvSpPr/>
              <p:nvPr/>
            </p:nvSpPr>
            <p:spPr>
              <a:xfrm>
                <a:off x="4571795" y="1474466"/>
                <a:ext cx="61886" cy="71646"/>
              </a:xfrm>
              <a:custGeom>
                <a:avLst/>
                <a:gdLst/>
                <a:ahLst/>
                <a:cxnLst/>
                <a:rect l="l" t="t" r="r" b="b"/>
                <a:pathLst>
                  <a:path w="3703" h="4287" extrusionOk="0">
                    <a:moveTo>
                      <a:pt x="2965" y="739"/>
                    </a:moveTo>
                    <a:lnTo>
                      <a:pt x="2965" y="3549"/>
                    </a:lnTo>
                    <a:lnTo>
                      <a:pt x="726" y="3549"/>
                    </a:lnTo>
                    <a:lnTo>
                      <a:pt x="726" y="739"/>
                    </a:lnTo>
                    <a:close/>
                    <a:moveTo>
                      <a:pt x="369" y="1"/>
                    </a:moveTo>
                    <a:cubicBezTo>
                      <a:pt x="167" y="1"/>
                      <a:pt x="0" y="167"/>
                      <a:pt x="0" y="370"/>
                    </a:cubicBezTo>
                    <a:lnTo>
                      <a:pt x="0" y="3918"/>
                    </a:lnTo>
                    <a:cubicBezTo>
                      <a:pt x="0" y="4120"/>
                      <a:pt x="167" y="4287"/>
                      <a:pt x="369" y="4287"/>
                    </a:cubicBezTo>
                    <a:lnTo>
                      <a:pt x="3334" y="4287"/>
                    </a:lnTo>
                    <a:cubicBezTo>
                      <a:pt x="3536" y="4287"/>
                      <a:pt x="3703" y="4120"/>
                      <a:pt x="3703" y="3918"/>
                    </a:cubicBezTo>
                    <a:lnTo>
                      <a:pt x="3703" y="370"/>
                    </a:lnTo>
                    <a:cubicBezTo>
                      <a:pt x="3703" y="167"/>
                      <a:pt x="3536" y="1"/>
                      <a:pt x="33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452" name="Google Shape;2038;p36">
                <a:extLst>
                  <a:ext uri="{FF2B5EF4-FFF2-40B4-BE49-F238E27FC236}">
                    <a16:creationId xmlns:a16="http://schemas.microsoft.com/office/drawing/2014/main" id="{59E9ADE0-6529-4A5F-83B8-7FA1BD519B64}"/>
                  </a:ext>
                </a:extLst>
              </p:cNvPr>
              <p:cNvSpPr/>
              <p:nvPr/>
            </p:nvSpPr>
            <p:spPr>
              <a:xfrm>
                <a:off x="4660736" y="1474466"/>
                <a:ext cx="61903" cy="71646"/>
              </a:xfrm>
              <a:custGeom>
                <a:avLst/>
                <a:gdLst/>
                <a:ahLst/>
                <a:cxnLst/>
                <a:rect l="l" t="t" r="r" b="b"/>
                <a:pathLst>
                  <a:path w="3704" h="4287" extrusionOk="0">
                    <a:moveTo>
                      <a:pt x="2965" y="739"/>
                    </a:moveTo>
                    <a:lnTo>
                      <a:pt x="2965" y="3549"/>
                    </a:lnTo>
                    <a:lnTo>
                      <a:pt x="727" y="3549"/>
                    </a:lnTo>
                    <a:lnTo>
                      <a:pt x="727" y="739"/>
                    </a:lnTo>
                    <a:close/>
                    <a:moveTo>
                      <a:pt x="369" y="1"/>
                    </a:moveTo>
                    <a:cubicBezTo>
                      <a:pt x="167" y="1"/>
                      <a:pt x="0" y="167"/>
                      <a:pt x="0" y="370"/>
                    </a:cubicBezTo>
                    <a:lnTo>
                      <a:pt x="0" y="3918"/>
                    </a:lnTo>
                    <a:cubicBezTo>
                      <a:pt x="0" y="4120"/>
                      <a:pt x="167" y="4287"/>
                      <a:pt x="369" y="4287"/>
                    </a:cubicBezTo>
                    <a:lnTo>
                      <a:pt x="3334" y="4287"/>
                    </a:lnTo>
                    <a:cubicBezTo>
                      <a:pt x="3536" y="4287"/>
                      <a:pt x="3703" y="4120"/>
                      <a:pt x="3703" y="3918"/>
                    </a:cubicBezTo>
                    <a:lnTo>
                      <a:pt x="3703" y="370"/>
                    </a:lnTo>
                    <a:cubicBezTo>
                      <a:pt x="3703" y="167"/>
                      <a:pt x="3536" y="1"/>
                      <a:pt x="33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453" name="Google Shape;2039;p36">
                <a:extLst>
                  <a:ext uri="{FF2B5EF4-FFF2-40B4-BE49-F238E27FC236}">
                    <a16:creationId xmlns:a16="http://schemas.microsoft.com/office/drawing/2014/main" id="{E59676E8-2121-470D-8BA6-837E9045FD3C}"/>
                  </a:ext>
                </a:extLst>
              </p:cNvPr>
              <p:cNvSpPr/>
              <p:nvPr/>
            </p:nvSpPr>
            <p:spPr>
              <a:xfrm>
                <a:off x="4750278" y="1474466"/>
                <a:ext cx="61886" cy="71646"/>
              </a:xfrm>
              <a:custGeom>
                <a:avLst/>
                <a:gdLst/>
                <a:ahLst/>
                <a:cxnLst/>
                <a:rect l="l" t="t" r="r" b="b"/>
                <a:pathLst>
                  <a:path w="3703" h="4287" extrusionOk="0">
                    <a:moveTo>
                      <a:pt x="2965" y="739"/>
                    </a:moveTo>
                    <a:lnTo>
                      <a:pt x="2965" y="3549"/>
                    </a:lnTo>
                    <a:lnTo>
                      <a:pt x="738" y="3549"/>
                    </a:lnTo>
                    <a:lnTo>
                      <a:pt x="738" y="739"/>
                    </a:lnTo>
                    <a:close/>
                    <a:moveTo>
                      <a:pt x="369" y="1"/>
                    </a:moveTo>
                    <a:cubicBezTo>
                      <a:pt x="167" y="1"/>
                      <a:pt x="0" y="167"/>
                      <a:pt x="0" y="370"/>
                    </a:cubicBezTo>
                    <a:lnTo>
                      <a:pt x="0" y="3918"/>
                    </a:lnTo>
                    <a:cubicBezTo>
                      <a:pt x="0" y="4120"/>
                      <a:pt x="167" y="4287"/>
                      <a:pt x="369" y="4287"/>
                    </a:cubicBezTo>
                    <a:lnTo>
                      <a:pt x="3334" y="4287"/>
                    </a:lnTo>
                    <a:cubicBezTo>
                      <a:pt x="3536" y="4287"/>
                      <a:pt x="3703" y="4120"/>
                      <a:pt x="3703" y="3918"/>
                    </a:cubicBezTo>
                    <a:lnTo>
                      <a:pt x="3703" y="370"/>
                    </a:lnTo>
                    <a:cubicBezTo>
                      <a:pt x="3703" y="167"/>
                      <a:pt x="3536" y="1"/>
                      <a:pt x="33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454" name="Google Shape;2040;p36">
                <a:extLst>
                  <a:ext uri="{FF2B5EF4-FFF2-40B4-BE49-F238E27FC236}">
                    <a16:creationId xmlns:a16="http://schemas.microsoft.com/office/drawing/2014/main" id="{88D7D68F-6E06-4124-A8AD-75A7C1149636}"/>
                  </a:ext>
                </a:extLst>
              </p:cNvPr>
              <p:cNvSpPr/>
              <p:nvPr/>
            </p:nvSpPr>
            <p:spPr>
              <a:xfrm>
                <a:off x="4660736" y="1577929"/>
                <a:ext cx="61903" cy="71463"/>
              </a:xfrm>
              <a:custGeom>
                <a:avLst/>
                <a:gdLst/>
                <a:ahLst/>
                <a:cxnLst/>
                <a:rect l="l" t="t" r="r" b="b"/>
                <a:pathLst>
                  <a:path w="3704" h="4276" extrusionOk="0">
                    <a:moveTo>
                      <a:pt x="2965" y="727"/>
                    </a:moveTo>
                    <a:lnTo>
                      <a:pt x="2965" y="3537"/>
                    </a:lnTo>
                    <a:lnTo>
                      <a:pt x="727" y="3537"/>
                    </a:lnTo>
                    <a:lnTo>
                      <a:pt x="727" y="727"/>
                    </a:lnTo>
                    <a:close/>
                    <a:moveTo>
                      <a:pt x="369" y="1"/>
                    </a:moveTo>
                    <a:cubicBezTo>
                      <a:pt x="167" y="1"/>
                      <a:pt x="0" y="156"/>
                      <a:pt x="0" y="358"/>
                    </a:cubicBezTo>
                    <a:lnTo>
                      <a:pt x="0" y="3906"/>
                    </a:lnTo>
                    <a:cubicBezTo>
                      <a:pt x="0" y="4109"/>
                      <a:pt x="167" y="4275"/>
                      <a:pt x="369" y="4275"/>
                    </a:cubicBezTo>
                    <a:lnTo>
                      <a:pt x="3334" y="4275"/>
                    </a:lnTo>
                    <a:cubicBezTo>
                      <a:pt x="3536" y="4275"/>
                      <a:pt x="3703" y="4109"/>
                      <a:pt x="3703" y="3906"/>
                    </a:cubicBezTo>
                    <a:lnTo>
                      <a:pt x="3703" y="358"/>
                    </a:lnTo>
                    <a:cubicBezTo>
                      <a:pt x="3703" y="156"/>
                      <a:pt x="3536" y="1"/>
                      <a:pt x="33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455" name="Google Shape;2041;p36">
                <a:extLst>
                  <a:ext uri="{FF2B5EF4-FFF2-40B4-BE49-F238E27FC236}">
                    <a16:creationId xmlns:a16="http://schemas.microsoft.com/office/drawing/2014/main" id="{2863227A-F7F8-4986-B3E0-90FA09161FDD}"/>
                  </a:ext>
                </a:extLst>
              </p:cNvPr>
              <p:cNvSpPr/>
              <p:nvPr/>
            </p:nvSpPr>
            <p:spPr>
              <a:xfrm>
                <a:off x="4750278" y="1577929"/>
                <a:ext cx="61886" cy="71463"/>
              </a:xfrm>
              <a:custGeom>
                <a:avLst/>
                <a:gdLst/>
                <a:ahLst/>
                <a:cxnLst/>
                <a:rect l="l" t="t" r="r" b="b"/>
                <a:pathLst>
                  <a:path w="3703" h="4276" extrusionOk="0">
                    <a:moveTo>
                      <a:pt x="2965" y="727"/>
                    </a:moveTo>
                    <a:lnTo>
                      <a:pt x="2965" y="3537"/>
                    </a:lnTo>
                    <a:lnTo>
                      <a:pt x="738" y="3537"/>
                    </a:lnTo>
                    <a:lnTo>
                      <a:pt x="738" y="727"/>
                    </a:lnTo>
                    <a:close/>
                    <a:moveTo>
                      <a:pt x="369" y="1"/>
                    </a:moveTo>
                    <a:cubicBezTo>
                      <a:pt x="167" y="1"/>
                      <a:pt x="0" y="156"/>
                      <a:pt x="0" y="358"/>
                    </a:cubicBezTo>
                    <a:lnTo>
                      <a:pt x="0" y="3906"/>
                    </a:lnTo>
                    <a:cubicBezTo>
                      <a:pt x="0" y="4109"/>
                      <a:pt x="167" y="4275"/>
                      <a:pt x="369" y="4275"/>
                    </a:cubicBezTo>
                    <a:lnTo>
                      <a:pt x="3334" y="4275"/>
                    </a:lnTo>
                    <a:cubicBezTo>
                      <a:pt x="3536" y="4275"/>
                      <a:pt x="3703" y="4109"/>
                      <a:pt x="3703" y="3906"/>
                    </a:cubicBezTo>
                    <a:lnTo>
                      <a:pt x="3703" y="358"/>
                    </a:lnTo>
                    <a:cubicBezTo>
                      <a:pt x="3703" y="156"/>
                      <a:pt x="3536" y="1"/>
                      <a:pt x="33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456" name="Google Shape;2042;p36">
                <a:extLst>
                  <a:ext uri="{FF2B5EF4-FFF2-40B4-BE49-F238E27FC236}">
                    <a16:creationId xmlns:a16="http://schemas.microsoft.com/office/drawing/2014/main" id="{87B04AF2-148E-4330-8DDC-FB0DD79F0DC1}"/>
                  </a:ext>
                </a:extLst>
              </p:cNvPr>
              <p:cNvSpPr/>
              <p:nvPr/>
            </p:nvSpPr>
            <p:spPr>
              <a:xfrm>
                <a:off x="4750278" y="1675042"/>
                <a:ext cx="61886" cy="71446"/>
              </a:xfrm>
              <a:custGeom>
                <a:avLst/>
                <a:gdLst/>
                <a:ahLst/>
                <a:cxnLst/>
                <a:rect l="l" t="t" r="r" b="b"/>
                <a:pathLst>
                  <a:path w="3703" h="4275" extrusionOk="0">
                    <a:moveTo>
                      <a:pt x="2965" y="727"/>
                    </a:moveTo>
                    <a:lnTo>
                      <a:pt x="2965" y="3536"/>
                    </a:lnTo>
                    <a:lnTo>
                      <a:pt x="738" y="3536"/>
                    </a:lnTo>
                    <a:lnTo>
                      <a:pt x="738" y="727"/>
                    </a:lnTo>
                    <a:close/>
                    <a:moveTo>
                      <a:pt x="369" y="0"/>
                    </a:moveTo>
                    <a:cubicBezTo>
                      <a:pt x="167" y="0"/>
                      <a:pt x="0" y="167"/>
                      <a:pt x="0" y="369"/>
                    </a:cubicBezTo>
                    <a:lnTo>
                      <a:pt x="0" y="3905"/>
                    </a:lnTo>
                    <a:cubicBezTo>
                      <a:pt x="0" y="4108"/>
                      <a:pt x="167" y="4275"/>
                      <a:pt x="369" y="4275"/>
                    </a:cubicBezTo>
                    <a:lnTo>
                      <a:pt x="3334" y="4275"/>
                    </a:lnTo>
                    <a:cubicBezTo>
                      <a:pt x="3536" y="4275"/>
                      <a:pt x="3703" y="4108"/>
                      <a:pt x="3703" y="3905"/>
                    </a:cubicBezTo>
                    <a:lnTo>
                      <a:pt x="3703" y="369"/>
                    </a:lnTo>
                    <a:cubicBezTo>
                      <a:pt x="3703" y="167"/>
                      <a:pt x="3536" y="0"/>
                      <a:pt x="33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457" name="Google Shape;2043;p36">
                <a:extLst>
                  <a:ext uri="{FF2B5EF4-FFF2-40B4-BE49-F238E27FC236}">
                    <a16:creationId xmlns:a16="http://schemas.microsoft.com/office/drawing/2014/main" id="{710AB6DC-65C8-4319-ABF5-3D46A586DF99}"/>
                  </a:ext>
                </a:extLst>
              </p:cNvPr>
              <p:cNvSpPr/>
              <p:nvPr/>
            </p:nvSpPr>
            <p:spPr>
              <a:xfrm>
                <a:off x="4226961" y="1656977"/>
                <a:ext cx="160791" cy="152385"/>
              </a:xfrm>
              <a:custGeom>
                <a:avLst/>
                <a:gdLst/>
                <a:ahLst/>
                <a:cxnLst/>
                <a:rect l="l" t="t" r="r" b="b"/>
                <a:pathLst>
                  <a:path w="9621" h="9118" extrusionOk="0">
                    <a:moveTo>
                      <a:pt x="4811" y="1176"/>
                    </a:moveTo>
                    <a:lnTo>
                      <a:pt x="5847" y="3272"/>
                    </a:lnTo>
                    <a:cubicBezTo>
                      <a:pt x="5906" y="3379"/>
                      <a:pt x="6013" y="3462"/>
                      <a:pt x="6132" y="3474"/>
                    </a:cubicBezTo>
                    <a:lnTo>
                      <a:pt x="8442" y="3808"/>
                    </a:lnTo>
                    <a:lnTo>
                      <a:pt x="6763" y="5439"/>
                    </a:lnTo>
                    <a:cubicBezTo>
                      <a:pt x="6680" y="5534"/>
                      <a:pt x="6644" y="5653"/>
                      <a:pt x="6656" y="5772"/>
                    </a:cubicBezTo>
                    <a:lnTo>
                      <a:pt x="7061" y="8070"/>
                    </a:lnTo>
                    <a:lnTo>
                      <a:pt x="4989" y="6987"/>
                    </a:lnTo>
                    <a:cubicBezTo>
                      <a:pt x="4930" y="6963"/>
                      <a:pt x="4870" y="6939"/>
                      <a:pt x="4811" y="6939"/>
                    </a:cubicBezTo>
                    <a:cubicBezTo>
                      <a:pt x="4751" y="6939"/>
                      <a:pt x="4704" y="6963"/>
                      <a:pt x="4644" y="6987"/>
                    </a:cubicBezTo>
                    <a:lnTo>
                      <a:pt x="2572" y="8070"/>
                    </a:lnTo>
                    <a:lnTo>
                      <a:pt x="2965" y="5772"/>
                    </a:lnTo>
                    <a:cubicBezTo>
                      <a:pt x="2989" y="5653"/>
                      <a:pt x="2953" y="5534"/>
                      <a:pt x="2858" y="5439"/>
                    </a:cubicBezTo>
                    <a:lnTo>
                      <a:pt x="1191" y="3808"/>
                    </a:lnTo>
                    <a:lnTo>
                      <a:pt x="3501" y="3474"/>
                    </a:lnTo>
                    <a:cubicBezTo>
                      <a:pt x="3620" y="3462"/>
                      <a:pt x="3727" y="3379"/>
                      <a:pt x="3775" y="3272"/>
                    </a:cubicBezTo>
                    <a:lnTo>
                      <a:pt x="4811" y="1176"/>
                    </a:lnTo>
                    <a:close/>
                    <a:moveTo>
                      <a:pt x="4817" y="1"/>
                    </a:moveTo>
                    <a:cubicBezTo>
                      <a:pt x="4683" y="1"/>
                      <a:pt x="4549" y="63"/>
                      <a:pt x="4489" y="188"/>
                    </a:cubicBezTo>
                    <a:lnTo>
                      <a:pt x="3203" y="2772"/>
                    </a:lnTo>
                    <a:lnTo>
                      <a:pt x="346" y="3189"/>
                    </a:lnTo>
                    <a:cubicBezTo>
                      <a:pt x="203" y="3212"/>
                      <a:pt x="96" y="3308"/>
                      <a:pt x="48" y="3439"/>
                    </a:cubicBezTo>
                    <a:cubicBezTo>
                      <a:pt x="1" y="3570"/>
                      <a:pt x="48" y="3724"/>
                      <a:pt x="144" y="3820"/>
                    </a:cubicBezTo>
                    <a:lnTo>
                      <a:pt x="2215" y="5832"/>
                    </a:lnTo>
                    <a:lnTo>
                      <a:pt x="1727" y="8689"/>
                    </a:lnTo>
                    <a:cubicBezTo>
                      <a:pt x="1703" y="8820"/>
                      <a:pt x="1751" y="8963"/>
                      <a:pt x="1870" y="9046"/>
                    </a:cubicBezTo>
                    <a:cubicBezTo>
                      <a:pt x="1930" y="9093"/>
                      <a:pt x="2004" y="9117"/>
                      <a:pt x="2079" y="9117"/>
                    </a:cubicBezTo>
                    <a:cubicBezTo>
                      <a:pt x="2139" y="9117"/>
                      <a:pt x="2198" y="9102"/>
                      <a:pt x="2251" y="9070"/>
                    </a:cubicBezTo>
                    <a:lnTo>
                      <a:pt x="4811" y="7725"/>
                    </a:lnTo>
                    <a:lnTo>
                      <a:pt x="7371" y="9070"/>
                    </a:lnTo>
                    <a:cubicBezTo>
                      <a:pt x="7430" y="9106"/>
                      <a:pt x="7490" y="9118"/>
                      <a:pt x="7549" y="9118"/>
                    </a:cubicBezTo>
                    <a:cubicBezTo>
                      <a:pt x="7621" y="9118"/>
                      <a:pt x="7692" y="9094"/>
                      <a:pt x="7764" y="9046"/>
                    </a:cubicBezTo>
                    <a:cubicBezTo>
                      <a:pt x="7871" y="8963"/>
                      <a:pt x="7930" y="8820"/>
                      <a:pt x="7906" y="8689"/>
                    </a:cubicBezTo>
                    <a:lnTo>
                      <a:pt x="7418" y="5832"/>
                    </a:lnTo>
                    <a:lnTo>
                      <a:pt x="9490" y="3820"/>
                    </a:lnTo>
                    <a:cubicBezTo>
                      <a:pt x="9585" y="3724"/>
                      <a:pt x="9621" y="3570"/>
                      <a:pt x="9585" y="3439"/>
                    </a:cubicBezTo>
                    <a:cubicBezTo>
                      <a:pt x="9538" y="3308"/>
                      <a:pt x="9418" y="3212"/>
                      <a:pt x="9288" y="3189"/>
                    </a:cubicBezTo>
                    <a:lnTo>
                      <a:pt x="6430" y="2772"/>
                    </a:lnTo>
                    <a:lnTo>
                      <a:pt x="5144" y="188"/>
                    </a:lnTo>
                    <a:cubicBezTo>
                      <a:pt x="5085" y="63"/>
                      <a:pt x="4951" y="1"/>
                      <a:pt x="48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458" name="Google Shape;2044;p36">
                <a:extLst>
                  <a:ext uri="{FF2B5EF4-FFF2-40B4-BE49-F238E27FC236}">
                    <a16:creationId xmlns:a16="http://schemas.microsoft.com/office/drawing/2014/main" id="{F42E9904-CCCA-4C34-A424-6B46D9A7C5F9}"/>
                  </a:ext>
                </a:extLst>
              </p:cNvPr>
              <p:cNvSpPr/>
              <p:nvPr/>
            </p:nvSpPr>
            <p:spPr>
              <a:xfrm>
                <a:off x="4301379" y="1605989"/>
                <a:ext cx="12150" cy="32857"/>
              </a:xfrm>
              <a:custGeom>
                <a:avLst/>
                <a:gdLst/>
                <a:ahLst/>
                <a:cxnLst/>
                <a:rect l="l" t="t" r="r" b="b"/>
                <a:pathLst>
                  <a:path w="727" h="1966" extrusionOk="0">
                    <a:moveTo>
                      <a:pt x="358" y="1"/>
                    </a:moveTo>
                    <a:cubicBezTo>
                      <a:pt x="155" y="1"/>
                      <a:pt x="1" y="167"/>
                      <a:pt x="1" y="370"/>
                    </a:cubicBezTo>
                    <a:lnTo>
                      <a:pt x="1" y="1596"/>
                    </a:lnTo>
                    <a:cubicBezTo>
                      <a:pt x="1" y="1799"/>
                      <a:pt x="155" y="1965"/>
                      <a:pt x="358" y="1965"/>
                    </a:cubicBezTo>
                    <a:cubicBezTo>
                      <a:pt x="560" y="1965"/>
                      <a:pt x="727" y="1799"/>
                      <a:pt x="727" y="1596"/>
                    </a:cubicBezTo>
                    <a:lnTo>
                      <a:pt x="727" y="370"/>
                    </a:lnTo>
                    <a:cubicBezTo>
                      <a:pt x="727" y="167"/>
                      <a:pt x="560" y="1"/>
                      <a:pt x="3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459" name="Google Shape;2045;p36">
                <a:extLst>
                  <a:ext uri="{FF2B5EF4-FFF2-40B4-BE49-F238E27FC236}">
                    <a16:creationId xmlns:a16="http://schemas.microsoft.com/office/drawing/2014/main" id="{6B66C8AB-8897-45EC-8B2D-4BDAAF2BC9BC}"/>
                  </a:ext>
                </a:extLst>
              </p:cNvPr>
              <p:cNvSpPr/>
              <p:nvPr/>
            </p:nvSpPr>
            <p:spPr>
              <a:xfrm>
                <a:off x="4301379" y="1557641"/>
                <a:ext cx="12150" cy="36433"/>
              </a:xfrm>
              <a:custGeom>
                <a:avLst/>
                <a:gdLst/>
                <a:ahLst/>
                <a:cxnLst/>
                <a:rect l="l" t="t" r="r" b="b"/>
                <a:pathLst>
                  <a:path w="727" h="2180" extrusionOk="0">
                    <a:moveTo>
                      <a:pt x="358" y="1"/>
                    </a:moveTo>
                    <a:cubicBezTo>
                      <a:pt x="155" y="1"/>
                      <a:pt x="1" y="167"/>
                      <a:pt x="1" y="370"/>
                    </a:cubicBezTo>
                    <a:lnTo>
                      <a:pt x="1" y="1822"/>
                    </a:lnTo>
                    <a:cubicBezTo>
                      <a:pt x="1" y="2025"/>
                      <a:pt x="155" y="2179"/>
                      <a:pt x="358" y="2179"/>
                    </a:cubicBezTo>
                    <a:cubicBezTo>
                      <a:pt x="560" y="2179"/>
                      <a:pt x="727" y="2025"/>
                      <a:pt x="727" y="1822"/>
                    </a:cubicBezTo>
                    <a:lnTo>
                      <a:pt x="727" y="370"/>
                    </a:lnTo>
                    <a:cubicBezTo>
                      <a:pt x="727" y="167"/>
                      <a:pt x="560" y="1"/>
                      <a:pt x="3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460" name="Google Shape;2046;p36">
                <a:extLst>
                  <a:ext uri="{FF2B5EF4-FFF2-40B4-BE49-F238E27FC236}">
                    <a16:creationId xmlns:a16="http://schemas.microsoft.com/office/drawing/2014/main" id="{A5D68EE9-1DE9-49DC-A878-B06CA9DC0A34}"/>
                  </a:ext>
                </a:extLst>
              </p:cNvPr>
              <p:cNvSpPr/>
              <p:nvPr/>
            </p:nvSpPr>
            <p:spPr>
              <a:xfrm>
                <a:off x="4301379" y="1513071"/>
                <a:ext cx="32656" cy="32656"/>
              </a:xfrm>
              <a:custGeom>
                <a:avLst/>
                <a:gdLst/>
                <a:ahLst/>
                <a:cxnLst/>
                <a:rect l="l" t="t" r="r" b="b"/>
                <a:pathLst>
                  <a:path w="1954" h="1954" extrusionOk="0">
                    <a:moveTo>
                      <a:pt x="358" y="1"/>
                    </a:moveTo>
                    <a:cubicBezTo>
                      <a:pt x="155" y="1"/>
                      <a:pt x="1" y="167"/>
                      <a:pt x="1" y="370"/>
                    </a:cubicBezTo>
                    <a:lnTo>
                      <a:pt x="1" y="1584"/>
                    </a:lnTo>
                    <a:cubicBezTo>
                      <a:pt x="1" y="1786"/>
                      <a:pt x="155" y="1953"/>
                      <a:pt x="358" y="1953"/>
                    </a:cubicBezTo>
                    <a:cubicBezTo>
                      <a:pt x="560" y="1953"/>
                      <a:pt x="727" y="1786"/>
                      <a:pt x="727" y="1584"/>
                    </a:cubicBezTo>
                    <a:lnTo>
                      <a:pt x="727" y="727"/>
                    </a:lnTo>
                    <a:lnTo>
                      <a:pt x="1584" y="727"/>
                    </a:lnTo>
                    <a:cubicBezTo>
                      <a:pt x="1787" y="727"/>
                      <a:pt x="1953" y="572"/>
                      <a:pt x="1953" y="370"/>
                    </a:cubicBezTo>
                    <a:cubicBezTo>
                      <a:pt x="1953" y="167"/>
                      <a:pt x="1787" y="1"/>
                      <a:pt x="15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461" name="Google Shape;2047;p36">
                <a:extLst>
                  <a:ext uri="{FF2B5EF4-FFF2-40B4-BE49-F238E27FC236}">
                    <a16:creationId xmlns:a16="http://schemas.microsoft.com/office/drawing/2014/main" id="{126DA43A-6A8A-4D45-8C1B-D1F017B8F647}"/>
                  </a:ext>
                </a:extLst>
              </p:cNvPr>
              <p:cNvSpPr/>
              <p:nvPr/>
            </p:nvSpPr>
            <p:spPr>
              <a:xfrm>
                <a:off x="4353704" y="1513071"/>
                <a:ext cx="108464" cy="12150"/>
              </a:xfrm>
              <a:custGeom>
                <a:avLst/>
                <a:gdLst/>
                <a:ahLst/>
                <a:cxnLst/>
                <a:rect l="l" t="t" r="r" b="b"/>
                <a:pathLst>
                  <a:path w="6490" h="727" extrusionOk="0">
                    <a:moveTo>
                      <a:pt x="370" y="1"/>
                    </a:moveTo>
                    <a:cubicBezTo>
                      <a:pt x="168" y="1"/>
                      <a:pt x="1" y="167"/>
                      <a:pt x="1" y="370"/>
                    </a:cubicBezTo>
                    <a:cubicBezTo>
                      <a:pt x="1" y="572"/>
                      <a:pt x="168" y="727"/>
                      <a:pt x="370" y="727"/>
                    </a:cubicBezTo>
                    <a:lnTo>
                      <a:pt x="2287" y="727"/>
                    </a:lnTo>
                    <a:cubicBezTo>
                      <a:pt x="2489" y="727"/>
                      <a:pt x="2656" y="572"/>
                      <a:pt x="2656" y="370"/>
                    </a:cubicBezTo>
                    <a:cubicBezTo>
                      <a:pt x="2656" y="167"/>
                      <a:pt x="2489" y="1"/>
                      <a:pt x="2287" y="1"/>
                    </a:cubicBezTo>
                    <a:close/>
                    <a:moveTo>
                      <a:pt x="4204" y="1"/>
                    </a:moveTo>
                    <a:cubicBezTo>
                      <a:pt x="4001" y="1"/>
                      <a:pt x="3835" y="167"/>
                      <a:pt x="3835" y="370"/>
                    </a:cubicBezTo>
                    <a:cubicBezTo>
                      <a:pt x="3835" y="572"/>
                      <a:pt x="4001" y="727"/>
                      <a:pt x="4204" y="727"/>
                    </a:cubicBezTo>
                    <a:lnTo>
                      <a:pt x="6121" y="727"/>
                    </a:lnTo>
                    <a:cubicBezTo>
                      <a:pt x="6323" y="727"/>
                      <a:pt x="6490" y="572"/>
                      <a:pt x="6490" y="370"/>
                    </a:cubicBezTo>
                    <a:cubicBezTo>
                      <a:pt x="6490" y="167"/>
                      <a:pt x="6323" y="1"/>
                      <a:pt x="612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462" name="Google Shape;2048;p36">
                <a:extLst>
                  <a:ext uri="{FF2B5EF4-FFF2-40B4-BE49-F238E27FC236}">
                    <a16:creationId xmlns:a16="http://schemas.microsoft.com/office/drawing/2014/main" id="{B4C9523B-1AAD-421E-B1E8-518DF66A9170}"/>
                  </a:ext>
                </a:extLst>
              </p:cNvPr>
              <p:cNvSpPr/>
              <p:nvPr/>
            </p:nvSpPr>
            <p:spPr>
              <a:xfrm>
                <a:off x="4481851" y="1513071"/>
                <a:ext cx="32857" cy="12150"/>
              </a:xfrm>
              <a:custGeom>
                <a:avLst/>
                <a:gdLst/>
                <a:ahLst/>
                <a:cxnLst/>
                <a:rect l="l" t="t" r="r" b="b"/>
                <a:pathLst>
                  <a:path w="1966" h="727" extrusionOk="0">
                    <a:moveTo>
                      <a:pt x="370" y="1"/>
                    </a:moveTo>
                    <a:cubicBezTo>
                      <a:pt x="167" y="1"/>
                      <a:pt x="1" y="167"/>
                      <a:pt x="1" y="370"/>
                    </a:cubicBezTo>
                    <a:cubicBezTo>
                      <a:pt x="1" y="572"/>
                      <a:pt x="167" y="727"/>
                      <a:pt x="370" y="727"/>
                    </a:cubicBezTo>
                    <a:lnTo>
                      <a:pt x="1596" y="727"/>
                    </a:lnTo>
                    <a:cubicBezTo>
                      <a:pt x="1798" y="727"/>
                      <a:pt x="1965" y="572"/>
                      <a:pt x="1965" y="370"/>
                    </a:cubicBezTo>
                    <a:cubicBezTo>
                      <a:pt x="1965" y="167"/>
                      <a:pt x="1798" y="1"/>
                      <a:pt x="159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463" name="Google Shape;2049;p36">
                <a:extLst>
                  <a:ext uri="{FF2B5EF4-FFF2-40B4-BE49-F238E27FC236}">
                    <a16:creationId xmlns:a16="http://schemas.microsoft.com/office/drawing/2014/main" id="{BCB34857-785B-4CC3-BE56-C71B8B950EFF}"/>
                  </a:ext>
                </a:extLst>
              </p:cNvPr>
              <p:cNvSpPr/>
              <p:nvPr/>
            </p:nvSpPr>
            <p:spPr>
              <a:xfrm>
                <a:off x="4301379" y="1799997"/>
                <a:ext cx="33843" cy="195219"/>
              </a:xfrm>
              <a:custGeom>
                <a:avLst/>
                <a:gdLst/>
                <a:ahLst/>
                <a:cxnLst/>
                <a:rect l="l" t="t" r="r" b="b"/>
                <a:pathLst>
                  <a:path w="2025" h="11681" extrusionOk="0">
                    <a:moveTo>
                      <a:pt x="358" y="0"/>
                    </a:moveTo>
                    <a:cubicBezTo>
                      <a:pt x="155" y="0"/>
                      <a:pt x="1" y="167"/>
                      <a:pt x="1" y="369"/>
                    </a:cubicBezTo>
                    <a:lnTo>
                      <a:pt x="1" y="2822"/>
                    </a:lnTo>
                    <a:cubicBezTo>
                      <a:pt x="1" y="3025"/>
                      <a:pt x="155" y="3179"/>
                      <a:pt x="358" y="3179"/>
                    </a:cubicBezTo>
                    <a:cubicBezTo>
                      <a:pt x="560" y="3179"/>
                      <a:pt x="727" y="3025"/>
                      <a:pt x="727" y="2822"/>
                    </a:cubicBezTo>
                    <a:lnTo>
                      <a:pt x="727" y="369"/>
                    </a:lnTo>
                    <a:cubicBezTo>
                      <a:pt x="727" y="167"/>
                      <a:pt x="560" y="0"/>
                      <a:pt x="358" y="0"/>
                    </a:cubicBezTo>
                    <a:close/>
                    <a:moveTo>
                      <a:pt x="358" y="4894"/>
                    </a:moveTo>
                    <a:cubicBezTo>
                      <a:pt x="155" y="4894"/>
                      <a:pt x="1" y="5060"/>
                      <a:pt x="1" y="5263"/>
                    </a:cubicBezTo>
                    <a:lnTo>
                      <a:pt x="1" y="7716"/>
                    </a:lnTo>
                    <a:cubicBezTo>
                      <a:pt x="1" y="7918"/>
                      <a:pt x="155" y="8085"/>
                      <a:pt x="358" y="8085"/>
                    </a:cubicBezTo>
                    <a:cubicBezTo>
                      <a:pt x="560" y="8085"/>
                      <a:pt x="727" y="7918"/>
                      <a:pt x="727" y="7716"/>
                    </a:cubicBezTo>
                    <a:lnTo>
                      <a:pt x="727" y="5263"/>
                    </a:lnTo>
                    <a:cubicBezTo>
                      <a:pt x="727" y="5060"/>
                      <a:pt x="560" y="4894"/>
                      <a:pt x="358" y="4894"/>
                    </a:cubicBezTo>
                    <a:close/>
                    <a:moveTo>
                      <a:pt x="358" y="9799"/>
                    </a:moveTo>
                    <a:cubicBezTo>
                      <a:pt x="155" y="9799"/>
                      <a:pt x="1" y="9954"/>
                      <a:pt x="1" y="10156"/>
                    </a:cubicBezTo>
                    <a:lnTo>
                      <a:pt x="1" y="11311"/>
                    </a:lnTo>
                    <a:cubicBezTo>
                      <a:pt x="1" y="11514"/>
                      <a:pt x="155" y="11680"/>
                      <a:pt x="358" y="11680"/>
                    </a:cubicBezTo>
                    <a:lnTo>
                      <a:pt x="1656" y="11680"/>
                    </a:lnTo>
                    <a:cubicBezTo>
                      <a:pt x="1858" y="11680"/>
                      <a:pt x="2025" y="11514"/>
                      <a:pt x="2025" y="11311"/>
                    </a:cubicBezTo>
                    <a:cubicBezTo>
                      <a:pt x="2025" y="11109"/>
                      <a:pt x="1858" y="10954"/>
                      <a:pt x="1656" y="10954"/>
                    </a:cubicBezTo>
                    <a:lnTo>
                      <a:pt x="727" y="10954"/>
                    </a:lnTo>
                    <a:lnTo>
                      <a:pt x="727" y="10156"/>
                    </a:lnTo>
                    <a:cubicBezTo>
                      <a:pt x="727" y="9954"/>
                      <a:pt x="560" y="9799"/>
                      <a:pt x="358" y="9799"/>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grpSp>
      </p:grpSp>
      <p:grpSp>
        <p:nvGrpSpPr>
          <p:cNvPr id="1422" name="Group 1421">
            <a:extLst>
              <a:ext uri="{FF2B5EF4-FFF2-40B4-BE49-F238E27FC236}">
                <a16:creationId xmlns:a16="http://schemas.microsoft.com/office/drawing/2014/main" id="{3010D6E4-637F-4C5D-B244-23A2EA4E4CFF}"/>
              </a:ext>
            </a:extLst>
          </p:cNvPr>
          <p:cNvGrpSpPr/>
          <p:nvPr/>
        </p:nvGrpSpPr>
        <p:grpSpPr>
          <a:xfrm>
            <a:off x="415170" y="3384092"/>
            <a:ext cx="6729984" cy="185355"/>
            <a:chOff x="415170" y="2378346"/>
            <a:chExt cx="6729984" cy="185355"/>
          </a:xfrm>
        </p:grpSpPr>
        <p:sp>
          <p:nvSpPr>
            <p:cNvPr id="68" name="Google Shape;2012;p36">
              <a:extLst>
                <a:ext uri="{FF2B5EF4-FFF2-40B4-BE49-F238E27FC236}">
                  <a16:creationId xmlns:a16="http://schemas.microsoft.com/office/drawing/2014/main" id="{7718C7C5-F030-47E0-9776-1CA331DADCD0}"/>
                </a:ext>
              </a:extLst>
            </p:cNvPr>
            <p:cNvSpPr/>
            <p:nvPr/>
          </p:nvSpPr>
          <p:spPr>
            <a:xfrm>
              <a:off x="415170" y="2472301"/>
              <a:ext cx="6729984" cy="91400"/>
            </a:xfrm>
            <a:custGeom>
              <a:avLst/>
              <a:gdLst/>
              <a:ahLst/>
              <a:cxnLst/>
              <a:rect l="l" t="t" r="r" b="b"/>
              <a:pathLst>
                <a:path w="132121" h="3656" extrusionOk="0">
                  <a:moveTo>
                    <a:pt x="0" y="3656"/>
                  </a:moveTo>
                  <a:lnTo>
                    <a:pt x="0" y="0"/>
                  </a:lnTo>
                  <a:lnTo>
                    <a:pt x="132121" y="0"/>
                  </a:lnTo>
                  <a:lnTo>
                    <a:pt x="132121" y="3557"/>
                  </a:lnTo>
                </a:path>
              </a:pathLst>
            </a:custGeom>
            <a:noFill/>
            <a:ln w="9525" cap="flat" cmpd="sng">
              <a:solidFill>
                <a:schemeClr val="accent6">
                  <a:lumMod val="75000"/>
                </a:schemeClr>
              </a:solidFill>
              <a:prstDash val="solid"/>
              <a:round/>
              <a:headEnd type="none" w="med" len="med"/>
              <a:tailEnd type="none" w="med" len="med"/>
            </a:ln>
          </p:spPr>
          <p:txBody>
            <a:bodyPr/>
            <a:lstStyle/>
            <a:p>
              <a:endParaRPr lang="en-US"/>
            </a:p>
          </p:txBody>
        </p:sp>
        <p:cxnSp>
          <p:nvCxnSpPr>
            <p:cNvPr id="69" name="Google Shape;2013;p36">
              <a:extLst>
                <a:ext uri="{FF2B5EF4-FFF2-40B4-BE49-F238E27FC236}">
                  <a16:creationId xmlns:a16="http://schemas.microsoft.com/office/drawing/2014/main" id="{A5E614A5-51F6-4294-B895-CBEB68418335}"/>
                </a:ext>
              </a:extLst>
            </p:cNvPr>
            <p:cNvCxnSpPr>
              <a:cxnSpLocks/>
            </p:cNvCxnSpPr>
            <p:nvPr/>
          </p:nvCxnSpPr>
          <p:spPr>
            <a:xfrm rot="10800000">
              <a:off x="3800538" y="2378346"/>
              <a:ext cx="0" cy="182880"/>
            </a:xfrm>
            <a:prstGeom prst="straightConnector1">
              <a:avLst/>
            </a:prstGeom>
            <a:noFill/>
            <a:ln w="9525" cap="flat" cmpd="sng">
              <a:solidFill>
                <a:schemeClr val="accent6">
                  <a:lumMod val="75000"/>
                </a:schemeClr>
              </a:solidFill>
              <a:prstDash val="solid"/>
              <a:round/>
              <a:headEnd type="none" w="med" len="med"/>
              <a:tailEnd type="none" w="med" len="med"/>
            </a:ln>
          </p:spPr>
        </p:cxnSp>
        <p:cxnSp>
          <p:nvCxnSpPr>
            <p:cNvPr id="1102" name="Google Shape;2013;p36">
              <a:extLst>
                <a:ext uri="{FF2B5EF4-FFF2-40B4-BE49-F238E27FC236}">
                  <a16:creationId xmlns:a16="http://schemas.microsoft.com/office/drawing/2014/main" id="{221203E2-FCC7-4A0F-820C-522CB97AF6A9}"/>
                </a:ext>
              </a:extLst>
            </p:cNvPr>
            <p:cNvCxnSpPr>
              <a:cxnSpLocks/>
            </p:cNvCxnSpPr>
            <p:nvPr/>
          </p:nvCxnSpPr>
          <p:spPr>
            <a:xfrm rot="10800000">
              <a:off x="5804845" y="2469078"/>
              <a:ext cx="0" cy="91440"/>
            </a:xfrm>
            <a:prstGeom prst="straightConnector1">
              <a:avLst/>
            </a:prstGeom>
            <a:noFill/>
            <a:ln w="9525" cap="flat" cmpd="sng">
              <a:solidFill>
                <a:schemeClr val="accent6">
                  <a:lumMod val="75000"/>
                </a:schemeClr>
              </a:solidFill>
              <a:prstDash val="solid"/>
              <a:round/>
              <a:headEnd type="none" w="med" len="med"/>
              <a:tailEnd type="none" w="med" len="med"/>
            </a:ln>
          </p:spPr>
        </p:cxnSp>
        <p:cxnSp>
          <p:nvCxnSpPr>
            <p:cNvPr id="1103" name="Google Shape;2013;p36">
              <a:extLst>
                <a:ext uri="{FF2B5EF4-FFF2-40B4-BE49-F238E27FC236}">
                  <a16:creationId xmlns:a16="http://schemas.microsoft.com/office/drawing/2014/main" id="{2A4745D7-C4D6-4AC1-BCDC-EC64E99C9CD7}"/>
                </a:ext>
              </a:extLst>
            </p:cNvPr>
            <p:cNvCxnSpPr>
              <a:cxnSpLocks/>
            </p:cNvCxnSpPr>
            <p:nvPr/>
          </p:nvCxnSpPr>
          <p:spPr>
            <a:xfrm rot="10800000">
              <a:off x="1568451" y="2466600"/>
              <a:ext cx="0" cy="91440"/>
            </a:xfrm>
            <a:prstGeom prst="straightConnector1">
              <a:avLst/>
            </a:prstGeom>
            <a:noFill/>
            <a:ln w="9525" cap="flat" cmpd="sng">
              <a:solidFill>
                <a:schemeClr val="accent6">
                  <a:lumMod val="75000"/>
                </a:schemeClr>
              </a:solidFill>
              <a:prstDash val="solid"/>
              <a:round/>
              <a:headEnd type="none" w="med" len="med"/>
              <a:tailEnd type="none" w="med" len="med"/>
            </a:ln>
          </p:spPr>
        </p:cxnSp>
      </p:grpSp>
      <p:grpSp>
        <p:nvGrpSpPr>
          <p:cNvPr id="1430" name="Group 1429">
            <a:extLst>
              <a:ext uri="{FF2B5EF4-FFF2-40B4-BE49-F238E27FC236}">
                <a16:creationId xmlns:a16="http://schemas.microsoft.com/office/drawing/2014/main" id="{EE93E46C-B9D4-4824-9391-43477116FDA6}"/>
              </a:ext>
            </a:extLst>
          </p:cNvPr>
          <p:cNvGrpSpPr/>
          <p:nvPr/>
        </p:nvGrpSpPr>
        <p:grpSpPr>
          <a:xfrm>
            <a:off x="1351967" y="5165263"/>
            <a:ext cx="1819169" cy="2116141"/>
            <a:chOff x="1351967" y="4206085"/>
            <a:chExt cx="1819169" cy="2116141"/>
          </a:xfrm>
        </p:grpSpPr>
        <p:grpSp>
          <p:nvGrpSpPr>
            <p:cNvPr id="1428" name="Group 1427">
              <a:extLst>
                <a:ext uri="{FF2B5EF4-FFF2-40B4-BE49-F238E27FC236}">
                  <a16:creationId xmlns:a16="http://schemas.microsoft.com/office/drawing/2014/main" id="{90EC39D4-9F41-4070-BEC3-F86235D49522}"/>
                </a:ext>
              </a:extLst>
            </p:cNvPr>
            <p:cNvGrpSpPr/>
            <p:nvPr/>
          </p:nvGrpSpPr>
          <p:grpSpPr>
            <a:xfrm>
              <a:off x="2985331" y="4206085"/>
              <a:ext cx="185805" cy="1828800"/>
              <a:chOff x="2985331" y="4206085"/>
              <a:chExt cx="185805" cy="1828800"/>
            </a:xfrm>
          </p:grpSpPr>
          <p:cxnSp>
            <p:nvCxnSpPr>
              <p:cNvPr id="1168" name="Straight Connector 1167">
                <a:extLst>
                  <a:ext uri="{FF2B5EF4-FFF2-40B4-BE49-F238E27FC236}">
                    <a16:creationId xmlns:a16="http://schemas.microsoft.com/office/drawing/2014/main" id="{FD89B6E8-D7F8-4D43-A823-0663C4062546}"/>
                  </a:ext>
                </a:extLst>
              </p:cNvPr>
              <p:cNvCxnSpPr>
                <a:cxnSpLocks/>
              </p:cNvCxnSpPr>
              <p:nvPr/>
            </p:nvCxnSpPr>
            <p:spPr>
              <a:xfrm>
                <a:off x="3168910" y="4206085"/>
                <a:ext cx="0" cy="182880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70" name="Google Shape;2050;p36">
                <a:extLst>
                  <a:ext uri="{FF2B5EF4-FFF2-40B4-BE49-F238E27FC236}">
                    <a16:creationId xmlns:a16="http://schemas.microsoft.com/office/drawing/2014/main" id="{E0C3DE11-8D24-4842-9C67-6EBC72985AD6}"/>
                  </a:ext>
                </a:extLst>
              </p:cNvPr>
              <p:cNvCxnSpPr>
                <a:cxnSpLocks/>
              </p:cNvCxnSpPr>
              <p:nvPr/>
            </p:nvCxnSpPr>
            <p:spPr>
              <a:xfrm rot="5400000">
                <a:off x="3074281" y="5943197"/>
                <a:ext cx="0" cy="177900"/>
              </a:xfrm>
              <a:prstGeom prst="straightConnector1">
                <a:avLst/>
              </a:prstGeom>
              <a:noFill/>
              <a:ln w="9525" cap="flat" cmpd="sng">
                <a:solidFill>
                  <a:schemeClr val="bg2">
                    <a:lumMod val="50000"/>
                  </a:schemeClr>
                </a:solidFill>
                <a:prstDash val="solid"/>
                <a:round/>
                <a:headEnd type="none" w="med" len="med"/>
                <a:tailEnd type="none" w="med" len="med"/>
              </a:ln>
            </p:spPr>
          </p:cxnSp>
          <p:cxnSp>
            <p:nvCxnSpPr>
              <p:cNvPr id="1196" name="Google Shape;2050;p36">
                <a:extLst>
                  <a:ext uri="{FF2B5EF4-FFF2-40B4-BE49-F238E27FC236}">
                    <a16:creationId xmlns:a16="http://schemas.microsoft.com/office/drawing/2014/main" id="{BFDB2660-3DF3-4242-BD56-21FB3DD0B8CD}"/>
                  </a:ext>
                </a:extLst>
              </p:cNvPr>
              <p:cNvCxnSpPr>
                <a:cxnSpLocks/>
              </p:cNvCxnSpPr>
              <p:nvPr/>
            </p:nvCxnSpPr>
            <p:spPr>
              <a:xfrm rot="5400000">
                <a:off x="3082186" y="5257750"/>
                <a:ext cx="0" cy="177900"/>
              </a:xfrm>
              <a:prstGeom prst="straightConnector1">
                <a:avLst/>
              </a:prstGeom>
              <a:noFill/>
              <a:ln w="9525" cap="flat" cmpd="sng">
                <a:solidFill>
                  <a:schemeClr val="bg2">
                    <a:lumMod val="50000"/>
                  </a:schemeClr>
                </a:solidFill>
                <a:prstDash val="solid"/>
                <a:round/>
                <a:headEnd type="none" w="med" len="med"/>
                <a:tailEnd type="none" w="med" len="med"/>
              </a:ln>
            </p:spPr>
          </p:cxnSp>
          <p:cxnSp>
            <p:nvCxnSpPr>
              <p:cNvPr id="1199" name="Google Shape;2050;p36">
                <a:extLst>
                  <a:ext uri="{FF2B5EF4-FFF2-40B4-BE49-F238E27FC236}">
                    <a16:creationId xmlns:a16="http://schemas.microsoft.com/office/drawing/2014/main" id="{6838E325-F339-46CC-B7AD-5D49B6055E74}"/>
                  </a:ext>
                </a:extLst>
              </p:cNvPr>
              <p:cNvCxnSpPr>
                <a:cxnSpLocks/>
              </p:cNvCxnSpPr>
              <p:nvPr/>
            </p:nvCxnSpPr>
            <p:spPr>
              <a:xfrm rot="5400000">
                <a:off x="3081118" y="4582902"/>
                <a:ext cx="0" cy="177900"/>
              </a:xfrm>
              <a:prstGeom prst="straightConnector1">
                <a:avLst/>
              </a:prstGeom>
              <a:noFill/>
              <a:ln w="9525" cap="flat" cmpd="sng">
                <a:solidFill>
                  <a:schemeClr val="bg2">
                    <a:lumMod val="50000"/>
                  </a:schemeClr>
                </a:solidFill>
                <a:prstDash val="solid"/>
                <a:round/>
                <a:headEnd type="none" w="med" len="med"/>
                <a:tailEnd type="none" w="med" len="med"/>
              </a:ln>
            </p:spPr>
          </p:cxnSp>
        </p:grpSp>
        <p:grpSp>
          <p:nvGrpSpPr>
            <p:cNvPr id="1417" name="Group 1416">
              <a:extLst>
                <a:ext uri="{FF2B5EF4-FFF2-40B4-BE49-F238E27FC236}">
                  <a16:creationId xmlns:a16="http://schemas.microsoft.com/office/drawing/2014/main" id="{6B305AD0-586D-46A1-945C-B908FEEBDDEC}"/>
                </a:ext>
              </a:extLst>
            </p:cNvPr>
            <p:cNvGrpSpPr/>
            <p:nvPr/>
          </p:nvGrpSpPr>
          <p:grpSpPr>
            <a:xfrm>
              <a:off x="1351967" y="4389959"/>
              <a:ext cx="1664283" cy="1932267"/>
              <a:chOff x="531425" y="4332142"/>
              <a:chExt cx="1664283" cy="1932267"/>
            </a:xfrm>
          </p:grpSpPr>
          <p:grpSp>
            <p:nvGrpSpPr>
              <p:cNvPr id="1413" name="Group 1412">
                <a:extLst>
                  <a:ext uri="{FF2B5EF4-FFF2-40B4-BE49-F238E27FC236}">
                    <a16:creationId xmlns:a16="http://schemas.microsoft.com/office/drawing/2014/main" id="{D122EF13-194B-4113-9BB4-F28158C3B089}"/>
                  </a:ext>
                </a:extLst>
              </p:cNvPr>
              <p:cNvGrpSpPr/>
              <p:nvPr/>
            </p:nvGrpSpPr>
            <p:grpSpPr>
              <a:xfrm>
                <a:off x="571528" y="4332142"/>
                <a:ext cx="1624180" cy="606684"/>
                <a:chOff x="1770272" y="4263101"/>
                <a:chExt cx="1624180" cy="606684"/>
              </a:xfrm>
            </p:grpSpPr>
            <p:grpSp>
              <p:nvGrpSpPr>
                <p:cNvPr id="1412" name="Group 1411">
                  <a:extLst>
                    <a:ext uri="{FF2B5EF4-FFF2-40B4-BE49-F238E27FC236}">
                      <a16:creationId xmlns:a16="http://schemas.microsoft.com/office/drawing/2014/main" id="{525C9E82-CDB3-4F6D-89AB-4810101F07D7}"/>
                    </a:ext>
                  </a:extLst>
                </p:cNvPr>
                <p:cNvGrpSpPr/>
                <p:nvPr/>
              </p:nvGrpSpPr>
              <p:grpSpPr>
                <a:xfrm>
                  <a:off x="1770272" y="4263101"/>
                  <a:ext cx="1624180" cy="594511"/>
                  <a:chOff x="1770272" y="4263101"/>
                  <a:chExt cx="1624180" cy="594511"/>
                </a:xfrm>
              </p:grpSpPr>
              <p:sp>
                <p:nvSpPr>
                  <p:cNvPr id="1133" name="Partial Circle 1132">
                    <a:extLst>
                      <a:ext uri="{FF2B5EF4-FFF2-40B4-BE49-F238E27FC236}">
                        <a16:creationId xmlns:a16="http://schemas.microsoft.com/office/drawing/2014/main" id="{E3B75777-06CC-47BA-B61B-63F282692EE9}"/>
                      </a:ext>
                    </a:extLst>
                  </p:cNvPr>
                  <p:cNvSpPr/>
                  <p:nvPr/>
                </p:nvSpPr>
                <p:spPr>
                  <a:xfrm>
                    <a:off x="2803414" y="4263101"/>
                    <a:ext cx="591038" cy="594511"/>
                  </a:xfrm>
                  <a:prstGeom prst="pie">
                    <a:avLst>
                      <a:gd name="adj1" fmla="val 16055261"/>
                      <a:gd name="adj2" fmla="val 5383868"/>
                    </a:avLst>
                  </a:prstGeom>
                  <a:solidFill>
                    <a:schemeClr val="accent4">
                      <a:lumMod val="75000"/>
                    </a:schemeClr>
                  </a:solidFill>
                  <a:ln>
                    <a:noFill/>
                  </a:ln>
                </p:spPr>
                <p:txBody>
                  <a:bodyPr spcFirstLastPara="1" wrap="square" lIns="91425" tIns="91425" rIns="91425" bIns="91425" anchor="ctr" anchorCtr="0">
                    <a:noAutofit/>
                  </a:bodyPr>
                  <a:lstStyle/>
                  <a:p>
                    <a:pPr>
                      <a:buClr>
                        <a:srgbClr val="000000"/>
                      </a:buClr>
                    </a:pPr>
                    <a:endParaRPr lang="en-US" sz="1400" kern="0">
                      <a:solidFill>
                        <a:srgbClr val="000000"/>
                      </a:solidFill>
                      <a:latin typeface="Arial"/>
                      <a:cs typeface="Arial"/>
                    </a:endParaRPr>
                  </a:p>
                </p:txBody>
              </p:sp>
              <p:sp>
                <p:nvSpPr>
                  <p:cNvPr id="1135" name="Google Shape;507;p25">
                    <a:extLst>
                      <a:ext uri="{FF2B5EF4-FFF2-40B4-BE49-F238E27FC236}">
                        <a16:creationId xmlns:a16="http://schemas.microsoft.com/office/drawing/2014/main" id="{AB10A348-807E-412C-864E-982B2B43C2F9}"/>
                      </a:ext>
                    </a:extLst>
                  </p:cNvPr>
                  <p:cNvSpPr/>
                  <p:nvPr/>
                </p:nvSpPr>
                <p:spPr>
                  <a:xfrm>
                    <a:off x="1770272" y="4319517"/>
                    <a:ext cx="1554480" cy="473023"/>
                  </a:xfrm>
                  <a:prstGeom prst="roundRect">
                    <a:avLst>
                      <a:gd name="adj" fmla="val 50000"/>
                    </a:avLst>
                  </a:prstGeom>
                  <a:solidFill>
                    <a:srgbClr val="F3F3F3"/>
                  </a:solidFill>
                  <a:ln>
                    <a:solidFill>
                      <a:schemeClr val="bg1"/>
                    </a:solidFill>
                    <a:prstDash val="sysDash"/>
                  </a:ln>
                  <a:effectLst>
                    <a:outerShdw blurRad="114300" dist="85725" dir="3840000" algn="bl" rotWithShape="0">
                      <a:srgbClr val="000000">
                        <a:alpha val="18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8" name="Google Shape;508;p25">
                    <a:extLst>
                      <a:ext uri="{FF2B5EF4-FFF2-40B4-BE49-F238E27FC236}">
                        <a16:creationId xmlns:a16="http://schemas.microsoft.com/office/drawing/2014/main" id="{3E225D49-9965-47FC-852F-28927D4396E7}"/>
                      </a:ext>
                    </a:extLst>
                  </p:cNvPr>
                  <p:cNvSpPr/>
                  <p:nvPr/>
                </p:nvSpPr>
                <p:spPr>
                  <a:xfrm>
                    <a:off x="2895067" y="4361555"/>
                    <a:ext cx="395283" cy="397606"/>
                  </a:xfrm>
                  <a:prstGeom prst="ellipse">
                    <a:avLst/>
                  </a:prstGeom>
                  <a:solidFill>
                    <a:srgbClr val="F3F3F3"/>
                  </a:solidFill>
                  <a:ln w="12700">
                    <a:solidFill>
                      <a:schemeClr val="accent4">
                        <a:lumMod val="75000"/>
                      </a:schemeClr>
                    </a:solidFill>
                    <a:prstDash val="sysDash"/>
                  </a:ln>
                  <a:effectLst>
                    <a:outerShdw blurRad="114300" dist="85725" dir="3840000" algn="bl" rotWithShape="0">
                      <a:srgbClr val="000000">
                        <a:alpha val="18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06" name="TextBox 1105">
                  <a:extLst>
                    <a:ext uri="{FF2B5EF4-FFF2-40B4-BE49-F238E27FC236}">
                      <a16:creationId xmlns:a16="http://schemas.microsoft.com/office/drawing/2014/main" id="{34F6A32E-3EB3-40A1-ACF1-EDEFD5097081}"/>
                    </a:ext>
                  </a:extLst>
                </p:cNvPr>
                <p:cNvSpPr txBox="1"/>
                <p:nvPr/>
              </p:nvSpPr>
              <p:spPr>
                <a:xfrm>
                  <a:off x="1788864" y="4315787"/>
                  <a:ext cx="1182598" cy="553998"/>
                </a:xfrm>
                <a:prstGeom prst="rect">
                  <a:avLst/>
                </a:prstGeom>
                <a:noFill/>
              </p:spPr>
              <p:txBody>
                <a:bodyPr wrap="square">
                  <a:spAutoFit/>
                </a:bodyPr>
                <a:lstStyle/>
                <a:p>
                  <a:pPr algn="ctr"/>
                  <a:r>
                    <a:rPr lang="en-US" sz="1000" b="1" spc="20" dirty="0">
                      <a:solidFill>
                        <a:schemeClr val="accent4">
                          <a:lumMod val="75000"/>
                        </a:schemeClr>
                      </a:solidFill>
                      <a:latin typeface="Trebuchet MS"/>
                      <a:cs typeface="Trebuchet MS"/>
                    </a:rPr>
                    <a:t>Design Engineer</a:t>
                  </a:r>
                </a:p>
                <a:p>
                  <a:pPr algn="ctr"/>
                  <a:r>
                    <a:rPr lang="en-US" sz="1000" spc="20" dirty="0">
                      <a:solidFill>
                        <a:schemeClr val="accent4">
                          <a:lumMod val="75000"/>
                        </a:schemeClr>
                      </a:solidFill>
                      <a:latin typeface="Trebuchet MS"/>
                    </a:rPr>
                    <a:t>Eng. Amro Al </a:t>
                  </a:r>
                  <a:r>
                    <a:rPr lang="en-US" sz="1000" spc="20" dirty="0" err="1">
                      <a:solidFill>
                        <a:schemeClr val="accent4">
                          <a:lumMod val="75000"/>
                        </a:schemeClr>
                      </a:solidFill>
                      <a:latin typeface="Trebuchet MS"/>
                    </a:rPr>
                    <a:t>Kamhawi</a:t>
                  </a:r>
                  <a:endParaRPr lang="en-US" sz="1000" dirty="0">
                    <a:solidFill>
                      <a:schemeClr val="accent4">
                        <a:lumMod val="75000"/>
                      </a:schemeClr>
                    </a:solidFill>
                  </a:endParaRPr>
                </a:p>
              </p:txBody>
            </p:sp>
            <p:grpSp>
              <p:nvGrpSpPr>
                <p:cNvPr id="1107" name="Google Shape;2051;p36">
                  <a:extLst>
                    <a:ext uri="{FF2B5EF4-FFF2-40B4-BE49-F238E27FC236}">
                      <a16:creationId xmlns:a16="http://schemas.microsoft.com/office/drawing/2014/main" id="{AF0506CA-DFAA-46B2-948E-FCE48FD8AB08}"/>
                    </a:ext>
                  </a:extLst>
                </p:cNvPr>
                <p:cNvGrpSpPr>
                  <a:grpSpLocks noChangeAspect="1"/>
                </p:cNvGrpSpPr>
                <p:nvPr/>
              </p:nvGrpSpPr>
              <p:grpSpPr>
                <a:xfrm>
                  <a:off x="2950213" y="4423417"/>
                  <a:ext cx="304478" cy="245184"/>
                  <a:chOff x="4345549" y="2656176"/>
                  <a:chExt cx="547806" cy="419659"/>
                </a:xfrm>
                <a:solidFill>
                  <a:schemeClr val="accent4">
                    <a:lumMod val="75000"/>
                  </a:schemeClr>
                </a:solidFill>
              </p:grpSpPr>
              <p:sp>
                <p:nvSpPr>
                  <p:cNvPr id="1108" name="Google Shape;2052;p36">
                    <a:extLst>
                      <a:ext uri="{FF2B5EF4-FFF2-40B4-BE49-F238E27FC236}">
                        <a16:creationId xmlns:a16="http://schemas.microsoft.com/office/drawing/2014/main" id="{6B071DAC-0379-4011-B8FE-A3C007D039AF}"/>
                      </a:ext>
                    </a:extLst>
                  </p:cNvPr>
                  <p:cNvSpPr/>
                  <p:nvPr/>
                </p:nvSpPr>
                <p:spPr>
                  <a:xfrm>
                    <a:off x="4354908" y="2889976"/>
                    <a:ext cx="283360" cy="185860"/>
                  </a:xfrm>
                  <a:custGeom>
                    <a:avLst/>
                    <a:gdLst/>
                    <a:ahLst/>
                    <a:cxnLst/>
                    <a:rect l="l" t="t" r="r" b="b"/>
                    <a:pathLst>
                      <a:path w="16955" h="11121" extrusionOk="0">
                        <a:moveTo>
                          <a:pt x="12681" y="727"/>
                        </a:moveTo>
                        <a:cubicBezTo>
                          <a:pt x="15871" y="727"/>
                          <a:pt x="16217" y="4001"/>
                          <a:pt x="16217" y="5406"/>
                        </a:cubicBezTo>
                        <a:lnTo>
                          <a:pt x="16217" y="10383"/>
                        </a:lnTo>
                        <a:lnTo>
                          <a:pt x="739" y="10383"/>
                        </a:lnTo>
                        <a:lnTo>
                          <a:pt x="739" y="5406"/>
                        </a:lnTo>
                        <a:cubicBezTo>
                          <a:pt x="739" y="4001"/>
                          <a:pt x="1084" y="727"/>
                          <a:pt x="4263" y="727"/>
                        </a:cubicBezTo>
                        <a:lnTo>
                          <a:pt x="5203" y="727"/>
                        </a:lnTo>
                        <a:lnTo>
                          <a:pt x="8085" y="2858"/>
                        </a:lnTo>
                        <a:cubicBezTo>
                          <a:pt x="8150" y="2900"/>
                          <a:pt x="8228" y="2921"/>
                          <a:pt x="8303" y="2921"/>
                        </a:cubicBezTo>
                        <a:cubicBezTo>
                          <a:pt x="8379" y="2921"/>
                          <a:pt x="8454" y="2900"/>
                          <a:pt x="8513" y="2858"/>
                        </a:cubicBezTo>
                        <a:lnTo>
                          <a:pt x="11526" y="727"/>
                        </a:lnTo>
                        <a:close/>
                        <a:moveTo>
                          <a:pt x="4263" y="1"/>
                        </a:moveTo>
                        <a:cubicBezTo>
                          <a:pt x="1596" y="1"/>
                          <a:pt x="0" y="2025"/>
                          <a:pt x="0" y="5406"/>
                        </a:cubicBezTo>
                        <a:lnTo>
                          <a:pt x="0" y="10752"/>
                        </a:lnTo>
                        <a:cubicBezTo>
                          <a:pt x="0" y="10954"/>
                          <a:pt x="167" y="11121"/>
                          <a:pt x="369" y="11121"/>
                        </a:cubicBezTo>
                        <a:lnTo>
                          <a:pt x="16586" y="11121"/>
                        </a:lnTo>
                        <a:cubicBezTo>
                          <a:pt x="16788" y="11121"/>
                          <a:pt x="16955" y="10954"/>
                          <a:pt x="16955" y="10752"/>
                        </a:cubicBezTo>
                        <a:lnTo>
                          <a:pt x="16955" y="5406"/>
                        </a:lnTo>
                        <a:cubicBezTo>
                          <a:pt x="16955" y="2025"/>
                          <a:pt x="15359" y="1"/>
                          <a:pt x="12681" y="1"/>
                        </a:cubicBezTo>
                        <a:lnTo>
                          <a:pt x="11418" y="1"/>
                        </a:lnTo>
                        <a:cubicBezTo>
                          <a:pt x="11335" y="1"/>
                          <a:pt x="11264" y="24"/>
                          <a:pt x="11204" y="60"/>
                        </a:cubicBezTo>
                        <a:lnTo>
                          <a:pt x="8311" y="2108"/>
                        </a:lnTo>
                        <a:lnTo>
                          <a:pt x="5549" y="72"/>
                        </a:lnTo>
                        <a:cubicBezTo>
                          <a:pt x="5477" y="24"/>
                          <a:pt x="5406" y="1"/>
                          <a:pt x="53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2053;p36">
                    <a:extLst>
                      <a:ext uri="{FF2B5EF4-FFF2-40B4-BE49-F238E27FC236}">
                        <a16:creationId xmlns:a16="http://schemas.microsoft.com/office/drawing/2014/main" id="{D8C864BB-E5A8-4E26-986D-5FDC6DA2E7D7}"/>
                      </a:ext>
                    </a:extLst>
                  </p:cNvPr>
                  <p:cNvSpPr/>
                  <p:nvPr/>
                </p:nvSpPr>
                <p:spPr>
                  <a:xfrm>
                    <a:off x="4437281" y="2889875"/>
                    <a:ext cx="45776" cy="185960"/>
                  </a:xfrm>
                  <a:custGeom>
                    <a:avLst/>
                    <a:gdLst/>
                    <a:ahLst/>
                    <a:cxnLst/>
                    <a:rect l="l" t="t" r="r" b="b"/>
                    <a:pathLst>
                      <a:path w="2739" h="11127" extrusionOk="0">
                        <a:moveTo>
                          <a:pt x="397" y="1"/>
                        </a:moveTo>
                        <a:cubicBezTo>
                          <a:pt x="376" y="1"/>
                          <a:pt x="355" y="3"/>
                          <a:pt x="334" y="7"/>
                        </a:cubicBezTo>
                        <a:cubicBezTo>
                          <a:pt x="132" y="42"/>
                          <a:pt x="1" y="245"/>
                          <a:pt x="36" y="435"/>
                        </a:cubicBezTo>
                        <a:lnTo>
                          <a:pt x="1977" y="10817"/>
                        </a:lnTo>
                        <a:cubicBezTo>
                          <a:pt x="2013" y="10996"/>
                          <a:pt x="2167" y="11127"/>
                          <a:pt x="2334" y="11127"/>
                        </a:cubicBezTo>
                        <a:cubicBezTo>
                          <a:pt x="2358" y="11127"/>
                          <a:pt x="2382" y="11115"/>
                          <a:pt x="2406" y="11115"/>
                        </a:cubicBezTo>
                        <a:cubicBezTo>
                          <a:pt x="2608" y="11079"/>
                          <a:pt x="2739" y="10889"/>
                          <a:pt x="2703" y="10686"/>
                        </a:cubicBezTo>
                        <a:lnTo>
                          <a:pt x="763" y="304"/>
                        </a:lnTo>
                        <a:cubicBezTo>
                          <a:pt x="731" y="124"/>
                          <a:pt x="567" y="1"/>
                          <a:pt x="39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2054;p36">
                    <a:extLst>
                      <a:ext uri="{FF2B5EF4-FFF2-40B4-BE49-F238E27FC236}">
                        <a16:creationId xmlns:a16="http://schemas.microsoft.com/office/drawing/2014/main" id="{14C0A965-987E-4DE7-8401-B9D986D54BC4}"/>
                      </a:ext>
                    </a:extLst>
                  </p:cNvPr>
                  <p:cNvSpPr/>
                  <p:nvPr/>
                </p:nvSpPr>
                <p:spPr>
                  <a:xfrm>
                    <a:off x="4386142" y="2908192"/>
                    <a:ext cx="90364" cy="167643"/>
                  </a:xfrm>
                  <a:custGeom>
                    <a:avLst/>
                    <a:gdLst/>
                    <a:ahLst/>
                    <a:cxnLst/>
                    <a:rect l="l" t="t" r="r" b="b"/>
                    <a:pathLst>
                      <a:path w="5407" h="10031" extrusionOk="0">
                        <a:moveTo>
                          <a:pt x="417" y="0"/>
                        </a:moveTo>
                        <a:cubicBezTo>
                          <a:pt x="353" y="0"/>
                          <a:pt x="287" y="17"/>
                          <a:pt x="227" y="54"/>
                        </a:cubicBezTo>
                        <a:cubicBezTo>
                          <a:pt x="60" y="149"/>
                          <a:pt x="1" y="375"/>
                          <a:pt x="96" y="554"/>
                        </a:cubicBezTo>
                        <a:lnTo>
                          <a:pt x="1537" y="3030"/>
                        </a:lnTo>
                        <a:lnTo>
                          <a:pt x="298" y="5114"/>
                        </a:lnTo>
                        <a:cubicBezTo>
                          <a:pt x="215" y="5257"/>
                          <a:pt x="239" y="5435"/>
                          <a:pt x="358" y="5554"/>
                        </a:cubicBezTo>
                        <a:lnTo>
                          <a:pt x="4739" y="9924"/>
                        </a:lnTo>
                        <a:cubicBezTo>
                          <a:pt x="4811" y="9995"/>
                          <a:pt x="4906" y="10031"/>
                          <a:pt x="5001" y="10031"/>
                        </a:cubicBezTo>
                        <a:cubicBezTo>
                          <a:pt x="5097" y="10031"/>
                          <a:pt x="5180" y="9995"/>
                          <a:pt x="5263" y="9912"/>
                        </a:cubicBezTo>
                        <a:cubicBezTo>
                          <a:pt x="5406" y="9769"/>
                          <a:pt x="5406" y="9543"/>
                          <a:pt x="5251" y="9400"/>
                        </a:cubicBezTo>
                        <a:lnTo>
                          <a:pt x="1084" y="5233"/>
                        </a:lnTo>
                        <a:lnTo>
                          <a:pt x="2275" y="3221"/>
                        </a:lnTo>
                        <a:cubicBezTo>
                          <a:pt x="2346" y="3102"/>
                          <a:pt x="2346" y="2959"/>
                          <a:pt x="2287" y="2852"/>
                        </a:cubicBezTo>
                        <a:lnTo>
                          <a:pt x="727" y="185"/>
                        </a:lnTo>
                        <a:cubicBezTo>
                          <a:pt x="664" y="66"/>
                          <a:pt x="543" y="0"/>
                          <a:pt x="4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2055;p36">
                    <a:extLst>
                      <a:ext uri="{FF2B5EF4-FFF2-40B4-BE49-F238E27FC236}">
                        <a16:creationId xmlns:a16="http://schemas.microsoft.com/office/drawing/2014/main" id="{D0F148C8-3261-4A99-8B76-B05577DC49EA}"/>
                      </a:ext>
                    </a:extLst>
                  </p:cNvPr>
                  <p:cNvSpPr/>
                  <p:nvPr/>
                </p:nvSpPr>
                <p:spPr>
                  <a:xfrm>
                    <a:off x="4511699" y="2889925"/>
                    <a:ext cx="40611" cy="185910"/>
                  </a:xfrm>
                  <a:custGeom>
                    <a:avLst/>
                    <a:gdLst/>
                    <a:ahLst/>
                    <a:cxnLst/>
                    <a:rect l="l" t="t" r="r" b="b"/>
                    <a:pathLst>
                      <a:path w="2430" h="11124" extrusionOk="0">
                        <a:moveTo>
                          <a:pt x="2039" y="1"/>
                        </a:moveTo>
                        <a:cubicBezTo>
                          <a:pt x="1865" y="1"/>
                          <a:pt x="1700" y="127"/>
                          <a:pt x="1667" y="313"/>
                        </a:cubicBezTo>
                        <a:lnTo>
                          <a:pt x="24" y="10695"/>
                        </a:lnTo>
                        <a:cubicBezTo>
                          <a:pt x="0" y="10898"/>
                          <a:pt x="131" y="11088"/>
                          <a:pt x="334" y="11112"/>
                        </a:cubicBezTo>
                        <a:cubicBezTo>
                          <a:pt x="358" y="11112"/>
                          <a:pt x="370" y="11124"/>
                          <a:pt x="393" y="11124"/>
                        </a:cubicBezTo>
                        <a:cubicBezTo>
                          <a:pt x="572" y="11124"/>
                          <a:pt x="727" y="10993"/>
                          <a:pt x="751" y="10814"/>
                        </a:cubicBezTo>
                        <a:lnTo>
                          <a:pt x="2394" y="420"/>
                        </a:lnTo>
                        <a:cubicBezTo>
                          <a:pt x="2429" y="230"/>
                          <a:pt x="2286" y="39"/>
                          <a:pt x="2084" y="4"/>
                        </a:cubicBezTo>
                        <a:cubicBezTo>
                          <a:pt x="2069" y="2"/>
                          <a:pt x="2054" y="1"/>
                          <a:pt x="20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2056;p36">
                    <a:extLst>
                      <a:ext uri="{FF2B5EF4-FFF2-40B4-BE49-F238E27FC236}">
                        <a16:creationId xmlns:a16="http://schemas.microsoft.com/office/drawing/2014/main" id="{9E038294-1401-4CA7-AE9B-A1762E8CB5AD}"/>
                      </a:ext>
                    </a:extLst>
                  </p:cNvPr>
                  <p:cNvSpPr/>
                  <p:nvPr/>
                </p:nvSpPr>
                <p:spPr>
                  <a:xfrm>
                    <a:off x="4520055" y="2908192"/>
                    <a:ext cx="85785" cy="167643"/>
                  </a:xfrm>
                  <a:custGeom>
                    <a:avLst/>
                    <a:gdLst/>
                    <a:ahLst/>
                    <a:cxnLst/>
                    <a:rect l="l" t="t" r="r" b="b"/>
                    <a:pathLst>
                      <a:path w="5133" h="10031" extrusionOk="0">
                        <a:moveTo>
                          <a:pt x="4706" y="0"/>
                        </a:moveTo>
                        <a:cubicBezTo>
                          <a:pt x="4583" y="0"/>
                          <a:pt x="4465" y="66"/>
                          <a:pt x="4394" y="185"/>
                        </a:cubicBezTo>
                        <a:lnTo>
                          <a:pt x="2846" y="2852"/>
                        </a:lnTo>
                        <a:cubicBezTo>
                          <a:pt x="2775" y="2959"/>
                          <a:pt x="2775" y="3102"/>
                          <a:pt x="2846" y="3221"/>
                        </a:cubicBezTo>
                        <a:lnTo>
                          <a:pt x="4049" y="5245"/>
                        </a:lnTo>
                        <a:lnTo>
                          <a:pt x="143" y="9412"/>
                        </a:lnTo>
                        <a:cubicBezTo>
                          <a:pt x="1" y="9555"/>
                          <a:pt x="12" y="9793"/>
                          <a:pt x="155" y="9924"/>
                        </a:cubicBezTo>
                        <a:cubicBezTo>
                          <a:pt x="227" y="9995"/>
                          <a:pt x="310" y="10031"/>
                          <a:pt x="405" y="10031"/>
                        </a:cubicBezTo>
                        <a:cubicBezTo>
                          <a:pt x="501" y="10031"/>
                          <a:pt x="596" y="9983"/>
                          <a:pt x="679" y="9912"/>
                        </a:cubicBezTo>
                        <a:lnTo>
                          <a:pt x="4775" y="5554"/>
                        </a:lnTo>
                        <a:cubicBezTo>
                          <a:pt x="4882" y="5435"/>
                          <a:pt x="4906" y="5245"/>
                          <a:pt x="4823" y="5114"/>
                        </a:cubicBezTo>
                        <a:lnTo>
                          <a:pt x="3584" y="3030"/>
                        </a:lnTo>
                        <a:lnTo>
                          <a:pt x="5025" y="554"/>
                        </a:lnTo>
                        <a:cubicBezTo>
                          <a:pt x="5132" y="375"/>
                          <a:pt x="5073" y="149"/>
                          <a:pt x="4894" y="54"/>
                        </a:cubicBezTo>
                        <a:cubicBezTo>
                          <a:pt x="4834" y="17"/>
                          <a:pt x="4769" y="0"/>
                          <a:pt x="470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2057;p36">
                    <a:extLst>
                      <a:ext uri="{FF2B5EF4-FFF2-40B4-BE49-F238E27FC236}">
                        <a16:creationId xmlns:a16="http://schemas.microsoft.com/office/drawing/2014/main" id="{E2305656-E038-4C67-8BAE-7D17CB4BAB48}"/>
                      </a:ext>
                    </a:extLst>
                  </p:cNvPr>
                  <p:cNvSpPr/>
                  <p:nvPr/>
                </p:nvSpPr>
                <p:spPr>
                  <a:xfrm>
                    <a:off x="4388732" y="2656176"/>
                    <a:ext cx="215708" cy="220087"/>
                  </a:xfrm>
                  <a:custGeom>
                    <a:avLst/>
                    <a:gdLst/>
                    <a:ahLst/>
                    <a:cxnLst/>
                    <a:rect l="l" t="t" r="r" b="b"/>
                    <a:pathLst>
                      <a:path w="12907" h="13169" extrusionOk="0">
                        <a:moveTo>
                          <a:pt x="8847" y="739"/>
                        </a:moveTo>
                        <a:cubicBezTo>
                          <a:pt x="9990" y="739"/>
                          <a:pt x="10918" y="1668"/>
                          <a:pt x="10918" y="2811"/>
                        </a:cubicBezTo>
                        <a:lnTo>
                          <a:pt x="10918" y="5180"/>
                        </a:lnTo>
                        <a:cubicBezTo>
                          <a:pt x="10918" y="5299"/>
                          <a:pt x="10978" y="5406"/>
                          <a:pt x="11073" y="5478"/>
                        </a:cubicBezTo>
                        <a:cubicBezTo>
                          <a:pt x="11140" y="5527"/>
                          <a:pt x="11218" y="5548"/>
                          <a:pt x="11295" y="5548"/>
                        </a:cubicBezTo>
                        <a:cubicBezTo>
                          <a:pt x="11329" y="5548"/>
                          <a:pt x="11362" y="5544"/>
                          <a:pt x="11395" y="5537"/>
                        </a:cubicBezTo>
                        <a:cubicBezTo>
                          <a:pt x="11455" y="5518"/>
                          <a:pt x="11515" y="5509"/>
                          <a:pt x="11573" y="5509"/>
                        </a:cubicBezTo>
                        <a:cubicBezTo>
                          <a:pt x="11731" y="5509"/>
                          <a:pt x="11877" y="5575"/>
                          <a:pt x="11990" y="5680"/>
                        </a:cubicBezTo>
                        <a:cubicBezTo>
                          <a:pt x="12109" y="5799"/>
                          <a:pt x="12169" y="5954"/>
                          <a:pt x="12169" y="6109"/>
                        </a:cubicBezTo>
                        <a:lnTo>
                          <a:pt x="12169" y="7061"/>
                        </a:lnTo>
                        <a:cubicBezTo>
                          <a:pt x="12169" y="7383"/>
                          <a:pt x="11922" y="7662"/>
                          <a:pt x="11587" y="7662"/>
                        </a:cubicBezTo>
                        <a:cubicBezTo>
                          <a:pt x="11526" y="7662"/>
                          <a:pt x="11461" y="7653"/>
                          <a:pt x="11395" y="7633"/>
                        </a:cubicBezTo>
                        <a:cubicBezTo>
                          <a:pt x="11362" y="7625"/>
                          <a:pt x="11329" y="7621"/>
                          <a:pt x="11295" y="7621"/>
                        </a:cubicBezTo>
                        <a:cubicBezTo>
                          <a:pt x="11218" y="7621"/>
                          <a:pt x="11140" y="7642"/>
                          <a:pt x="11073" y="7692"/>
                        </a:cubicBezTo>
                        <a:cubicBezTo>
                          <a:pt x="10978" y="7764"/>
                          <a:pt x="10930" y="7871"/>
                          <a:pt x="10930" y="7990"/>
                        </a:cubicBezTo>
                        <a:lnTo>
                          <a:pt x="10930" y="8252"/>
                        </a:lnTo>
                        <a:cubicBezTo>
                          <a:pt x="10930" y="9966"/>
                          <a:pt x="7287" y="12324"/>
                          <a:pt x="6739" y="12431"/>
                        </a:cubicBezTo>
                        <a:lnTo>
                          <a:pt x="6192" y="12431"/>
                        </a:lnTo>
                        <a:cubicBezTo>
                          <a:pt x="5596" y="12336"/>
                          <a:pt x="1989" y="9907"/>
                          <a:pt x="1989" y="8252"/>
                        </a:cubicBezTo>
                        <a:lnTo>
                          <a:pt x="1989" y="8133"/>
                        </a:lnTo>
                        <a:cubicBezTo>
                          <a:pt x="1989" y="8014"/>
                          <a:pt x="1941" y="7906"/>
                          <a:pt x="1846" y="7835"/>
                        </a:cubicBezTo>
                        <a:cubicBezTo>
                          <a:pt x="1786" y="7787"/>
                          <a:pt x="1703" y="7764"/>
                          <a:pt x="1632" y="7764"/>
                        </a:cubicBezTo>
                        <a:cubicBezTo>
                          <a:pt x="1596" y="7764"/>
                          <a:pt x="1560" y="7764"/>
                          <a:pt x="1524" y="7775"/>
                        </a:cubicBezTo>
                        <a:cubicBezTo>
                          <a:pt x="1453" y="7799"/>
                          <a:pt x="1393" y="7799"/>
                          <a:pt x="1334" y="7799"/>
                        </a:cubicBezTo>
                        <a:cubicBezTo>
                          <a:pt x="1001" y="7799"/>
                          <a:pt x="739" y="7502"/>
                          <a:pt x="739" y="7156"/>
                        </a:cubicBezTo>
                        <a:lnTo>
                          <a:pt x="739" y="6299"/>
                        </a:lnTo>
                        <a:cubicBezTo>
                          <a:pt x="739" y="5942"/>
                          <a:pt x="1001" y="5656"/>
                          <a:pt x="1334" y="5644"/>
                        </a:cubicBezTo>
                        <a:cubicBezTo>
                          <a:pt x="1393" y="5644"/>
                          <a:pt x="1453" y="5656"/>
                          <a:pt x="1524" y="5680"/>
                        </a:cubicBezTo>
                        <a:cubicBezTo>
                          <a:pt x="1552" y="5686"/>
                          <a:pt x="1581" y="5689"/>
                          <a:pt x="1609" y="5689"/>
                        </a:cubicBezTo>
                        <a:cubicBezTo>
                          <a:pt x="1692" y="5689"/>
                          <a:pt x="1775" y="5665"/>
                          <a:pt x="1846" y="5620"/>
                        </a:cubicBezTo>
                        <a:cubicBezTo>
                          <a:pt x="1941" y="5549"/>
                          <a:pt x="1989" y="5442"/>
                          <a:pt x="1989" y="5323"/>
                        </a:cubicBezTo>
                        <a:lnTo>
                          <a:pt x="1989" y="3108"/>
                        </a:lnTo>
                        <a:cubicBezTo>
                          <a:pt x="1989" y="1799"/>
                          <a:pt x="3060" y="739"/>
                          <a:pt x="4358" y="739"/>
                        </a:cubicBezTo>
                        <a:close/>
                        <a:moveTo>
                          <a:pt x="4358" y="1"/>
                        </a:moveTo>
                        <a:cubicBezTo>
                          <a:pt x="2656" y="1"/>
                          <a:pt x="1262" y="1394"/>
                          <a:pt x="1262" y="3108"/>
                        </a:cubicBezTo>
                        <a:lnTo>
                          <a:pt x="1262" y="4918"/>
                        </a:lnTo>
                        <a:cubicBezTo>
                          <a:pt x="560" y="4966"/>
                          <a:pt x="0" y="5573"/>
                          <a:pt x="0" y="6299"/>
                        </a:cubicBezTo>
                        <a:lnTo>
                          <a:pt x="0" y="7156"/>
                        </a:lnTo>
                        <a:cubicBezTo>
                          <a:pt x="0" y="7895"/>
                          <a:pt x="572" y="8502"/>
                          <a:pt x="1286" y="8537"/>
                        </a:cubicBezTo>
                        <a:cubicBezTo>
                          <a:pt x="1608" y="10716"/>
                          <a:pt x="5513" y="13169"/>
                          <a:pt x="6180" y="13169"/>
                        </a:cubicBezTo>
                        <a:lnTo>
                          <a:pt x="6739" y="13169"/>
                        </a:lnTo>
                        <a:cubicBezTo>
                          <a:pt x="7418" y="13169"/>
                          <a:pt x="11478" y="10609"/>
                          <a:pt x="11657" y="8395"/>
                        </a:cubicBezTo>
                        <a:cubicBezTo>
                          <a:pt x="12347" y="8347"/>
                          <a:pt x="12907" y="7764"/>
                          <a:pt x="12907" y="7061"/>
                        </a:cubicBezTo>
                        <a:lnTo>
                          <a:pt x="12907" y="6109"/>
                        </a:lnTo>
                        <a:cubicBezTo>
                          <a:pt x="12907" y="5751"/>
                          <a:pt x="12764" y="5418"/>
                          <a:pt x="12502" y="5168"/>
                        </a:cubicBezTo>
                        <a:cubicBezTo>
                          <a:pt x="12276" y="4942"/>
                          <a:pt x="11978" y="4799"/>
                          <a:pt x="11657" y="4775"/>
                        </a:cubicBezTo>
                        <a:lnTo>
                          <a:pt x="11657" y="2811"/>
                        </a:lnTo>
                        <a:cubicBezTo>
                          <a:pt x="11657" y="1263"/>
                          <a:pt x="10395" y="1"/>
                          <a:pt x="884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2058;p36">
                    <a:extLst>
                      <a:ext uri="{FF2B5EF4-FFF2-40B4-BE49-F238E27FC236}">
                        <a16:creationId xmlns:a16="http://schemas.microsoft.com/office/drawing/2014/main" id="{34F80455-8ADC-43B6-BDD8-B4F8F2B8C7EF}"/>
                      </a:ext>
                    </a:extLst>
                  </p:cNvPr>
                  <p:cNvSpPr/>
                  <p:nvPr/>
                </p:nvSpPr>
                <p:spPr>
                  <a:xfrm>
                    <a:off x="4412413" y="2671267"/>
                    <a:ext cx="162780" cy="76259"/>
                  </a:xfrm>
                  <a:custGeom>
                    <a:avLst/>
                    <a:gdLst/>
                    <a:ahLst/>
                    <a:cxnLst/>
                    <a:rect l="l" t="t" r="r" b="b"/>
                    <a:pathLst>
                      <a:path w="9740" h="4563" extrusionOk="0">
                        <a:moveTo>
                          <a:pt x="9314" y="1"/>
                        </a:moveTo>
                        <a:cubicBezTo>
                          <a:pt x="9269" y="1"/>
                          <a:pt x="9223" y="9"/>
                          <a:pt x="9180" y="26"/>
                        </a:cubicBezTo>
                        <a:lnTo>
                          <a:pt x="262" y="3860"/>
                        </a:lnTo>
                        <a:cubicBezTo>
                          <a:pt x="84" y="3944"/>
                          <a:pt x="0" y="4158"/>
                          <a:pt x="72" y="4348"/>
                        </a:cubicBezTo>
                        <a:cubicBezTo>
                          <a:pt x="131" y="4479"/>
                          <a:pt x="274" y="4563"/>
                          <a:pt x="417" y="4563"/>
                        </a:cubicBezTo>
                        <a:cubicBezTo>
                          <a:pt x="465" y="4563"/>
                          <a:pt x="512" y="4563"/>
                          <a:pt x="560" y="4539"/>
                        </a:cubicBezTo>
                        <a:lnTo>
                          <a:pt x="9466" y="705"/>
                        </a:lnTo>
                        <a:cubicBezTo>
                          <a:pt x="9656" y="622"/>
                          <a:pt x="9740" y="407"/>
                          <a:pt x="9656" y="217"/>
                        </a:cubicBezTo>
                        <a:cubicBezTo>
                          <a:pt x="9593" y="82"/>
                          <a:pt x="9455" y="1"/>
                          <a:pt x="931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2059;p36">
                    <a:extLst>
                      <a:ext uri="{FF2B5EF4-FFF2-40B4-BE49-F238E27FC236}">
                        <a16:creationId xmlns:a16="http://schemas.microsoft.com/office/drawing/2014/main" id="{DDD47E58-A2F6-42AA-BBFA-364BD688FB53}"/>
                      </a:ext>
                    </a:extLst>
                  </p:cNvPr>
                  <p:cNvSpPr/>
                  <p:nvPr/>
                </p:nvSpPr>
                <p:spPr>
                  <a:xfrm>
                    <a:off x="4460360" y="2672955"/>
                    <a:ext cx="56722" cy="31002"/>
                  </a:xfrm>
                  <a:custGeom>
                    <a:avLst/>
                    <a:gdLst/>
                    <a:ahLst/>
                    <a:cxnLst/>
                    <a:rect l="l" t="t" r="r" b="b"/>
                    <a:pathLst>
                      <a:path w="3394" h="1855" extrusionOk="0">
                        <a:moveTo>
                          <a:pt x="2974" y="0"/>
                        </a:moveTo>
                        <a:cubicBezTo>
                          <a:pt x="2924" y="0"/>
                          <a:pt x="2872" y="11"/>
                          <a:pt x="2822" y="33"/>
                        </a:cubicBezTo>
                        <a:lnTo>
                          <a:pt x="275" y="1152"/>
                        </a:lnTo>
                        <a:cubicBezTo>
                          <a:pt x="84" y="1235"/>
                          <a:pt x="1" y="1449"/>
                          <a:pt x="84" y="1640"/>
                        </a:cubicBezTo>
                        <a:cubicBezTo>
                          <a:pt x="144" y="1771"/>
                          <a:pt x="275" y="1854"/>
                          <a:pt x="417" y="1854"/>
                        </a:cubicBezTo>
                        <a:cubicBezTo>
                          <a:pt x="465" y="1854"/>
                          <a:pt x="513" y="1842"/>
                          <a:pt x="560" y="1830"/>
                        </a:cubicBezTo>
                        <a:lnTo>
                          <a:pt x="3120" y="699"/>
                        </a:lnTo>
                        <a:cubicBezTo>
                          <a:pt x="3311" y="616"/>
                          <a:pt x="3394" y="402"/>
                          <a:pt x="3311" y="223"/>
                        </a:cubicBezTo>
                        <a:cubicBezTo>
                          <a:pt x="3249" y="83"/>
                          <a:pt x="3116" y="0"/>
                          <a:pt x="297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2060;p36">
                    <a:extLst>
                      <a:ext uri="{FF2B5EF4-FFF2-40B4-BE49-F238E27FC236}">
                        <a16:creationId xmlns:a16="http://schemas.microsoft.com/office/drawing/2014/main" id="{191CD554-CD76-46DF-BB90-6428D93FEE92}"/>
                      </a:ext>
                    </a:extLst>
                  </p:cNvPr>
                  <p:cNvSpPr/>
                  <p:nvPr/>
                </p:nvSpPr>
                <p:spPr>
                  <a:xfrm>
                    <a:off x="4426334" y="2699811"/>
                    <a:ext cx="29665" cy="19654"/>
                  </a:xfrm>
                  <a:custGeom>
                    <a:avLst/>
                    <a:gdLst/>
                    <a:ahLst/>
                    <a:cxnLst/>
                    <a:rect l="l" t="t" r="r" b="b"/>
                    <a:pathLst>
                      <a:path w="1775" h="1176" extrusionOk="0">
                        <a:moveTo>
                          <a:pt x="1350" y="0"/>
                        </a:moveTo>
                        <a:cubicBezTo>
                          <a:pt x="1300" y="0"/>
                          <a:pt x="1251" y="11"/>
                          <a:pt x="1203" y="33"/>
                        </a:cubicBezTo>
                        <a:lnTo>
                          <a:pt x="263" y="473"/>
                        </a:lnTo>
                        <a:cubicBezTo>
                          <a:pt x="72" y="557"/>
                          <a:pt x="1" y="771"/>
                          <a:pt x="84" y="962"/>
                        </a:cubicBezTo>
                        <a:cubicBezTo>
                          <a:pt x="144" y="1093"/>
                          <a:pt x="275" y="1176"/>
                          <a:pt x="417" y="1176"/>
                        </a:cubicBezTo>
                        <a:cubicBezTo>
                          <a:pt x="465" y="1176"/>
                          <a:pt x="525" y="1164"/>
                          <a:pt x="572" y="1140"/>
                        </a:cubicBezTo>
                        <a:lnTo>
                          <a:pt x="1513" y="700"/>
                        </a:lnTo>
                        <a:cubicBezTo>
                          <a:pt x="1691" y="616"/>
                          <a:pt x="1775" y="402"/>
                          <a:pt x="1691" y="212"/>
                        </a:cubicBezTo>
                        <a:cubicBezTo>
                          <a:pt x="1621" y="80"/>
                          <a:pt x="1487" y="0"/>
                          <a:pt x="135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2061;p36">
                    <a:extLst>
                      <a:ext uri="{FF2B5EF4-FFF2-40B4-BE49-F238E27FC236}">
                        <a16:creationId xmlns:a16="http://schemas.microsoft.com/office/drawing/2014/main" id="{077318FA-160C-4088-93EE-025723C275AB}"/>
                      </a:ext>
                    </a:extLst>
                  </p:cNvPr>
                  <p:cNvSpPr/>
                  <p:nvPr/>
                </p:nvSpPr>
                <p:spPr>
                  <a:xfrm>
                    <a:off x="4466326" y="2717074"/>
                    <a:ext cx="36433" cy="159187"/>
                  </a:xfrm>
                  <a:custGeom>
                    <a:avLst/>
                    <a:gdLst/>
                    <a:ahLst/>
                    <a:cxnLst/>
                    <a:rect l="l" t="t" r="r" b="b"/>
                    <a:pathLst>
                      <a:path w="2180" h="9525" extrusionOk="0">
                        <a:moveTo>
                          <a:pt x="370" y="0"/>
                        </a:moveTo>
                        <a:cubicBezTo>
                          <a:pt x="168" y="0"/>
                          <a:pt x="1" y="167"/>
                          <a:pt x="1" y="369"/>
                        </a:cubicBezTo>
                        <a:lnTo>
                          <a:pt x="1" y="4751"/>
                        </a:lnTo>
                        <a:cubicBezTo>
                          <a:pt x="1" y="4953"/>
                          <a:pt x="168" y="5108"/>
                          <a:pt x="370" y="5108"/>
                        </a:cubicBezTo>
                        <a:lnTo>
                          <a:pt x="1442" y="5108"/>
                        </a:lnTo>
                        <a:lnTo>
                          <a:pt x="1442" y="9156"/>
                        </a:lnTo>
                        <a:cubicBezTo>
                          <a:pt x="1442" y="9358"/>
                          <a:pt x="1608" y="9525"/>
                          <a:pt x="1811" y="9525"/>
                        </a:cubicBezTo>
                        <a:cubicBezTo>
                          <a:pt x="2013" y="9525"/>
                          <a:pt x="2180" y="9358"/>
                          <a:pt x="2180" y="9156"/>
                        </a:cubicBezTo>
                        <a:lnTo>
                          <a:pt x="2180" y="4751"/>
                        </a:lnTo>
                        <a:cubicBezTo>
                          <a:pt x="2180" y="4536"/>
                          <a:pt x="2013" y="4382"/>
                          <a:pt x="1811" y="4382"/>
                        </a:cubicBezTo>
                        <a:lnTo>
                          <a:pt x="727" y="4382"/>
                        </a:lnTo>
                        <a:lnTo>
                          <a:pt x="727" y="369"/>
                        </a:lnTo>
                        <a:cubicBezTo>
                          <a:pt x="727" y="167"/>
                          <a:pt x="572" y="0"/>
                          <a:pt x="3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2062;p36">
                    <a:extLst>
                      <a:ext uri="{FF2B5EF4-FFF2-40B4-BE49-F238E27FC236}">
                        <a16:creationId xmlns:a16="http://schemas.microsoft.com/office/drawing/2014/main" id="{699AA977-5C0A-46F5-943D-0A1402BAC672}"/>
                      </a:ext>
                    </a:extLst>
                  </p:cNvPr>
                  <p:cNvSpPr/>
                  <p:nvPr/>
                </p:nvSpPr>
                <p:spPr>
                  <a:xfrm>
                    <a:off x="4525436" y="2686709"/>
                    <a:ext cx="58912" cy="62221"/>
                  </a:xfrm>
                  <a:custGeom>
                    <a:avLst/>
                    <a:gdLst/>
                    <a:ahLst/>
                    <a:cxnLst/>
                    <a:rect l="l" t="t" r="r" b="b"/>
                    <a:pathLst>
                      <a:path w="3525" h="3723" extrusionOk="0">
                        <a:moveTo>
                          <a:pt x="404" y="1"/>
                        </a:moveTo>
                        <a:cubicBezTo>
                          <a:pt x="318" y="1"/>
                          <a:pt x="232" y="31"/>
                          <a:pt x="167" y="91"/>
                        </a:cubicBezTo>
                        <a:cubicBezTo>
                          <a:pt x="12" y="234"/>
                          <a:pt x="0" y="460"/>
                          <a:pt x="143" y="615"/>
                        </a:cubicBezTo>
                        <a:lnTo>
                          <a:pt x="2834" y="3603"/>
                        </a:lnTo>
                        <a:cubicBezTo>
                          <a:pt x="2917" y="3686"/>
                          <a:pt x="3012" y="3722"/>
                          <a:pt x="3108" y="3722"/>
                        </a:cubicBezTo>
                        <a:cubicBezTo>
                          <a:pt x="3203" y="3722"/>
                          <a:pt x="3286" y="3686"/>
                          <a:pt x="3358" y="3627"/>
                        </a:cubicBezTo>
                        <a:cubicBezTo>
                          <a:pt x="3512" y="3496"/>
                          <a:pt x="3524" y="3258"/>
                          <a:pt x="3381" y="3103"/>
                        </a:cubicBezTo>
                        <a:lnTo>
                          <a:pt x="679" y="126"/>
                        </a:lnTo>
                        <a:cubicBezTo>
                          <a:pt x="608" y="43"/>
                          <a:pt x="505" y="1"/>
                          <a:pt x="40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2063;p36">
                    <a:extLst>
                      <a:ext uri="{FF2B5EF4-FFF2-40B4-BE49-F238E27FC236}">
                        <a16:creationId xmlns:a16="http://schemas.microsoft.com/office/drawing/2014/main" id="{46388ECC-C7EC-4EF4-BD80-DE25FD468C3D}"/>
                      </a:ext>
                    </a:extLst>
                  </p:cNvPr>
                  <p:cNvSpPr/>
                  <p:nvPr/>
                </p:nvSpPr>
                <p:spPr>
                  <a:xfrm>
                    <a:off x="4345549" y="2786713"/>
                    <a:ext cx="71463" cy="148056"/>
                  </a:xfrm>
                  <a:custGeom>
                    <a:avLst/>
                    <a:gdLst/>
                    <a:ahLst/>
                    <a:cxnLst/>
                    <a:rect l="l" t="t" r="r" b="b"/>
                    <a:pathLst>
                      <a:path w="4276" h="8859" extrusionOk="0">
                        <a:moveTo>
                          <a:pt x="3906" y="0"/>
                        </a:moveTo>
                        <a:cubicBezTo>
                          <a:pt x="3704" y="0"/>
                          <a:pt x="3549" y="155"/>
                          <a:pt x="3537" y="357"/>
                        </a:cubicBezTo>
                        <a:cubicBezTo>
                          <a:pt x="3537" y="369"/>
                          <a:pt x="3501" y="1989"/>
                          <a:pt x="1596" y="4191"/>
                        </a:cubicBezTo>
                        <a:cubicBezTo>
                          <a:pt x="1" y="6013"/>
                          <a:pt x="1179" y="8549"/>
                          <a:pt x="1227" y="8644"/>
                        </a:cubicBezTo>
                        <a:cubicBezTo>
                          <a:pt x="1299" y="8787"/>
                          <a:pt x="1430" y="8858"/>
                          <a:pt x="1560" y="8858"/>
                        </a:cubicBezTo>
                        <a:cubicBezTo>
                          <a:pt x="1620" y="8858"/>
                          <a:pt x="1668" y="8847"/>
                          <a:pt x="1715" y="8823"/>
                        </a:cubicBezTo>
                        <a:cubicBezTo>
                          <a:pt x="1906" y="8739"/>
                          <a:pt x="1977" y="8525"/>
                          <a:pt x="1894" y="8335"/>
                        </a:cubicBezTo>
                        <a:cubicBezTo>
                          <a:pt x="1882" y="8311"/>
                          <a:pt x="882" y="6132"/>
                          <a:pt x="2144" y="4667"/>
                        </a:cubicBezTo>
                        <a:cubicBezTo>
                          <a:pt x="4251" y="2239"/>
                          <a:pt x="4275" y="441"/>
                          <a:pt x="4275" y="357"/>
                        </a:cubicBezTo>
                        <a:cubicBezTo>
                          <a:pt x="4275" y="155"/>
                          <a:pt x="4108" y="0"/>
                          <a:pt x="390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2064;p36">
                    <a:extLst>
                      <a:ext uri="{FF2B5EF4-FFF2-40B4-BE49-F238E27FC236}">
                        <a16:creationId xmlns:a16="http://schemas.microsoft.com/office/drawing/2014/main" id="{0DA03782-A4C8-4B12-BB9E-64AACE2A10D5}"/>
                      </a:ext>
                    </a:extLst>
                  </p:cNvPr>
                  <p:cNvSpPr/>
                  <p:nvPr/>
                </p:nvSpPr>
                <p:spPr>
                  <a:xfrm>
                    <a:off x="4575772" y="2786111"/>
                    <a:ext cx="71446" cy="148257"/>
                  </a:xfrm>
                  <a:custGeom>
                    <a:avLst/>
                    <a:gdLst/>
                    <a:ahLst/>
                    <a:cxnLst/>
                    <a:rect l="l" t="t" r="r" b="b"/>
                    <a:pathLst>
                      <a:path w="4275" h="8871" extrusionOk="0">
                        <a:moveTo>
                          <a:pt x="369" y="0"/>
                        </a:moveTo>
                        <a:cubicBezTo>
                          <a:pt x="167" y="0"/>
                          <a:pt x="0" y="167"/>
                          <a:pt x="0" y="370"/>
                        </a:cubicBezTo>
                        <a:cubicBezTo>
                          <a:pt x="0" y="453"/>
                          <a:pt x="24" y="2251"/>
                          <a:pt x="2132" y="4680"/>
                        </a:cubicBezTo>
                        <a:cubicBezTo>
                          <a:pt x="3405" y="6144"/>
                          <a:pt x="2393" y="8323"/>
                          <a:pt x="2382" y="8347"/>
                        </a:cubicBezTo>
                        <a:cubicBezTo>
                          <a:pt x="2298" y="8525"/>
                          <a:pt x="2382" y="8752"/>
                          <a:pt x="2560" y="8835"/>
                        </a:cubicBezTo>
                        <a:cubicBezTo>
                          <a:pt x="2608" y="8859"/>
                          <a:pt x="2667" y="8871"/>
                          <a:pt x="2715" y="8871"/>
                        </a:cubicBezTo>
                        <a:cubicBezTo>
                          <a:pt x="2858" y="8871"/>
                          <a:pt x="2989" y="8799"/>
                          <a:pt x="3048" y="8656"/>
                        </a:cubicBezTo>
                        <a:cubicBezTo>
                          <a:pt x="3096" y="8561"/>
                          <a:pt x="4275" y="6025"/>
                          <a:pt x="2691" y="4203"/>
                        </a:cubicBezTo>
                        <a:cubicBezTo>
                          <a:pt x="786" y="2013"/>
                          <a:pt x="738" y="393"/>
                          <a:pt x="738" y="370"/>
                        </a:cubicBezTo>
                        <a:cubicBezTo>
                          <a:pt x="738" y="167"/>
                          <a:pt x="572" y="0"/>
                          <a:pt x="36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2065;p36">
                    <a:extLst>
                      <a:ext uri="{FF2B5EF4-FFF2-40B4-BE49-F238E27FC236}">
                        <a16:creationId xmlns:a16="http://schemas.microsoft.com/office/drawing/2014/main" id="{CA170C9D-267E-4A1E-B5B6-B828C53A6C5D}"/>
                      </a:ext>
                    </a:extLst>
                  </p:cNvPr>
                  <p:cNvSpPr/>
                  <p:nvPr/>
                </p:nvSpPr>
                <p:spPr>
                  <a:xfrm>
                    <a:off x="4512701" y="2749295"/>
                    <a:ext cx="23481" cy="23297"/>
                  </a:xfrm>
                  <a:custGeom>
                    <a:avLst/>
                    <a:gdLst/>
                    <a:ahLst/>
                    <a:cxnLst/>
                    <a:rect l="l" t="t" r="r" b="b"/>
                    <a:pathLst>
                      <a:path w="1405" h="1394" extrusionOk="0">
                        <a:moveTo>
                          <a:pt x="702" y="1"/>
                        </a:moveTo>
                        <a:cubicBezTo>
                          <a:pt x="321" y="1"/>
                          <a:pt x="0" y="310"/>
                          <a:pt x="0" y="691"/>
                        </a:cubicBezTo>
                        <a:cubicBezTo>
                          <a:pt x="0" y="1084"/>
                          <a:pt x="321" y="1394"/>
                          <a:pt x="702" y="1394"/>
                        </a:cubicBezTo>
                        <a:cubicBezTo>
                          <a:pt x="1095" y="1394"/>
                          <a:pt x="1405" y="1084"/>
                          <a:pt x="1405" y="691"/>
                        </a:cubicBezTo>
                        <a:cubicBezTo>
                          <a:pt x="1405" y="310"/>
                          <a:pt x="1095" y="1"/>
                          <a:pt x="70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2066;p36">
                    <a:extLst>
                      <a:ext uri="{FF2B5EF4-FFF2-40B4-BE49-F238E27FC236}">
                        <a16:creationId xmlns:a16="http://schemas.microsoft.com/office/drawing/2014/main" id="{A9E25E01-1009-4656-807B-B51F1A16ABBD}"/>
                      </a:ext>
                    </a:extLst>
                  </p:cNvPr>
                  <p:cNvSpPr/>
                  <p:nvPr/>
                </p:nvSpPr>
                <p:spPr>
                  <a:xfrm>
                    <a:off x="4432702" y="2749295"/>
                    <a:ext cx="23498" cy="23297"/>
                  </a:xfrm>
                  <a:custGeom>
                    <a:avLst/>
                    <a:gdLst/>
                    <a:ahLst/>
                    <a:cxnLst/>
                    <a:rect l="l" t="t" r="r" b="b"/>
                    <a:pathLst>
                      <a:path w="1406" h="1394" extrusionOk="0">
                        <a:moveTo>
                          <a:pt x="703" y="1"/>
                        </a:moveTo>
                        <a:cubicBezTo>
                          <a:pt x="322" y="1"/>
                          <a:pt x="1" y="310"/>
                          <a:pt x="1" y="691"/>
                        </a:cubicBezTo>
                        <a:cubicBezTo>
                          <a:pt x="1" y="1084"/>
                          <a:pt x="322" y="1394"/>
                          <a:pt x="703" y="1394"/>
                        </a:cubicBezTo>
                        <a:cubicBezTo>
                          <a:pt x="1096" y="1394"/>
                          <a:pt x="1406" y="1084"/>
                          <a:pt x="1406" y="691"/>
                        </a:cubicBezTo>
                        <a:cubicBezTo>
                          <a:pt x="1406" y="310"/>
                          <a:pt x="1096" y="1"/>
                          <a:pt x="7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2067;p36">
                    <a:extLst>
                      <a:ext uri="{FF2B5EF4-FFF2-40B4-BE49-F238E27FC236}">
                        <a16:creationId xmlns:a16="http://schemas.microsoft.com/office/drawing/2014/main" id="{12E8A175-C431-44DE-9C15-EF0DCA6958A1}"/>
                      </a:ext>
                    </a:extLst>
                  </p:cNvPr>
                  <p:cNvSpPr/>
                  <p:nvPr/>
                </p:nvSpPr>
                <p:spPr>
                  <a:xfrm>
                    <a:off x="4598049" y="2693393"/>
                    <a:ext cx="263673" cy="341069"/>
                  </a:xfrm>
                  <a:custGeom>
                    <a:avLst/>
                    <a:gdLst/>
                    <a:ahLst/>
                    <a:cxnLst/>
                    <a:rect l="l" t="t" r="r" b="b"/>
                    <a:pathLst>
                      <a:path w="15777" h="20408" extrusionOk="0">
                        <a:moveTo>
                          <a:pt x="5573" y="0"/>
                        </a:moveTo>
                        <a:cubicBezTo>
                          <a:pt x="3680" y="0"/>
                          <a:pt x="1822" y="524"/>
                          <a:pt x="227" y="1512"/>
                        </a:cubicBezTo>
                        <a:cubicBezTo>
                          <a:pt x="48" y="1619"/>
                          <a:pt x="1" y="1846"/>
                          <a:pt x="108" y="2024"/>
                        </a:cubicBezTo>
                        <a:cubicBezTo>
                          <a:pt x="178" y="2134"/>
                          <a:pt x="300" y="2197"/>
                          <a:pt x="423" y="2197"/>
                        </a:cubicBezTo>
                        <a:cubicBezTo>
                          <a:pt x="487" y="2197"/>
                          <a:pt x="551" y="2180"/>
                          <a:pt x="608" y="2143"/>
                        </a:cubicBezTo>
                        <a:cubicBezTo>
                          <a:pt x="2096" y="1227"/>
                          <a:pt x="3811" y="738"/>
                          <a:pt x="5573" y="738"/>
                        </a:cubicBezTo>
                        <a:cubicBezTo>
                          <a:pt x="10669" y="738"/>
                          <a:pt x="14836" y="4786"/>
                          <a:pt x="15027" y="9835"/>
                        </a:cubicBezTo>
                        <a:lnTo>
                          <a:pt x="5573" y="9835"/>
                        </a:lnTo>
                        <a:cubicBezTo>
                          <a:pt x="5371" y="9835"/>
                          <a:pt x="5204" y="10001"/>
                          <a:pt x="5204" y="10204"/>
                        </a:cubicBezTo>
                        <a:lnTo>
                          <a:pt x="5204" y="19669"/>
                        </a:lnTo>
                        <a:cubicBezTo>
                          <a:pt x="4620" y="19645"/>
                          <a:pt x="4037" y="19562"/>
                          <a:pt x="3466" y="19431"/>
                        </a:cubicBezTo>
                        <a:cubicBezTo>
                          <a:pt x="3443" y="19427"/>
                          <a:pt x="3420" y="19425"/>
                          <a:pt x="3397" y="19425"/>
                        </a:cubicBezTo>
                        <a:cubicBezTo>
                          <a:pt x="3229" y="19425"/>
                          <a:pt x="3067" y="19539"/>
                          <a:pt x="3025" y="19717"/>
                        </a:cubicBezTo>
                        <a:cubicBezTo>
                          <a:pt x="2977" y="19907"/>
                          <a:pt x="3108" y="20110"/>
                          <a:pt x="3299" y="20157"/>
                        </a:cubicBezTo>
                        <a:cubicBezTo>
                          <a:pt x="4037" y="20324"/>
                          <a:pt x="4811" y="20407"/>
                          <a:pt x="5573" y="20407"/>
                        </a:cubicBezTo>
                        <a:cubicBezTo>
                          <a:pt x="5775" y="20407"/>
                          <a:pt x="5942" y="20241"/>
                          <a:pt x="5942" y="20038"/>
                        </a:cubicBezTo>
                        <a:lnTo>
                          <a:pt x="5942" y="10573"/>
                        </a:lnTo>
                        <a:lnTo>
                          <a:pt x="15408" y="10573"/>
                        </a:lnTo>
                        <a:cubicBezTo>
                          <a:pt x="15610" y="10573"/>
                          <a:pt x="15777" y="10406"/>
                          <a:pt x="15777" y="10204"/>
                        </a:cubicBezTo>
                        <a:cubicBezTo>
                          <a:pt x="15777" y="4584"/>
                          <a:pt x="11193" y="0"/>
                          <a:pt x="55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2068;p36">
                    <a:extLst>
                      <a:ext uri="{FF2B5EF4-FFF2-40B4-BE49-F238E27FC236}">
                        <a16:creationId xmlns:a16="http://schemas.microsoft.com/office/drawing/2014/main" id="{F7062A3A-F99B-4333-89EF-E4D4C5D190E0}"/>
                      </a:ext>
                    </a:extLst>
                  </p:cNvPr>
                  <p:cNvSpPr/>
                  <p:nvPr/>
                </p:nvSpPr>
                <p:spPr>
                  <a:xfrm>
                    <a:off x="4716637" y="2891162"/>
                    <a:ext cx="176718" cy="176718"/>
                  </a:xfrm>
                  <a:custGeom>
                    <a:avLst/>
                    <a:gdLst/>
                    <a:ahLst/>
                    <a:cxnLst/>
                    <a:rect l="l" t="t" r="r" b="b"/>
                    <a:pathLst>
                      <a:path w="10574" h="10574" extrusionOk="0">
                        <a:moveTo>
                          <a:pt x="9836" y="739"/>
                        </a:moveTo>
                        <a:cubicBezTo>
                          <a:pt x="9645" y="5668"/>
                          <a:pt x="5668" y="9633"/>
                          <a:pt x="739" y="9824"/>
                        </a:cubicBezTo>
                        <a:lnTo>
                          <a:pt x="739" y="739"/>
                        </a:lnTo>
                        <a:close/>
                        <a:moveTo>
                          <a:pt x="370" y="1"/>
                        </a:moveTo>
                        <a:cubicBezTo>
                          <a:pt x="168" y="1"/>
                          <a:pt x="1" y="168"/>
                          <a:pt x="1" y="370"/>
                        </a:cubicBezTo>
                        <a:lnTo>
                          <a:pt x="1" y="10205"/>
                        </a:lnTo>
                        <a:cubicBezTo>
                          <a:pt x="1" y="10407"/>
                          <a:pt x="168" y="10574"/>
                          <a:pt x="370" y="10574"/>
                        </a:cubicBezTo>
                        <a:cubicBezTo>
                          <a:pt x="5990" y="10574"/>
                          <a:pt x="10574" y="5990"/>
                          <a:pt x="10574" y="370"/>
                        </a:cubicBezTo>
                        <a:cubicBezTo>
                          <a:pt x="10574" y="168"/>
                          <a:pt x="10407" y="1"/>
                          <a:pt x="1020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2069;p36">
                    <a:extLst>
                      <a:ext uri="{FF2B5EF4-FFF2-40B4-BE49-F238E27FC236}">
                        <a16:creationId xmlns:a16="http://schemas.microsoft.com/office/drawing/2014/main" id="{1C71F869-BB50-4BB8-B21E-BFA85C0FB4D4}"/>
                      </a:ext>
                    </a:extLst>
                  </p:cNvPr>
                  <p:cNvSpPr/>
                  <p:nvPr/>
                </p:nvSpPr>
                <p:spPr>
                  <a:xfrm>
                    <a:off x="4684216" y="2713180"/>
                    <a:ext cx="92136" cy="156914"/>
                  </a:xfrm>
                  <a:custGeom>
                    <a:avLst/>
                    <a:gdLst/>
                    <a:ahLst/>
                    <a:cxnLst/>
                    <a:rect l="l" t="t" r="r" b="b"/>
                    <a:pathLst>
                      <a:path w="5513" h="9389" extrusionOk="0">
                        <a:moveTo>
                          <a:pt x="5093" y="0"/>
                        </a:moveTo>
                        <a:cubicBezTo>
                          <a:pt x="4959" y="0"/>
                          <a:pt x="4829" y="73"/>
                          <a:pt x="4763" y="197"/>
                        </a:cubicBezTo>
                        <a:lnTo>
                          <a:pt x="95" y="8841"/>
                        </a:lnTo>
                        <a:cubicBezTo>
                          <a:pt x="0" y="9020"/>
                          <a:pt x="60" y="9246"/>
                          <a:pt x="238" y="9341"/>
                        </a:cubicBezTo>
                        <a:cubicBezTo>
                          <a:pt x="298" y="9377"/>
                          <a:pt x="357" y="9389"/>
                          <a:pt x="417" y="9389"/>
                        </a:cubicBezTo>
                        <a:cubicBezTo>
                          <a:pt x="548" y="9389"/>
                          <a:pt x="667" y="9317"/>
                          <a:pt x="738" y="9198"/>
                        </a:cubicBezTo>
                        <a:lnTo>
                          <a:pt x="5418" y="543"/>
                        </a:lnTo>
                        <a:cubicBezTo>
                          <a:pt x="5513" y="364"/>
                          <a:pt x="5441" y="138"/>
                          <a:pt x="5263" y="43"/>
                        </a:cubicBezTo>
                        <a:cubicBezTo>
                          <a:pt x="5209" y="14"/>
                          <a:pt x="5151" y="0"/>
                          <a:pt x="509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2070;p36">
                    <a:extLst>
                      <a:ext uri="{FF2B5EF4-FFF2-40B4-BE49-F238E27FC236}">
                        <a16:creationId xmlns:a16="http://schemas.microsoft.com/office/drawing/2014/main" id="{11CAD450-22F9-480F-9E03-2A5A5A92A2BB}"/>
                      </a:ext>
                    </a:extLst>
                  </p:cNvPr>
                  <p:cNvSpPr/>
                  <p:nvPr/>
                </p:nvSpPr>
                <p:spPr>
                  <a:xfrm>
                    <a:off x="4725595" y="2749946"/>
                    <a:ext cx="63290" cy="89312"/>
                  </a:xfrm>
                  <a:custGeom>
                    <a:avLst/>
                    <a:gdLst/>
                    <a:ahLst/>
                    <a:cxnLst/>
                    <a:rect l="l" t="t" r="r" b="b"/>
                    <a:pathLst>
                      <a:path w="3787" h="5344" extrusionOk="0">
                        <a:moveTo>
                          <a:pt x="3368" y="0"/>
                        </a:moveTo>
                        <a:cubicBezTo>
                          <a:pt x="3248" y="0"/>
                          <a:pt x="3130" y="61"/>
                          <a:pt x="3061" y="176"/>
                        </a:cubicBezTo>
                        <a:lnTo>
                          <a:pt x="120" y="4784"/>
                        </a:lnTo>
                        <a:cubicBezTo>
                          <a:pt x="1" y="4951"/>
                          <a:pt x="60" y="5177"/>
                          <a:pt x="227" y="5284"/>
                        </a:cubicBezTo>
                        <a:cubicBezTo>
                          <a:pt x="286" y="5332"/>
                          <a:pt x="358" y="5343"/>
                          <a:pt x="429" y="5343"/>
                        </a:cubicBezTo>
                        <a:cubicBezTo>
                          <a:pt x="548" y="5343"/>
                          <a:pt x="667" y="5284"/>
                          <a:pt x="739" y="5177"/>
                        </a:cubicBezTo>
                        <a:lnTo>
                          <a:pt x="3680" y="569"/>
                        </a:lnTo>
                        <a:cubicBezTo>
                          <a:pt x="3787" y="390"/>
                          <a:pt x="3739" y="164"/>
                          <a:pt x="3561" y="57"/>
                        </a:cubicBezTo>
                        <a:cubicBezTo>
                          <a:pt x="3501" y="19"/>
                          <a:pt x="3434" y="0"/>
                          <a:pt x="33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2071;p36">
                    <a:extLst>
                      <a:ext uri="{FF2B5EF4-FFF2-40B4-BE49-F238E27FC236}">
                        <a16:creationId xmlns:a16="http://schemas.microsoft.com/office/drawing/2014/main" id="{8FB8A41A-FEB1-4E00-979E-BC74BD20DBCB}"/>
                      </a:ext>
                    </a:extLst>
                  </p:cNvPr>
                  <p:cNvSpPr/>
                  <p:nvPr/>
                </p:nvSpPr>
                <p:spPr>
                  <a:xfrm>
                    <a:off x="4749275" y="2915645"/>
                    <a:ext cx="117422" cy="70059"/>
                  </a:xfrm>
                  <a:custGeom>
                    <a:avLst/>
                    <a:gdLst/>
                    <a:ahLst/>
                    <a:cxnLst/>
                    <a:rect l="l" t="t" r="r" b="b"/>
                    <a:pathLst>
                      <a:path w="7026" h="4192" extrusionOk="0">
                        <a:moveTo>
                          <a:pt x="370" y="0"/>
                        </a:moveTo>
                        <a:cubicBezTo>
                          <a:pt x="167" y="0"/>
                          <a:pt x="1" y="155"/>
                          <a:pt x="1" y="370"/>
                        </a:cubicBezTo>
                        <a:lnTo>
                          <a:pt x="1" y="3822"/>
                        </a:lnTo>
                        <a:cubicBezTo>
                          <a:pt x="1" y="4025"/>
                          <a:pt x="167" y="4191"/>
                          <a:pt x="370" y="4191"/>
                        </a:cubicBezTo>
                        <a:cubicBezTo>
                          <a:pt x="572" y="4191"/>
                          <a:pt x="727" y="4025"/>
                          <a:pt x="727" y="3822"/>
                        </a:cubicBezTo>
                        <a:lnTo>
                          <a:pt x="727" y="727"/>
                        </a:lnTo>
                        <a:lnTo>
                          <a:pt x="6668" y="727"/>
                        </a:lnTo>
                        <a:cubicBezTo>
                          <a:pt x="6870" y="727"/>
                          <a:pt x="7025" y="572"/>
                          <a:pt x="7025" y="370"/>
                        </a:cubicBezTo>
                        <a:cubicBezTo>
                          <a:pt x="7025" y="155"/>
                          <a:pt x="6870" y="0"/>
                          <a:pt x="66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2072;p36">
                    <a:extLst>
                      <a:ext uri="{FF2B5EF4-FFF2-40B4-BE49-F238E27FC236}">
                        <a16:creationId xmlns:a16="http://schemas.microsoft.com/office/drawing/2014/main" id="{9B7EB80B-1EDA-49BE-A9F2-F497FFF7899E}"/>
                      </a:ext>
                    </a:extLst>
                  </p:cNvPr>
                  <p:cNvSpPr/>
                  <p:nvPr/>
                </p:nvSpPr>
                <p:spPr>
                  <a:xfrm>
                    <a:off x="4651377" y="2719297"/>
                    <a:ext cx="74839" cy="119962"/>
                  </a:xfrm>
                  <a:custGeom>
                    <a:avLst/>
                    <a:gdLst/>
                    <a:ahLst/>
                    <a:cxnLst/>
                    <a:rect l="l" t="t" r="r" b="b"/>
                    <a:pathLst>
                      <a:path w="4478" h="7178" extrusionOk="0">
                        <a:moveTo>
                          <a:pt x="4059" y="1"/>
                        </a:moveTo>
                        <a:cubicBezTo>
                          <a:pt x="3930" y="1"/>
                          <a:pt x="3804" y="67"/>
                          <a:pt x="3739" y="189"/>
                        </a:cubicBezTo>
                        <a:lnTo>
                          <a:pt x="108" y="6630"/>
                        </a:lnTo>
                        <a:cubicBezTo>
                          <a:pt x="1" y="6808"/>
                          <a:pt x="60" y="7035"/>
                          <a:pt x="239" y="7130"/>
                        </a:cubicBezTo>
                        <a:cubicBezTo>
                          <a:pt x="298" y="7166"/>
                          <a:pt x="358" y="7177"/>
                          <a:pt x="417" y="7177"/>
                        </a:cubicBezTo>
                        <a:cubicBezTo>
                          <a:pt x="548" y="7177"/>
                          <a:pt x="679" y="7118"/>
                          <a:pt x="739" y="6987"/>
                        </a:cubicBezTo>
                        <a:lnTo>
                          <a:pt x="4382" y="546"/>
                        </a:lnTo>
                        <a:cubicBezTo>
                          <a:pt x="4477" y="367"/>
                          <a:pt x="4418" y="153"/>
                          <a:pt x="4239" y="46"/>
                        </a:cubicBezTo>
                        <a:cubicBezTo>
                          <a:pt x="4182" y="15"/>
                          <a:pt x="4120" y="1"/>
                          <a:pt x="40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15" name="Group 1414">
                <a:extLst>
                  <a:ext uri="{FF2B5EF4-FFF2-40B4-BE49-F238E27FC236}">
                    <a16:creationId xmlns:a16="http://schemas.microsoft.com/office/drawing/2014/main" id="{2CEAF1A4-648A-4EB0-B5D6-A49FC7D81340}"/>
                  </a:ext>
                </a:extLst>
              </p:cNvPr>
              <p:cNvGrpSpPr/>
              <p:nvPr/>
            </p:nvGrpSpPr>
            <p:grpSpPr>
              <a:xfrm>
                <a:off x="531425" y="4999814"/>
                <a:ext cx="1664283" cy="594511"/>
                <a:chOff x="-20414" y="4220093"/>
                <a:chExt cx="1664283" cy="594511"/>
              </a:xfrm>
            </p:grpSpPr>
            <p:grpSp>
              <p:nvGrpSpPr>
                <p:cNvPr id="1155" name="Group 1154">
                  <a:extLst>
                    <a:ext uri="{FF2B5EF4-FFF2-40B4-BE49-F238E27FC236}">
                      <a16:creationId xmlns:a16="http://schemas.microsoft.com/office/drawing/2014/main" id="{AA9F7111-0F17-433D-A36E-C4647496BBAA}"/>
                    </a:ext>
                  </a:extLst>
                </p:cNvPr>
                <p:cNvGrpSpPr/>
                <p:nvPr/>
              </p:nvGrpSpPr>
              <p:grpSpPr>
                <a:xfrm>
                  <a:off x="19689" y="4220093"/>
                  <a:ext cx="1624180" cy="594511"/>
                  <a:chOff x="1770272" y="4263101"/>
                  <a:chExt cx="1624180" cy="594511"/>
                </a:xfrm>
              </p:grpSpPr>
              <p:sp>
                <p:nvSpPr>
                  <p:cNvPr id="1156" name="Partial Circle 1155">
                    <a:extLst>
                      <a:ext uri="{FF2B5EF4-FFF2-40B4-BE49-F238E27FC236}">
                        <a16:creationId xmlns:a16="http://schemas.microsoft.com/office/drawing/2014/main" id="{64767508-870E-4CB9-8A62-9F13BB96B531}"/>
                      </a:ext>
                    </a:extLst>
                  </p:cNvPr>
                  <p:cNvSpPr/>
                  <p:nvPr/>
                </p:nvSpPr>
                <p:spPr>
                  <a:xfrm>
                    <a:off x="2803414" y="4263101"/>
                    <a:ext cx="591038" cy="594511"/>
                  </a:xfrm>
                  <a:prstGeom prst="pie">
                    <a:avLst>
                      <a:gd name="adj1" fmla="val 16055261"/>
                      <a:gd name="adj2" fmla="val 5383868"/>
                    </a:avLst>
                  </a:prstGeom>
                  <a:solidFill>
                    <a:schemeClr val="accent4">
                      <a:lumMod val="75000"/>
                    </a:schemeClr>
                  </a:solidFill>
                  <a:ln>
                    <a:noFill/>
                  </a:ln>
                </p:spPr>
                <p:txBody>
                  <a:bodyPr spcFirstLastPara="1" wrap="square" lIns="91425" tIns="91425" rIns="91425" bIns="91425" anchor="ctr" anchorCtr="0">
                    <a:noAutofit/>
                  </a:bodyPr>
                  <a:lstStyle/>
                  <a:p>
                    <a:pPr>
                      <a:buClr>
                        <a:srgbClr val="000000"/>
                      </a:buClr>
                    </a:pPr>
                    <a:endParaRPr lang="en-US" sz="1400" kern="0">
                      <a:solidFill>
                        <a:srgbClr val="000000"/>
                      </a:solidFill>
                      <a:latin typeface="Arial"/>
                      <a:cs typeface="Arial"/>
                    </a:endParaRPr>
                  </a:p>
                </p:txBody>
              </p:sp>
              <p:sp>
                <p:nvSpPr>
                  <p:cNvPr id="1157" name="Google Shape;507;p25">
                    <a:extLst>
                      <a:ext uri="{FF2B5EF4-FFF2-40B4-BE49-F238E27FC236}">
                        <a16:creationId xmlns:a16="http://schemas.microsoft.com/office/drawing/2014/main" id="{33529648-F153-4BD2-946C-D9AFDC29BC5D}"/>
                      </a:ext>
                    </a:extLst>
                  </p:cNvPr>
                  <p:cNvSpPr/>
                  <p:nvPr/>
                </p:nvSpPr>
                <p:spPr>
                  <a:xfrm>
                    <a:off x="1770272" y="4319517"/>
                    <a:ext cx="1554480" cy="473023"/>
                  </a:xfrm>
                  <a:prstGeom prst="roundRect">
                    <a:avLst>
                      <a:gd name="adj" fmla="val 50000"/>
                    </a:avLst>
                  </a:prstGeom>
                  <a:solidFill>
                    <a:srgbClr val="F3F3F3"/>
                  </a:solidFill>
                  <a:ln>
                    <a:solidFill>
                      <a:schemeClr val="bg1"/>
                    </a:solidFill>
                    <a:prstDash val="sysDash"/>
                  </a:ln>
                  <a:effectLst>
                    <a:outerShdw blurRad="114300" dist="85725" dir="3840000" algn="bl" rotWithShape="0">
                      <a:srgbClr val="000000">
                        <a:alpha val="18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8" name="Google Shape;508;p25">
                    <a:extLst>
                      <a:ext uri="{FF2B5EF4-FFF2-40B4-BE49-F238E27FC236}">
                        <a16:creationId xmlns:a16="http://schemas.microsoft.com/office/drawing/2014/main" id="{83CE13DF-DCD4-44EF-8A6E-09B3B24A6410}"/>
                      </a:ext>
                    </a:extLst>
                  </p:cNvPr>
                  <p:cNvSpPr/>
                  <p:nvPr/>
                </p:nvSpPr>
                <p:spPr>
                  <a:xfrm>
                    <a:off x="2895067" y="4361555"/>
                    <a:ext cx="395283" cy="397606"/>
                  </a:xfrm>
                  <a:prstGeom prst="ellipse">
                    <a:avLst/>
                  </a:prstGeom>
                  <a:solidFill>
                    <a:srgbClr val="F3F3F3"/>
                  </a:solidFill>
                  <a:ln w="12700">
                    <a:solidFill>
                      <a:schemeClr val="accent4">
                        <a:lumMod val="75000"/>
                      </a:schemeClr>
                    </a:solidFill>
                    <a:prstDash val="sysDash"/>
                  </a:ln>
                  <a:effectLst>
                    <a:outerShdw blurRad="114300" dist="85725" dir="3840000" algn="bl" rotWithShape="0">
                      <a:srgbClr val="000000">
                        <a:alpha val="18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144" name="Picture 1143" descr="Shape&#10;&#10;Description automatically generated with low confidence">
                  <a:extLst>
                    <a:ext uri="{FF2B5EF4-FFF2-40B4-BE49-F238E27FC236}">
                      <a16:creationId xmlns:a16="http://schemas.microsoft.com/office/drawing/2014/main" id="{430C25EF-E547-4028-9EF8-987AB52281A0}"/>
                    </a:ext>
                  </a:extLst>
                </p:cNvPr>
                <p:cNvPicPr>
                  <a:picLocks noChangeAspect="1"/>
                </p:cNvPicPr>
                <p:nvPr/>
              </p:nvPicPr>
              <p:blipFill>
                <a:blip r:embed="rId20"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206470" y="4364284"/>
                  <a:ext cx="274320" cy="274320"/>
                </a:xfrm>
                <a:prstGeom prst="rect">
                  <a:avLst/>
                </a:prstGeom>
              </p:spPr>
            </p:pic>
            <p:sp>
              <p:nvSpPr>
                <p:cNvPr id="1163" name="TextBox 1162">
                  <a:extLst>
                    <a:ext uri="{FF2B5EF4-FFF2-40B4-BE49-F238E27FC236}">
                      <a16:creationId xmlns:a16="http://schemas.microsoft.com/office/drawing/2014/main" id="{AA692274-DCDF-42EF-8C7F-55A46E782059}"/>
                    </a:ext>
                  </a:extLst>
                </p:cNvPr>
                <p:cNvSpPr txBox="1"/>
                <p:nvPr/>
              </p:nvSpPr>
              <p:spPr>
                <a:xfrm>
                  <a:off x="-20414" y="4254551"/>
                  <a:ext cx="1233523" cy="553998"/>
                </a:xfrm>
                <a:prstGeom prst="rect">
                  <a:avLst/>
                </a:prstGeom>
                <a:noFill/>
              </p:spPr>
              <p:txBody>
                <a:bodyPr wrap="square">
                  <a:spAutoFit/>
                </a:bodyPr>
                <a:lstStyle/>
                <a:p>
                  <a:pPr algn="ctr"/>
                  <a:r>
                    <a:rPr lang="en-US" sz="1000" b="1" spc="20" dirty="0">
                      <a:solidFill>
                        <a:schemeClr val="accent4">
                          <a:lumMod val="75000"/>
                        </a:schemeClr>
                      </a:solidFill>
                      <a:latin typeface="Trebuchet MS"/>
                      <a:cs typeface="Trebuchet MS"/>
                    </a:rPr>
                    <a:t>Quality Control</a:t>
                  </a:r>
                </a:p>
                <a:p>
                  <a:pPr algn="ctr"/>
                  <a:r>
                    <a:rPr lang="en-US" sz="1000" spc="20" dirty="0">
                      <a:solidFill>
                        <a:schemeClr val="accent4">
                          <a:lumMod val="75000"/>
                        </a:schemeClr>
                      </a:solidFill>
                      <a:latin typeface="Trebuchet MS"/>
                    </a:rPr>
                    <a:t>Eng. Hussein Nawito</a:t>
                  </a:r>
                  <a:endParaRPr lang="en-US" sz="1000" dirty="0">
                    <a:solidFill>
                      <a:schemeClr val="accent4">
                        <a:lumMod val="75000"/>
                      </a:schemeClr>
                    </a:solidFill>
                  </a:endParaRPr>
                </a:p>
              </p:txBody>
            </p:sp>
          </p:grpSp>
          <p:grpSp>
            <p:nvGrpSpPr>
              <p:cNvPr id="1414" name="Group 1413">
                <a:extLst>
                  <a:ext uri="{FF2B5EF4-FFF2-40B4-BE49-F238E27FC236}">
                    <a16:creationId xmlns:a16="http://schemas.microsoft.com/office/drawing/2014/main" id="{19535124-7B27-4103-9157-D43DD0BDD568}"/>
                  </a:ext>
                </a:extLst>
              </p:cNvPr>
              <p:cNvGrpSpPr/>
              <p:nvPr/>
            </p:nvGrpSpPr>
            <p:grpSpPr>
              <a:xfrm>
                <a:off x="571528" y="5669898"/>
                <a:ext cx="1624180" cy="594511"/>
                <a:chOff x="418896" y="4978286"/>
                <a:chExt cx="1624180" cy="594511"/>
              </a:xfrm>
            </p:grpSpPr>
            <p:grpSp>
              <p:nvGrpSpPr>
                <p:cNvPr id="1159" name="Group 1158">
                  <a:extLst>
                    <a:ext uri="{FF2B5EF4-FFF2-40B4-BE49-F238E27FC236}">
                      <a16:creationId xmlns:a16="http://schemas.microsoft.com/office/drawing/2014/main" id="{908FC803-9640-4590-B785-A3A5BBC04F0B}"/>
                    </a:ext>
                  </a:extLst>
                </p:cNvPr>
                <p:cNvGrpSpPr/>
                <p:nvPr/>
              </p:nvGrpSpPr>
              <p:grpSpPr>
                <a:xfrm>
                  <a:off x="418896" y="4978286"/>
                  <a:ext cx="1624180" cy="594511"/>
                  <a:chOff x="1770272" y="4263101"/>
                  <a:chExt cx="1624180" cy="594511"/>
                </a:xfrm>
              </p:grpSpPr>
              <p:sp>
                <p:nvSpPr>
                  <p:cNvPr id="1160" name="Partial Circle 1159">
                    <a:extLst>
                      <a:ext uri="{FF2B5EF4-FFF2-40B4-BE49-F238E27FC236}">
                        <a16:creationId xmlns:a16="http://schemas.microsoft.com/office/drawing/2014/main" id="{E70C1A16-95A7-45A3-A980-27B5B6F53363}"/>
                      </a:ext>
                    </a:extLst>
                  </p:cNvPr>
                  <p:cNvSpPr/>
                  <p:nvPr/>
                </p:nvSpPr>
                <p:spPr>
                  <a:xfrm>
                    <a:off x="2803414" y="4263101"/>
                    <a:ext cx="591038" cy="594511"/>
                  </a:xfrm>
                  <a:prstGeom prst="pie">
                    <a:avLst>
                      <a:gd name="adj1" fmla="val 16055261"/>
                      <a:gd name="adj2" fmla="val 5383868"/>
                    </a:avLst>
                  </a:prstGeom>
                  <a:solidFill>
                    <a:schemeClr val="accent4">
                      <a:lumMod val="75000"/>
                    </a:schemeClr>
                  </a:solidFill>
                  <a:ln>
                    <a:noFill/>
                  </a:ln>
                </p:spPr>
                <p:txBody>
                  <a:bodyPr spcFirstLastPara="1" wrap="square" lIns="91425" tIns="91425" rIns="91425" bIns="91425" anchor="ctr" anchorCtr="0">
                    <a:noAutofit/>
                  </a:bodyPr>
                  <a:lstStyle/>
                  <a:p>
                    <a:pPr>
                      <a:buClr>
                        <a:srgbClr val="000000"/>
                      </a:buClr>
                    </a:pPr>
                    <a:endParaRPr lang="en-US" sz="1400" kern="0">
                      <a:solidFill>
                        <a:srgbClr val="000000"/>
                      </a:solidFill>
                      <a:latin typeface="Arial"/>
                      <a:cs typeface="Arial"/>
                    </a:endParaRPr>
                  </a:p>
                </p:txBody>
              </p:sp>
              <p:sp>
                <p:nvSpPr>
                  <p:cNvPr id="1161" name="Google Shape;507;p25">
                    <a:extLst>
                      <a:ext uri="{FF2B5EF4-FFF2-40B4-BE49-F238E27FC236}">
                        <a16:creationId xmlns:a16="http://schemas.microsoft.com/office/drawing/2014/main" id="{D4D88481-16B5-4B08-9476-6416174CD57B}"/>
                      </a:ext>
                    </a:extLst>
                  </p:cNvPr>
                  <p:cNvSpPr/>
                  <p:nvPr/>
                </p:nvSpPr>
                <p:spPr>
                  <a:xfrm>
                    <a:off x="1770272" y="4319517"/>
                    <a:ext cx="1554480" cy="473023"/>
                  </a:xfrm>
                  <a:prstGeom prst="roundRect">
                    <a:avLst>
                      <a:gd name="adj" fmla="val 50000"/>
                    </a:avLst>
                  </a:prstGeom>
                  <a:solidFill>
                    <a:srgbClr val="F3F3F3"/>
                  </a:solidFill>
                  <a:ln>
                    <a:solidFill>
                      <a:schemeClr val="bg1"/>
                    </a:solidFill>
                    <a:prstDash val="sysDash"/>
                  </a:ln>
                  <a:effectLst>
                    <a:outerShdw blurRad="114300" dist="85725" dir="3840000" algn="bl" rotWithShape="0">
                      <a:srgbClr val="000000">
                        <a:alpha val="18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2" name="Google Shape;508;p25">
                    <a:extLst>
                      <a:ext uri="{FF2B5EF4-FFF2-40B4-BE49-F238E27FC236}">
                        <a16:creationId xmlns:a16="http://schemas.microsoft.com/office/drawing/2014/main" id="{30B7189D-911F-47F0-A60B-986DA352B804}"/>
                      </a:ext>
                    </a:extLst>
                  </p:cNvPr>
                  <p:cNvSpPr/>
                  <p:nvPr/>
                </p:nvSpPr>
                <p:spPr>
                  <a:xfrm>
                    <a:off x="2895067" y="4361555"/>
                    <a:ext cx="395283" cy="397606"/>
                  </a:xfrm>
                  <a:prstGeom prst="ellipse">
                    <a:avLst/>
                  </a:prstGeom>
                  <a:solidFill>
                    <a:srgbClr val="F3F3F3"/>
                  </a:solidFill>
                  <a:ln w="12700">
                    <a:solidFill>
                      <a:schemeClr val="accent4">
                        <a:lumMod val="75000"/>
                      </a:schemeClr>
                    </a:solidFill>
                    <a:prstDash val="sysDash"/>
                  </a:ln>
                  <a:effectLst>
                    <a:outerShdw blurRad="114300" dist="85725" dir="3840000" algn="bl" rotWithShape="0">
                      <a:srgbClr val="000000">
                        <a:alpha val="18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151" name="Picture 1150" descr="Shape&#10;&#10;Description automatically generated with low confidence">
                  <a:extLst>
                    <a:ext uri="{FF2B5EF4-FFF2-40B4-BE49-F238E27FC236}">
                      <a16:creationId xmlns:a16="http://schemas.microsoft.com/office/drawing/2014/main" id="{897CDAC0-C49F-424E-A070-AC4AE5938FD1}"/>
                    </a:ext>
                  </a:extLst>
                </p:cNvPr>
                <p:cNvPicPr>
                  <a:picLocks noChangeAspect="1"/>
                </p:cNvPicPr>
                <p:nvPr/>
              </p:nvPicPr>
              <p:blipFill>
                <a:blip r:embed="rId21"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613289" y="5118124"/>
                  <a:ext cx="274320" cy="274320"/>
                </a:xfrm>
                <a:prstGeom prst="rect">
                  <a:avLst/>
                </a:prstGeom>
              </p:spPr>
            </p:pic>
            <p:sp>
              <p:nvSpPr>
                <p:cNvPr id="1164" name="TextBox 1163">
                  <a:extLst>
                    <a:ext uri="{FF2B5EF4-FFF2-40B4-BE49-F238E27FC236}">
                      <a16:creationId xmlns:a16="http://schemas.microsoft.com/office/drawing/2014/main" id="{4518B2D7-EA36-4024-B3B9-A64AA606251F}"/>
                    </a:ext>
                  </a:extLst>
                </p:cNvPr>
                <p:cNvSpPr txBox="1"/>
                <p:nvPr/>
              </p:nvSpPr>
              <p:spPr>
                <a:xfrm>
                  <a:off x="469336" y="5051710"/>
                  <a:ext cx="1065603" cy="400110"/>
                </a:xfrm>
                <a:prstGeom prst="rect">
                  <a:avLst/>
                </a:prstGeom>
                <a:noFill/>
              </p:spPr>
              <p:txBody>
                <a:bodyPr wrap="square">
                  <a:spAutoFit/>
                </a:bodyPr>
                <a:lstStyle/>
                <a:p>
                  <a:pPr algn="ctr"/>
                  <a:r>
                    <a:rPr lang="en-US" sz="1000" b="1" spc="20" dirty="0">
                      <a:solidFill>
                        <a:schemeClr val="accent4">
                          <a:lumMod val="75000"/>
                        </a:schemeClr>
                      </a:solidFill>
                      <a:latin typeface="Trebuchet MS"/>
                      <a:cs typeface="Trebuchet MS"/>
                    </a:rPr>
                    <a:t>Surveyor</a:t>
                  </a:r>
                </a:p>
                <a:p>
                  <a:pPr algn="ctr"/>
                  <a:r>
                    <a:rPr lang="en-US" sz="1000" b="1" spc="20" dirty="0">
                      <a:solidFill>
                        <a:schemeClr val="accent4">
                          <a:lumMod val="75000"/>
                        </a:schemeClr>
                      </a:solidFill>
                      <a:latin typeface="Trebuchet MS"/>
                      <a:cs typeface="Trebuchet MS"/>
                    </a:rPr>
                    <a:t>Ahmed Fathy</a:t>
                  </a:r>
                  <a:r>
                    <a:rPr lang="en-US" sz="900" b="1" spc="20" dirty="0">
                      <a:solidFill>
                        <a:schemeClr val="accent4">
                          <a:lumMod val="75000"/>
                        </a:schemeClr>
                      </a:solidFill>
                      <a:latin typeface="Trebuchet MS"/>
                      <a:cs typeface="Trebuchet MS"/>
                    </a:rPr>
                    <a:t> </a:t>
                  </a:r>
                  <a:endParaRPr lang="en-US" sz="900" dirty="0">
                    <a:solidFill>
                      <a:schemeClr val="accent4">
                        <a:lumMod val="75000"/>
                      </a:schemeClr>
                    </a:solidFill>
                  </a:endParaRPr>
                </a:p>
              </p:txBody>
            </p:sp>
          </p:grpSp>
        </p:grpSp>
      </p:grpSp>
      <p:grpSp>
        <p:nvGrpSpPr>
          <p:cNvPr id="1419" name="Group 1418">
            <a:extLst>
              <a:ext uri="{FF2B5EF4-FFF2-40B4-BE49-F238E27FC236}">
                <a16:creationId xmlns:a16="http://schemas.microsoft.com/office/drawing/2014/main" id="{09893896-268C-4155-ABA4-D04FFA60FB8D}"/>
              </a:ext>
            </a:extLst>
          </p:cNvPr>
          <p:cNvGrpSpPr/>
          <p:nvPr/>
        </p:nvGrpSpPr>
        <p:grpSpPr>
          <a:xfrm>
            <a:off x="2349845" y="4252252"/>
            <a:ext cx="2834640" cy="269869"/>
            <a:chOff x="2349845" y="3400431"/>
            <a:chExt cx="2834640" cy="269869"/>
          </a:xfrm>
        </p:grpSpPr>
        <p:sp>
          <p:nvSpPr>
            <p:cNvPr id="1165" name="Google Shape;2012;p36">
              <a:extLst>
                <a:ext uri="{FF2B5EF4-FFF2-40B4-BE49-F238E27FC236}">
                  <a16:creationId xmlns:a16="http://schemas.microsoft.com/office/drawing/2014/main" id="{F25ABA36-271B-491B-87A7-F5D7EA651F45}"/>
                </a:ext>
              </a:extLst>
            </p:cNvPr>
            <p:cNvSpPr/>
            <p:nvPr/>
          </p:nvSpPr>
          <p:spPr>
            <a:xfrm>
              <a:off x="2349845" y="3578900"/>
              <a:ext cx="2834640" cy="91400"/>
            </a:xfrm>
            <a:custGeom>
              <a:avLst/>
              <a:gdLst/>
              <a:ahLst/>
              <a:cxnLst/>
              <a:rect l="l" t="t" r="r" b="b"/>
              <a:pathLst>
                <a:path w="132121" h="3656" extrusionOk="0">
                  <a:moveTo>
                    <a:pt x="0" y="3656"/>
                  </a:moveTo>
                  <a:lnTo>
                    <a:pt x="0" y="0"/>
                  </a:lnTo>
                  <a:lnTo>
                    <a:pt x="132121" y="0"/>
                  </a:lnTo>
                  <a:lnTo>
                    <a:pt x="132121" y="3557"/>
                  </a:lnTo>
                </a:path>
              </a:pathLst>
            </a:custGeom>
            <a:noFill/>
            <a:ln w="9525" cap="flat" cmpd="sng">
              <a:solidFill>
                <a:schemeClr val="accent3">
                  <a:lumMod val="50000"/>
                </a:schemeClr>
              </a:solidFill>
              <a:prstDash val="solid"/>
              <a:round/>
              <a:headEnd type="none" w="med" len="med"/>
              <a:tailEnd type="none" w="med" len="med"/>
            </a:ln>
          </p:spPr>
          <p:txBody>
            <a:bodyPr/>
            <a:lstStyle/>
            <a:p>
              <a:endParaRPr lang="en-US"/>
            </a:p>
          </p:txBody>
        </p:sp>
        <p:cxnSp>
          <p:nvCxnSpPr>
            <p:cNvPr id="1166" name="Google Shape;2013;p36">
              <a:extLst>
                <a:ext uri="{FF2B5EF4-FFF2-40B4-BE49-F238E27FC236}">
                  <a16:creationId xmlns:a16="http://schemas.microsoft.com/office/drawing/2014/main" id="{101911D9-5F87-4D60-9813-9837D0FD9F9C}"/>
                </a:ext>
              </a:extLst>
            </p:cNvPr>
            <p:cNvCxnSpPr>
              <a:cxnSpLocks/>
            </p:cNvCxnSpPr>
            <p:nvPr/>
          </p:nvCxnSpPr>
          <p:spPr>
            <a:xfrm rot="10800000">
              <a:off x="3778250" y="3400431"/>
              <a:ext cx="0" cy="182880"/>
            </a:xfrm>
            <a:prstGeom prst="straightConnector1">
              <a:avLst/>
            </a:prstGeom>
            <a:noFill/>
            <a:ln w="9525" cap="flat" cmpd="sng">
              <a:solidFill>
                <a:schemeClr val="accent3">
                  <a:lumMod val="50000"/>
                </a:schemeClr>
              </a:solidFill>
              <a:prstDash val="solid"/>
              <a:round/>
              <a:headEnd type="none" w="med" len="med"/>
              <a:tailEnd type="none" w="med" len="med"/>
            </a:ln>
          </p:spPr>
        </p:cxnSp>
      </p:grpSp>
      <p:grpSp>
        <p:nvGrpSpPr>
          <p:cNvPr id="5" name="Group 4">
            <a:extLst>
              <a:ext uri="{FF2B5EF4-FFF2-40B4-BE49-F238E27FC236}">
                <a16:creationId xmlns:a16="http://schemas.microsoft.com/office/drawing/2014/main" id="{E0D97B9E-555C-445D-8944-9168F4E5232A}"/>
              </a:ext>
            </a:extLst>
          </p:cNvPr>
          <p:cNvGrpSpPr/>
          <p:nvPr/>
        </p:nvGrpSpPr>
        <p:grpSpPr>
          <a:xfrm>
            <a:off x="1332610" y="3630076"/>
            <a:ext cx="1304568" cy="513756"/>
            <a:chOff x="1332610" y="3630076"/>
            <a:chExt cx="1304568" cy="513756"/>
          </a:xfrm>
        </p:grpSpPr>
        <p:grpSp>
          <p:nvGrpSpPr>
            <p:cNvPr id="931" name="Group 930">
              <a:extLst>
                <a:ext uri="{FF2B5EF4-FFF2-40B4-BE49-F238E27FC236}">
                  <a16:creationId xmlns:a16="http://schemas.microsoft.com/office/drawing/2014/main" id="{ADAAA99A-CB3E-4883-A570-FD0773526092}"/>
                </a:ext>
              </a:extLst>
            </p:cNvPr>
            <p:cNvGrpSpPr/>
            <p:nvPr/>
          </p:nvGrpSpPr>
          <p:grpSpPr>
            <a:xfrm>
              <a:off x="1332610" y="3630076"/>
              <a:ext cx="1304568" cy="513756"/>
              <a:chOff x="4401087" y="5671733"/>
              <a:chExt cx="1304568" cy="513756"/>
            </a:xfrm>
          </p:grpSpPr>
          <p:grpSp>
            <p:nvGrpSpPr>
              <p:cNvPr id="961" name="Group 960">
                <a:extLst>
                  <a:ext uri="{FF2B5EF4-FFF2-40B4-BE49-F238E27FC236}">
                    <a16:creationId xmlns:a16="http://schemas.microsoft.com/office/drawing/2014/main" id="{BF81D2F3-0CE4-4400-862B-B2B719319DEB}"/>
                  </a:ext>
                </a:extLst>
              </p:cNvPr>
              <p:cNvGrpSpPr/>
              <p:nvPr/>
            </p:nvGrpSpPr>
            <p:grpSpPr>
              <a:xfrm>
                <a:off x="4401087" y="5671733"/>
                <a:ext cx="513756" cy="513756"/>
                <a:chOff x="4242118" y="5770594"/>
                <a:chExt cx="665160" cy="665160"/>
              </a:xfrm>
            </p:grpSpPr>
            <p:sp>
              <p:nvSpPr>
                <p:cNvPr id="963" name="Partial Circle 962">
                  <a:extLst>
                    <a:ext uri="{FF2B5EF4-FFF2-40B4-BE49-F238E27FC236}">
                      <a16:creationId xmlns:a16="http://schemas.microsoft.com/office/drawing/2014/main" id="{C53D375E-F6C1-4392-B4AD-A7BED98FBF47}"/>
                    </a:ext>
                  </a:extLst>
                </p:cNvPr>
                <p:cNvSpPr/>
                <p:nvPr/>
              </p:nvSpPr>
              <p:spPr>
                <a:xfrm>
                  <a:off x="4242118" y="5770594"/>
                  <a:ext cx="665160" cy="665160"/>
                </a:xfrm>
                <a:prstGeom prst="pie">
                  <a:avLst>
                    <a:gd name="adj1" fmla="val 5282855"/>
                    <a:gd name="adj2" fmla="val 16200000"/>
                  </a:avLst>
                </a:prstGeom>
                <a:solidFill>
                  <a:schemeClr val="accent3">
                    <a:lumMod val="50000"/>
                  </a:schemeClr>
                </a:solidFill>
                <a:ln>
                  <a:noFill/>
                </a:ln>
              </p:spPr>
              <p:txBody>
                <a:bodyPr spcFirstLastPara="1" wrap="square" lIns="91425" tIns="91425" rIns="91425" bIns="91425" anchor="ctr" anchorCtr="0">
                  <a:noAutofit/>
                </a:bodyPr>
                <a:lstStyle/>
                <a:p>
                  <a:pPr>
                    <a:buClr>
                      <a:srgbClr val="000000"/>
                    </a:buClr>
                  </a:pPr>
                  <a:endParaRPr lang="en-US" sz="1400" kern="0">
                    <a:solidFill>
                      <a:srgbClr val="000000"/>
                    </a:solidFill>
                    <a:latin typeface="Arial"/>
                    <a:cs typeface="Arial"/>
                  </a:endParaRPr>
                </a:p>
              </p:txBody>
            </p:sp>
            <p:sp>
              <p:nvSpPr>
                <p:cNvPr id="964" name="Google Shape;507;p25">
                  <a:extLst>
                    <a:ext uri="{FF2B5EF4-FFF2-40B4-BE49-F238E27FC236}">
                      <a16:creationId xmlns:a16="http://schemas.microsoft.com/office/drawing/2014/main" id="{4524AA96-575A-478E-9F10-5596743C6E40}"/>
                    </a:ext>
                  </a:extLst>
                </p:cNvPr>
                <p:cNvSpPr/>
                <p:nvPr/>
              </p:nvSpPr>
              <p:spPr>
                <a:xfrm>
                  <a:off x="4313576" y="5838557"/>
                  <a:ext cx="522244" cy="529235"/>
                </a:xfrm>
                <a:prstGeom prst="roundRect">
                  <a:avLst>
                    <a:gd name="adj" fmla="val 50000"/>
                  </a:avLst>
                </a:prstGeom>
                <a:solidFill>
                  <a:srgbClr val="F3F3F3"/>
                </a:solidFill>
                <a:ln>
                  <a:solidFill>
                    <a:schemeClr val="bg1"/>
                  </a:solidFill>
                  <a:prstDash val="sysDash"/>
                </a:ln>
                <a:effectLst>
                  <a:outerShdw blurRad="114300" dist="85725" dir="3840000" algn="bl" rotWithShape="0">
                    <a:srgbClr val="000000">
                      <a:alpha val="18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5" name="Google Shape;508;p25">
                  <a:extLst>
                    <a:ext uri="{FF2B5EF4-FFF2-40B4-BE49-F238E27FC236}">
                      <a16:creationId xmlns:a16="http://schemas.microsoft.com/office/drawing/2014/main" id="{F1EF8514-414A-4E57-B8B3-1EB79971D2B9}"/>
                    </a:ext>
                  </a:extLst>
                </p:cNvPr>
                <p:cNvSpPr/>
                <p:nvPr/>
              </p:nvSpPr>
              <p:spPr>
                <a:xfrm>
                  <a:off x="4352269" y="5880746"/>
                  <a:ext cx="444856" cy="444856"/>
                </a:xfrm>
                <a:prstGeom prst="ellipse">
                  <a:avLst/>
                </a:prstGeom>
                <a:solidFill>
                  <a:srgbClr val="F3F3F3"/>
                </a:solidFill>
                <a:ln w="12700">
                  <a:solidFill>
                    <a:schemeClr val="accent3">
                      <a:lumMod val="50000"/>
                    </a:schemeClr>
                  </a:solidFill>
                  <a:prstDash val="sysDash"/>
                </a:ln>
                <a:effectLst>
                  <a:outerShdw blurRad="114300" dist="85725" dir="3840000" algn="bl" rotWithShape="0">
                    <a:srgbClr val="000000">
                      <a:alpha val="18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62" name="TextBox 961">
                <a:extLst>
                  <a:ext uri="{FF2B5EF4-FFF2-40B4-BE49-F238E27FC236}">
                    <a16:creationId xmlns:a16="http://schemas.microsoft.com/office/drawing/2014/main" id="{97F3FE83-6375-4403-B2DA-E93F912A3091}"/>
                  </a:ext>
                </a:extLst>
              </p:cNvPr>
              <p:cNvSpPr txBox="1"/>
              <p:nvPr/>
            </p:nvSpPr>
            <p:spPr>
              <a:xfrm>
                <a:off x="4662327" y="5810228"/>
                <a:ext cx="1043328" cy="230832"/>
              </a:xfrm>
              <a:prstGeom prst="rect">
                <a:avLst/>
              </a:prstGeom>
              <a:noFill/>
            </p:spPr>
            <p:txBody>
              <a:bodyPr wrap="square">
                <a:spAutoFit/>
              </a:bodyPr>
              <a:lstStyle/>
              <a:p>
                <a:pPr algn="ctr"/>
                <a:r>
                  <a:rPr lang="en-US" sz="900" b="1" spc="20" dirty="0">
                    <a:solidFill>
                      <a:schemeClr val="accent3">
                        <a:lumMod val="50000"/>
                      </a:schemeClr>
                    </a:solidFill>
                    <a:latin typeface="Trebuchet MS"/>
                    <a:cs typeface="Trebuchet MS"/>
                  </a:rPr>
                  <a:t>Secretary </a:t>
                </a:r>
                <a:endParaRPr lang="en-US" sz="900" dirty="0">
                  <a:solidFill>
                    <a:schemeClr val="accent3">
                      <a:lumMod val="50000"/>
                    </a:schemeClr>
                  </a:solidFill>
                </a:endParaRPr>
              </a:p>
            </p:txBody>
          </p:sp>
        </p:grpSp>
        <p:grpSp>
          <p:nvGrpSpPr>
            <p:cNvPr id="688" name="Google Shape;2073;p36">
              <a:extLst>
                <a:ext uri="{FF2B5EF4-FFF2-40B4-BE49-F238E27FC236}">
                  <a16:creationId xmlns:a16="http://schemas.microsoft.com/office/drawing/2014/main" id="{E55F18AD-B14B-404E-84AE-E714CF5ED2B8}"/>
                </a:ext>
              </a:extLst>
            </p:cNvPr>
            <p:cNvGrpSpPr>
              <a:grpSpLocks noChangeAspect="1"/>
            </p:cNvGrpSpPr>
            <p:nvPr/>
          </p:nvGrpSpPr>
          <p:grpSpPr>
            <a:xfrm>
              <a:off x="1466612" y="3784107"/>
              <a:ext cx="273288" cy="201168"/>
              <a:chOff x="6416219" y="2630122"/>
              <a:chExt cx="608488" cy="451696"/>
            </a:xfrm>
            <a:solidFill>
              <a:schemeClr val="accent3">
                <a:lumMod val="50000"/>
              </a:schemeClr>
            </a:solidFill>
          </p:grpSpPr>
          <p:sp>
            <p:nvSpPr>
              <p:cNvPr id="689" name="Google Shape;2074;p36">
                <a:extLst>
                  <a:ext uri="{FF2B5EF4-FFF2-40B4-BE49-F238E27FC236}">
                    <a16:creationId xmlns:a16="http://schemas.microsoft.com/office/drawing/2014/main" id="{D2481F92-A46F-4B1A-BF8A-A4F1BB0E2270}"/>
                  </a:ext>
                </a:extLst>
              </p:cNvPr>
              <p:cNvSpPr/>
              <p:nvPr/>
            </p:nvSpPr>
            <p:spPr>
              <a:xfrm>
                <a:off x="6416219" y="2895942"/>
                <a:ext cx="321365" cy="185876"/>
              </a:xfrm>
              <a:custGeom>
                <a:avLst/>
                <a:gdLst/>
                <a:ahLst/>
                <a:cxnLst/>
                <a:rect l="l" t="t" r="r" b="b"/>
                <a:pathLst>
                  <a:path w="19229" h="11122" extrusionOk="0">
                    <a:moveTo>
                      <a:pt x="13823" y="739"/>
                    </a:moveTo>
                    <a:cubicBezTo>
                      <a:pt x="16395" y="739"/>
                      <a:pt x="18491" y="2834"/>
                      <a:pt x="18491" y="5418"/>
                    </a:cubicBezTo>
                    <a:lnTo>
                      <a:pt x="18491" y="10395"/>
                    </a:lnTo>
                    <a:lnTo>
                      <a:pt x="726" y="10395"/>
                    </a:lnTo>
                    <a:lnTo>
                      <a:pt x="726" y="5418"/>
                    </a:lnTo>
                    <a:cubicBezTo>
                      <a:pt x="726" y="2834"/>
                      <a:pt x="2822" y="739"/>
                      <a:pt x="5406" y="739"/>
                    </a:cubicBezTo>
                    <a:lnTo>
                      <a:pt x="7668" y="739"/>
                    </a:lnTo>
                    <a:lnTo>
                      <a:pt x="9251" y="1882"/>
                    </a:lnTo>
                    <a:cubicBezTo>
                      <a:pt x="9317" y="1924"/>
                      <a:pt x="9391" y="1944"/>
                      <a:pt x="9466" y="1944"/>
                    </a:cubicBezTo>
                    <a:cubicBezTo>
                      <a:pt x="9540" y="1944"/>
                      <a:pt x="9614" y="1924"/>
                      <a:pt x="9680" y="1882"/>
                    </a:cubicBezTo>
                    <a:lnTo>
                      <a:pt x="11347" y="739"/>
                    </a:lnTo>
                    <a:close/>
                    <a:moveTo>
                      <a:pt x="5406" y="1"/>
                    </a:moveTo>
                    <a:cubicBezTo>
                      <a:pt x="2417" y="1"/>
                      <a:pt x="0" y="2430"/>
                      <a:pt x="0" y="5418"/>
                    </a:cubicBezTo>
                    <a:lnTo>
                      <a:pt x="0" y="10752"/>
                    </a:lnTo>
                    <a:cubicBezTo>
                      <a:pt x="0" y="10954"/>
                      <a:pt x="155" y="11121"/>
                      <a:pt x="369" y="11121"/>
                    </a:cubicBezTo>
                    <a:lnTo>
                      <a:pt x="18860" y="11121"/>
                    </a:lnTo>
                    <a:cubicBezTo>
                      <a:pt x="19062" y="11121"/>
                      <a:pt x="19229" y="10954"/>
                      <a:pt x="19229" y="10752"/>
                    </a:cubicBezTo>
                    <a:lnTo>
                      <a:pt x="19229" y="5418"/>
                    </a:lnTo>
                    <a:cubicBezTo>
                      <a:pt x="19229" y="2430"/>
                      <a:pt x="16800" y="1"/>
                      <a:pt x="13823" y="1"/>
                    </a:cubicBezTo>
                    <a:lnTo>
                      <a:pt x="11228" y="1"/>
                    </a:lnTo>
                    <a:cubicBezTo>
                      <a:pt x="11156" y="1"/>
                      <a:pt x="11085" y="25"/>
                      <a:pt x="11025" y="72"/>
                    </a:cubicBezTo>
                    <a:lnTo>
                      <a:pt x="9477" y="1132"/>
                    </a:lnTo>
                    <a:lnTo>
                      <a:pt x="8001" y="72"/>
                    </a:lnTo>
                    <a:cubicBezTo>
                      <a:pt x="7942" y="25"/>
                      <a:pt x="7870" y="1"/>
                      <a:pt x="7787" y="1"/>
                    </a:cubicBezTo>
                    <a:close/>
                  </a:path>
                </a:pathLst>
              </a:custGeom>
              <a:grp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690" name="Google Shape;2075;p36">
                <a:extLst>
                  <a:ext uri="{FF2B5EF4-FFF2-40B4-BE49-F238E27FC236}">
                    <a16:creationId xmlns:a16="http://schemas.microsoft.com/office/drawing/2014/main" id="{C73B34C1-1719-40AD-A2A6-BE52E2FBE448}"/>
                  </a:ext>
                </a:extLst>
              </p:cNvPr>
              <p:cNvSpPr/>
              <p:nvPr/>
            </p:nvSpPr>
            <p:spPr>
              <a:xfrm>
                <a:off x="6484270" y="2900136"/>
                <a:ext cx="97116" cy="50739"/>
              </a:xfrm>
              <a:custGeom>
                <a:avLst/>
                <a:gdLst/>
                <a:ahLst/>
                <a:cxnLst/>
                <a:rect l="l" t="t" r="r" b="b"/>
                <a:pathLst>
                  <a:path w="5811" h="3036" extrusionOk="0">
                    <a:moveTo>
                      <a:pt x="411" y="0"/>
                    </a:moveTo>
                    <a:cubicBezTo>
                      <a:pt x="299" y="0"/>
                      <a:pt x="190" y="50"/>
                      <a:pt x="119" y="143"/>
                    </a:cubicBezTo>
                    <a:cubicBezTo>
                      <a:pt x="0" y="309"/>
                      <a:pt x="36" y="536"/>
                      <a:pt x="191" y="667"/>
                    </a:cubicBezTo>
                    <a:lnTo>
                      <a:pt x="3286" y="2964"/>
                    </a:lnTo>
                    <a:cubicBezTo>
                      <a:pt x="3358" y="3012"/>
                      <a:pt x="3429" y="3036"/>
                      <a:pt x="3512" y="3036"/>
                    </a:cubicBezTo>
                    <a:cubicBezTo>
                      <a:pt x="3584" y="3036"/>
                      <a:pt x="3655" y="3012"/>
                      <a:pt x="3715" y="2964"/>
                    </a:cubicBezTo>
                    <a:lnTo>
                      <a:pt x="5608" y="1631"/>
                    </a:lnTo>
                    <a:cubicBezTo>
                      <a:pt x="5775" y="1512"/>
                      <a:pt x="5810" y="1286"/>
                      <a:pt x="5703" y="1119"/>
                    </a:cubicBezTo>
                    <a:cubicBezTo>
                      <a:pt x="5629" y="1015"/>
                      <a:pt x="5509" y="958"/>
                      <a:pt x="5391" y="958"/>
                    </a:cubicBezTo>
                    <a:cubicBezTo>
                      <a:pt x="5320" y="958"/>
                      <a:pt x="5250" y="979"/>
                      <a:pt x="5191" y="1024"/>
                    </a:cubicBezTo>
                    <a:lnTo>
                      <a:pt x="3512" y="2214"/>
                    </a:lnTo>
                    <a:lnTo>
                      <a:pt x="631" y="71"/>
                    </a:lnTo>
                    <a:cubicBezTo>
                      <a:pt x="564" y="23"/>
                      <a:pt x="487" y="0"/>
                      <a:pt x="411" y="0"/>
                    </a:cubicBezTo>
                    <a:close/>
                  </a:path>
                </a:pathLst>
              </a:custGeom>
              <a:grp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691" name="Google Shape;2076;p36">
                <a:extLst>
                  <a:ext uri="{FF2B5EF4-FFF2-40B4-BE49-F238E27FC236}">
                    <a16:creationId xmlns:a16="http://schemas.microsoft.com/office/drawing/2014/main" id="{407D490F-6F4F-4D4A-8036-99F35433E10C}"/>
                  </a:ext>
                </a:extLst>
              </p:cNvPr>
              <p:cNvSpPr/>
              <p:nvPr/>
            </p:nvSpPr>
            <p:spPr>
              <a:xfrm>
                <a:off x="6567429" y="2900136"/>
                <a:ext cx="97317" cy="50739"/>
              </a:xfrm>
              <a:custGeom>
                <a:avLst/>
                <a:gdLst/>
                <a:ahLst/>
                <a:cxnLst/>
                <a:rect l="l" t="t" r="r" b="b"/>
                <a:pathLst>
                  <a:path w="5823" h="3036" extrusionOk="0">
                    <a:moveTo>
                      <a:pt x="5401" y="0"/>
                    </a:moveTo>
                    <a:cubicBezTo>
                      <a:pt x="5324" y="0"/>
                      <a:pt x="5247" y="23"/>
                      <a:pt x="5180" y="71"/>
                    </a:cubicBezTo>
                    <a:lnTo>
                      <a:pt x="2311" y="2214"/>
                    </a:lnTo>
                    <a:lnTo>
                      <a:pt x="632" y="1024"/>
                    </a:lnTo>
                    <a:cubicBezTo>
                      <a:pt x="569" y="979"/>
                      <a:pt x="498" y="958"/>
                      <a:pt x="427" y="958"/>
                    </a:cubicBezTo>
                    <a:cubicBezTo>
                      <a:pt x="310" y="958"/>
                      <a:pt x="194" y="1015"/>
                      <a:pt x="120" y="1119"/>
                    </a:cubicBezTo>
                    <a:cubicBezTo>
                      <a:pt x="1" y="1286"/>
                      <a:pt x="48" y="1512"/>
                      <a:pt x="215" y="1631"/>
                    </a:cubicBezTo>
                    <a:lnTo>
                      <a:pt x="2096" y="2964"/>
                    </a:lnTo>
                    <a:cubicBezTo>
                      <a:pt x="2168" y="3012"/>
                      <a:pt x="2239" y="3036"/>
                      <a:pt x="2311" y="3036"/>
                    </a:cubicBezTo>
                    <a:cubicBezTo>
                      <a:pt x="2394" y="3036"/>
                      <a:pt x="2465" y="3012"/>
                      <a:pt x="2537" y="2964"/>
                    </a:cubicBezTo>
                    <a:lnTo>
                      <a:pt x="5621" y="667"/>
                    </a:lnTo>
                    <a:cubicBezTo>
                      <a:pt x="5787" y="536"/>
                      <a:pt x="5823" y="309"/>
                      <a:pt x="5704" y="143"/>
                    </a:cubicBezTo>
                    <a:cubicBezTo>
                      <a:pt x="5626" y="50"/>
                      <a:pt x="5514" y="0"/>
                      <a:pt x="5401" y="0"/>
                    </a:cubicBezTo>
                    <a:close/>
                  </a:path>
                </a:pathLst>
              </a:custGeom>
              <a:grp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692" name="Google Shape;2077;p36">
                <a:extLst>
                  <a:ext uri="{FF2B5EF4-FFF2-40B4-BE49-F238E27FC236}">
                    <a16:creationId xmlns:a16="http://schemas.microsoft.com/office/drawing/2014/main" id="{D6E1B399-8E78-4DF0-A150-8BE67B461E8F}"/>
                  </a:ext>
                </a:extLst>
              </p:cNvPr>
              <p:cNvSpPr/>
              <p:nvPr/>
            </p:nvSpPr>
            <p:spPr>
              <a:xfrm>
                <a:off x="6542963" y="2933577"/>
                <a:ext cx="62889" cy="37603"/>
              </a:xfrm>
              <a:custGeom>
                <a:avLst/>
                <a:gdLst/>
                <a:ahLst/>
                <a:cxnLst/>
                <a:rect l="l" t="t" r="r" b="b"/>
                <a:pathLst>
                  <a:path w="3763" h="2250" extrusionOk="0">
                    <a:moveTo>
                      <a:pt x="3339" y="1"/>
                    </a:moveTo>
                    <a:cubicBezTo>
                      <a:pt x="3184" y="1"/>
                      <a:pt x="3048" y="101"/>
                      <a:pt x="3001" y="261"/>
                    </a:cubicBezTo>
                    <a:lnTo>
                      <a:pt x="2608" y="1511"/>
                    </a:lnTo>
                    <a:lnTo>
                      <a:pt x="1310" y="1511"/>
                    </a:lnTo>
                    <a:lnTo>
                      <a:pt x="762" y="225"/>
                    </a:lnTo>
                    <a:cubicBezTo>
                      <a:pt x="701" y="85"/>
                      <a:pt x="568" y="2"/>
                      <a:pt x="426" y="2"/>
                    </a:cubicBezTo>
                    <a:cubicBezTo>
                      <a:pt x="376" y="2"/>
                      <a:pt x="324" y="13"/>
                      <a:pt x="274" y="35"/>
                    </a:cubicBezTo>
                    <a:cubicBezTo>
                      <a:pt x="84" y="106"/>
                      <a:pt x="0" y="320"/>
                      <a:pt x="84" y="511"/>
                    </a:cubicBezTo>
                    <a:lnTo>
                      <a:pt x="727" y="2023"/>
                    </a:lnTo>
                    <a:cubicBezTo>
                      <a:pt x="786" y="2154"/>
                      <a:pt x="917" y="2249"/>
                      <a:pt x="1060" y="2249"/>
                    </a:cubicBezTo>
                    <a:lnTo>
                      <a:pt x="2882" y="2249"/>
                    </a:lnTo>
                    <a:cubicBezTo>
                      <a:pt x="3036" y="2249"/>
                      <a:pt x="3179" y="2142"/>
                      <a:pt x="3227" y="1987"/>
                    </a:cubicBezTo>
                    <a:lnTo>
                      <a:pt x="3703" y="475"/>
                    </a:lnTo>
                    <a:cubicBezTo>
                      <a:pt x="3763" y="285"/>
                      <a:pt x="3656" y="82"/>
                      <a:pt x="3465" y="23"/>
                    </a:cubicBezTo>
                    <a:cubicBezTo>
                      <a:pt x="3423" y="8"/>
                      <a:pt x="3380" y="1"/>
                      <a:pt x="3339" y="1"/>
                    </a:cubicBezTo>
                    <a:close/>
                  </a:path>
                </a:pathLst>
              </a:custGeom>
              <a:grp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693" name="Google Shape;2078;p36">
                <a:extLst>
                  <a:ext uri="{FF2B5EF4-FFF2-40B4-BE49-F238E27FC236}">
                    <a16:creationId xmlns:a16="http://schemas.microsoft.com/office/drawing/2014/main" id="{5594F99F-117D-41D5-BEFD-CD6DDDB48EA5}"/>
                  </a:ext>
                </a:extLst>
              </p:cNvPr>
              <p:cNvSpPr/>
              <p:nvPr/>
            </p:nvSpPr>
            <p:spPr>
              <a:xfrm>
                <a:off x="6531816" y="2958862"/>
                <a:ext cx="35631" cy="118776"/>
              </a:xfrm>
              <a:custGeom>
                <a:avLst/>
                <a:gdLst/>
                <a:ahLst/>
                <a:cxnLst/>
                <a:rect l="l" t="t" r="r" b="b"/>
                <a:pathLst>
                  <a:path w="2132" h="7107" extrusionOk="0">
                    <a:moveTo>
                      <a:pt x="1727" y="0"/>
                    </a:moveTo>
                    <a:cubicBezTo>
                      <a:pt x="1557" y="0"/>
                      <a:pt x="1411" y="120"/>
                      <a:pt x="1370" y="284"/>
                    </a:cubicBezTo>
                    <a:lnTo>
                      <a:pt x="36" y="6666"/>
                    </a:lnTo>
                    <a:cubicBezTo>
                      <a:pt x="1" y="6856"/>
                      <a:pt x="132" y="7058"/>
                      <a:pt x="322" y="7094"/>
                    </a:cubicBezTo>
                    <a:cubicBezTo>
                      <a:pt x="346" y="7106"/>
                      <a:pt x="382" y="7106"/>
                      <a:pt x="405" y="7106"/>
                    </a:cubicBezTo>
                    <a:cubicBezTo>
                      <a:pt x="572" y="7106"/>
                      <a:pt x="727" y="6987"/>
                      <a:pt x="763" y="6808"/>
                    </a:cubicBezTo>
                    <a:lnTo>
                      <a:pt x="2096" y="439"/>
                    </a:lnTo>
                    <a:cubicBezTo>
                      <a:pt x="2132" y="236"/>
                      <a:pt x="2001" y="46"/>
                      <a:pt x="1810" y="10"/>
                    </a:cubicBezTo>
                    <a:cubicBezTo>
                      <a:pt x="1782" y="3"/>
                      <a:pt x="1754" y="0"/>
                      <a:pt x="1727" y="0"/>
                    </a:cubicBezTo>
                    <a:close/>
                  </a:path>
                </a:pathLst>
              </a:custGeom>
              <a:grp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694" name="Google Shape;2079;p36">
                <a:extLst>
                  <a:ext uri="{FF2B5EF4-FFF2-40B4-BE49-F238E27FC236}">
                    <a16:creationId xmlns:a16="http://schemas.microsoft.com/office/drawing/2014/main" id="{22D098D4-8AFE-4414-B255-67CB2FAFABCD}"/>
                  </a:ext>
                </a:extLst>
              </p:cNvPr>
              <p:cNvSpPr/>
              <p:nvPr/>
            </p:nvSpPr>
            <p:spPr>
              <a:xfrm>
                <a:off x="6584542" y="2958862"/>
                <a:ext cx="35631" cy="118776"/>
              </a:xfrm>
              <a:custGeom>
                <a:avLst/>
                <a:gdLst/>
                <a:ahLst/>
                <a:cxnLst/>
                <a:rect l="l" t="t" r="r" b="b"/>
                <a:pathLst>
                  <a:path w="2132" h="7107" extrusionOk="0">
                    <a:moveTo>
                      <a:pt x="406" y="0"/>
                    </a:moveTo>
                    <a:cubicBezTo>
                      <a:pt x="379" y="0"/>
                      <a:pt x="351" y="3"/>
                      <a:pt x="322" y="10"/>
                    </a:cubicBezTo>
                    <a:cubicBezTo>
                      <a:pt x="120" y="46"/>
                      <a:pt x="1" y="236"/>
                      <a:pt x="37" y="439"/>
                    </a:cubicBezTo>
                    <a:lnTo>
                      <a:pt x="1370" y="6808"/>
                    </a:lnTo>
                    <a:cubicBezTo>
                      <a:pt x="1406" y="6987"/>
                      <a:pt x="1561" y="7106"/>
                      <a:pt x="1727" y="7106"/>
                    </a:cubicBezTo>
                    <a:cubicBezTo>
                      <a:pt x="1751" y="7106"/>
                      <a:pt x="1775" y="7106"/>
                      <a:pt x="1799" y="7094"/>
                    </a:cubicBezTo>
                    <a:cubicBezTo>
                      <a:pt x="2001" y="7058"/>
                      <a:pt x="2132" y="6856"/>
                      <a:pt x="2084" y="6666"/>
                    </a:cubicBezTo>
                    <a:lnTo>
                      <a:pt x="751" y="284"/>
                    </a:lnTo>
                    <a:cubicBezTo>
                      <a:pt x="720" y="120"/>
                      <a:pt x="575" y="0"/>
                      <a:pt x="406" y="0"/>
                    </a:cubicBezTo>
                    <a:close/>
                  </a:path>
                </a:pathLst>
              </a:custGeom>
              <a:grp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695" name="Google Shape;2080;p36">
                <a:extLst>
                  <a:ext uri="{FF2B5EF4-FFF2-40B4-BE49-F238E27FC236}">
                    <a16:creationId xmlns:a16="http://schemas.microsoft.com/office/drawing/2014/main" id="{788B423F-3C56-4E99-9A41-E6F0C1C960B4}"/>
                  </a:ext>
                </a:extLst>
              </p:cNvPr>
              <p:cNvSpPr/>
              <p:nvPr/>
            </p:nvSpPr>
            <p:spPr>
              <a:xfrm>
                <a:off x="6469146" y="2685823"/>
                <a:ext cx="215508" cy="196623"/>
              </a:xfrm>
              <a:custGeom>
                <a:avLst/>
                <a:gdLst/>
                <a:ahLst/>
                <a:cxnLst/>
                <a:rect l="l" t="t" r="r" b="b"/>
                <a:pathLst>
                  <a:path w="12895" h="11765" extrusionOk="0">
                    <a:moveTo>
                      <a:pt x="9418" y="739"/>
                    </a:moveTo>
                    <a:lnTo>
                      <a:pt x="9418" y="3775"/>
                    </a:lnTo>
                    <a:cubicBezTo>
                      <a:pt x="9418" y="3977"/>
                      <a:pt x="9585" y="4144"/>
                      <a:pt x="9787" y="4144"/>
                    </a:cubicBezTo>
                    <a:lnTo>
                      <a:pt x="11287" y="4144"/>
                    </a:lnTo>
                    <a:cubicBezTo>
                      <a:pt x="11323" y="4144"/>
                      <a:pt x="11359" y="4132"/>
                      <a:pt x="11394" y="4120"/>
                    </a:cubicBezTo>
                    <a:cubicBezTo>
                      <a:pt x="11454" y="4101"/>
                      <a:pt x="11513" y="4093"/>
                      <a:pt x="11570" y="4093"/>
                    </a:cubicBezTo>
                    <a:cubicBezTo>
                      <a:pt x="11729" y="4093"/>
                      <a:pt x="11873" y="4161"/>
                      <a:pt x="11978" y="4275"/>
                    </a:cubicBezTo>
                    <a:cubicBezTo>
                      <a:pt x="12097" y="4394"/>
                      <a:pt x="12156" y="4549"/>
                      <a:pt x="12156" y="4704"/>
                    </a:cubicBezTo>
                    <a:lnTo>
                      <a:pt x="12156" y="5656"/>
                    </a:lnTo>
                    <a:cubicBezTo>
                      <a:pt x="12156" y="5981"/>
                      <a:pt x="11897" y="6254"/>
                      <a:pt x="11570" y="6254"/>
                    </a:cubicBezTo>
                    <a:cubicBezTo>
                      <a:pt x="11513" y="6254"/>
                      <a:pt x="11454" y="6245"/>
                      <a:pt x="11394" y="6228"/>
                    </a:cubicBezTo>
                    <a:cubicBezTo>
                      <a:pt x="11358" y="6217"/>
                      <a:pt x="11321" y="6211"/>
                      <a:pt x="11285" y="6211"/>
                    </a:cubicBezTo>
                    <a:cubicBezTo>
                      <a:pt x="11204" y="6211"/>
                      <a:pt x="11127" y="6238"/>
                      <a:pt x="11061" y="6287"/>
                    </a:cubicBezTo>
                    <a:cubicBezTo>
                      <a:pt x="10966" y="6359"/>
                      <a:pt x="10918" y="6466"/>
                      <a:pt x="10918" y="6585"/>
                    </a:cubicBezTo>
                    <a:lnTo>
                      <a:pt x="10918" y="6835"/>
                    </a:lnTo>
                    <a:cubicBezTo>
                      <a:pt x="10918" y="8680"/>
                      <a:pt x="9739" y="10276"/>
                      <a:pt x="7977" y="10835"/>
                    </a:cubicBezTo>
                    <a:cubicBezTo>
                      <a:pt x="7584" y="10954"/>
                      <a:pt x="7168" y="11026"/>
                      <a:pt x="6727" y="11026"/>
                    </a:cubicBezTo>
                    <a:lnTo>
                      <a:pt x="6168" y="11026"/>
                    </a:lnTo>
                    <a:cubicBezTo>
                      <a:pt x="5679" y="11026"/>
                      <a:pt x="5203" y="10943"/>
                      <a:pt x="4739" y="10764"/>
                    </a:cubicBezTo>
                    <a:cubicBezTo>
                      <a:pt x="3096" y="10169"/>
                      <a:pt x="1989" y="8585"/>
                      <a:pt x="1989" y="6835"/>
                    </a:cubicBezTo>
                    <a:lnTo>
                      <a:pt x="1989" y="6716"/>
                    </a:lnTo>
                    <a:cubicBezTo>
                      <a:pt x="1989" y="6609"/>
                      <a:pt x="1929" y="6490"/>
                      <a:pt x="1834" y="6430"/>
                    </a:cubicBezTo>
                    <a:cubicBezTo>
                      <a:pt x="1774" y="6382"/>
                      <a:pt x="1703" y="6347"/>
                      <a:pt x="1619" y="6347"/>
                    </a:cubicBezTo>
                    <a:cubicBezTo>
                      <a:pt x="1584" y="6347"/>
                      <a:pt x="1548" y="6359"/>
                      <a:pt x="1512" y="6371"/>
                    </a:cubicBezTo>
                    <a:cubicBezTo>
                      <a:pt x="1453" y="6394"/>
                      <a:pt x="1393" y="6394"/>
                      <a:pt x="1322" y="6394"/>
                    </a:cubicBezTo>
                    <a:cubicBezTo>
                      <a:pt x="1000" y="6382"/>
                      <a:pt x="726" y="6097"/>
                      <a:pt x="726" y="5740"/>
                    </a:cubicBezTo>
                    <a:lnTo>
                      <a:pt x="726" y="4894"/>
                    </a:lnTo>
                    <a:cubicBezTo>
                      <a:pt x="726" y="4549"/>
                      <a:pt x="1000" y="4239"/>
                      <a:pt x="1322" y="4239"/>
                    </a:cubicBezTo>
                    <a:cubicBezTo>
                      <a:pt x="1381" y="4239"/>
                      <a:pt x="1453" y="4251"/>
                      <a:pt x="1524" y="4263"/>
                    </a:cubicBezTo>
                    <a:cubicBezTo>
                      <a:pt x="1557" y="4274"/>
                      <a:pt x="1592" y="4280"/>
                      <a:pt x="1626" y="4280"/>
                    </a:cubicBezTo>
                    <a:cubicBezTo>
                      <a:pt x="1703" y="4280"/>
                      <a:pt x="1780" y="4253"/>
                      <a:pt x="1846" y="4204"/>
                    </a:cubicBezTo>
                    <a:cubicBezTo>
                      <a:pt x="1929" y="4132"/>
                      <a:pt x="1989" y="4025"/>
                      <a:pt x="1989" y="3918"/>
                    </a:cubicBezTo>
                    <a:lnTo>
                      <a:pt x="1989" y="1703"/>
                    </a:lnTo>
                    <a:cubicBezTo>
                      <a:pt x="1989" y="1370"/>
                      <a:pt x="2060" y="1037"/>
                      <a:pt x="2191" y="739"/>
                    </a:cubicBezTo>
                    <a:close/>
                    <a:moveTo>
                      <a:pt x="1965" y="1"/>
                    </a:moveTo>
                    <a:cubicBezTo>
                      <a:pt x="1834" y="1"/>
                      <a:pt x="1715" y="72"/>
                      <a:pt x="1643" y="191"/>
                    </a:cubicBezTo>
                    <a:cubicBezTo>
                      <a:pt x="1393" y="656"/>
                      <a:pt x="1250" y="1179"/>
                      <a:pt x="1250" y="1703"/>
                    </a:cubicBezTo>
                    <a:lnTo>
                      <a:pt x="1250" y="3501"/>
                    </a:lnTo>
                    <a:cubicBezTo>
                      <a:pt x="560" y="3549"/>
                      <a:pt x="0" y="4156"/>
                      <a:pt x="0" y="4894"/>
                    </a:cubicBezTo>
                    <a:lnTo>
                      <a:pt x="0" y="5740"/>
                    </a:lnTo>
                    <a:cubicBezTo>
                      <a:pt x="0" y="6478"/>
                      <a:pt x="560" y="7085"/>
                      <a:pt x="1262" y="7133"/>
                    </a:cubicBezTo>
                    <a:cubicBezTo>
                      <a:pt x="1381" y="9073"/>
                      <a:pt x="2643" y="10788"/>
                      <a:pt x="4489" y="11455"/>
                    </a:cubicBezTo>
                    <a:cubicBezTo>
                      <a:pt x="5025" y="11657"/>
                      <a:pt x="5596" y="11764"/>
                      <a:pt x="6168" y="11764"/>
                    </a:cubicBezTo>
                    <a:lnTo>
                      <a:pt x="6727" y="11764"/>
                    </a:lnTo>
                    <a:cubicBezTo>
                      <a:pt x="7239" y="11764"/>
                      <a:pt x="7739" y="11681"/>
                      <a:pt x="8204" y="11538"/>
                    </a:cubicBezTo>
                    <a:cubicBezTo>
                      <a:pt x="10216" y="10895"/>
                      <a:pt x="11585" y="9085"/>
                      <a:pt x="11644" y="6990"/>
                    </a:cubicBezTo>
                    <a:cubicBezTo>
                      <a:pt x="12347" y="6942"/>
                      <a:pt x="12895" y="6359"/>
                      <a:pt x="12895" y="5656"/>
                    </a:cubicBezTo>
                    <a:lnTo>
                      <a:pt x="12895" y="4704"/>
                    </a:lnTo>
                    <a:cubicBezTo>
                      <a:pt x="12895" y="4347"/>
                      <a:pt x="12752" y="4013"/>
                      <a:pt x="12502" y="3751"/>
                    </a:cubicBezTo>
                    <a:cubicBezTo>
                      <a:pt x="12256" y="3506"/>
                      <a:pt x="11913" y="3364"/>
                      <a:pt x="11558" y="3364"/>
                    </a:cubicBezTo>
                    <a:cubicBezTo>
                      <a:pt x="11448" y="3364"/>
                      <a:pt x="11337" y="3378"/>
                      <a:pt x="11228" y="3406"/>
                    </a:cubicBezTo>
                    <a:lnTo>
                      <a:pt x="10144" y="3406"/>
                    </a:lnTo>
                    <a:lnTo>
                      <a:pt x="10144" y="370"/>
                    </a:lnTo>
                    <a:cubicBezTo>
                      <a:pt x="10144" y="167"/>
                      <a:pt x="9990" y="1"/>
                      <a:pt x="9787" y="1"/>
                    </a:cubicBezTo>
                    <a:close/>
                  </a:path>
                </a:pathLst>
              </a:custGeom>
              <a:grp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696" name="Google Shape;2081;p36">
                <a:extLst>
                  <a:ext uri="{FF2B5EF4-FFF2-40B4-BE49-F238E27FC236}">
                    <a16:creationId xmlns:a16="http://schemas.microsoft.com/office/drawing/2014/main" id="{BA448473-DC7E-4937-AB95-FDB7C58284BA}"/>
                  </a:ext>
                </a:extLst>
              </p:cNvPr>
              <p:cNvSpPr/>
              <p:nvPr/>
            </p:nvSpPr>
            <p:spPr>
              <a:xfrm>
                <a:off x="6469530" y="2630122"/>
                <a:ext cx="194433" cy="124976"/>
              </a:xfrm>
              <a:custGeom>
                <a:avLst/>
                <a:gdLst/>
                <a:ahLst/>
                <a:cxnLst/>
                <a:rect l="l" t="t" r="r" b="b"/>
                <a:pathLst>
                  <a:path w="11634" h="7478" extrusionOk="0">
                    <a:moveTo>
                      <a:pt x="2585" y="750"/>
                    </a:moveTo>
                    <a:lnTo>
                      <a:pt x="2513" y="2286"/>
                    </a:lnTo>
                    <a:cubicBezTo>
                      <a:pt x="2513" y="2381"/>
                      <a:pt x="2549" y="2477"/>
                      <a:pt x="2620" y="2548"/>
                    </a:cubicBezTo>
                    <a:cubicBezTo>
                      <a:pt x="2692" y="2619"/>
                      <a:pt x="2787" y="2667"/>
                      <a:pt x="2882" y="2667"/>
                    </a:cubicBezTo>
                    <a:lnTo>
                      <a:pt x="8824" y="2667"/>
                    </a:lnTo>
                    <a:cubicBezTo>
                      <a:pt x="9967" y="2667"/>
                      <a:pt x="10895" y="3596"/>
                      <a:pt x="10895" y="4739"/>
                    </a:cubicBezTo>
                    <a:lnTo>
                      <a:pt x="10895" y="6739"/>
                    </a:lnTo>
                    <a:lnTo>
                      <a:pt x="10121" y="6739"/>
                    </a:lnTo>
                    <a:lnTo>
                      <a:pt x="10121" y="3703"/>
                    </a:lnTo>
                    <a:cubicBezTo>
                      <a:pt x="10121" y="3500"/>
                      <a:pt x="9967" y="3334"/>
                      <a:pt x="9764" y="3334"/>
                    </a:cubicBezTo>
                    <a:lnTo>
                      <a:pt x="1192" y="3334"/>
                    </a:lnTo>
                    <a:cubicBezTo>
                      <a:pt x="1084" y="2822"/>
                      <a:pt x="989" y="1905"/>
                      <a:pt x="1406" y="1334"/>
                    </a:cubicBezTo>
                    <a:cubicBezTo>
                      <a:pt x="1644" y="1012"/>
                      <a:pt x="2037" y="810"/>
                      <a:pt x="2585" y="750"/>
                    </a:cubicBezTo>
                    <a:close/>
                    <a:moveTo>
                      <a:pt x="2966" y="0"/>
                    </a:moveTo>
                    <a:cubicBezTo>
                      <a:pt x="1977" y="0"/>
                      <a:pt x="1251" y="298"/>
                      <a:pt x="811" y="905"/>
                    </a:cubicBezTo>
                    <a:cubicBezTo>
                      <a:pt x="1" y="2036"/>
                      <a:pt x="537" y="3750"/>
                      <a:pt x="561" y="3822"/>
                    </a:cubicBezTo>
                    <a:cubicBezTo>
                      <a:pt x="608" y="3965"/>
                      <a:pt x="751" y="4072"/>
                      <a:pt x="918" y="4072"/>
                    </a:cubicBezTo>
                    <a:lnTo>
                      <a:pt x="9395" y="4072"/>
                    </a:lnTo>
                    <a:lnTo>
                      <a:pt x="9395" y="7108"/>
                    </a:lnTo>
                    <a:cubicBezTo>
                      <a:pt x="9395" y="7310"/>
                      <a:pt x="9562" y="7477"/>
                      <a:pt x="9764" y="7477"/>
                    </a:cubicBezTo>
                    <a:lnTo>
                      <a:pt x="11264" y="7477"/>
                    </a:lnTo>
                    <a:cubicBezTo>
                      <a:pt x="11467" y="7477"/>
                      <a:pt x="11621" y="7310"/>
                      <a:pt x="11633" y="7108"/>
                    </a:cubicBezTo>
                    <a:lnTo>
                      <a:pt x="11633" y="4739"/>
                    </a:lnTo>
                    <a:cubicBezTo>
                      <a:pt x="11633" y="3191"/>
                      <a:pt x="10371" y="1929"/>
                      <a:pt x="8824" y="1929"/>
                    </a:cubicBezTo>
                    <a:lnTo>
                      <a:pt x="3263" y="1929"/>
                    </a:lnTo>
                    <a:lnTo>
                      <a:pt x="3335" y="381"/>
                    </a:lnTo>
                    <a:cubicBezTo>
                      <a:pt x="3335" y="274"/>
                      <a:pt x="3299" y="179"/>
                      <a:pt x="3228" y="107"/>
                    </a:cubicBezTo>
                    <a:cubicBezTo>
                      <a:pt x="3156" y="36"/>
                      <a:pt x="3061" y="0"/>
                      <a:pt x="2966" y="0"/>
                    </a:cubicBezTo>
                    <a:close/>
                  </a:path>
                </a:pathLst>
              </a:custGeom>
              <a:grp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697" name="Google Shape;2082;p36">
                <a:extLst>
                  <a:ext uri="{FF2B5EF4-FFF2-40B4-BE49-F238E27FC236}">
                    <a16:creationId xmlns:a16="http://schemas.microsoft.com/office/drawing/2014/main" id="{CCF378CB-C8B0-4003-90EC-7C7CCBF8AFC7}"/>
                  </a:ext>
                </a:extLst>
              </p:cNvPr>
              <p:cNvSpPr/>
              <p:nvPr/>
            </p:nvSpPr>
            <p:spPr>
              <a:xfrm>
                <a:off x="6610813" y="2662343"/>
                <a:ext cx="16729" cy="12351"/>
              </a:xfrm>
              <a:custGeom>
                <a:avLst/>
                <a:gdLst/>
                <a:ahLst/>
                <a:cxnLst/>
                <a:rect l="l" t="t" r="r" b="b"/>
                <a:pathLst>
                  <a:path w="1001" h="739" extrusionOk="0">
                    <a:moveTo>
                      <a:pt x="370" y="1"/>
                    </a:moveTo>
                    <a:cubicBezTo>
                      <a:pt x="155" y="1"/>
                      <a:pt x="0" y="168"/>
                      <a:pt x="0" y="370"/>
                    </a:cubicBezTo>
                    <a:cubicBezTo>
                      <a:pt x="0" y="572"/>
                      <a:pt x="155" y="739"/>
                      <a:pt x="370" y="739"/>
                    </a:cubicBezTo>
                    <a:lnTo>
                      <a:pt x="631" y="739"/>
                    </a:lnTo>
                    <a:cubicBezTo>
                      <a:pt x="834" y="739"/>
                      <a:pt x="1001" y="572"/>
                      <a:pt x="1001" y="370"/>
                    </a:cubicBezTo>
                    <a:cubicBezTo>
                      <a:pt x="1001" y="168"/>
                      <a:pt x="834" y="1"/>
                      <a:pt x="631" y="1"/>
                    </a:cubicBezTo>
                    <a:close/>
                  </a:path>
                </a:pathLst>
              </a:custGeom>
              <a:grp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698" name="Google Shape;2083;p36">
                <a:extLst>
                  <a:ext uri="{FF2B5EF4-FFF2-40B4-BE49-F238E27FC236}">
                    <a16:creationId xmlns:a16="http://schemas.microsoft.com/office/drawing/2014/main" id="{FE49F86A-1F9B-49DA-9447-7D4212365FF4}"/>
                  </a:ext>
                </a:extLst>
              </p:cNvPr>
              <p:cNvSpPr/>
              <p:nvPr/>
            </p:nvSpPr>
            <p:spPr>
              <a:xfrm>
                <a:off x="6546539" y="2691004"/>
                <a:ext cx="36433" cy="191241"/>
              </a:xfrm>
              <a:custGeom>
                <a:avLst/>
                <a:gdLst/>
                <a:ahLst/>
                <a:cxnLst/>
                <a:rect l="l" t="t" r="r" b="b"/>
                <a:pathLst>
                  <a:path w="2180" h="11443" extrusionOk="0">
                    <a:moveTo>
                      <a:pt x="370" y="0"/>
                    </a:moveTo>
                    <a:cubicBezTo>
                      <a:pt x="167" y="0"/>
                      <a:pt x="1" y="167"/>
                      <a:pt x="1" y="369"/>
                    </a:cubicBezTo>
                    <a:lnTo>
                      <a:pt x="1" y="6668"/>
                    </a:lnTo>
                    <a:cubicBezTo>
                      <a:pt x="1" y="6870"/>
                      <a:pt x="167" y="7037"/>
                      <a:pt x="370" y="7037"/>
                    </a:cubicBezTo>
                    <a:lnTo>
                      <a:pt x="1453" y="7037"/>
                    </a:lnTo>
                    <a:lnTo>
                      <a:pt x="1453" y="11085"/>
                    </a:lnTo>
                    <a:cubicBezTo>
                      <a:pt x="1453" y="11287"/>
                      <a:pt x="1608" y="11442"/>
                      <a:pt x="1810" y="11442"/>
                    </a:cubicBezTo>
                    <a:cubicBezTo>
                      <a:pt x="2013" y="11442"/>
                      <a:pt x="2180" y="11287"/>
                      <a:pt x="2180" y="11085"/>
                    </a:cubicBezTo>
                    <a:lnTo>
                      <a:pt x="2180" y="6668"/>
                    </a:lnTo>
                    <a:cubicBezTo>
                      <a:pt x="2180" y="6465"/>
                      <a:pt x="2013" y="6299"/>
                      <a:pt x="1810" y="6299"/>
                    </a:cubicBezTo>
                    <a:lnTo>
                      <a:pt x="739" y="6299"/>
                    </a:lnTo>
                    <a:lnTo>
                      <a:pt x="739" y="369"/>
                    </a:lnTo>
                    <a:cubicBezTo>
                      <a:pt x="739" y="167"/>
                      <a:pt x="572" y="0"/>
                      <a:pt x="370" y="0"/>
                    </a:cubicBezTo>
                    <a:close/>
                  </a:path>
                </a:pathLst>
              </a:custGeom>
              <a:grpFill/>
              <a:ln>
                <a:noFill/>
              </a:ln>
            </p:spPr>
            <p:txBody>
              <a:bodyPr spcFirstLastPara="1" wrap="square" lIns="91425" tIns="91425" rIns="91425" bIns="91425" anchor="ctr" anchorCtr="0">
                <a:noAutofit/>
              </a:bodyPr>
              <a:lstStyle/>
              <a:p>
                <a:pPr marL="0" lvl="0" indent="0" algn="l">
                  <a:spcBef>
                    <a:spcPts val="0"/>
                  </a:spcBef>
                  <a:spcAft>
                    <a:spcPts val="0"/>
                  </a:spcAft>
                  <a:buNone/>
                </a:pPr>
                <a:endParaRPr dirty="0"/>
              </a:p>
            </p:txBody>
          </p:sp>
          <p:sp>
            <p:nvSpPr>
              <p:cNvPr id="699" name="Google Shape;2084;p36">
                <a:extLst>
                  <a:ext uri="{FF2B5EF4-FFF2-40B4-BE49-F238E27FC236}">
                    <a16:creationId xmlns:a16="http://schemas.microsoft.com/office/drawing/2014/main" id="{D914C2B5-66FC-47FA-B427-949CCAC0F080}"/>
                  </a:ext>
                </a:extLst>
              </p:cNvPr>
              <p:cNvSpPr/>
              <p:nvPr/>
            </p:nvSpPr>
            <p:spPr>
              <a:xfrm>
                <a:off x="6554109" y="3014245"/>
                <a:ext cx="22696" cy="67569"/>
              </a:xfrm>
              <a:custGeom>
                <a:avLst/>
                <a:gdLst/>
                <a:ahLst/>
                <a:cxnLst/>
                <a:rect l="l" t="t" r="r" b="b"/>
                <a:pathLst>
                  <a:path w="1358" h="4043" extrusionOk="0">
                    <a:moveTo>
                      <a:pt x="961" y="0"/>
                    </a:moveTo>
                    <a:cubicBezTo>
                      <a:pt x="793" y="0"/>
                      <a:pt x="639" y="124"/>
                      <a:pt x="607" y="304"/>
                    </a:cubicBezTo>
                    <a:lnTo>
                      <a:pt x="36" y="3614"/>
                    </a:lnTo>
                    <a:cubicBezTo>
                      <a:pt x="0" y="3816"/>
                      <a:pt x="131" y="4006"/>
                      <a:pt x="334" y="4042"/>
                    </a:cubicBezTo>
                    <a:lnTo>
                      <a:pt x="393" y="4042"/>
                    </a:lnTo>
                    <a:cubicBezTo>
                      <a:pt x="572" y="4042"/>
                      <a:pt x="726" y="3923"/>
                      <a:pt x="762" y="3744"/>
                    </a:cubicBezTo>
                    <a:lnTo>
                      <a:pt x="1322" y="423"/>
                    </a:lnTo>
                    <a:cubicBezTo>
                      <a:pt x="1357" y="220"/>
                      <a:pt x="1226" y="30"/>
                      <a:pt x="1024" y="6"/>
                    </a:cubicBezTo>
                    <a:cubicBezTo>
                      <a:pt x="1003" y="2"/>
                      <a:pt x="982" y="0"/>
                      <a:pt x="961" y="0"/>
                    </a:cubicBezTo>
                    <a:close/>
                  </a:path>
                </a:pathLst>
              </a:custGeom>
              <a:grp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700" name="Google Shape;2085;p36">
                <a:extLst>
                  <a:ext uri="{FF2B5EF4-FFF2-40B4-BE49-F238E27FC236}">
                    <a16:creationId xmlns:a16="http://schemas.microsoft.com/office/drawing/2014/main" id="{AF7A79ED-9F0E-49CA-9CFE-378180C984CB}"/>
                  </a:ext>
                </a:extLst>
              </p:cNvPr>
              <p:cNvSpPr/>
              <p:nvPr/>
            </p:nvSpPr>
            <p:spPr>
              <a:xfrm>
                <a:off x="6684830" y="2644645"/>
                <a:ext cx="158017" cy="239590"/>
              </a:xfrm>
              <a:custGeom>
                <a:avLst/>
                <a:gdLst/>
                <a:ahLst/>
                <a:cxnLst/>
                <a:rect l="l" t="t" r="r" b="b"/>
                <a:pathLst>
                  <a:path w="9455" h="14336" extrusionOk="0">
                    <a:moveTo>
                      <a:pt x="370" y="0"/>
                    </a:moveTo>
                    <a:cubicBezTo>
                      <a:pt x="167" y="0"/>
                      <a:pt x="1" y="167"/>
                      <a:pt x="1" y="369"/>
                    </a:cubicBezTo>
                    <a:lnTo>
                      <a:pt x="1" y="13978"/>
                    </a:lnTo>
                    <a:cubicBezTo>
                      <a:pt x="1" y="14180"/>
                      <a:pt x="167" y="14335"/>
                      <a:pt x="370" y="14335"/>
                    </a:cubicBezTo>
                    <a:cubicBezTo>
                      <a:pt x="572" y="14335"/>
                      <a:pt x="739" y="14180"/>
                      <a:pt x="739" y="13978"/>
                    </a:cubicBezTo>
                    <a:lnTo>
                      <a:pt x="739" y="738"/>
                    </a:lnTo>
                    <a:lnTo>
                      <a:pt x="9097" y="738"/>
                    </a:lnTo>
                    <a:cubicBezTo>
                      <a:pt x="9299" y="738"/>
                      <a:pt x="9454" y="572"/>
                      <a:pt x="9454" y="369"/>
                    </a:cubicBezTo>
                    <a:cubicBezTo>
                      <a:pt x="9454" y="167"/>
                      <a:pt x="9299" y="0"/>
                      <a:pt x="9097" y="0"/>
                    </a:cubicBezTo>
                    <a:close/>
                  </a:path>
                </a:pathLst>
              </a:custGeom>
              <a:grp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701" name="Google Shape;2086;p36">
                <a:extLst>
                  <a:ext uri="{FF2B5EF4-FFF2-40B4-BE49-F238E27FC236}">
                    <a16:creationId xmlns:a16="http://schemas.microsoft.com/office/drawing/2014/main" id="{5CE6A6E9-F843-4A12-BAF9-401BA61F72E0}"/>
                  </a:ext>
                </a:extLst>
              </p:cNvPr>
              <p:cNvSpPr/>
              <p:nvPr/>
            </p:nvSpPr>
            <p:spPr>
              <a:xfrm>
                <a:off x="6762039" y="2923199"/>
                <a:ext cx="182684" cy="79217"/>
              </a:xfrm>
              <a:custGeom>
                <a:avLst/>
                <a:gdLst/>
                <a:ahLst/>
                <a:cxnLst/>
                <a:rect l="l" t="t" r="r" b="b"/>
                <a:pathLst>
                  <a:path w="10931" h="4740" extrusionOk="0">
                    <a:moveTo>
                      <a:pt x="10561" y="1"/>
                    </a:moveTo>
                    <a:cubicBezTo>
                      <a:pt x="10359" y="1"/>
                      <a:pt x="10192" y="168"/>
                      <a:pt x="10192" y="370"/>
                    </a:cubicBezTo>
                    <a:lnTo>
                      <a:pt x="10192" y="4001"/>
                    </a:lnTo>
                    <a:lnTo>
                      <a:pt x="369" y="4001"/>
                    </a:lnTo>
                    <a:cubicBezTo>
                      <a:pt x="167" y="4001"/>
                      <a:pt x="0" y="4168"/>
                      <a:pt x="0" y="4370"/>
                    </a:cubicBezTo>
                    <a:cubicBezTo>
                      <a:pt x="0" y="4573"/>
                      <a:pt x="167" y="4740"/>
                      <a:pt x="369" y="4740"/>
                    </a:cubicBezTo>
                    <a:lnTo>
                      <a:pt x="10561" y="4740"/>
                    </a:lnTo>
                    <a:cubicBezTo>
                      <a:pt x="10763" y="4740"/>
                      <a:pt x="10930" y="4573"/>
                      <a:pt x="10930" y="4370"/>
                    </a:cubicBezTo>
                    <a:lnTo>
                      <a:pt x="10930" y="370"/>
                    </a:lnTo>
                    <a:cubicBezTo>
                      <a:pt x="10930" y="168"/>
                      <a:pt x="10763" y="1"/>
                      <a:pt x="10561" y="1"/>
                    </a:cubicBezTo>
                    <a:close/>
                  </a:path>
                </a:pathLst>
              </a:custGeom>
              <a:grp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702" name="Google Shape;2087;p36">
                <a:extLst>
                  <a:ext uri="{FF2B5EF4-FFF2-40B4-BE49-F238E27FC236}">
                    <a16:creationId xmlns:a16="http://schemas.microsoft.com/office/drawing/2014/main" id="{4950394C-3A01-4D0B-BA7E-705A2FC82650}"/>
                  </a:ext>
                </a:extLst>
              </p:cNvPr>
              <p:cNvSpPr/>
              <p:nvPr/>
            </p:nvSpPr>
            <p:spPr>
              <a:xfrm>
                <a:off x="6932350" y="2725814"/>
                <a:ext cx="12367" cy="180696"/>
              </a:xfrm>
              <a:custGeom>
                <a:avLst/>
                <a:gdLst/>
                <a:ahLst/>
                <a:cxnLst/>
                <a:rect l="l" t="t" r="r" b="b"/>
                <a:pathLst>
                  <a:path w="740" h="10812" extrusionOk="0">
                    <a:moveTo>
                      <a:pt x="370" y="1"/>
                    </a:moveTo>
                    <a:cubicBezTo>
                      <a:pt x="168" y="1"/>
                      <a:pt x="1" y="168"/>
                      <a:pt x="1" y="370"/>
                    </a:cubicBezTo>
                    <a:lnTo>
                      <a:pt x="1" y="10443"/>
                    </a:lnTo>
                    <a:cubicBezTo>
                      <a:pt x="1" y="10645"/>
                      <a:pt x="168" y="10812"/>
                      <a:pt x="370" y="10812"/>
                    </a:cubicBezTo>
                    <a:cubicBezTo>
                      <a:pt x="572" y="10812"/>
                      <a:pt x="739" y="10645"/>
                      <a:pt x="739" y="10443"/>
                    </a:cubicBezTo>
                    <a:lnTo>
                      <a:pt x="739" y="370"/>
                    </a:lnTo>
                    <a:cubicBezTo>
                      <a:pt x="739" y="168"/>
                      <a:pt x="572" y="1"/>
                      <a:pt x="370" y="1"/>
                    </a:cubicBezTo>
                    <a:close/>
                  </a:path>
                </a:pathLst>
              </a:custGeom>
              <a:grp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703" name="Google Shape;2088;p36">
                <a:extLst>
                  <a:ext uri="{FF2B5EF4-FFF2-40B4-BE49-F238E27FC236}">
                    <a16:creationId xmlns:a16="http://schemas.microsoft.com/office/drawing/2014/main" id="{018FBE86-EECC-4F15-81C6-2E2EBF6B5F80}"/>
                  </a:ext>
                </a:extLst>
              </p:cNvPr>
              <p:cNvSpPr/>
              <p:nvPr/>
            </p:nvSpPr>
            <p:spPr>
              <a:xfrm>
                <a:off x="6830675" y="2644628"/>
                <a:ext cx="114631" cy="93356"/>
              </a:xfrm>
              <a:custGeom>
                <a:avLst/>
                <a:gdLst/>
                <a:ahLst/>
                <a:cxnLst/>
                <a:rect l="l" t="t" r="r" b="b"/>
                <a:pathLst>
                  <a:path w="6859" h="5586" extrusionOk="0">
                    <a:moveTo>
                      <a:pt x="727" y="1132"/>
                    </a:moveTo>
                    <a:lnTo>
                      <a:pt x="5406" y="4859"/>
                    </a:lnTo>
                    <a:lnTo>
                      <a:pt x="727" y="4859"/>
                    </a:lnTo>
                    <a:lnTo>
                      <a:pt x="727" y="1132"/>
                    </a:lnTo>
                    <a:close/>
                    <a:moveTo>
                      <a:pt x="365" y="1"/>
                    </a:moveTo>
                    <a:cubicBezTo>
                      <a:pt x="311" y="1"/>
                      <a:pt x="256" y="13"/>
                      <a:pt x="203" y="37"/>
                    </a:cubicBezTo>
                    <a:cubicBezTo>
                      <a:pt x="72" y="96"/>
                      <a:pt x="1" y="227"/>
                      <a:pt x="1" y="370"/>
                    </a:cubicBezTo>
                    <a:lnTo>
                      <a:pt x="1" y="5216"/>
                    </a:lnTo>
                    <a:cubicBezTo>
                      <a:pt x="1" y="5430"/>
                      <a:pt x="156" y="5585"/>
                      <a:pt x="358" y="5585"/>
                    </a:cubicBezTo>
                    <a:lnTo>
                      <a:pt x="6454" y="5585"/>
                    </a:lnTo>
                    <a:cubicBezTo>
                      <a:pt x="6609" y="5585"/>
                      <a:pt x="6752" y="5490"/>
                      <a:pt x="6799" y="5347"/>
                    </a:cubicBezTo>
                    <a:cubicBezTo>
                      <a:pt x="6859" y="5192"/>
                      <a:pt x="6811" y="5038"/>
                      <a:pt x="6692" y="4930"/>
                    </a:cubicBezTo>
                    <a:lnTo>
                      <a:pt x="596" y="85"/>
                    </a:lnTo>
                    <a:cubicBezTo>
                      <a:pt x="525" y="28"/>
                      <a:pt x="446" y="1"/>
                      <a:pt x="365" y="1"/>
                    </a:cubicBezTo>
                    <a:close/>
                  </a:path>
                </a:pathLst>
              </a:custGeom>
              <a:grp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704" name="Google Shape;2089;p36">
                <a:extLst>
                  <a:ext uri="{FF2B5EF4-FFF2-40B4-BE49-F238E27FC236}">
                    <a16:creationId xmlns:a16="http://schemas.microsoft.com/office/drawing/2014/main" id="{98076C44-B97A-43FB-BE45-B87C47442EB1}"/>
                  </a:ext>
                </a:extLst>
              </p:cNvPr>
              <p:cNvSpPr/>
              <p:nvPr/>
            </p:nvSpPr>
            <p:spPr>
              <a:xfrm>
                <a:off x="6738358" y="2907089"/>
                <a:ext cx="59714" cy="59714"/>
              </a:xfrm>
              <a:custGeom>
                <a:avLst/>
                <a:gdLst/>
                <a:ahLst/>
                <a:cxnLst/>
                <a:rect l="l" t="t" r="r" b="b"/>
                <a:pathLst>
                  <a:path w="3573" h="3573" extrusionOk="0">
                    <a:moveTo>
                      <a:pt x="1786" y="727"/>
                    </a:moveTo>
                    <a:cubicBezTo>
                      <a:pt x="2370" y="727"/>
                      <a:pt x="2846" y="1203"/>
                      <a:pt x="2846" y="1786"/>
                    </a:cubicBezTo>
                    <a:cubicBezTo>
                      <a:pt x="2846" y="2370"/>
                      <a:pt x="2370" y="2834"/>
                      <a:pt x="1786" y="2834"/>
                    </a:cubicBezTo>
                    <a:cubicBezTo>
                      <a:pt x="1215" y="2834"/>
                      <a:pt x="739" y="2370"/>
                      <a:pt x="739" y="1786"/>
                    </a:cubicBezTo>
                    <a:cubicBezTo>
                      <a:pt x="739" y="1203"/>
                      <a:pt x="1215" y="727"/>
                      <a:pt x="1786" y="727"/>
                    </a:cubicBezTo>
                    <a:close/>
                    <a:moveTo>
                      <a:pt x="1786" y="0"/>
                    </a:moveTo>
                    <a:cubicBezTo>
                      <a:pt x="798" y="0"/>
                      <a:pt x="0" y="798"/>
                      <a:pt x="0" y="1786"/>
                    </a:cubicBezTo>
                    <a:cubicBezTo>
                      <a:pt x="0" y="2775"/>
                      <a:pt x="798" y="3572"/>
                      <a:pt x="1786" y="3572"/>
                    </a:cubicBezTo>
                    <a:cubicBezTo>
                      <a:pt x="2774" y="3572"/>
                      <a:pt x="3572" y="2775"/>
                      <a:pt x="3572" y="1786"/>
                    </a:cubicBezTo>
                    <a:cubicBezTo>
                      <a:pt x="3572" y="798"/>
                      <a:pt x="2774" y="0"/>
                      <a:pt x="1786" y="0"/>
                    </a:cubicBezTo>
                    <a:close/>
                  </a:path>
                </a:pathLst>
              </a:custGeom>
              <a:grp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705" name="Google Shape;2090;p36">
                <a:extLst>
                  <a:ext uri="{FF2B5EF4-FFF2-40B4-BE49-F238E27FC236}">
                    <a16:creationId xmlns:a16="http://schemas.microsoft.com/office/drawing/2014/main" id="{D2CFC33E-22E6-4B54-A3EB-055A42BBEE45}"/>
                  </a:ext>
                </a:extLst>
              </p:cNvPr>
              <p:cNvSpPr/>
              <p:nvPr/>
            </p:nvSpPr>
            <p:spPr>
              <a:xfrm>
                <a:off x="6807997" y="2949269"/>
                <a:ext cx="105473" cy="12351"/>
              </a:xfrm>
              <a:custGeom>
                <a:avLst/>
                <a:gdLst/>
                <a:ahLst/>
                <a:cxnLst/>
                <a:rect l="l" t="t" r="r" b="b"/>
                <a:pathLst>
                  <a:path w="6311" h="739" extrusionOk="0">
                    <a:moveTo>
                      <a:pt x="370" y="1"/>
                    </a:moveTo>
                    <a:cubicBezTo>
                      <a:pt x="167" y="1"/>
                      <a:pt x="1" y="167"/>
                      <a:pt x="1" y="370"/>
                    </a:cubicBezTo>
                    <a:cubicBezTo>
                      <a:pt x="1" y="572"/>
                      <a:pt x="167" y="739"/>
                      <a:pt x="370" y="739"/>
                    </a:cubicBezTo>
                    <a:lnTo>
                      <a:pt x="5942" y="739"/>
                    </a:lnTo>
                    <a:cubicBezTo>
                      <a:pt x="6144" y="739"/>
                      <a:pt x="6311" y="572"/>
                      <a:pt x="6311" y="370"/>
                    </a:cubicBezTo>
                    <a:cubicBezTo>
                      <a:pt x="6311" y="167"/>
                      <a:pt x="6144" y="1"/>
                      <a:pt x="5942" y="1"/>
                    </a:cubicBezTo>
                    <a:close/>
                  </a:path>
                </a:pathLst>
              </a:custGeom>
              <a:grp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706" name="Google Shape;2091;p36">
                <a:extLst>
                  <a:ext uri="{FF2B5EF4-FFF2-40B4-BE49-F238E27FC236}">
                    <a16:creationId xmlns:a16="http://schemas.microsoft.com/office/drawing/2014/main" id="{2952D503-CB02-4B11-99A8-7F3607837ED4}"/>
                  </a:ext>
                </a:extLst>
              </p:cNvPr>
              <p:cNvSpPr/>
              <p:nvPr/>
            </p:nvSpPr>
            <p:spPr>
              <a:xfrm>
                <a:off x="6722833" y="2862117"/>
                <a:ext cx="78616" cy="12150"/>
              </a:xfrm>
              <a:custGeom>
                <a:avLst/>
                <a:gdLst/>
                <a:ahLst/>
                <a:cxnLst/>
                <a:rect l="l" t="t" r="r" b="b"/>
                <a:pathLst>
                  <a:path w="4704" h="727" extrusionOk="0">
                    <a:moveTo>
                      <a:pt x="370" y="1"/>
                    </a:moveTo>
                    <a:cubicBezTo>
                      <a:pt x="167" y="1"/>
                      <a:pt x="1" y="155"/>
                      <a:pt x="1" y="358"/>
                    </a:cubicBezTo>
                    <a:cubicBezTo>
                      <a:pt x="1" y="560"/>
                      <a:pt x="167" y="727"/>
                      <a:pt x="370" y="727"/>
                    </a:cubicBezTo>
                    <a:lnTo>
                      <a:pt x="4335" y="727"/>
                    </a:lnTo>
                    <a:cubicBezTo>
                      <a:pt x="4537" y="727"/>
                      <a:pt x="4704" y="560"/>
                      <a:pt x="4704" y="358"/>
                    </a:cubicBezTo>
                    <a:cubicBezTo>
                      <a:pt x="4704" y="155"/>
                      <a:pt x="4537" y="1"/>
                      <a:pt x="4335" y="1"/>
                    </a:cubicBezTo>
                    <a:close/>
                  </a:path>
                </a:pathLst>
              </a:custGeom>
              <a:grp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707" name="Google Shape;2092;p36">
                <a:extLst>
                  <a:ext uri="{FF2B5EF4-FFF2-40B4-BE49-F238E27FC236}">
                    <a16:creationId xmlns:a16="http://schemas.microsoft.com/office/drawing/2014/main" id="{23F3452C-9272-4BA8-9E0E-25195A4431B8}"/>
                  </a:ext>
                </a:extLst>
              </p:cNvPr>
              <p:cNvSpPr/>
              <p:nvPr/>
            </p:nvSpPr>
            <p:spPr>
              <a:xfrm>
                <a:off x="6814364" y="2862117"/>
                <a:ext cx="93139" cy="12150"/>
              </a:xfrm>
              <a:custGeom>
                <a:avLst/>
                <a:gdLst/>
                <a:ahLst/>
                <a:cxnLst/>
                <a:rect l="l" t="t" r="r" b="b"/>
                <a:pathLst>
                  <a:path w="5573" h="727" extrusionOk="0">
                    <a:moveTo>
                      <a:pt x="370" y="1"/>
                    </a:moveTo>
                    <a:cubicBezTo>
                      <a:pt x="167" y="1"/>
                      <a:pt x="1" y="155"/>
                      <a:pt x="1" y="358"/>
                    </a:cubicBezTo>
                    <a:cubicBezTo>
                      <a:pt x="1" y="560"/>
                      <a:pt x="167" y="727"/>
                      <a:pt x="370" y="727"/>
                    </a:cubicBezTo>
                    <a:lnTo>
                      <a:pt x="5204" y="727"/>
                    </a:lnTo>
                    <a:cubicBezTo>
                      <a:pt x="5406" y="727"/>
                      <a:pt x="5573" y="560"/>
                      <a:pt x="5573" y="358"/>
                    </a:cubicBezTo>
                    <a:cubicBezTo>
                      <a:pt x="5573" y="155"/>
                      <a:pt x="5406" y="1"/>
                      <a:pt x="5204" y="1"/>
                    </a:cubicBezTo>
                    <a:close/>
                  </a:path>
                </a:pathLst>
              </a:custGeom>
              <a:grp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708" name="Google Shape;2093;p36">
                <a:extLst>
                  <a:ext uri="{FF2B5EF4-FFF2-40B4-BE49-F238E27FC236}">
                    <a16:creationId xmlns:a16="http://schemas.microsoft.com/office/drawing/2014/main" id="{31B6D3C5-3FC8-455E-903F-1C8C78C11D93}"/>
                  </a:ext>
                </a:extLst>
              </p:cNvPr>
              <p:cNvSpPr/>
              <p:nvPr/>
            </p:nvSpPr>
            <p:spPr>
              <a:xfrm>
                <a:off x="6778751" y="2834258"/>
                <a:ext cx="128753" cy="12167"/>
              </a:xfrm>
              <a:custGeom>
                <a:avLst/>
                <a:gdLst/>
                <a:ahLst/>
                <a:cxnLst/>
                <a:rect l="l" t="t" r="r" b="b"/>
                <a:pathLst>
                  <a:path w="7704" h="728" extrusionOk="0">
                    <a:moveTo>
                      <a:pt x="369" y="1"/>
                    </a:moveTo>
                    <a:cubicBezTo>
                      <a:pt x="167" y="1"/>
                      <a:pt x="0" y="167"/>
                      <a:pt x="0" y="370"/>
                    </a:cubicBezTo>
                    <a:cubicBezTo>
                      <a:pt x="0" y="572"/>
                      <a:pt x="167" y="727"/>
                      <a:pt x="369" y="727"/>
                    </a:cubicBezTo>
                    <a:lnTo>
                      <a:pt x="7335" y="727"/>
                    </a:lnTo>
                    <a:cubicBezTo>
                      <a:pt x="7537" y="727"/>
                      <a:pt x="7704" y="572"/>
                      <a:pt x="7704" y="370"/>
                    </a:cubicBezTo>
                    <a:cubicBezTo>
                      <a:pt x="7704" y="167"/>
                      <a:pt x="7537" y="1"/>
                      <a:pt x="7335" y="1"/>
                    </a:cubicBezTo>
                    <a:close/>
                  </a:path>
                </a:pathLst>
              </a:custGeom>
              <a:grp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709" name="Google Shape;2094;p36">
                <a:extLst>
                  <a:ext uri="{FF2B5EF4-FFF2-40B4-BE49-F238E27FC236}">
                    <a16:creationId xmlns:a16="http://schemas.microsoft.com/office/drawing/2014/main" id="{C8A61F52-40A1-466F-909A-EF014827F6CF}"/>
                  </a:ext>
                </a:extLst>
              </p:cNvPr>
              <p:cNvSpPr/>
              <p:nvPr/>
            </p:nvSpPr>
            <p:spPr>
              <a:xfrm>
                <a:off x="6722833" y="2834258"/>
                <a:ext cx="43402" cy="12167"/>
              </a:xfrm>
              <a:custGeom>
                <a:avLst/>
                <a:gdLst/>
                <a:ahLst/>
                <a:cxnLst/>
                <a:rect l="l" t="t" r="r" b="b"/>
                <a:pathLst>
                  <a:path w="2597" h="728" extrusionOk="0">
                    <a:moveTo>
                      <a:pt x="370" y="1"/>
                    </a:moveTo>
                    <a:cubicBezTo>
                      <a:pt x="167" y="1"/>
                      <a:pt x="1" y="167"/>
                      <a:pt x="1" y="370"/>
                    </a:cubicBezTo>
                    <a:cubicBezTo>
                      <a:pt x="1" y="572"/>
                      <a:pt x="167" y="727"/>
                      <a:pt x="370" y="727"/>
                    </a:cubicBezTo>
                    <a:lnTo>
                      <a:pt x="2239" y="727"/>
                    </a:lnTo>
                    <a:cubicBezTo>
                      <a:pt x="2441" y="727"/>
                      <a:pt x="2596" y="572"/>
                      <a:pt x="2596" y="370"/>
                    </a:cubicBezTo>
                    <a:cubicBezTo>
                      <a:pt x="2596" y="167"/>
                      <a:pt x="2441" y="1"/>
                      <a:pt x="2239" y="1"/>
                    </a:cubicBezTo>
                    <a:close/>
                  </a:path>
                </a:pathLst>
              </a:custGeom>
              <a:grp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710" name="Google Shape;2095;p36">
                <a:extLst>
                  <a:ext uri="{FF2B5EF4-FFF2-40B4-BE49-F238E27FC236}">
                    <a16:creationId xmlns:a16="http://schemas.microsoft.com/office/drawing/2014/main" id="{715619ED-2F73-495F-A72E-1EFAD40B7C7B}"/>
                  </a:ext>
                </a:extLst>
              </p:cNvPr>
              <p:cNvSpPr/>
              <p:nvPr/>
            </p:nvSpPr>
            <p:spPr>
              <a:xfrm>
                <a:off x="6722833" y="2803425"/>
                <a:ext cx="184673" cy="12351"/>
              </a:xfrm>
              <a:custGeom>
                <a:avLst/>
                <a:gdLst/>
                <a:ahLst/>
                <a:cxnLst/>
                <a:rect l="l" t="t" r="r" b="b"/>
                <a:pathLst>
                  <a:path w="11050" h="739" extrusionOk="0">
                    <a:moveTo>
                      <a:pt x="370" y="0"/>
                    </a:moveTo>
                    <a:cubicBezTo>
                      <a:pt x="167" y="0"/>
                      <a:pt x="1" y="167"/>
                      <a:pt x="1" y="369"/>
                    </a:cubicBezTo>
                    <a:cubicBezTo>
                      <a:pt x="1" y="572"/>
                      <a:pt x="167" y="739"/>
                      <a:pt x="370" y="739"/>
                    </a:cubicBezTo>
                    <a:lnTo>
                      <a:pt x="10681" y="739"/>
                    </a:lnTo>
                    <a:cubicBezTo>
                      <a:pt x="10883" y="739"/>
                      <a:pt x="11050" y="572"/>
                      <a:pt x="11050" y="369"/>
                    </a:cubicBezTo>
                    <a:cubicBezTo>
                      <a:pt x="11050" y="167"/>
                      <a:pt x="10883" y="0"/>
                      <a:pt x="10681" y="0"/>
                    </a:cubicBezTo>
                    <a:close/>
                  </a:path>
                </a:pathLst>
              </a:custGeom>
              <a:grp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711" name="Google Shape;2096;p36">
                <a:extLst>
                  <a:ext uri="{FF2B5EF4-FFF2-40B4-BE49-F238E27FC236}">
                    <a16:creationId xmlns:a16="http://schemas.microsoft.com/office/drawing/2014/main" id="{FFB29291-2EB2-49C1-B330-607C8A844455}"/>
                  </a:ext>
                </a:extLst>
              </p:cNvPr>
              <p:cNvSpPr/>
              <p:nvPr/>
            </p:nvSpPr>
            <p:spPr>
              <a:xfrm>
                <a:off x="6722833" y="2774764"/>
                <a:ext cx="131544" cy="12167"/>
              </a:xfrm>
              <a:custGeom>
                <a:avLst/>
                <a:gdLst/>
                <a:ahLst/>
                <a:cxnLst/>
                <a:rect l="l" t="t" r="r" b="b"/>
                <a:pathLst>
                  <a:path w="7871" h="728" extrusionOk="0">
                    <a:moveTo>
                      <a:pt x="370" y="1"/>
                    </a:moveTo>
                    <a:cubicBezTo>
                      <a:pt x="167" y="1"/>
                      <a:pt x="1" y="168"/>
                      <a:pt x="1" y="370"/>
                    </a:cubicBezTo>
                    <a:cubicBezTo>
                      <a:pt x="1" y="572"/>
                      <a:pt x="167" y="727"/>
                      <a:pt x="370" y="727"/>
                    </a:cubicBezTo>
                    <a:lnTo>
                      <a:pt x="7513" y="727"/>
                    </a:lnTo>
                    <a:cubicBezTo>
                      <a:pt x="7716" y="727"/>
                      <a:pt x="7871" y="572"/>
                      <a:pt x="7871" y="370"/>
                    </a:cubicBezTo>
                    <a:cubicBezTo>
                      <a:pt x="7871" y="168"/>
                      <a:pt x="7716" y="1"/>
                      <a:pt x="7513" y="1"/>
                    </a:cubicBezTo>
                    <a:close/>
                  </a:path>
                </a:pathLst>
              </a:custGeom>
              <a:grp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712" name="Google Shape;2097;p36">
                <a:extLst>
                  <a:ext uri="{FF2B5EF4-FFF2-40B4-BE49-F238E27FC236}">
                    <a16:creationId xmlns:a16="http://schemas.microsoft.com/office/drawing/2014/main" id="{2C605F3F-0B84-42FD-9214-C6C2557F6D1D}"/>
                  </a:ext>
                </a:extLst>
              </p:cNvPr>
              <p:cNvSpPr/>
              <p:nvPr/>
            </p:nvSpPr>
            <p:spPr>
              <a:xfrm>
                <a:off x="6722833" y="2745117"/>
                <a:ext cx="98119" cy="12351"/>
              </a:xfrm>
              <a:custGeom>
                <a:avLst/>
                <a:gdLst/>
                <a:ahLst/>
                <a:cxnLst/>
                <a:rect l="l" t="t" r="r" b="b"/>
                <a:pathLst>
                  <a:path w="5871" h="739" extrusionOk="0">
                    <a:moveTo>
                      <a:pt x="370" y="1"/>
                    </a:moveTo>
                    <a:cubicBezTo>
                      <a:pt x="167" y="1"/>
                      <a:pt x="1" y="168"/>
                      <a:pt x="1" y="370"/>
                    </a:cubicBezTo>
                    <a:cubicBezTo>
                      <a:pt x="1" y="572"/>
                      <a:pt x="167" y="739"/>
                      <a:pt x="370" y="739"/>
                    </a:cubicBezTo>
                    <a:lnTo>
                      <a:pt x="5501" y="739"/>
                    </a:lnTo>
                    <a:cubicBezTo>
                      <a:pt x="5704" y="739"/>
                      <a:pt x="5870" y="572"/>
                      <a:pt x="5870" y="370"/>
                    </a:cubicBezTo>
                    <a:cubicBezTo>
                      <a:pt x="5870" y="168"/>
                      <a:pt x="5704" y="1"/>
                      <a:pt x="5501" y="1"/>
                    </a:cubicBezTo>
                    <a:close/>
                  </a:path>
                </a:pathLst>
              </a:custGeom>
              <a:grp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713" name="Google Shape;2098;p36">
                <a:extLst>
                  <a:ext uri="{FF2B5EF4-FFF2-40B4-BE49-F238E27FC236}">
                    <a16:creationId xmlns:a16="http://schemas.microsoft.com/office/drawing/2014/main" id="{06436DC1-4E1E-4248-88C4-80BDBC690006}"/>
                  </a:ext>
                </a:extLst>
              </p:cNvPr>
              <p:cNvSpPr/>
              <p:nvPr/>
            </p:nvSpPr>
            <p:spPr>
              <a:xfrm>
                <a:off x="6821132" y="2894154"/>
                <a:ext cx="203575" cy="41414"/>
              </a:xfrm>
              <a:custGeom>
                <a:avLst/>
                <a:gdLst/>
                <a:ahLst/>
                <a:cxnLst/>
                <a:rect l="l" t="t" r="r" b="b"/>
                <a:pathLst>
                  <a:path w="12181" h="2478" extrusionOk="0">
                    <a:moveTo>
                      <a:pt x="11454" y="739"/>
                    </a:moveTo>
                    <a:lnTo>
                      <a:pt x="11454" y="1739"/>
                    </a:lnTo>
                    <a:lnTo>
                      <a:pt x="2072" y="1739"/>
                    </a:lnTo>
                    <a:lnTo>
                      <a:pt x="1131" y="1239"/>
                    </a:lnTo>
                    <a:lnTo>
                      <a:pt x="2072" y="739"/>
                    </a:lnTo>
                    <a:close/>
                    <a:moveTo>
                      <a:pt x="1977" y="1"/>
                    </a:moveTo>
                    <a:cubicBezTo>
                      <a:pt x="1917" y="1"/>
                      <a:pt x="1858" y="12"/>
                      <a:pt x="1798" y="48"/>
                    </a:cubicBezTo>
                    <a:lnTo>
                      <a:pt x="191" y="917"/>
                    </a:lnTo>
                    <a:cubicBezTo>
                      <a:pt x="72" y="977"/>
                      <a:pt x="0" y="1096"/>
                      <a:pt x="0" y="1239"/>
                    </a:cubicBezTo>
                    <a:cubicBezTo>
                      <a:pt x="0" y="1370"/>
                      <a:pt x="72" y="1501"/>
                      <a:pt x="191" y="1560"/>
                    </a:cubicBezTo>
                    <a:lnTo>
                      <a:pt x="1798" y="2429"/>
                    </a:lnTo>
                    <a:cubicBezTo>
                      <a:pt x="1858" y="2453"/>
                      <a:pt x="1917" y="2477"/>
                      <a:pt x="1977" y="2477"/>
                    </a:cubicBezTo>
                    <a:lnTo>
                      <a:pt x="11823" y="2477"/>
                    </a:lnTo>
                    <a:cubicBezTo>
                      <a:pt x="12026" y="2477"/>
                      <a:pt x="12180" y="2310"/>
                      <a:pt x="12180" y="2108"/>
                    </a:cubicBezTo>
                    <a:lnTo>
                      <a:pt x="12180" y="370"/>
                    </a:lnTo>
                    <a:cubicBezTo>
                      <a:pt x="12180" y="167"/>
                      <a:pt x="12026" y="1"/>
                      <a:pt x="11823" y="1"/>
                    </a:cubicBezTo>
                    <a:close/>
                  </a:path>
                </a:pathLst>
              </a:custGeom>
              <a:grp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714" name="Google Shape;2099;p36">
                <a:extLst>
                  <a:ext uri="{FF2B5EF4-FFF2-40B4-BE49-F238E27FC236}">
                    <a16:creationId xmlns:a16="http://schemas.microsoft.com/office/drawing/2014/main" id="{8DCDD87E-1E44-4A08-8EE1-4D2462DABA02}"/>
                  </a:ext>
                </a:extLst>
              </p:cNvPr>
              <p:cNvSpPr/>
              <p:nvPr/>
            </p:nvSpPr>
            <p:spPr>
              <a:xfrm>
                <a:off x="6981099" y="2894154"/>
                <a:ext cx="12367" cy="41414"/>
              </a:xfrm>
              <a:custGeom>
                <a:avLst/>
                <a:gdLst/>
                <a:ahLst/>
                <a:cxnLst/>
                <a:rect l="l" t="t" r="r" b="b"/>
                <a:pathLst>
                  <a:path w="740" h="2478" extrusionOk="0">
                    <a:moveTo>
                      <a:pt x="370" y="1"/>
                    </a:moveTo>
                    <a:cubicBezTo>
                      <a:pt x="168" y="1"/>
                      <a:pt x="1" y="167"/>
                      <a:pt x="1" y="370"/>
                    </a:cubicBezTo>
                    <a:lnTo>
                      <a:pt x="1" y="2108"/>
                    </a:lnTo>
                    <a:cubicBezTo>
                      <a:pt x="1" y="2310"/>
                      <a:pt x="168" y="2477"/>
                      <a:pt x="370" y="2477"/>
                    </a:cubicBezTo>
                    <a:cubicBezTo>
                      <a:pt x="572" y="2477"/>
                      <a:pt x="739" y="2310"/>
                      <a:pt x="739" y="2108"/>
                    </a:cubicBezTo>
                    <a:lnTo>
                      <a:pt x="739" y="370"/>
                    </a:lnTo>
                    <a:cubicBezTo>
                      <a:pt x="739" y="167"/>
                      <a:pt x="572" y="1"/>
                      <a:pt x="370" y="1"/>
                    </a:cubicBezTo>
                    <a:close/>
                  </a:path>
                </a:pathLst>
              </a:custGeom>
              <a:grp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715" name="Google Shape;2100;p36">
                <a:extLst>
                  <a:ext uri="{FF2B5EF4-FFF2-40B4-BE49-F238E27FC236}">
                    <a16:creationId xmlns:a16="http://schemas.microsoft.com/office/drawing/2014/main" id="{440D9643-E0B2-4410-B98E-F3FC1AC4CE7D}"/>
                  </a:ext>
                </a:extLst>
              </p:cNvPr>
              <p:cNvSpPr/>
              <p:nvPr/>
            </p:nvSpPr>
            <p:spPr>
              <a:xfrm>
                <a:off x="6593098" y="2744131"/>
                <a:ext cx="23498" cy="23498"/>
              </a:xfrm>
              <a:custGeom>
                <a:avLst/>
                <a:gdLst/>
                <a:ahLst/>
                <a:cxnLst/>
                <a:rect l="l" t="t" r="r" b="b"/>
                <a:pathLst>
                  <a:path w="1406" h="1406" extrusionOk="0">
                    <a:moveTo>
                      <a:pt x="703" y="0"/>
                    </a:moveTo>
                    <a:cubicBezTo>
                      <a:pt x="310" y="0"/>
                      <a:pt x="1" y="322"/>
                      <a:pt x="1" y="703"/>
                    </a:cubicBezTo>
                    <a:cubicBezTo>
                      <a:pt x="1" y="1096"/>
                      <a:pt x="310" y="1405"/>
                      <a:pt x="703" y="1405"/>
                    </a:cubicBezTo>
                    <a:cubicBezTo>
                      <a:pt x="1084" y="1405"/>
                      <a:pt x="1406" y="1096"/>
                      <a:pt x="1406" y="703"/>
                    </a:cubicBezTo>
                    <a:cubicBezTo>
                      <a:pt x="1406" y="322"/>
                      <a:pt x="1084" y="0"/>
                      <a:pt x="703" y="0"/>
                    </a:cubicBezTo>
                    <a:close/>
                  </a:path>
                </a:pathLst>
              </a:custGeom>
              <a:grp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716" name="Google Shape;2101;p36">
                <a:extLst>
                  <a:ext uri="{FF2B5EF4-FFF2-40B4-BE49-F238E27FC236}">
                    <a16:creationId xmlns:a16="http://schemas.microsoft.com/office/drawing/2014/main" id="{4C5DAF18-BB38-485C-93CD-6D12850447BC}"/>
                  </a:ext>
                </a:extLst>
              </p:cNvPr>
              <p:cNvSpPr/>
              <p:nvPr/>
            </p:nvSpPr>
            <p:spPr>
              <a:xfrm>
                <a:off x="6513115" y="2744131"/>
                <a:ext cx="23297" cy="23498"/>
              </a:xfrm>
              <a:custGeom>
                <a:avLst/>
                <a:gdLst/>
                <a:ahLst/>
                <a:cxnLst/>
                <a:rect l="l" t="t" r="r" b="b"/>
                <a:pathLst>
                  <a:path w="1394" h="1406" extrusionOk="0">
                    <a:moveTo>
                      <a:pt x="703" y="0"/>
                    </a:moveTo>
                    <a:cubicBezTo>
                      <a:pt x="310" y="0"/>
                      <a:pt x="0" y="322"/>
                      <a:pt x="0" y="703"/>
                    </a:cubicBezTo>
                    <a:cubicBezTo>
                      <a:pt x="0" y="1096"/>
                      <a:pt x="310" y="1405"/>
                      <a:pt x="703" y="1405"/>
                    </a:cubicBezTo>
                    <a:cubicBezTo>
                      <a:pt x="1084" y="1405"/>
                      <a:pt x="1393" y="1096"/>
                      <a:pt x="1393" y="703"/>
                    </a:cubicBezTo>
                    <a:cubicBezTo>
                      <a:pt x="1393" y="322"/>
                      <a:pt x="1084" y="0"/>
                      <a:pt x="703" y="0"/>
                    </a:cubicBezTo>
                    <a:close/>
                  </a:path>
                </a:pathLst>
              </a:custGeom>
              <a:grp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grpSp>
      </p:grpSp>
      <p:grpSp>
        <p:nvGrpSpPr>
          <p:cNvPr id="1436" name="Group 1435">
            <a:extLst>
              <a:ext uri="{FF2B5EF4-FFF2-40B4-BE49-F238E27FC236}">
                <a16:creationId xmlns:a16="http://schemas.microsoft.com/office/drawing/2014/main" id="{6AB0E75D-4118-4F22-9A86-A6FC83F0E1B0}"/>
              </a:ext>
            </a:extLst>
          </p:cNvPr>
          <p:cNvGrpSpPr/>
          <p:nvPr/>
        </p:nvGrpSpPr>
        <p:grpSpPr>
          <a:xfrm>
            <a:off x="1558213" y="7288236"/>
            <a:ext cx="3931921" cy="327059"/>
            <a:chOff x="1558213" y="6669840"/>
            <a:chExt cx="3931921" cy="327059"/>
          </a:xfrm>
        </p:grpSpPr>
        <p:cxnSp>
          <p:nvCxnSpPr>
            <p:cNvPr id="1201" name="Straight Connector 1200">
              <a:extLst>
                <a:ext uri="{FF2B5EF4-FFF2-40B4-BE49-F238E27FC236}">
                  <a16:creationId xmlns:a16="http://schemas.microsoft.com/office/drawing/2014/main" id="{22078EEF-42E8-4CD4-B310-5197FDD24E5C}"/>
                </a:ext>
              </a:extLst>
            </p:cNvPr>
            <p:cNvCxnSpPr>
              <a:cxnSpLocks/>
            </p:cNvCxnSpPr>
            <p:nvPr/>
          </p:nvCxnSpPr>
          <p:spPr>
            <a:xfrm rot="16200000" flipV="1">
              <a:off x="3524173" y="4890301"/>
              <a:ext cx="0" cy="393192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202" name="Google Shape;2013;p36">
              <a:extLst>
                <a:ext uri="{FF2B5EF4-FFF2-40B4-BE49-F238E27FC236}">
                  <a16:creationId xmlns:a16="http://schemas.microsoft.com/office/drawing/2014/main" id="{8E3965EF-F6CB-4723-A27A-0C0AF2F893D4}"/>
                </a:ext>
              </a:extLst>
            </p:cNvPr>
            <p:cNvCxnSpPr>
              <a:cxnSpLocks/>
            </p:cNvCxnSpPr>
            <p:nvPr/>
          </p:nvCxnSpPr>
          <p:spPr>
            <a:xfrm rot="10800000">
              <a:off x="4854815" y="6669840"/>
              <a:ext cx="0" cy="182880"/>
            </a:xfrm>
            <a:prstGeom prst="straightConnector1">
              <a:avLst/>
            </a:prstGeom>
            <a:noFill/>
            <a:ln w="9525" cap="flat" cmpd="sng">
              <a:solidFill>
                <a:srgbClr val="7030A0"/>
              </a:solidFill>
              <a:prstDash val="solid"/>
              <a:round/>
              <a:headEnd type="none" w="med" len="med"/>
              <a:tailEnd type="none" w="med" len="med"/>
            </a:ln>
          </p:spPr>
        </p:cxnSp>
        <p:cxnSp>
          <p:nvCxnSpPr>
            <p:cNvPr id="1203" name="Google Shape;2013;p36">
              <a:extLst>
                <a:ext uri="{FF2B5EF4-FFF2-40B4-BE49-F238E27FC236}">
                  <a16:creationId xmlns:a16="http://schemas.microsoft.com/office/drawing/2014/main" id="{73DE0C29-9122-4A07-9C3E-2819617ABC7C}"/>
                </a:ext>
              </a:extLst>
            </p:cNvPr>
            <p:cNvCxnSpPr>
              <a:cxnSpLocks/>
            </p:cNvCxnSpPr>
            <p:nvPr/>
          </p:nvCxnSpPr>
          <p:spPr>
            <a:xfrm rot="10800000">
              <a:off x="5490134" y="6852276"/>
              <a:ext cx="0" cy="137160"/>
            </a:xfrm>
            <a:prstGeom prst="straightConnector1">
              <a:avLst/>
            </a:prstGeom>
            <a:noFill/>
            <a:ln w="9525" cap="flat" cmpd="sng">
              <a:solidFill>
                <a:srgbClr val="7030A0"/>
              </a:solidFill>
              <a:prstDash val="solid"/>
              <a:round/>
              <a:headEnd type="none" w="med" len="med"/>
              <a:tailEnd type="none" w="med" len="med"/>
            </a:ln>
          </p:spPr>
        </p:cxnSp>
        <p:cxnSp>
          <p:nvCxnSpPr>
            <p:cNvPr id="1204" name="Google Shape;2013;p36">
              <a:extLst>
                <a:ext uri="{FF2B5EF4-FFF2-40B4-BE49-F238E27FC236}">
                  <a16:creationId xmlns:a16="http://schemas.microsoft.com/office/drawing/2014/main" id="{B78B9193-087A-49B0-B4EE-A034B7E5AFF3}"/>
                </a:ext>
              </a:extLst>
            </p:cNvPr>
            <p:cNvCxnSpPr>
              <a:cxnSpLocks/>
            </p:cNvCxnSpPr>
            <p:nvPr/>
          </p:nvCxnSpPr>
          <p:spPr>
            <a:xfrm rot="10800000">
              <a:off x="3787129" y="6859739"/>
              <a:ext cx="0" cy="137160"/>
            </a:xfrm>
            <a:prstGeom prst="straightConnector1">
              <a:avLst/>
            </a:prstGeom>
            <a:noFill/>
            <a:ln w="9525" cap="flat" cmpd="sng">
              <a:solidFill>
                <a:srgbClr val="7030A0"/>
              </a:solidFill>
              <a:prstDash val="solid"/>
              <a:round/>
              <a:headEnd type="none" w="med" len="med"/>
              <a:tailEnd type="none" w="med" len="med"/>
            </a:ln>
          </p:spPr>
        </p:cxnSp>
        <p:cxnSp>
          <p:nvCxnSpPr>
            <p:cNvPr id="1205" name="Google Shape;2013;p36">
              <a:extLst>
                <a:ext uri="{FF2B5EF4-FFF2-40B4-BE49-F238E27FC236}">
                  <a16:creationId xmlns:a16="http://schemas.microsoft.com/office/drawing/2014/main" id="{68895B0D-9195-4A23-8FFB-B9629BD2DBBB}"/>
                </a:ext>
              </a:extLst>
            </p:cNvPr>
            <p:cNvCxnSpPr>
              <a:cxnSpLocks/>
            </p:cNvCxnSpPr>
            <p:nvPr/>
          </p:nvCxnSpPr>
          <p:spPr>
            <a:xfrm rot="10800000">
              <a:off x="1563845" y="6859739"/>
              <a:ext cx="0" cy="137160"/>
            </a:xfrm>
            <a:prstGeom prst="straightConnector1">
              <a:avLst/>
            </a:prstGeom>
            <a:noFill/>
            <a:ln w="9525" cap="flat" cmpd="sng">
              <a:solidFill>
                <a:srgbClr val="7030A0"/>
              </a:solidFill>
              <a:prstDash val="solid"/>
              <a:round/>
              <a:headEnd type="none" w="med" len="med"/>
              <a:tailEnd type="none" w="med" len="med"/>
            </a:ln>
          </p:spPr>
        </p:cxnSp>
      </p:grpSp>
      <p:sp>
        <p:nvSpPr>
          <p:cNvPr id="1625" name="object 120">
            <a:extLst>
              <a:ext uri="{FF2B5EF4-FFF2-40B4-BE49-F238E27FC236}">
                <a16:creationId xmlns:a16="http://schemas.microsoft.com/office/drawing/2014/main" id="{AFDE7828-AB84-4826-9CF0-B368008DF0EC}"/>
              </a:ext>
            </a:extLst>
          </p:cNvPr>
          <p:cNvSpPr txBox="1">
            <a:spLocks/>
          </p:cNvSpPr>
          <p:nvPr/>
        </p:nvSpPr>
        <p:spPr>
          <a:xfrm>
            <a:off x="246768" y="537669"/>
            <a:ext cx="2588048" cy="628377"/>
          </a:xfrm>
          <a:prstGeom prst="rect">
            <a:avLst/>
          </a:prstGeom>
        </p:spPr>
        <p:txBody>
          <a:bodyPr vert="horz" wrap="square" lIns="0" tIns="12700" rIns="0" bIns="0" rtlCol="0">
            <a:spAutoFit/>
          </a:bodyPr>
          <a:lstStyle>
            <a:lvl1pPr>
              <a:defRPr>
                <a:latin typeface="+mj-lt"/>
                <a:ea typeface="+mj-ea"/>
                <a:cs typeface="+mj-cs"/>
              </a:defRPr>
            </a:lvl1pPr>
          </a:lstStyle>
          <a:p>
            <a:pPr marL="12700">
              <a:lnSpc>
                <a:spcPts val="2410"/>
              </a:lnSpc>
            </a:pPr>
            <a:r>
              <a:rPr lang="en-US" sz="2400" b="1" kern="0" dirty="0">
                <a:solidFill>
                  <a:srgbClr val="FFFFFF"/>
                </a:solidFill>
                <a:latin typeface="Tahoma" panose="020B0604030504040204" pitchFamily="34" charset="0"/>
                <a:ea typeface="Tahoma" panose="020B0604030504040204" pitchFamily="34" charset="0"/>
                <a:cs typeface="Tahoma" panose="020B0604030504040204" pitchFamily="34" charset="0"/>
              </a:rPr>
              <a:t>ORGANIZATION</a:t>
            </a:r>
            <a:r>
              <a:rPr lang="en-US" sz="2000" b="1" kern="0" dirty="0">
                <a:solidFill>
                  <a:srgbClr val="FFFFFF"/>
                </a:solidFill>
                <a:latin typeface="Tahoma" panose="020B0604030504040204" pitchFamily="34" charset="0"/>
                <a:ea typeface="Tahoma" panose="020B0604030504040204" pitchFamily="34" charset="0"/>
                <a:cs typeface="Tahoma" panose="020B0604030504040204" pitchFamily="34" charset="0"/>
              </a:rPr>
              <a:t> CHART</a:t>
            </a:r>
            <a:endParaRPr lang="en-US" sz="2000" b="1" kern="0" dirty="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832868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6">
            <a:extLst>
              <a:ext uri="{FF2B5EF4-FFF2-40B4-BE49-F238E27FC236}">
                <a16:creationId xmlns:a16="http://schemas.microsoft.com/office/drawing/2014/main" id="{AC273688-D237-45AB-A70F-1228D0E62A8C}"/>
              </a:ext>
            </a:extLst>
          </p:cNvPr>
          <p:cNvSpPr txBox="1"/>
          <p:nvPr/>
        </p:nvSpPr>
        <p:spPr>
          <a:xfrm>
            <a:off x="883822" y="1202095"/>
            <a:ext cx="5761354" cy="258404"/>
          </a:xfrm>
          <a:prstGeom prst="rect">
            <a:avLst/>
          </a:prstGeom>
        </p:spPr>
        <p:txBody>
          <a:bodyPr vert="horz" wrap="square" lIns="0" tIns="12065" rIns="0" bIns="0" rtlCol="0">
            <a:spAutoFit/>
          </a:bodyPr>
          <a:lstStyle/>
          <a:p>
            <a:pPr marL="12700" algn="ctr">
              <a:lnSpc>
                <a:spcPct val="100000"/>
              </a:lnSpc>
              <a:spcBef>
                <a:spcPts val="95"/>
              </a:spcBef>
              <a:tabLst>
                <a:tab pos="1012825" algn="l"/>
                <a:tab pos="2086610" algn="l"/>
                <a:tab pos="4045585" algn="l"/>
              </a:tabLst>
            </a:pPr>
            <a:r>
              <a:rPr sz="1600" b="1" u="sng" dirty="0">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rPr>
              <a:t>HAMED</a:t>
            </a:r>
            <a:r>
              <a:rPr lang="en-US" sz="1600" b="1" u="sng" dirty="0">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rPr>
              <a:t> </a:t>
            </a:r>
            <a:r>
              <a:rPr sz="1600" b="1" u="sng" dirty="0">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rPr>
              <a:t>BASSIOUNY</a:t>
            </a:r>
            <a:endParaRPr sz="1600" dirty="0">
              <a:latin typeface="Tahoma" panose="020B0604030504040204" pitchFamily="34" charset="0"/>
              <a:ea typeface="Tahoma" panose="020B0604030504040204" pitchFamily="34" charset="0"/>
              <a:cs typeface="Tahoma" panose="020B0604030504040204" pitchFamily="34" charset="0"/>
            </a:endParaRPr>
          </a:p>
        </p:txBody>
      </p:sp>
      <p:sp>
        <p:nvSpPr>
          <p:cNvPr id="9" name="object 8">
            <a:extLst>
              <a:ext uri="{FF2B5EF4-FFF2-40B4-BE49-F238E27FC236}">
                <a16:creationId xmlns:a16="http://schemas.microsoft.com/office/drawing/2014/main" id="{532D127F-A731-401F-B340-6AAE5B9273C2}"/>
              </a:ext>
            </a:extLst>
          </p:cNvPr>
          <p:cNvSpPr txBox="1"/>
          <p:nvPr/>
        </p:nvSpPr>
        <p:spPr>
          <a:xfrm>
            <a:off x="1125201" y="2790765"/>
            <a:ext cx="43815" cy="182101"/>
          </a:xfrm>
          <a:prstGeom prst="rect">
            <a:avLst/>
          </a:prstGeom>
        </p:spPr>
        <p:txBody>
          <a:bodyPr vert="horz" wrap="square" lIns="0" tIns="12700" rIns="0" bIns="0" rtlCol="0">
            <a:spAutoFit/>
          </a:bodyPr>
          <a:lstStyle/>
          <a:p>
            <a:pPr>
              <a:lnSpc>
                <a:spcPct val="100000"/>
              </a:lnSpc>
              <a:spcBef>
                <a:spcPts val="100"/>
              </a:spcBef>
            </a:pP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a:t>
            </a:r>
            <a:endParaRPr sz="1100">
              <a:latin typeface="Tahoma" panose="020B0604030504040204" pitchFamily="34" charset="0"/>
              <a:ea typeface="Tahoma" panose="020B0604030504040204" pitchFamily="34" charset="0"/>
              <a:cs typeface="Tahoma" panose="020B0604030504040204" pitchFamily="34" charset="0"/>
            </a:endParaRPr>
          </a:p>
        </p:txBody>
      </p:sp>
      <p:sp>
        <p:nvSpPr>
          <p:cNvPr id="11" name="object 10">
            <a:extLst>
              <a:ext uri="{FF2B5EF4-FFF2-40B4-BE49-F238E27FC236}">
                <a16:creationId xmlns:a16="http://schemas.microsoft.com/office/drawing/2014/main" id="{AC439105-DBCF-4706-8068-43405220D993}"/>
              </a:ext>
            </a:extLst>
          </p:cNvPr>
          <p:cNvSpPr txBox="1"/>
          <p:nvPr/>
        </p:nvSpPr>
        <p:spPr>
          <a:xfrm>
            <a:off x="884130" y="3562188"/>
            <a:ext cx="5730875" cy="2203808"/>
          </a:xfrm>
          <a:prstGeom prst="rect">
            <a:avLst/>
          </a:prstGeom>
        </p:spPr>
        <p:txBody>
          <a:bodyPr vert="horz" wrap="square" lIns="0" tIns="40005" rIns="0" bIns="0" rtlCol="0">
            <a:spAutoFit/>
          </a:bodyPr>
          <a:lstStyle/>
          <a:p>
            <a:pPr marL="13335">
              <a:lnSpc>
                <a:spcPct val="100000"/>
              </a:lnSpc>
              <a:spcBef>
                <a:spcPts val="315"/>
              </a:spcBef>
            </a:pPr>
            <a:r>
              <a:rPr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Engineering</a:t>
            </a:r>
            <a:r>
              <a:rPr sz="1100" b="1" spc="-3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Profile:</a:t>
            </a:r>
            <a:endParaRPr sz="1100" dirty="0">
              <a:latin typeface="Tahoma" panose="020B0604030504040204" pitchFamily="34" charset="0"/>
              <a:ea typeface="Tahoma" panose="020B0604030504040204" pitchFamily="34" charset="0"/>
              <a:cs typeface="Tahoma" panose="020B0604030504040204" pitchFamily="34" charset="0"/>
            </a:endParaRPr>
          </a:p>
          <a:p>
            <a:pPr marL="12700" marR="5080" indent="635">
              <a:lnSpc>
                <a:spcPct val="95800"/>
              </a:lnSpc>
              <a:spcBef>
                <a:spcPts val="275"/>
              </a:spcBef>
            </a:pP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Performance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and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detail </a:t>
            </a:r>
            <a:r>
              <a:rPr sz="1100" spc="14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35" dirty="0">
                <a:solidFill>
                  <a:srgbClr val="231F20"/>
                </a:solidFill>
                <a:latin typeface="Tahoma" panose="020B0604030504040204" pitchFamily="34" charset="0"/>
                <a:ea typeface="Tahoma" panose="020B0604030504040204" pitchFamily="34" charset="0"/>
                <a:cs typeface="Tahoma" panose="020B0604030504040204" pitchFamily="34" charset="0"/>
              </a:rPr>
              <a:t>driven </a:t>
            </a:r>
            <a:r>
              <a:rPr sz="1100" spc="-25" dirty="0">
                <a:solidFill>
                  <a:srgbClr val="231F20"/>
                </a:solidFill>
                <a:latin typeface="Tahoma" panose="020B0604030504040204" pitchFamily="34" charset="0"/>
                <a:ea typeface="Tahoma" panose="020B0604030504040204" pitchFamily="34" charset="0"/>
                <a:cs typeface="Tahoma" panose="020B0604030504040204" pitchFamily="34" charset="0"/>
              </a:rPr>
              <a:t>Senior engineer </a:t>
            </a:r>
            <a:r>
              <a:rPr sz="1100" spc="-40" dirty="0">
                <a:solidFill>
                  <a:srgbClr val="231F20"/>
                </a:solidFill>
                <a:latin typeface="Tahoma" panose="020B0604030504040204" pitchFamily="34" charset="0"/>
                <a:ea typeface="Tahoma" panose="020B0604030504040204" pitchFamily="34" charset="0"/>
                <a:cs typeface="Tahoma" panose="020B0604030504040204" pitchFamily="34" charset="0"/>
              </a:rPr>
              <a:t>with </a:t>
            </a:r>
            <a:r>
              <a:rPr sz="1100" spc="-35" dirty="0">
                <a:solidFill>
                  <a:srgbClr val="231F20"/>
                </a:solidFill>
                <a:latin typeface="Tahoma" panose="020B0604030504040204" pitchFamily="34" charset="0"/>
                <a:ea typeface="Tahoma" panose="020B0604030504040204" pitchFamily="34" charset="0"/>
                <a:cs typeface="Tahoma" panose="020B0604030504040204" pitchFamily="34" charset="0"/>
              </a:rPr>
              <a:t>over </a:t>
            </a:r>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35 </a:t>
            </a:r>
            <a:r>
              <a:rPr sz="1100" spc="-65" dirty="0">
                <a:solidFill>
                  <a:srgbClr val="231F20"/>
                </a:solidFill>
                <a:latin typeface="Tahoma" panose="020B0604030504040204" pitchFamily="34" charset="0"/>
                <a:ea typeface="Tahoma" panose="020B0604030504040204" pitchFamily="34" charset="0"/>
                <a:cs typeface="Tahoma" panose="020B0604030504040204" pitchFamily="34" charset="0"/>
              </a:rPr>
              <a:t>years’ </a:t>
            </a:r>
            <a:r>
              <a:rPr sz="1100" spc="-45" dirty="0">
                <a:solidFill>
                  <a:srgbClr val="231F20"/>
                </a:solidFill>
                <a:latin typeface="Tahoma" panose="020B0604030504040204" pitchFamily="34" charset="0"/>
                <a:ea typeface="Tahoma" panose="020B0604030504040204" pitchFamily="34" charset="0"/>
                <a:cs typeface="Tahoma" panose="020B0604030504040204" pitchFamily="34" charset="0"/>
              </a:rPr>
              <a:t>experience </a:t>
            </a:r>
            <a:r>
              <a:rPr sz="1100" spc="-35" dirty="0">
                <a:solidFill>
                  <a:srgbClr val="231F20"/>
                </a:solidFill>
                <a:latin typeface="Tahoma" panose="020B0604030504040204" pitchFamily="34" charset="0"/>
                <a:ea typeface="Tahoma" panose="020B0604030504040204" pitchFamily="34" charset="0"/>
                <a:cs typeface="Tahoma" panose="020B0604030504040204" pitchFamily="34" charset="0"/>
              </a:rPr>
              <a:t>of </a:t>
            </a:r>
            <a:r>
              <a:rPr sz="1100" spc="-30" dirty="0">
                <a:solidFill>
                  <a:srgbClr val="231F20"/>
                </a:solidFill>
                <a:latin typeface="Tahoma" panose="020B0604030504040204" pitchFamily="34" charset="0"/>
                <a:ea typeface="Tahoma" panose="020B0604030504040204" pitchFamily="34" charset="0"/>
                <a:cs typeface="Tahoma" panose="020B0604030504040204" pitchFamily="34" charset="0"/>
              </a:rPr>
              <a:t>progressively </a:t>
            </a:r>
            <a:r>
              <a:rPr sz="1100" spc="-2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responsible</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supervisory,</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business</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development,</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complex</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project</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management,</a:t>
            </a:r>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and</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technical</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design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positions.</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Efficient, organized</a:t>
            </a:r>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leader</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with</a:t>
            </a:r>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success</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 in</a:t>
            </a:r>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coordinating efforts</a:t>
            </a:r>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within</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internal-external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teams</a:t>
            </a:r>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to</a:t>
            </a:r>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reach</a:t>
            </a:r>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and</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surpass</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expectations.</a:t>
            </a:r>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Broad</a:t>
            </a:r>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based</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responsibilities</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in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structural</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design</a:t>
            </a:r>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engineering, </a:t>
            </a:r>
            <a:r>
              <a:rPr sz="1100" spc="-26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procurement</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and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construction.</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Comprehensive</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knowledge</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of</a:t>
            </a:r>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design</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standards</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and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codes.</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 Strong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leadership skills</a:t>
            </a:r>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to</a:t>
            </a:r>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motivate</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colleagues,</a:t>
            </a:r>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persuade</a:t>
            </a:r>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clients,</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and</a:t>
            </a:r>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forge</a:t>
            </a:r>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strong</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 alliances,</a:t>
            </a:r>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and</a:t>
            </a:r>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demonstrated </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ability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to</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build</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long-term</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client</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relationships</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 and</a:t>
            </a:r>
            <a:r>
              <a:rPr sz="1100" spc="2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determine</a:t>
            </a:r>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cost</a:t>
            </a:r>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effective</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solutions</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to</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design,</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process, </a:t>
            </a:r>
            <a:r>
              <a:rPr sz="1100" spc="-26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or</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regulatory issues.</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Proven</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ability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for</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 proactive</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trouble</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 shooting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and</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ensuring</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smooth</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operations and </a:t>
            </a:r>
            <a:r>
              <a:rPr sz="1100" spc="-26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optimal</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functionality</a:t>
            </a:r>
            <a:endParaRPr sz="1100"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30"/>
              </a:spcBef>
            </a:pPr>
            <a:endParaRPr sz="1050" dirty="0">
              <a:latin typeface="Tahoma" panose="020B0604030504040204" pitchFamily="34" charset="0"/>
              <a:ea typeface="Tahoma" panose="020B0604030504040204" pitchFamily="34" charset="0"/>
              <a:cs typeface="Tahoma" panose="020B0604030504040204" pitchFamily="34" charset="0"/>
            </a:endParaRPr>
          </a:p>
          <a:p>
            <a:pPr marL="12700">
              <a:lnSpc>
                <a:spcPct val="100000"/>
              </a:lnSpc>
            </a:pPr>
            <a:r>
              <a:rPr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Core</a:t>
            </a:r>
            <a:r>
              <a:rPr sz="1100" b="1"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lang="en-US"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C</a:t>
            </a:r>
            <a:r>
              <a:rPr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ompetencies/Key Strength:</a:t>
            </a:r>
            <a:endParaRPr sz="1100" dirty="0">
              <a:latin typeface="Tahoma" panose="020B0604030504040204" pitchFamily="34" charset="0"/>
              <a:ea typeface="Tahoma" panose="020B0604030504040204" pitchFamily="34" charset="0"/>
              <a:cs typeface="Tahoma" panose="020B0604030504040204" pitchFamily="34" charset="0"/>
            </a:endParaRPr>
          </a:p>
        </p:txBody>
      </p:sp>
      <p:sp>
        <p:nvSpPr>
          <p:cNvPr id="12" name="object 11">
            <a:extLst>
              <a:ext uri="{FF2B5EF4-FFF2-40B4-BE49-F238E27FC236}">
                <a16:creationId xmlns:a16="http://schemas.microsoft.com/office/drawing/2014/main" id="{E5C822A4-46D7-4D1C-942B-9134A24DF83C}"/>
              </a:ext>
            </a:extLst>
          </p:cNvPr>
          <p:cNvSpPr txBox="1"/>
          <p:nvPr/>
        </p:nvSpPr>
        <p:spPr>
          <a:xfrm>
            <a:off x="891133" y="5887349"/>
            <a:ext cx="2449574" cy="747384"/>
          </a:xfrm>
          <a:prstGeom prst="rect">
            <a:avLst/>
          </a:prstGeom>
        </p:spPr>
        <p:txBody>
          <a:bodyPr vert="horz" wrap="square" lIns="0" tIns="20320" rIns="0" bIns="0" rtlCol="0">
            <a:spAutoFit/>
          </a:bodyPr>
          <a:lstStyle/>
          <a:p>
            <a:pPr marL="183515" marR="5080" indent="-171450">
              <a:lnSpc>
                <a:spcPct val="95800"/>
              </a:lnSpc>
              <a:spcBef>
                <a:spcPts val="160"/>
              </a:spcBef>
              <a:buFont typeface="Wingdings" panose="05000000000000000000" pitchFamily="2" charset="2"/>
              <a:buChar char="§"/>
            </a:pP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Team</a:t>
            </a:r>
            <a:r>
              <a:rPr sz="1100" spc="-5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Engineering</a:t>
            </a:r>
            <a:r>
              <a:rPr sz="1100" spc="-4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Management </a:t>
            </a:r>
            <a:endParaRPr lang="en-US" sz="1100" spc="-5" dirty="0">
              <a:solidFill>
                <a:srgbClr val="231F20"/>
              </a:solidFill>
              <a:latin typeface="Tahoma" panose="020B0604030504040204" pitchFamily="34" charset="0"/>
              <a:ea typeface="Tahoma" panose="020B0604030504040204" pitchFamily="34" charset="0"/>
              <a:cs typeface="Tahoma" panose="020B0604030504040204" pitchFamily="34" charset="0"/>
            </a:endParaRPr>
          </a:p>
          <a:p>
            <a:pPr marL="183515" marR="5080" indent="-171450">
              <a:lnSpc>
                <a:spcPct val="95800"/>
              </a:lnSpc>
              <a:spcBef>
                <a:spcPts val="160"/>
              </a:spcBef>
              <a:buFont typeface="Wingdings" panose="05000000000000000000" pitchFamily="2" charset="2"/>
              <a:buChar char="§"/>
            </a:pPr>
            <a:r>
              <a:rPr sz="1100" spc="-26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Vendor Qualification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 </a:t>
            </a:r>
            <a:endParaRPr lang="en-US" sz="1100" dirty="0">
              <a:solidFill>
                <a:srgbClr val="231F20"/>
              </a:solidFill>
              <a:latin typeface="Tahoma" panose="020B0604030504040204" pitchFamily="34" charset="0"/>
              <a:ea typeface="Tahoma" panose="020B0604030504040204" pitchFamily="34" charset="0"/>
              <a:cs typeface="Tahoma" panose="020B0604030504040204" pitchFamily="34" charset="0"/>
            </a:endParaRPr>
          </a:p>
          <a:p>
            <a:pPr marL="183515" marR="5080" indent="-171450">
              <a:lnSpc>
                <a:spcPct val="95800"/>
              </a:lnSpc>
              <a:spcBef>
                <a:spcPts val="160"/>
              </a:spcBef>
              <a:buFont typeface="Wingdings" panose="05000000000000000000" pitchFamily="2" charset="2"/>
              <a:buChar char="§"/>
            </a:pP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Supervisory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and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Testing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 </a:t>
            </a:r>
            <a:endParaRPr lang="en-US" sz="1100" dirty="0">
              <a:solidFill>
                <a:srgbClr val="231F20"/>
              </a:solidFill>
              <a:latin typeface="Tahoma" panose="020B0604030504040204" pitchFamily="34" charset="0"/>
              <a:ea typeface="Tahoma" panose="020B0604030504040204" pitchFamily="34" charset="0"/>
              <a:cs typeface="Tahoma" panose="020B0604030504040204" pitchFamily="34" charset="0"/>
            </a:endParaRPr>
          </a:p>
          <a:p>
            <a:pPr marL="183515" marR="5080" indent="-171450">
              <a:lnSpc>
                <a:spcPct val="95800"/>
              </a:lnSpc>
              <a:spcBef>
                <a:spcPts val="160"/>
              </a:spcBef>
              <a:buFont typeface="Wingdings" panose="05000000000000000000" pitchFamily="2" charset="2"/>
              <a:buChar char="§"/>
            </a:pP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Procedures</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and</a:t>
            </a:r>
            <a:r>
              <a:rPr sz="1100" spc="-2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Specifications</a:t>
            </a:r>
            <a:endParaRPr sz="1100" dirty="0">
              <a:latin typeface="Tahoma" panose="020B0604030504040204" pitchFamily="34" charset="0"/>
              <a:ea typeface="Tahoma" panose="020B0604030504040204" pitchFamily="34" charset="0"/>
              <a:cs typeface="Tahoma" panose="020B0604030504040204" pitchFamily="34" charset="0"/>
            </a:endParaRPr>
          </a:p>
        </p:txBody>
      </p:sp>
      <p:sp>
        <p:nvSpPr>
          <p:cNvPr id="13" name="object 12">
            <a:extLst>
              <a:ext uri="{FF2B5EF4-FFF2-40B4-BE49-F238E27FC236}">
                <a16:creationId xmlns:a16="http://schemas.microsoft.com/office/drawing/2014/main" id="{95365E67-F158-40F6-9E12-30FB1B048DE3}"/>
              </a:ext>
            </a:extLst>
          </p:cNvPr>
          <p:cNvSpPr txBox="1"/>
          <p:nvPr/>
        </p:nvSpPr>
        <p:spPr>
          <a:xfrm>
            <a:off x="3397250" y="5887349"/>
            <a:ext cx="3352800" cy="866391"/>
          </a:xfrm>
          <a:prstGeom prst="rect">
            <a:avLst/>
          </a:prstGeom>
        </p:spPr>
        <p:txBody>
          <a:bodyPr vert="horz" wrap="square" lIns="0" tIns="19685" rIns="0" bIns="0" rtlCol="0">
            <a:spAutoFit/>
          </a:bodyPr>
          <a:lstStyle/>
          <a:p>
            <a:pPr marL="184150" marR="332105" indent="-171450">
              <a:lnSpc>
                <a:spcPct val="96000"/>
              </a:lnSpc>
              <a:spcBef>
                <a:spcPts val="155"/>
              </a:spcBef>
              <a:buFont typeface="Wingdings" panose="05000000000000000000" pitchFamily="2" charset="2"/>
              <a:buChar char="§"/>
            </a:pP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Equipment</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Design</a:t>
            </a:r>
            <a:r>
              <a:rPr lang="en-US" sz="1100" spc="-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Selection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Troubleshooting</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and</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Problem Resolution </a:t>
            </a:r>
            <a:r>
              <a:rPr sz="1100" spc="-260" dirty="0">
                <a:solidFill>
                  <a:srgbClr val="231F20"/>
                </a:solidFill>
                <a:latin typeface="Tahoma" panose="020B0604030504040204" pitchFamily="34" charset="0"/>
                <a:ea typeface="Tahoma" panose="020B0604030504040204" pitchFamily="34" charset="0"/>
                <a:cs typeface="Tahoma" panose="020B0604030504040204" pitchFamily="34" charset="0"/>
              </a:rPr>
              <a:t> </a:t>
            </a:r>
            <a:endParaRPr lang="en-US" sz="1100" spc="-260" dirty="0">
              <a:solidFill>
                <a:srgbClr val="231F20"/>
              </a:solidFill>
              <a:latin typeface="Tahoma" panose="020B0604030504040204" pitchFamily="34" charset="0"/>
              <a:ea typeface="Tahoma" panose="020B0604030504040204" pitchFamily="34" charset="0"/>
              <a:cs typeface="Tahoma" panose="020B0604030504040204" pitchFamily="34" charset="0"/>
            </a:endParaRPr>
          </a:p>
          <a:p>
            <a:pPr marL="184150" marR="332105" indent="-171450">
              <a:lnSpc>
                <a:spcPct val="96000"/>
              </a:lnSpc>
              <a:spcBef>
                <a:spcPts val="155"/>
              </a:spcBef>
              <a:buFont typeface="Wingdings" panose="05000000000000000000" pitchFamily="2" charset="2"/>
              <a:buChar char="§"/>
            </a:pP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Cost</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Reduction</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Strategies</a:t>
            </a:r>
            <a:endParaRPr sz="1100" dirty="0">
              <a:latin typeface="Tahoma" panose="020B0604030504040204" pitchFamily="34" charset="0"/>
              <a:ea typeface="Tahoma" panose="020B0604030504040204" pitchFamily="34" charset="0"/>
              <a:cs typeface="Tahoma" panose="020B0604030504040204" pitchFamily="34" charset="0"/>
            </a:endParaRPr>
          </a:p>
          <a:p>
            <a:pPr marL="189230" marR="5080" indent="-171450">
              <a:lnSpc>
                <a:spcPts val="1270"/>
              </a:lnSpc>
              <a:spcBef>
                <a:spcPts val="25"/>
              </a:spcBef>
              <a:buFont typeface="Wingdings" panose="05000000000000000000" pitchFamily="2" charset="2"/>
              <a:buChar char="§"/>
            </a:pP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Pre-commissioning,</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Commissioning</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of</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tenders </a:t>
            </a:r>
            <a:r>
              <a:rPr sz="1100" spc="-26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and</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 Start-up</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 of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Projects</a:t>
            </a:r>
            <a:endParaRPr sz="1100" dirty="0">
              <a:latin typeface="Tahoma" panose="020B0604030504040204" pitchFamily="34" charset="0"/>
              <a:ea typeface="Tahoma" panose="020B0604030504040204" pitchFamily="34" charset="0"/>
              <a:cs typeface="Tahoma" panose="020B0604030504040204" pitchFamily="34" charset="0"/>
            </a:endParaRPr>
          </a:p>
        </p:txBody>
      </p:sp>
      <p:sp>
        <p:nvSpPr>
          <p:cNvPr id="14" name="object 13">
            <a:extLst>
              <a:ext uri="{FF2B5EF4-FFF2-40B4-BE49-F238E27FC236}">
                <a16:creationId xmlns:a16="http://schemas.microsoft.com/office/drawing/2014/main" id="{4802D238-04C2-4AAF-8D6E-532E5CB18B96}"/>
              </a:ext>
            </a:extLst>
          </p:cNvPr>
          <p:cNvSpPr txBox="1"/>
          <p:nvPr/>
        </p:nvSpPr>
        <p:spPr>
          <a:xfrm>
            <a:off x="884140" y="7023100"/>
            <a:ext cx="5761355" cy="2469137"/>
          </a:xfrm>
          <a:prstGeom prst="rect">
            <a:avLst/>
          </a:prstGeom>
        </p:spPr>
        <p:txBody>
          <a:bodyPr vert="horz" wrap="square" lIns="0" tIns="23495" rIns="0" bIns="0" rtlCol="0">
            <a:spAutoFit/>
          </a:bodyPr>
          <a:lstStyle/>
          <a:p>
            <a:pPr marL="184150" marR="9525" indent="-171450">
              <a:lnSpc>
                <a:spcPts val="1270"/>
              </a:lnSpc>
              <a:spcBef>
                <a:spcPts val="185"/>
              </a:spcBef>
              <a:buFont typeface="Wingdings" panose="05000000000000000000" pitchFamily="2" charset="2"/>
              <a:buChar char="§"/>
            </a:pP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Checking</a:t>
            </a:r>
            <a:r>
              <a:rPr sz="1100" spc="6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all</a:t>
            </a:r>
            <a:r>
              <a:rPr sz="1100" spc="6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types</a:t>
            </a:r>
            <a:r>
              <a:rPr sz="1100" spc="6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of</a:t>
            </a:r>
            <a:r>
              <a:rPr sz="1100" spc="6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projects</a:t>
            </a:r>
            <a:r>
              <a:rPr sz="1100" spc="6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submitted</a:t>
            </a:r>
            <a:r>
              <a:rPr sz="1100" spc="6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for</a:t>
            </a:r>
            <a:r>
              <a:rPr sz="1100" spc="7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building</a:t>
            </a:r>
            <a:r>
              <a:rPr sz="1100" spc="6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permits</a:t>
            </a:r>
            <a:r>
              <a:rPr sz="1100" spc="6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including</a:t>
            </a:r>
            <a:r>
              <a:rPr sz="1100" spc="10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145" dirty="0">
                <a:solidFill>
                  <a:srgbClr val="231F20"/>
                </a:solidFill>
                <a:latin typeface="Tahoma" panose="020B0604030504040204" pitchFamily="34" charset="0"/>
                <a:ea typeface="Tahoma" panose="020B0604030504040204" pitchFamily="34" charset="0"/>
                <a:cs typeface="Tahoma" panose="020B0604030504040204" pitchFamily="34" charset="0"/>
              </a:rPr>
              <a:t>–</a:t>
            </a:r>
            <a:r>
              <a:rPr sz="1100" spc="27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high</a:t>
            </a:r>
            <a:r>
              <a:rPr sz="1100" spc="7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rise</a:t>
            </a:r>
            <a:r>
              <a:rPr sz="1100" spc="6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buildings, </a:t>
            </a:r>
            <a:r>
              <a:rPr sz="1100" spc="-26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industrial</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building</a:t>
            </a:r>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and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commercial</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buildings</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steel</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and</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concrete.</a:t>
            </a:r>
            <a:endParaRPr sz="1100" dirty="0">
              <a:latin typeface="Tahoma" panose="020B0604030504040204" pitchFamily="34" charset="0"/>
              <a:ea typeface="Tahoma" panose="020B0604030504040204" pitchFamily="34" charset="0"/>
              <a:cs typeface="Tahoma" panose="020B0604030504040204" pitchFamily="34" charset="0"/>
            </a:endParaRPr>
          </a:p>
          <a:p>
            <a:pPr marL="184785" indent="-171450">
              <a:lnSpc>
                <a:spcPts val="1205"/>
              </a:lnSpc>
              <a:buFont typeface="Wingdings" panose="05000000000000000000" pitchFamily="2" charset="2"/>
              <a:buChar char="§"/>
            </a:pP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Checking</a:t>
            </a:r>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Post</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tension</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Slab</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Design</a:t>
            </a:r>
            <a:endParaRPr sz="1100" dirty="0">
              <a:latin typeface="Tahoma" panose="020B0604030504040204" pitchFamily="34" charset="0"/>
              <a:ea typeface="Tahoma" panose="020B0604030504040204" pitchFamily="34" charset="0"/>
              <a:cs typeface="Tahoma" panose="020B0604030504040204" pitchFamily="34" charset="0"/>
            </a:endParaRPr>
          </a:p>
          <a:p>
            <a:pPr marL="184150" marR="11430" indent="-171450">
              <a:lnSpc>
                <a:spcPts val="1260"/>
              </a:lnSpc>
              <a:spcBef>
                <a:spcPts val="70"/>
              </a:spcBef>
              <a:buFont typeface="Wingdings" panose="05000000000000000000" pitchFamily="2" charset="2"/>
              <a:buChar char="§"/>
            </a:pP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The</a:t>
            </a:r>
            <a:r>
              <a:rPr sz="1100" spc="5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Scope</a:t>
            </a:r>
            <a:r>
              <a:rPr sz="1100" spc="5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of</a:t>
            </a:r>
            <a:r>
              <a:rPr sz="1100" spc="6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work</a:t>
            </a:r>
            <a:r>
              <a:rPr sz="1100" spc="4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also</a:t>
            </a:r>
            <a:r>
              <a:rPr sz="1100" spc="4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includes</a:t>
            </a:r>
            <a:r>
              <a:rPr sz="1100" spc="4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discussing</a:t>
            </a:r>
            <a:r>
              <a:rPr sz="1100" spc="4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new</a:t>
            </a:r>
            <a:r>
              <a:rPr sz="1100" spc="3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structure</a:t>
            </a:r>
            <a:r>
              <a:rPr sz="1100" spc="5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systems</a:t>
            </a:r>
            <a:r>
              <a:rPr sz="1100" spc="5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submitted</a:t>
            </a:r>
            <a:r>
              <a:rPr sz="1100" spc="5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for</a:t>
            </a:r>
            <a:r>
              <a:rPr sz="1100" spc="5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Municipality </a:t>
            </a:r>
            <a:r>
              <a:rPr sz="1100" spc="-26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approvals.</a:t>
            </a:r>
            <a:endParaRPr sz="1100" dirty="0">
              <a:latin typeface="Tahoma" panose="020B0604030504040204" pitchFamily="34" charset="0"/>
              <a:ea typeface="Tahoma" panose="020B0604030504040204" pitchFamily="34" charset="0"/>
              <a:cs typeface="Tahoma" panose="020B0604030504040204" pitchFamily="34" charset="0"/>
            </a:endParaRPr>
          </a:p>
          <a:p>
            <a:pPr marL="185420" indent="-171450">
              <a:lnSpc>
                <a:spcPts val="1205"/>
              </a:lnSpc>
              <a:buFont typeface="Wingdings" panose="05000000000000000000" pitchFamily="2" charset="2"/>
              <a:buChar char="§"/>
            </a:pPr>
            <a:r>
              <a:rPr sz="1100" spc="-45" dirty="0">
                <a:solidFill>
                  <a:srgbClr val="231F20"/>
                </a:solidFill>
                <a:latin typeface="Tahoma" panose="020B0604030504040204" pitchFamily="34" charset="0"/>
                <a:ea typeface="Tahoma" panose="020B0604030504040204" pitchFamily="34" charset="0"/>
                <a:cs typeface="Tahoma" panose="020B0604030504040204" pitchFamily="34" charset="0"/>
              </a:rPr>
              <a:t>Interview</a:t>
            </a:r>
            <a:r>
              <a:rPr sz="1100" spc="26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40" dirty="0">
                <a:solidFill>
                  <a:srgbClr val="231F20"/>
                </a:solidFill>
                <a:latin typeface="Tahoma" panose="020B0604030504040204" pitchFamily="34" charset="0"/>
                <a:ea typeface="Tahoma" panose="020B0604030504040204" pitchFamily="34" charset="0"/>
                <a:cs typeface="Tahoma" panose="020B0604030504040204" pitchFamily="34" charset="0"/>
              </a:rPr>
              <a:t>contractors</a:t>
            </a:r>
            <a:r>
              <a:rPr sz="1100" spc="27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and</a:t>
            </a:r>
            <a:r>
              <a:rPr sz="1100" spc="254"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40" dirty="0">
                <a:solidFill>
                  <a:srgbClr val="231F20"/>
                </a:solidFill>
                <a:latin typeface="Tahoma" panose="020B0604030504040204" pitchFamily="34" charset="0"/>
                <a:ea typeface="Tahoma" panose="020B0604030504040204" pitchFamily="34" charset="0"/>
                <a:cs typeface="Tahoma" panose="020B0604030504040204" pitchFamily="34" charset="0"/>
              </a:rPr>
              <a:t>consultants’</a:t>
            </a:r>
            <a:r>
              <a:rPr sz="1100" spc="27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60" dirty="0">
                <a:solidFill>
                  <a:srgbClr val="231F20"/>
                </a:solidFill>
                <a:latin typeface="Tahoma" panose="020B0604030504040204" pitchFamily="34" charset="0"/>
                <a:ea typeface="Tahoma" panose="020B0604030504040204" pitchFamily="34" charset="0"/>
                <a:cs typeface="Tahoma" panose="020B0604030504040204" pitchFamily="34" charset="0"/>
              </a:rPr>
              <a:t>staff</a:t>
            </a:r>
            <a:r>
              <a:rPr sz="1100" spc="27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0" dirty="0">
                <a:solidFill>
                  <a:srgbClr val="231F20"/>
                </a:solidFill>
                <a:latin typeface="Tahoma" panose="020B0604030504040204" pitchFamily="34" charset="0"/>
                <a:ea typeface="Tahoma" panose="020B0604030504040204" pitchFamily="34" charset="0"/>
                <a:cs typeface="Tahoma" panose="020B0604030504040204" pitchFamily="34" charset="0"/>
              </a:rPr>
              <a:t>for</a:t>
            </a:r>
            <a:r>
              <a:rPr sz="1100" spc="27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40" dirty="0">
                <a:solidFill>
                  <a:srgbClr val="231F20"/>
                </a:solidFill>
                <a:latin typeface="Tahoma" panose="020B0604030504040204" pitchFamily="34" charset="0"/>
                <a:ea typeface="Tahoma" panose="020B0604030504040204" pitchFamily="34" charset="0"/>
                <a:cs typeface="Tahoma" panose="020B0604030504040204" pitchFamily="34" charset="0"/>
              </a:rPr>
              <a:t>registration</a:t>
            </a:r>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5" dirty="0">
                <a:solidFill>
                  <a:srgbClr val="231F20"/>
                </a:solidFill>
                <a:latin typeface="Tahoma" panose="020B0604030504040204" pitchFamily="34" charset="0"/>
                <a:ea typeface="Tahoma" panose="020B0604030504040204" pitchFamily="34" charset="0"/>
                <a:cs typeface="Tahoma" panose="020B0604030504040204" pitchFamily="34" charset="0"/>
              </a:rPr>
              <a:t>ro</a:t>
            </a:r>
            <a:r>
              <a:rPr sz="1100" spc="-18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renewal</a:t>
            </a:r>
            <a:r>
              <a:rPr sz="1100" spc="37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of</a:t>
            </a:r>
            <a:r>
              <a:rPr sz="1100" spc="35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their</a:t>
            </a:r>
            <a:r>
              <a:rPr sz="1100" spc="37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license</a:t>
            </a:r>
            <a:r>
              <a:rPr sz="1100" spc="35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in</a:t>
            </a:r>
            <a:r>
              <a:rPr sz="1100" spc="36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the</a:t>
            </a:r>
            <a:r>
              <a:rPr lang="en-US" sz="1100" spc="-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Municipality.</a:t>
            </a:r>
            <a:endParaRPr sz="1100" dirty="0">
              <a:latin typeface="Tahoma" panose="020B0604030504040204" pitchFamily="34" charset="0"/>
              <a:ea typeface="Tahoma" panose="020B0604030504040204" pitchFamily="34" charset="0"/>
              <a:cs typeface="Tahoma" panose="020B0604030504040204" pitchFamily="34" charset="0"/>
            </a:endParaRPr>
          </a:p>
          <a:p>
            <a:pPr marL="185420" indent="-171450">
              <a:lnSpc>
                <a:spcPts val="1265"/>
              </a:lnSpc>
              <a:buFont typeface="Wingdings" panose="05000000000000000000" pitchFamily="2" charset="2"/>
              <a:buChar char="§"/>
            </a:pP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Investigating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and</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solving</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site</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problems</a:t>
            </a:r>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accidents</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with</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 the</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supervision</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section.</a:t>
            </a:r>
            <a:endParaRPr sz="1100" dirty="0">
              <a:latin typeface="Tahoma" panose="020B0604030504040204" pitchFamily="34" charset="0"/>
              <a:ea typeface="Tahoma" panose="020B0604030504040204" pitchFamily="34" charset="0"/>
              <a:cs typeface="Tahoma" panose="020B0604030504040204" pitchFamily="34" charset="0"/>
            </a:endParaRPr>
          </a:p>
          <a:p>
            <a:pPr marL="184150" marR="5080" indent="-171450">
              <a:lnSpc>
                <a:spcPct val="95700"/>
              </a:lnSpc>
              <a:spcBef>
                <a:spcPts val="35"/>
              </a:spcBef>
              <a:buFont typeface="Wingdings" panose="05000000000000000000" pitchFamily="2" charset="2"/>
              <a:buChar char="§"/>
            </a:pP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Participating</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in</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 different</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committees</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for</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updating</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the</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 codes</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used</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and</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improving</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the</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work system.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 </a:t>
            </a:r>
            <a:endParaRPr lang="en-US" sz="1100" dirty="0">
              <a:solidFill>
                <a:srgbClr val="231F20"/>
              </a:solidFill>
              <a:latin typeface="Tahoma" panose="020B0604030504040204" pitchFamily="34" charset="0"/>
              <a:ea typeface="Tahoma" panose="020B0604030504040204" pitchFamily="34" charset="0"/>
              <a:cs typeface="Tahoma" panose="020B0604030504040204" pitchFamily="34" charset="0"/>
            </a:endParaRPr>
          </a:p>
          <a:p>
            <a:pPr marL="184150" marR="5080" indent="-171450">
              <a:lnSpc>
                <a:spcPct val="95700"/>
              </a:lnSpc>
              <a:spcBef>
                <a:spcPts val="35"/>
              </a:spcBef>
              <a:buFont typeface="Wingdings" panose="05000000000000000000" pitchFamily="2" charset="2"/>
              <a:buChar char="§"/>
            </a:pP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Identify</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information</a:t>
            </a:r>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gaps</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and</a:t>
            </a:r>
            <a:r>
              <a:rPr sz="1100" spc="2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work with</a:t>
            </a:r>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contractors</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and</a:t>
            </a:r>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consultants</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 to</a:t>
            </a:r>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collect</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relevant</a:t>
            </a:r>
            <a:r>
              <a:rPr sz="1100" spc="2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information.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 </a:t>
            </a:r>
            <a:endParaRPr lang="en-US" sz="1100" dirty="0">
              <a:solidFill>
                <a:srgbClr val="231F20"/>
              </a:solidFill>
              <a:latin typeface="Tahoma" panose="020B0604030504040204" pitchFamily="34" charset="0"/>
              <a:ea typeface="Tahoma" panose="020B0604030504040204" pitchFamily="34" charset="0"/>
              <a:cs typeface="Tahoma" panose="020B0604030504040204" pitchFamily="34" charset="0"/>
            </a:endParaRPr>
          </a:p>
          <a:p>
            <a:pPr marL="184150" marR="5080" indent="-171450">
              <a:lnSpc>
                <a:spcPct val="95700"/>
              </a:lnSpc>
              <a:spcBef>
                <a:spcPts val="35"/>
              </a:spcBef>
              <a:buFont typeface="Wingdings" panose="05000000000000000000" pitchFamily="2" charset="2"/>
              <a:buChar char="§"/>
            </a:pP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Facilitated</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smooth</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execution</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 of</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projects</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 by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attending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regular</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progress</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meetings</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with</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Clients</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and </a:t>
            </a:r>
            <a:r>
              <a:rPr sz="1100" spc="-26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visiting</a:t>
            </a:r>
            <a:r>
              <a:rPr sz="1100" spc="8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construction</a:t>
            </a:r>
            <a:r>
              <a:rPr sz="1100" spc="9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sites.</a:t>
            </a:r>
            <a:r>
              <a:rPr sz="1100" spc="8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Conceptualized,</a:t>
            </a:r>
            <a:r>
              <a:rPr sz="1100" spc="9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identified,</a:t>
            </a:r>
            <a:r>
              <a:rPr sz="1100" spc="9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and</a:t>
            </a:r>
            <a:r>
              <a:rPr sz="1100" spc="8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resolved</a:t>
            </a:r>
            <a:r>
              <a:rPr sz="1100" spc="9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field</a:t>
            </a:r>
            <a:r>
              <a:rPr sz="1100" spc="8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problems</a:t>
            </a:r>
            <a:r>
              <a:rPr sz="1100" spc="9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quickly</a:t>
            </a:r>
            <a:r>
              <a:rPr sz="1100" spc="7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and </a:t>
            </a:r>
            <a:r>
              <a:rPr sz="1100" spc="-26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diplomatically</a:t>
            </a:r>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thus</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 saving</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time</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 and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money</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for both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parties</a:t>
            </a:r>
            <a:endParaRPr sz="1100" dirty="0">
              <a:latin typeface="Tahoma" panose="020B0604030504040204" pitchFamily="34" charset="0"/>
              <a:ea typeface="Tahoma" panose="020B0604030504040204" pitchFamily="34" charset="0"/>
              <a:cs typeface="Tahoma" panose="020B0604030504040204" pitchFamily="34" charset="0"/>
            </a:endParaRPr>
          </a:p>
        </p:txBody>
      </p:sp>
      <p:sp>
        <p:nvSpPr>
          <p:cNvPr id="15" name="object 9">
            <a:extLst>
              <a:ext uri="{FF2B5EF4-FFF2-40B4-BE49-F238E27FC236}">
                <a16:creationId xmlns:a16="http://schemas.microsoft.com/office/drawing/2014/main" id="{A2429735-C00A-4EDD-A60F-C860D7ECE06C}"/>
              </a:ext>
            </a:extLst>
          </p:cNvPr>
          <p:cNvSpPr txBox="1"/>
          <p:nvPr/>
        </p:nvSpPr>
        <p:spPr>
          <a:xfrm>
            <a:off x="883823" y="1975947"/>
            <a:ext cx="6018628" cy="1091196"/>
          </a:xfrm>
          <a:prstGeom prst="rect">
            <a:avLst/>
          </a:prstGeom>
        </p:spPr>
        <p:txBody>
          <a:bodyPr vert="horz" wrap="square" lIns="0" tIns="12700" rIns="0" bIns="0" rtlCol="0">
            <a:spAutoFit/>
          </a:bodyPr>
          <a:lstStyle/>
          <a:p>
            <a:pPr marL="12700">
              <a:lnSpc>
                <a:spcPts val="1295"/>
              </a:lnSpc>
              <a:spcBef>
                <a:spcPts val="100"/>
              </a:spcBef>
            </a:pPr>
            <a:r>
              <a:rPr lang="en-US"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Designation: </a:t>
            </a:r>
            <a:r>
              <a:rPr lang="en-US" sz="1100" spc="-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Technical</a:t>
            </a:r>
            <a:r>
              <a:rPr sz="1100" b="1"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Consultant</a:t>
            </a:r>
            <a:endParaRPr sz="1100" b="1" dirty="0">
              <a:latin typeface="Tahoma" panose="020B0604030504040204" pitchFamily="34" charset="0"/>
              <a:ea typeface="Tahoma" panose="020B0604030504040204" pitchFamily="34" charset="0"/>
              <a:cs typeface="Tahoma" panose="020B0604030504040204" pitchFamily="34" charset="0"/>
            </a:endParaRPr>
          </a:p>
          <a:p>
            <a:pPr marL="18415">
              <a:lnSpc>
                <a:spcPts val="1295"/>
              </a:lnSpc>
            </a:pPr>
            <a:endParaRPr lang="en-US" sz="1100" b="1" spc="-5" dirty="0">
              <a:solidFill>
                <a:srgbClr val="231F20"/>
              </a:solidFill>
              <a:latin typeface="Tahoma" panose="020B0604030504040204" pitchFamily="34" charset="0"/>
              <a:ea typeface="Tahoma" panose="020B0604030504040204" pitchFamily="34" charset="0"/>
              <a:cs typeface="Tahoma" panose="020B0604030504040204" pitchFamily="34" charset="0"/>
            </a:endParaRPr>
          </a:p>
          <a:p>
            <a:pPr marL="18415">
              <a:lnSpc>
                <a:spcPts val="1295"/>
              </a:lnSpc>
            </a:pPr>
            <a:r>
              <a:rPr lang="en-US"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Education:		</a:t>
            </a:r>
            <a:r>
              <a:rPr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Ain-Shams</a:t>
            </a:r>
            <a:r>
              <a:rPr sz="1100" b="1"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University, Cairo 1976</a:t>
            </a:r>
            <a:endParaRPr sz="1100" dirty="0">
              <a:latin typeface="Tahoma" panose="020B0604030504040204" pitchFamily="34" charset="0"/>
              <a:ea typeface="Tahoma" panose="020B0604030504040204" pitchFamily="34" charset="0"/>
              <a:cs typeface="Tahoma" panose="020B0604030504040204" pitchFamily="34" charset="0"/>
            </a:endParaRPr>
          </a:p>
          <a:p>
            <a:pPr marL="29845" marR="304800" indent="2540">
              <a:lnSpc>
                <a:spcPct val="118200"/>
              </a:lnSpc>
            </a:pPr>
            <a:r>
              <a:rPr lang="en-US" sz="110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B.SC</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 in</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Civil engineering,</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structure department.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Consultant </a:t>
            </a:r>
            <a:r>
              <a:rPr lang="en-US" sz="1100" spc="-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Engineer</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 from</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the</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Egyptian</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Engineering</a:t>
            </a:r>
            <a:endParaRPr sz="1100" dirty="0">
              <a:latin typeface="Tahoma" panose="020B0604030504040204" pitchFamily="34" charset="0"/>
              <a:ea typeface="Tahoma" panose="020B0604030504040204" pitchFamily="34" charset="0"/>
              <a:cs typeface="Tahoma" panose="020B0604030504040204" pitchFamily="34" charset="0"/>
            </a:endParaRPr>
          </a:p>
          <a:p>
            <a:pPr marL="65405" marR="5080" indent="-35560">
              <a:lnSpc>
                <a:spcPct val="118200"/>
              </a:lnSpc>
              <a:spcBef>
                <a:spcPts val="15"/>
              </a:spcBef>
            </a:pPr>
            <a:r>
              <a:rPr lang="en-US" sz="1100" spc="-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Syndicate</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in</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the</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Field</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of</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supervising</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of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civil</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construction </a:t>
            </a:r>
            <a:r>
              <a:rPr sz="1100" spc="-26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Projects</a:t>
            </a:r>
            <a:endParaRPr sz="1100" dirty="0">
              <a:latin typeface="Tahoma" panose="020B0604030504040204" pitchFamily="34" charset="0"/>
              <a:ea typeface="Tahoma" panose="020B0604030504040204" pitchFamily="34" charset="0"/>
              <a:cs typeface="Tahoma" panose="020B0604030504040204" pitchFamily="34" charset="0"/>
            </a:endParaRPr>
          </a:p>
        </p:txBody>
      </p:sp>
      <p:sp>
        <p:nvSpPr>
          <p:cNvPr id="16" name="TextBox 15">
            <a:extLst>
              <a:ext uri="{FF2B5EF4-FFF2-40B4-BE49-F238E27FC236}">
                <a16:creationId xmlns:a16="http://schemas.microsoft.com/office/drawing/2014/main" id="{B94085F6-34B5-4F90-A955-FB6B880D5FD5}"/>
              </a:ext>
            </a:extLst>
          </p:cNvPr>
          <p:cNvSpPr txBox="1"/>
          <p:nvPr/>
        </p:nvSpPr>
        <p:spPr>
          <a:xfrm>
            <a:off x="44450" y="279348"/>
            <a:ext cx="2209800" cy="707886"/>
          </a:xfrm>
          <a:prstGeom prst="rect">
            <a:avLst/>
          </a:prstGeom>
          <a:noFill/>
        </p:spPr>
        <p:txBody>
          <a:bodyPr wrap="square">
            <a:spAutoFit/>
          </a:bodyPr>
          <a:lstStyle/>
          <a:p>
            <a:pPr algn="ctr"/>
            <a:r>
              <a:rPr lang="en-US" sz="2000" b="1" spc="-5" dirty="0">
                <a:solidFill>
                  <a:schemeClr val="bg1"/>
                </a:solidFill>
                <a:latin typeface="Tahoma" panose="020B0604030504040204" pitchFamily="34" charset="0"/>
                <a:ea typeface="Tahoma" panose="020B0604030504040204" pitchFamily="34" charset="0"/>
                <a:cs typeface="Tahoma" panose="020B0604030504040204" pitchFamily="34" charset="0"/>
              </a:rPr>
              <a:t>TECHNICAL CONSULTANT</a:t>
            </a:r>
            <a:endParaRPr lang="en-US" sz="2000" b="1" dirty="0">
              <a:solidFill>
                <a:schemeClr val="bg1"/>
              </a:solidFill>
            </a:endParaRPr>
          </a:p>
        </p:txBody>
      </p:sp>
    </p:spTree>
    <p:extLst>
      <p:ext uri="{BB962C8B-B14F-4D97-AF65-F5344CB8AC3E}">
        <p14:creationId xmlns:p14="http://schemas.microsoft.com/office/powerpoint/2010/main" val="18662760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6">
            <a:extLst>
              <a:ext uri="{FF2B5EF4-FFF2-40B4-BE49-F238E27FC236}">
                <a16:creationId xmlns:a16="http://schemas.microsoft.com/office/drawing/2014/main" id="{A975E43F-E028-45BF-8E1F-3446797575F3}"/>
              </a:ext>
            </a:extLst>
          </p:cNvPr>
          <p:cNvSpPr txBox="1"/>
          <p:nvPr/>
        </p:nvSpPr>
        <p:spPr>
          <a:xfrm>
            <a:off x="901730" y="1834644"/>
            <a:ext cx="5848320" cy="1943545"/>
          </a:xfrm>
          <a:prstGeom prst="rect">
            <a:avLst/>
          </a:prstGeom>
        </p:spPr>
        <p:txBody>
          <a:bodyPr vert="horz" wrap="square" lIns="0" tIns="12700" rIns="0" bIns="0" rtlCol="0">
            <a:spAutoFit/>
          </a:bodyPr>
          <a:lstStyle/>
          <a:p>
            <a:pPr marL="12700">
              <a:spcAft>
                <a:spcPts val="600"/>
              </a:spcAft>
            </a:pPr>
            <a:r>
              <a:rPr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Designation:</a:t>
            </a:r>
            <a:r>
              <a:rPr lang="en-US" sz="1100" spc="-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lang="en-US"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Projects Director</a:t>
            </a:r>
            <a:endParaRPr lang="en-US" sz="1100" b="1" dirty="0">
              <a:latin typeface="Tahoma" panose="020B0604030504040204" pitchFamily="34" charset="0"/>
              <a:ea typeface="Tahoma" panose="020B0604030504040204" pitchFamily="34" charset="0"/>
              <a:cs typeface="Tahoma" panose="020B0604030504040204" pitchFamily="34" charset="0"/>
            </a:endParaRPr>
          </a:p>
          <a:p>
            <a:pPr marL="12700">
              <a:spcAft>
                <a:spcPts val="600"/>
              </a:spcAft>
            </a:pPr>
            <a:r>
              <a:rPr lang="en-US"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Education: </a:t>
            </a:r>
            <a:r>
              <a:rPr lang="en-US" sz="1100" spc="-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lang="en-US"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Bachelor</a:t>
            </a:r>
            <a:r>
              <a:rPr lang="en-US" sz="1100" b="1" dirty="0">
                <a:solidFill>
                  <a:srgbClr val="231F20"/>
                </a:solidFill>
                <a:latin typeface="Tahoma" panose="020B0604030504040204" pitchFamily="34" charset="0"/>
                <a:ea typeface="Tahoma" panose="020B0604030504040204" pitchFamily="34" charset="0"/>
                <a:cs typeface="Tahoma" panose="020B0604030504040204" pitchFamily="34" charset="0"/>
              </a:rPr>
              <a:t> of</a:t>
            </a:r>
            <a:r>
              <a:rPr lang="en-US" sz="1100" b="1"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lang="en-US"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Science:</a:t>
            </a:r>
            <a:r>
              <a:rPr lang="en-US" sz="1100" b="1"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lang="en-US"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Cairo</a:t>
            </a:r>
            <a:r>
              <a:rPr lang="en-US" sz="1100" b="1"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lang="en-US"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University</a:t>
            </a:r>
            <a:r>
              <a:rPr lang="en-US" sz="1100" b="1" spc="-2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lang="en-US" sz="1100" b="1" dirty="0">
                <a:solidFill>
                  <a:srgbClr val="231F20"/>
                </a:solidFill>
                <a:latin typeface="Tahoma" panose="020B0604030504040204" pitchFamily="34" charset="0"/>
                <a:ea typeface="Tahoma" panose="020B0604030504040204" pitchFamily="34" charset="0"/>
                <a:cs typeface="Tahoma" panose="020B0604030504040204" pitchFamily="34" charset="0"/>
              </a:rPr>
              <a:t>1980 </a:t>
            </a:r>
            <a:r>
              <a:rPr lang="en-US" sz="1100" b="1" spc="-28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lang="en-US" sz="1100" b="1" dirty="0">
                <a:solidFill>
                  <a:srgbClr val="231F20"/>
                </a:solidFill>
                <a:latin typeface="Tahoma" panose="020B0604030504040204" pitchFamily="34" charset="0"/>
                <a:ea typeface="Tahoma" panose="020B0604030504040204" pitchFamily="34" charset="0"/>
                <a:cs typeface="Tahoma" panose="020B0604030504040204" pitchFamily="34" charset="0"/>
              </a:rPr>
              <a:t>Civil</a:t>
            </a:r>
            <a:r>
              <a:rPr lang="en-US"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 		                      Engineering</a:t>
            </a:r>
          </a:p>
          <a:p>
            <a:pPr marL="12700">
              <a:spcAft>
                <a:spcPts val="600"/>
              </a:spcAft>
            </a:pPr>
            <a:r>
              <a:rPr lang="en-US"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                                            Diploma in Soil Mechanic Cairo University 1982</a:t>
            </a:r>
            <a:endParaRPr lang="en-US" sz="1100" b="1" dirty="0">
              <a:latin typeface="Tahoma" panose="020B0604030504040204" pitchFamily="34" charset="0"/>
              <a:ea typeface="Tahoma" panose="020B0604030504040204" pitchFamily="34" charset="0"/>
              <a:cs typeface="Tahoma" panose="020B0604030504040204" pitchFamily="34" charset="0"/>
            </a:endParaRPr>
          </a:p>
          <a:p>
            <a:pPr marL="41275">
              <a:lnSpc>
                <a:spcPts val="1315"/>
              </a:lnSpc>
              <a:spcAft>
                <a:spcPts val="600"/>
              </a:spcAft>
            </a:pPr>
            <a:r>
              <a:rPr lang="en-US"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Training</a:t>
            </a:r>
            <a:r>
              <a:rPr lang="en-US" sz="1100" b="1" spc="-6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lang="en-US" sz="1100" b="1" dirty="0">
                <a:solidFill>
                  <a:srgbClr val="231F20"/>
                </a:solidFill>
                <a:latin typeface="Tahoma" panose="020B0604030504040204" pitchFamily="34" charset="0"/>
                <a:ea typeface="Tahoma" panose="020B0604030504040204" pitchFamily="34" charset="0"/>
                <a:cs typeface="Tahoma" panose="020B0604030504040204" pitchFamily="34" charset="0"/>
              </a:rPr>
              <a:t>Courses: </a:t>
            </a:r>
            <a:r>
              <a:rPr lang="en-US" sz="110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lang="en-US" sz="1100" spc="-5" dirty="0">
                <a:solidFill>
                  <a:srgbClr val="231F20"/>
                </a:solidFill>
                <a:latin typeface="Tahoma" panose="020B0604030504040204" pitchFamily="34" charset="0"/>
                <a:ea typeface="Tahoma" panose="020B0604030504040204" pitchFamily="34" charset="0"/>
                <a:cs typeface="Tahoma" panose="020B0604030504040204" pitchFamily="34" charset="0"/>
              </a:rPr>
              <a:t>Project</a:t>
            </a:r>
            <a:r>
              <a:rPr lang="en-US" sz="1100" spc="-3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lang="en-US" sz="1100" spc="-5" dirty="0">
                <a:solidFill>
                  <a:srgbClr val="231F20"/>
                </a:solidFill>
                <a:latin typeface="Tahoma" panose="020B0604030504040204" pitchFamily="34" charset="0"/>
                <a:ea typeface="Tahoma" panose="020B0604030504040204" pitchFamily="34" charset="0"/>
                <a:cs typeface="Tahoma" panose="020B0604030504040204" pitchFamily="34" charset="0"/>
              </a:rPr>
              <a:t>Management</a:t>
            </a:r>
            <a:endParaRPr lang="en-US" sz="1100" dirty="0">
              <a:latin typeface="Tahoma" panose="020B0604030504040204" pitchFamily="34" charset="0"/>
              <a:ea typeface="Tahoma" panose="020B0604030504040204" pitchFamily="34" charset="0"/>
              <a:cs typeface="Tahoma" panose="020B0604030504040204" pitchFamily="34" charset="0"/>
            </a:endParaRPr>
          </a:p>
          <a:p>
            <a:pPr marL="50800" marR="1213485">
              <a:lnSpc>
                <a:spcPts val="1380"/>
              </a:lnSpc>
              <a:spcAft>
                <a:spcPts val="600"/>
              </a:spcAft>
            </a:pPr>
            <a:r>
              <a:rPr lang="en-US" sz="1100" spc="-5" dirty="0">
                <a:solidFill>
                  <a:srgbClr val="231F20"/>
                </a:solidFill>
                <a:latin typeface="Tahoma" panose="020B0604030504040204" pitchFamily="34" charset="0"/>
                <a:ea typeface="Tahoma" panose="020B0604030504040204" pitchFamily="34" charset="0"/>
                <a:cs typeface="Tahoma" panose="020B0604030504040204" pitchFamily="34" charset="0"/>
              </a:rPr>
              <a:t>		Training for</a:t>
            </a:r>
            <a:r>
              <a:rPr lang="en-US" sz="110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lang="en-US" sz="1100" spc="-5" dirty="0">
                <a:solidFill>
                  <a:srgbClr val="231F20"/>
                </a:solidFill>
                <a:latin typeface="Tahoma" panose="020B0604030504040204" pitchFamily="34" charset="0"/>
                <a:ea typeface="Tahoma" panose="020B0604030504040204" pitchFamily="34" charset="0"/>
                <a:cs typeface="Tahoma" panose="020B0604030504040204" pitchFamily="34" charset="0"/>
              </a:rPr>
              <a:t>Deep</a:t>
            </a:r>
            <a:r>
              <a:rPr lang="en-US" sz="110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lang="en-US" sz="1100" spc="-5" dirty="0">
                <a:solidFill>
                  <a:srgbClr val="231F20"/>
                </a:solidFill>
                <a:latin typeface="Tahoma" panose="020B0604030504040204" pitchFamily="34" charset="0"/>
                <a:ea typeface="Tahoma" panose="020B0604030504040204" pitchFamily="34" charset="0"/>
                <a:cs typeface="Tahoma" panose="020B0604030504040204" pitchFamily="34" charset="0"/>
              </a:rPr>
              <a:t>Foundation </a:t>
            </a:r>
            <a:r>
              <a:rPr lang="en-US" sz="1100" spc="-28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lang="en-US" sz="1100" spc="-5" dirty="0">
                <a:solidFill>
                  <a:srgbClr val="231F20"/>
                </a:solidFill>
                <a:latin typeface="Tahoma" panose="020B0604030504040204" pitchFamily="34" charset="0"/>
                <a:ea typeface="Tahoma" panose="020B0604030504040204" pitchFamily="34" charset="0"/>
                <a:cs typeface="Tahoma" panose="020B0604030504040204" pitchFamily="34" charset="0"/>
              </a:rPr>
              <a:t>Basic </a:t>
            </a:r>
            <a:r>
              <a:rPr lang="en-US" sz="1100" dirty="0">
                <a:solidFill>
                  <a:srgbClr val="231F20"/>
                </a:solidFill>
                <a:latin typeface="Tahoma" panose="020B0604030504040204" pitchFamily="34" charset="0"/>
                <a:ea typeface="Tahoma" panose="020B0604030504040204" pitchFamily="34" charset="0"/>
                <a:cs typeface="Tahoma" panose="020B0604030504040204" pitchFamily="34" charset="0"/>
              </a:rPr>
              <a:t>H2S</a:t>
            </a:r>
            <a:r>
              <a:rPr lang="en-US" sz="1100" spc="-5" dirty="0">
                <a:solidFill>
                  <a:srgbClr val="231F20"/>
                </a:solidFill>
                <a:latin typeface="Tahoma" panose="020B0604030504040204" pitchFamily="34" charset="0"/>
                <a:ea typeface="Tahoma" panose="020B0604030504040204" pitchFamily="34" charset="0"/>
                <a:cs typeface="Tahoma" panose="020B0604030504040204" pitchFamily="34" charset="0"/>
              </a:rPr>
              <a:t> 	</a:t>
            </a:r>
            <a:endParaRPr lang="en-US" sz="1100" dirty="0">
              <a:latin typeface="Tahoma" panose="020B0604030504040204" pitchFamily="34" charset="0"/>
              <a:ea typeface="Tahoma" panose="020B0604030504040204" pitchFamily="34" charset="0"/>
              <a:cs typeface="Tahoma" panose="020B0604030504040204" pitchFamily="34" charset="0"/>
            </a:endParaRPr>
          </a:p>
          <a:p>
            <a:pPr marL="13970" marR="140970" indent="26034">
              <a:lnSpc>
                <a:spcPts val="1380"/>
              </a:lnSpc>
              <a:spcAft>
                <a:spcPts val="600"/>
              </a:spcAft>
            </a:pPr>
            <a:r>
              <a:rPr lang="en-US"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Qualifications: </a:t>
            </a:r>
            <a:r>
              <a:rPr lang="en-US" sz="1100" spc="-5" dirty="0">
                <a:solidFill>
                  <a:srgbClr val="231F20"/>
                </a:solidFill>
                <a:latin typeface="Tahoma" panose="020B0604030504040204" pitchFamily="34" charset="0"/>
                <a:ea typeface="Tahoma" panose="020B0604030504040204" pitchFamily="34" charset="0"/>
                <a:cs typeface="Tahoma" panose="020B0604030504040204" pitchFamily="34" charset="0"/>
              </a:rPr>
              <a:t>	Over</a:t>
            </a:r>
            <a:r>
              <a:rPr lang="en-US" sz="1100" dirty="0">
                <a:solidFill>
                  <a:srgbClr val="231F20"/>
                </a:solidFill>
                <a:latin typeface="Tahoma" panose="020B0604030504040204" pitchFamily="34" charset="0"/>
                <a:ea typeface="Tahoma" panose="020B0604030504040204" pitchFamily="34" charset="0"/>
                <a:cs typeface="Tahoma" panose="020B0604030504040204" pitchFamily="34" charset="0"/>
              </a:rPr>
              <a:t> 40</a:t>
            </a:r>
            <a:r>
              <a:rPr lang="en-US" sz="1100" spc="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lang="en-US" sz="1100" spc="-5" dirty="0">
                <a:solidFill>
                  <a:srgbClr val="231F20"/>
                </a:solidFill>
                <a:latin typeface="Tahoma" panose="020B0604030504040204" pitchFamily="34" charset="0"/>
                <a:ea typeface="Tahoma" panose="020B0604030504040204" pitchFamily="34" charset="0"/>
                <a:cs typeface="Tahoma" panose="020B0604030504040204" pitchFamily="34" charset="0"/>
              </a:rPr>
              <a:t>years</a:t>
            </a:r>
            <a:r>
              <a:rPr lang="en-US" sz="1100" dirty="0">
                <a:solidFill>
                  <a:srgbClr val="231F20"/>
                </a:solidFill>
                <a:latin typeface="Tahoma" panose="020B0604030504040204" pitchFamily="34" charset="0"/>
                <a:ea typeface="Tahoma" panose="020B0604030504040204" pitchFamily="34" charset="0"/>
                <a:cs typeface="Tahoma" panose="020B0604030504040204" pitchFamily="34" charset="0"/>
              </a:rPr>
              <a:t> of</a:t>
            </a:r>
            <a:r>
              <a:rPr lang="en-US" sz="1100" spc="-5" dirty="0">
                <a:solidFill>
                  <a:srgbClr val="231F20"/>
                </a:solidFill>
                <a:latin typeface="Tahoma" panose="020B0604030504040204" pitchFamily="34" charset="0"/>
                <a:ea typeface="Tahoma" panose="020B0604030504040204" pitchFamily="34" charset="0"/>
                <a:cs typeface="Tahoma" panose="020B0604030504040204" pitchFamily="34" charset="0"/>
              </a:rPr>
              <a:t> Experience </a:t>
            </a:r>
            <a:r>
              <a:rPr lang="en-US" sz="1100" dirty="0">
                <a:solidFill>
                  <a:srgbClr val="231F20"/>
                </a:solidFill>
                <a:latin typeface="Tahoma" panose="020B0604030504040204" pitchFamily="34" charset="0"/>
                <a:ea typeface="Tahoma" panose="020B0604030504040204" pitchFamily="34" charset="0"/>
                <a:cs typeface="Tahoma" panose="020B0604030504040204" pitchFamily="34" charset="0"/>
              </a:rPr>
              <a:t>in the</a:t>
            </a:r>
            <a:r>
              <a:rPr lang="en-US" sz="1100" spc="-5" dirty="0">
                <a:solidFill>
                  <a:srgbClr val="231F20"/>
                </a:solidFill>
                <a:latin typeface="Tahoma" panose="020B0604030504040204" pitchFamily="34" charset="0"/>
                <a:ea typeface="Tahoma" panose="020B0604030504040204" pitchFamily="34" charset="0"/>
                <a:cs typeface="Tahoma" panose="020B0604030504040204" pitchFamily="34" charset="0"/>
              </a:rPr>
              <a:t> construction </a:t>
            </a:r>
            <a:r>
              <a:rPr lang="en-US" sz="1100" spc="-28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lang="en-US" sz="1100" spc="-5" dirty="0">
                <a:solidFill>
                  <a:srgbClr val="231F20"/>
                </a:solidFill>
                <a:latin typeface="Tahoma" panose="020B0604030504040204" pitchFamily="34" charset="0"/>
                <a:ea typeface="Tahoma" panose="020B0604030504040204" pitchFamily="34" charset="0"/>
                <a:cs typeface="Tahoma" panose="020B0604030504040204" pitchFamily="34" charset="0"/>
              </a:rPr>
              <a:t>Industry</a:t>
            </a:r>
            <a:r>
              <a:rPr lang="en-US" sz="1100" spc="-1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lang="en-US" sz="1100" dirty="0">
                <a:solidFill>
                  <a:srgbClr val="231F20"/>
                </a:solidFill>
                <a:latin typeface="Tahoma" panose="020B0604030504040204" pitchFamily="34" charset="0"/>
                <a:ea typeface="Tahoma" panose="020B0604030504040204" pitchFamily="34" charset="0"/>
                <a:cs typeface="Tahoma" panose="020B0604030504040204" pitchFamily="34" charset="0"/>
              </a:rPr>
              <a:t>of </a:t>
            </a:r>
            <a:r>
              <a:rPr lang="en-US" sz="1100" spc="-5" dirty="0">
                <a:solidFill>
                  <a:srgbClr val="231F20"/>
                </a:solidFill>
                <a:latin typeface="Tahoma" panose="020B0604030504040204" pitchFamily="34" charset="0"/>
                <a:ea typeface="Tahoma" panose="020B0604030504040204" pitchFamily="34" charset="0"/>
                <a:cs typeface="Tahoma" panose="020B0604030504040204" pitchFamily="34" charset="0"/>
              </a:rPr>
              <a:t>commercial,</a:t>
            </a:r>
            <a:r>
              <a:rPr lang="en-US" sz="1100" dirty="0">
                <a:solidFill>
                  <a:srgbClr val="231F20"/>
                </a:solidFill>
                <a:latin typeface="Tahoma" panose="020B0604030504040204" pitchFamily="34" charset="0"/>
                <a:ea typeface="Tahoma" panose="020B0604030504040204" pitchFamily="34" charset="0"/>
                <a:cs typeface="Tahoma" panose="020B0604030504040204" pitchFamily="34" charset="0"/>
              </a:rPr>
              <a:t> Public</a:t>
            </a:r>
            <a:r>
              <a:rPr lang="en-US" sz="1100" spc="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lang="en-US" sz="1100" spc="-5" dirty="0">
                <a:solidFill>
                  <a:srgbClr val="231F20"/>
                </a:solidFill>
                <a:latin typeface="Tahoma" panose="020B0604030504040204" pitchFamily="34" charset="0"/>
                <a:ea typeface="Tahoma" panose="020B0604030504040204" pitchFamily="34" charset="0"/>
                <a:cs typeface="Tahoma" panose="020B0604030504040204" pitchFamily="34" charset="0"/>
              </a:rPr>
              <a:t>Industrial, Residential</a:t>
            </a:r>
            <a:r>
              <a:rPr lang="en-US" sz="110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lang="en-US" sz="1100" spc="-5" dirty="0">
                <a:solidFill>
                  <a:srgbClr val="231F20"/>
                </a:solidFill>
                <a:latin typeface="Tahoma" panose="020B0604030504040204" pitchFamily="34" charset="0"/>
                <a:ea typeface="Tahoma" panose="020B0604030504040204" pitchFamily="34" charset="0"/>
                <a:cs typeface="Tahoma" panose="020B0604030504040204" pitchFamily="34" charset="0"/>
              </a:rPr>
              <a:t>(High</a:t>
            </a:r>
            <a:r>
              <a:rPr lang="en-US"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lang="en-US" sz="1100" dirty="0">
                <a:solidFill>
                  <a:srgbClr val="231F20"/>
                </a:solidFill>
                <a:latin typeface="Tahoma" panose="020B0604030504040204" pitchFamily="34" charset="0"/>
                <a:ea typeface="Tahoma" panose="020B0604030504040204" pitchFamily="34" charset="0"/>
                <a:cs typeface="Tahoma" panose="020B0604030504040204" pitchFamily="34" charset="0"/>
              </a:rPr>
              <a:t>&amp; </a:t>
            </a:r>
            <a:r>
              <a:rPr lang="en-US" sz="1100" spc="-5" dirty="0">
                <a:solidFill>
                  <a:srgbClr val="231F20"/>
                </a:solidFill>
                <a:latin typeface="Tahoma" panose="020B0604030504040204" pitchFamily="34" charset="0"/>
                <a:ea typeface="Tahoma" panose="020B0604030504040204" pitchFamily="34" charset="0"/>
                <a:cs typeface="Tahoma" panose="020B0604030504040204" pitchFamily="34" charset="0"/>
              </a:rPr>
              <a:t>Low</a:t>
            </a:r>
            <a:r>
              <a:rPr lang="en-US" sz="1100" spc="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lang="en-US" sz="1100" spc="-5" dirty="0">
                <a:solidFill>
                  <a:srgbClr val="231F20"/>
                </a:solidFill>
                <a:latin typeface="Tahoma" panose="020B0604030504040204" pitchFamily="34" charset="0"/>
                <a:ea typeface="Tahoma" panose="020B0604030504040204" pitchFamily="34" charset="0"/>
                <a:cs typeface="Tahoma" panose="020B0604030504040204" pitchFamily="34" charset="0"/>
              </a:rPr>
              <a:t>rise)</a:t>
            </a:r>
            <a:r>
              <a:rPr lang="en-US" sz="110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lang="en-US" sz="1100" spc="-5" dirty="0">
                <a:solidFill>
                  <a:srgbClr val="231F20"/>
                </a:solidFill>
                <a:latin typeface="Tahoma" panose="020B0604030504040204" pitchFamily="34" charset="0"/>
                <a:ea typeface="Tahoma" panose="020B0604030504040204" pitchFamily="34" charset="0"/>
                <a:cs typeface="Tahoma" panose="020B0604030504040204" pitchFamily="34" charset="0"/>
              </a:rPr>
              <a:t>Towers,</a:t>
            </a:r>
            <a:r>
              <a:rPr lang="en-US" sz="110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lang="en-US" sz="1100" spc="-5" dirty="0">
                <a:solidFill>
                  <a:srgbClr val="231F20"/>
                </a:solidFill>
                <a:latin typeface="Tahoma" panose="020B0604030504040204" pitchFamily="34" charset="0"/>
                <a:ea typeface="Tahoma" panose="020B0604030504040204" pitchFamily="34" charset="0"/>
                <a:cs typeface="Tahoma" panose="020B0604030504040204" pitchFamily="34" charset="0"/>
              </a:rPr>
              <a:t>Villas, Hospitals.</a:t>
            </a:r>
            <a:endParaRPr lang="en-US" sz="1100" dirty="0">
              <a:latin typeface="Tahoma" panose="020B0604030504040204" pitchFamily="34" charset="0"/>
              <a:ea typeface="Tahoma" panose="020B0604030504040204" pitchFamily="34" charset="0"/>
              <a:cs typeface="Tahoma" panose="020B0604030504040204" pitchFamily="34" charset="0"/>
            </a:endParaRPr>
          </a:p>
        </p:txBody>
      </p:sp>
      <p:sp>
        <p:nvSpPr>
          <p:cNvPr id="24" name="object 28">
            <a:extLst>
              <a:ext uri="{FF2B5EF4-FFF2-40B4-BE49-F238E27FC236}">
                <a16:creationId xmlns:a16="http://schemas.microsoft.com/office/drawing/2014/main" id="{726973E2-7B2D-4A2E-987C-0F88678F74D1}"/>
              </a:ext>
            </a:extLst>
          </p:cNvPr>
          <p:cNvSpPr txBox="1"/>
          <p:nvPr/>
        </p:nvSpPr>
        <p:spPr>
          <a:xfrm>
            <a:off x="901731" y="3718852"/>
            <a:ext cx="5721985" cy="7649145"/>
          </a:xfrm>
          <a:prstGeom prst="rect">
            <a:avLst/>
          </a:prstGeom>
        </p:spPr>
        <p:txBody>
          <a:bodyPr vert="horz" wrap="square" lIns="0" tIns="12700" rIns="0" bIns="0" rtlCol="0">
            <a:spAutoFit/>
          </a:bodyPr>
          <a:lstStyle/>
          <a:p>
            <a:pPr marL="12700">
              <a:lnSpc>
                <a:spcPct val="100000"/>
              </a:lnSpc>
            </a:pPr>
            <a:r>
              <a:rPr sz="1200" b="1" dirty="0">
                <a:solidFill>
                  <a:srgbClr val="231F20"/>
                </a:solidFill>
                <a:latin typeface="Tahoma" panose="020B0604030504040204" pitchFamily="34" charset="0"/>
                <a:ea typeface="Tahoma" panose="020B0604030504040204" pitchFamily="34" charset="0"/>
                <a:cs typeface="Tahoma" panose="020B0604030504040204" pitchFamily="34" charset="0"/>
              </a:rPr>
              <a:t>E</a:t>
            </a:r>
            <a:r>
              <a:rPr sz="1200" b="1" spc="-20" dirty="0">
                <a:solidFill>
                  <a:srgbClr val="231F20"/>
                </a:solidFill>
                <a:latin typeface="Tahoma" panose="020B0604030504040204" pitchFamily="34" charset="0"/>
                <a:ea typeface="Tahoma" panose="020B0604030504040204" pitchFamily="34" charset="0"/>
                <a:cs typeface="Tahoma" panose="020B0604030504040204" pitchFamily="34" charset="0"/>
              </a:rPr>
              <a:t>m</a:t>
            </a:r>
            <a:r>
              <a:rPr sz="1200" b="1" dirty="0">
                <a:solidFill>
                  <a:srgbClr val="231F20"/>
                </a:solidFill>
                <a:latin typeface="Tahoma" panose="020B0604030504040204" pitchFamily="34" charset="0"/>
                <a:ea typeface="Tahoma" panose="020B0604030504040204" pitchFamily="34" charset="0"/>
                <a:cs typeface="Tahoma" panose="020B0604030504040204" pitchFamily="34" charset="0"/>
              </a:rPr>
              <a:t>plo</a:t>
            </a:r>
            <a:r>
              <a:rPr sz="1200" b="1" spc="10" dirty="0">
                <a:solidFill>
                  <a:srgbClr val="231F20"/>
                </a:solidFill>
                <a:latin typeface="Tahoma" panose="020B0604030504040204" pitchFamily="34" charset="0"/>
                <a:ea typeface="Tahoma" panose="020B0604030504040204" pitchFamily="34" charset="0"/>
                <a:cs typeface="Tahoma" panose="020B0604030504040204" pitchFamily="34" charset="0"/>
              </a:rPr>
              <a:t>y</a:t>
            </a:r>
            <a:r>
              <a:rPr sz="1200" b="1" spc="-20" dirty="0">
                <a:solidFill>
                  <a:srgbClr val="231F20"/>
                </a:solidFill>
                <a:latin typeface="Tahoma" panose="020B0604030504040204" pitchFamily="34" charset="0"/>
                <a:ea typeface="Tahoma" panose="020B0604030504040204" pitchFamily="34" charset="0"/>
                <a:cs typeface="Tahoma" panose="020B0604030504040204" pitchFamily="34" charset="0"/>
              </a:rPr>
              <a:t>m</a:t>
            </a:r>
            <a:r>
              <a:rPr sz="1200" b="1" spc="-5" dirty="0">
                <a:solidFill>
                  <a:srgbClr val="231F20"/>
                </a:solidFill>
                <a:latin typeface="Tahoma" panose="020B0604030504040204" pitchFamily="34" charset="0"/>
                <a:ea typeface="Tahoma" panose="020B0604030504040204" pitchFamily="34" charset="0"/>
                <a:cs typeface="Tahoma" panose="020B0604030504040204" pitchFamily="34" charset="0"/>
              </a:rPr>
              <a:t>e</a:t>
            </a:r>
            <a:r>
              <a:rPr sz="1200" b="1" dirty="0">
                <a:solidFill>
                  <a:srgbClr val="231F20"/>
                </a:solidFill>
                <a:latin typeface="Tahoma" panose="020B0604030504040204" pitchFamily="34" charset="0"/>
                <a:ea typeface="Tahoma" panose="020B0604030504040204" pitchFamily="34" charset="0"/>
                <a:cs typeface="Tahoma" panose="020B0604030504040204" pitchFamily="34" charset="0"/>
              </a:rPr>
              <a:t>nt Histo</a:t>
            </a:r>
            <a:r>
              <a:rPr sz="1200" b="1" spc="-10" dirty="0">
                <a:solidFill>
                  <a:srgbClr val="231F20"/>
                </a:solidFill>
                <a:latin typeface="Tahoma" panose="020B0604030504040204" pitchFamily="34" charset="0"/>
                <a:ea typeface="Tahoma" panose="020B0604030504040204" pitchFamily="34" charset="0"/>
                <a:cs typeface="Tahoma" panose="020B0604030504040204" pitchFamily="34" charset="0"/>
              </a:rPr>
              <a:t>r</a:t>
            </a:r>
            <a:r>
              <a:rPr sz="1200" b="1" spc="15" dirty="0">
                <a:solidFill>
                  <a:srgbClr val="231F20"/>
                </a:solidFill>
                <a:latin typeface="Tahoma" panose="020B0604030504040204" pitchFamily="34" charset="0"/>
                <a:ea typeface="Tahoma" panose="020B0604030504040204" pitchFamily="34" charset="0"/>
                <a:cs typeface="Tahoma" panose="020B0604030504040204" pitchFamily="34" charset="0"/>
              </a:rPr>
              <a:t>y</a:t>
            </a:r>
            <a:r>
              <a:rPr sz="1200" b="1" dirty="0">
                <a:solidFill>
                  <a:srgbClr val="231F20"/>
                </a:solidFill>
                <a:latin typeface="Tahoma" panose="020B0604030504040204" pitchFamily="34" charset="0"/>
                <a:ea typeface="Tahoma" panose="020B0604030504040204" pitchFamily="34" charset="0"/>
                <a:cs typeface="Tahoma" panose="020B0604030504040204" pitchFamily="34" charset="0"/>
              </a:rPr>
              <a:t>:</a:t>
            </a:r>
            <a:endParaRPr sz="1200" dirty="0">
              <a:latin typeface="Tahoma" panose="020B0604030504040204" pitchFamily="34" charset="0"/>
              <a:ea typeface="Tahoma" panose="020B0604030504040204" pitchFamily="34" charset="0"/>
              <a:cs typeface="Tahoma" panose="020B0604030504040204" pitchFamily="34" charset="0"/>
            </a:endParaRPr>
          </a:p>
          <a:p>
            <a:pPr>
              <a:lnSpc>
                <a:spcPct val="100000"/>
              </a:lnSpc>
            </a:pPr>
            <a:endParaRPr sz="1100" dirty="0">
              <a:latin typeface="Tahoma" panose="020B0604030504040204" pitchFamily="34" charset="0"/>
              <a:ea typeface="Tahoma" panose="020B0604030504040204" pitchFamily="34" charset="0"/>
              <a:cs typeface="Tahoma" panose="020B0604030504040204" pitchFamily="34" charset="0"/>
            </a:endParaRPr>
          </a:p>
          <a:p>
            <a:pPr marL="12700">
              <a:lnSpc>
                <a:spcPct val="100000"/>
              </a:lnSpc>
            </a:pPr>
            <a:r>
              <a:rPr sz="1100" b="1" spc="50" dirty="0">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rPr>
              <a:t>July</a:t>
            </a:r>
            <a:r>
              <a:rPr sz="1100" b="1" spc="20" dirty="0">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rPr>
              <a:t> </a:t>
            </a:r>
            <a:r>
              <a:rPr sz="1100" b="1" spc="55" dirty="0">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rPr>
              <a:t>20</a:t>
            </a:r>
            <a:r>
              <a:rPr lang="en-US" sz="1100" b="1" spc="55" dirty="0">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rPr>
              <a:t>16</a:t>
            </a:r>
            <a:r>
              <a:rPr sz="1100" b="1" spc="5" dirty="0">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rPr>
              <a:t> </a:t>
            </a:r>
            <a:r>
              <a:rPr sz="1100" b="1" spc="55" dirty="0">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rPr>
              <a:t>–</a:t>
            </a:r>
            <a:r>
              <a:rPr sz="1100" b="1" spc="10" dirty="0">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rPr>
              <a:t> </a:t>
            </a:r>
            <a:r>
              <a:rPr sz="1100" b="1" spc="45" dirty="0">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rPr>
              <a:t>Present:</a:t>
            </a:r>
            <a:endParaRPr sz="1100" dirty="0">
              <a:latin typeface="Tahoma" panose="020B0604030504040204" pitchFamily="34" charset="0"/>
              <a:ea typeface="Tahoma" panose="020B0604030504040204" pitchFamily="34" charset="0"/>
              <a:cs typeface="Tahoma" panose="020B0604030504040204" pitchFamily="34" charset="0"/>
            </a:endParaRPr>
          </a:p>
          <a:p>
            <a:pPr marL="12700">
              <a:lnSpc>
                <a:spcPct val="100000"/>
              </a:lnSpc>
            </a:pPr>
            <a:r>
              <a:rPr sz="1100" b="1" spc="65" dirty="0">
                <a:solidFill>
                  <a:srgbClr val="231F20"/>
                </a:solidFill>
                <a:latin typeface="Tahoma" panose="020B0604030504040204" pitchFamily="34" charset="0"/>
                <a:ea typeface="Tahoma" panose="020B0604030504040204" pitchFamily="34" charset="0"/>
                <a:cs typeface="Tahoma" panose="020B0604030504040204" pitchFamily="34" charset="0"/>
              </a:rPr>
              <a:t>Mega</a:t>
            </a:r>
            <a:r>
              <a:rPr sz="1100" b="1" spc="3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spc="60" dirty="0">
                <a:solidFill>
                  <a:srgbClr val="231F20"/>
                </a:solidFill>
                <a:latin typeface="Tahoma" panose="020B0604030504040204" pitchFamily="34" charset="0"/>
                <a:ea typeface="Tahoma" panose="020B0604030504040204" pitchFamily="34" charset="0"/>
                <a:cs typeface="Tahoma" panose="020B0604030504040204" pitchFamily="34" charset="0"/>
              </a:rPr>
              <a:t>Tech</a:t>
            </a:r>
            <a:r>
              <a:rPr sz="1100" b="1" spc="2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spc="55" dirty="0">
                <a:solidFill>
                  <a:srgbClr val="231F20"/>
                </a:solidFill>
                <a:latin typeface="Tahoma" panose="020B0604030504040204" pitchFamily="34" charset="0"/>
                <a:ea typeface="Tahoma" panose="020B0604030504040204" pitchFamily="34" charset="0"/>
                <a:cs typeface="Tahoma" panose="020B0604030504040204" pitchFamily="34" charset="0"/>
              </a:rPr>
              <a:t>Repair</a:t>
            </a:r>
            <a:r>
              <a:rPr sz="1100" b="1" spc="3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spc="45" dirty="0">
                <a:solidFill>
                  <a:srgbClr val="231F20"/>
                </a:solidFill>
                <a:latin typeface="Tahoma" panose="020B0604030504040204" pitchFamily="34" charset="0"/>
                <a:ea typeface="Tahoma" panose="020B0604030504040204" pitchFamily="34" charset="0"/>
                <a:cs typeface="Tahoma" panose="020B0604030504040204" pitchFamily="34" charset="0"/>
              </a:rPr>
              <a:t>Piling</a:t>
            </a:r>
            <a:r>
              <a:rPr sz="1100" b="1" spc="2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spc="90" dirty="0">
                <a:solidFill>
                  <a:srgbClr val="231F20"/>
                </a:solidFill>
                <a:latin typeface="Tahoma" panose="020B0604030504040204" pitchFamily="34" charset="0"/>
                <a:ea typeface="Tahoma" panose="020B0604030504040204" pitchFamily="34" charset="0"/>
                <a:cs typeface="Tahoma" panose="020B0604030504040204" pitchFamily="34" charset="0"/>
              </a:rPr>
              <a:t>&amp;</a:t>
            </a:r>
            <a:r>
              <a:rPr sz="1100" b="1" spc="4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spc="55" dirty="0">
                <a:solidFill>
                  <a:srgbClr val="231F20"/>
                </a:solidFill>
                <a:latin typeface="Tahoma" panose="020B0604030504040204" pitchFamily="34" charset="0"/>
                <a:ea typeface="Tahoma" panose="020B0604030504040204" pitchFamily="34" charset="0"/>
                <a:cs typeface="Tahoma" panose="020B0604030504040204" pitchFamily="34" charset="0"/>
              </a:rPr>
              <a:t>Foundation</a:t>
            </a:r>
            <a:r>
              <a:rPr sz="1100" b="1" spc="2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spc="50" dirty="0">
                <a:solidFill>
                  <a:srgbClr val="231F20"/>
                </a:solidFill>
                <a:latin typeface="Tahoma" panose="020B0604030504040204" pitchFamily="34" charset="0"/>
                <a:ea typeface="Tahoma" panose="020B0604030504040204" pitchFamily="34" charset="0"/>
                <a:cs typeface="Tahoma" panose="020B0604030504040204" pitchFamily="34" charset="0"/>
              </a:rPr>
              <a:t>Contracting</a:t>
            </a:r>
            <a:r>
              <a:rPr sz="1100" b="1" spc="3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spc="55" dirty="0">
                <a:solidFill>
                  <a:srgbClr val="231F20"/>
                </a:solidFill>
                <a:latin typeface="Tahoma" panose="020B0604030504040204" pitchFamily="34" charset="0"/>
                <a:ea typeface="Tahoma" panose="020B0604030504040204" pitchFamily="34" charset="0"/>
                <a:cs typeface="Tahoma" panose="020B0604030504040204" pitchFamily="34" charset="0"/>
              </a:rPr>
              <a:t>L.L.C</a:t>
            </a:r>
            <a:endParaRPr sz="1100" dirty="0">
              <a:latin typeface="Tahoma" panose="020B0604030504040204" pitchFamily="34" charset="0"/>
              <a:ea typeface="Tahoma" panose="020B0604030504040204" pitchFamily="34" charset="0"/>
              <a:cs typeface="Tahoma" panose="020B0604030504040204" pitchFamily="34" charset="0"/>
            </a:endParaRPr>
          </a:p>
          <a:p>
            <a:pPr marL="12700" marR="5080">
              <a:lnSpc>
                <a:spcPts val="1380"/>
              </a:lnSpc>
            </a:pPr>
            <a:r>
              <a:rPr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General</a:t>
            </a:r>
            <a:r>
              <a:rPr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Manager:</a:t>
            </a:r>
            <a:r>
              <a:rPr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 </a:t>
            </a:r>
            <a:endParaRPr lang="en-US" sz="1100" b="1" spc="5" dirty="0">
              <a:solidFill>
                <a:srgbClr val="231F20"/>
              </a:solidFill>
              <a:latin typeface="Tahoma" panose="020B0604030504040204" pitchFamily="34" charset="0"/>
              <a:ea typeface="Tahoma" panose="020B0604030504040204" pitchFamily="34" charset="0"/>
              <a:cs typeface="Tahoma" panose="020B0604030504040204" pitchFamily="34" charset="0"/>
            </a:endParaRPr>
          </a:p>
          <a:p>
            <a:pPr marL="12700" marR="5080">
              <a:lnSpc>
                <a:spcPts val="1380"/>
              </a:lnSpc>
            </a:pP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Responsible</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for</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 all</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activities</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of</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deep</a:t>
            </a:r>
            <a:r>
              <a:rPr sz="1100" spc="2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foundation,</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Pile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Testing,</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Shoring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and </a:t>
            </a:r>
            <a:r>
              <a:rPr sz="1100" spc="-28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Soil</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 Improvements</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 Work.</a:t>
            </a:r>
            <a:endParaRPr lang="en-US" sz="1100" dirty="0">
              <a:solidFill>
                <a:srgbClr val="231F20"/>
              </a:solidFill>
              <a:latin typeface="Tahoma" panose="020B0604030504040204" pitchFamily="34" charset="0"/>
              <a:ea typeface="Tahoma" panose="020B0604030504040204" pitchFamily="34" charset="0"/>
              <a:cs typeface="Tahoma" panose="020B0604030504040204" pitchFamily="34" charset="0"/>
            </a:endParaRPr>
          </a:p>
          <a:p>
            <a:pPr marL="12700" marR="5080">
              <a:lnSpc>
                <a:spcPts val="1380"/>
              </a:lnSpc>
            </a:pPr>
            <a:endParaRPr sz="1100" dirty="0">
              <a:latin typeface="Tahoma" panose="020B0604030504040204" pitchFamily="34" charset="0"/>
              <a:ea typeface="Tahoma" panose="020B0604030504040204" pitchFamily="34" charset="0"/>
              <a:cs typeface="Tahoma" panose="020B0604030504040204" pitchFamily="34" charset="0"/>
            </a:endParaRPr>
          </a:p>
          <a:p>
            <a:pPr marL="12700">
              <a:lnSpc>
                <a:spcPts val="1265"/>
              </a:lnSpc>
            </a:pPr>
            <a:r>
              <a:rPr sz="1100" b="1" spc="40" dirty="0">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rPr>
              <a:t>Sept.</a:t>
            </a:r>
            <a:r>
              <a:rPr sz="1100" b="1" spc="-5" dirty="0">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rPr>
              <a:t> </a:t>
            </a:r>
            <a:r>
              <a:rPr lang="en-US" sz="1100" b="1" spc="45" dirty="0">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rPr>
              <a:t>2013</a:t>
            </a:r>
            <a:r>
              <a:rPr sz="1100" b="1" spc="45" dirty="0">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rPr>
              <a:t>-July</a:t>
            </a:r>
            <a:r>
              <a:rPr lang="en-US" sz="1100" b="1" spc="10" dirty="0">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rPr>
              <a:t> 2016</a:t>
            </a:r>
            <a:endParaRPr sz="1100" dirty="0">
              <a:latin typeface="Tahoma" panose="020B0604030504040204" pitchFamily="34" charset="0"/>
              <a:ea typeface="Tahoma" panose="020B0604030504040204" pitchFamily="34" charset="0"/>
              <a:cs typeface="Tahoma" panose="020B0604030504040204" pitchFamily="34" charset="0"/>
            </a:endParaRPr>
          </a:p>
          <a:p>
            <a:pPr marL="12700">
              <a:lnSpc>
                <a:spcPct val="100000"/>
              </a:lnSpc>
            </a:pPr>
            <a:r>
              <a:rPr lang="en-US" sz="1100" b="1" spc="65" dirty="0">
                <a:solidFill>
                  <a:srgbClr val="231F20"/>
                </a:solidFill>
                <a:latin typeface="Tahoma" panose="020B0604030504040204" pitchFamily="34" charset="0"/>
                <a:ea typeface="Tahoma" panose="020B0604030504040204" pitchFamily="34" charset="0"/>
                <a:cs typeface="Tahoma" panose="020B0604030504040204" pitchFamily="34" charset="0"/>
              </a:rPr>
              <a:t>Al Neel Foundation</a:t>
            </a:r>
            <a:r>
              <a:rPr sz="1100" b="1" spc="6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spc="4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spc="45" dirty="0">
                <a:solidFill>
                  <a:srgbClr val="231F20"/>
                </a:solidFill>
                <a:latin typeface="Tahoma" panose="020B0604030504040204" pitchFamily="34" charset="0"/>
                <a:ea typeface="Tahoma" panose="020B0604030504040204" pitchFamily="34" charset="0"/>
                <a:cs typeface="Tahoma" panose="020B0604030504040204" pitchFamily="34" charset="0"/>
              </a:rPr>
              <a:t>Dubai,</a:t>
            </a:r>
            <a:r>
              <a:rPr sz="1100" b="1" spc="3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spc="50" dirty="0">
                <a:solidFill>
                  <a:srgbClr val="231F20"/>
                </a:solidFill>
                <a:latin typeface="Tahoma" panose="020B0604030504040204" pitchFamily="34" charset="0"/>
                <a:ea typeface="Tahoma" panose="020B0604030504040204" pitchFamily="34" charset="0"/>
                <a:cs typeface="Tahoma" panose="020B0604030504040204" pitchFamily="34" charset="0"/>
              </a:rPr>
              <a:t>U.A.E</a:t>
            </a:r>
            <a:endParaRPr sz="1100" dirty="0">
              <a:latin typeface="Tahoma" panose="020B0604030504040204" pitchFamily="34" charset="0"/>
              <a:ea typeface="Tahoma" panose="020B0604030504040204" pitchFamily="34" charset="0"/>
              <a:cs typeface="Tahoma" panose="020B0604030504040204" pitchFamily="34" charset="0"/>
            </a:endParaRPr>
          </a:p>
          <a:p>
            <a:pPr marL="12700">
              <a:lnSpc>
                <a:spcPct val="100000"/>
              </a:lnSpc>
            </a:pPr>
            <a:r>
              <a:rPr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General</a:t>
            </a:r>
            <a:r>
              <a:rPr sz="1100" b="1"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Manager:</a:t>
            </a:r>
            <a:r>
              <a:rPr sz="1100" b="1" spc="25" dirty="0">
                <a:solidFill>
                  <a:srgbClr val="231F20"/>
                </a:solidFill>
                <a:latin typeface="Tahoma" panose="020B0604030504040204" pitchFamily="34" charset="0"/>
                <a:ea typeface="Tahoma" panose="020B0604030504040204" pitchFamily="34" charset="0"/>
                <a:cs typeface="Tahoma" panose="020B0604030504040204" pitchFamily="34" charset="0"/>
              </a:rPr>
              <a:t> </a:t>
            </a:r>
            <a:endParaRPr lang="en-US" sz="1100" b="1" spc="25" dirty="0">
              <a:solidFill>
                <a:srgbClr val="231F20"/>
              </a:solidFill>
              <a:latin typeface="Tahoma" panose="020B0604030504040204" pitchFamily="34" charset="0"/>
              <a:ea typeface="Tahoma" panose="020B0604030504040204" pitchFamily="34" charset="0"/>
              <a:cs typeface="Tahoma" panose="020B0604030504040204" pitchFamily="34" charset="0"/>
            </a:endParaRPr>
          </a:p>
          <a:p>
            <a:pPr marL="12700">
              <a:lnSpc>
                <a:spcPct val="100000"/>
              </a:lnSpc>
            </a:pPr>
            <a:r>
              <a:rPr sz="1100" spc="40" dirty="0">
                <a:solidFill>
                  <a:srgbClr val="231F20"/>
                </a:solidFill>
                <a:latin typeface="Tahoma" panose="020B0604030504040204" pitchFamily="34" charset="0"/>
                <a:ea typeface="Tahoma" panose="020B0604030504040204" pitchFamily="34" charset="0"/>
                <a:cs typeface="Tahoma" panose="020B0604030504040204" pitchFamily="34" charset="0"/>
              </a:rPr>
              <a:t>Control</a:t>
            </a:r>
            <a:r>
              <a:rPr sz="1100" spc="12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40" dirty="0">
                <a:solidFill>
                  <a:srgbClr val="231F20"/>
                </a:solidFill>
                <a:latin typeface="Tahoma" panose="020B0604030504040204" pitchFamily="34" charset="0"/>
                <a:ea typeface="Tahoma" panose="020B0604030504040204" pitchFamily="34" charset="0"/>
                <a:cs typeface="Tahoma" panose="020B0604030504040204" pitchFamily="34" charset="0"/>
              </a:rPr>
              <a:t>the</a:t>
            </a:r>
            <a:r>
              <a:rPr sz="1100" spc="13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40" dirty="0">
                <a:solidFill>
                  <a:srgbClr val="231F20"/>
                </a:solidFill>
                <a:latin typeface="Tahoma" panose="020B0604030504040204" pitchFamily="34" charset="0"/>
                <a:ea typeface="Tahoma" panose="020B0604030504040204" pitchFamily="34" charset="0"/>
                <a:cs typeface="Tahoma" panose="020B0604030504040204" pitchFamily="34" charset="0"/>
              </a:rPr>
              <a:t>unlimited</a:t>
            </a:r>
            <a:r>
              <a:rPr sz="1100" spc="14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0" dirty="0">
                <a:solidFill>
                  <a:srgbClr val="231F20"/>
                </a:solidFill>
                <a:latin typeface="Tahoma" panose="020B0604030504040204" pitchFamily="34" charset="0"/>
                <a:ea typeface="Tahoma" panose="020B0604030504040204" pitchFamily="34" charset="0"/>
                <a:cs typeface="Tahoma" panose="020B0604030504040204" pitchFamily="34" charset="0"/>
              </a:rPr>
              <a:t>company</a:t>
            </a:r>
            <a:r>
              <a:rPr sz="1100" spc="15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40" dirty="0">
                <a:solidFill>
                  <a:srgbClr val="231F20"/>
                </a:solidFill>
                <a:latin typeface="Tahoma" panose="020B0604030504040204" pitchFamily="34" charset="0"/>
                <a:ea typeface="Tahoma" panose="020B0604030504040204" pitchFamily="34" charset="0"/>
                <a:cs typeface="Tahoma" panose="020B0604030504040204" pitchFamily="34" charset="0"/>
              </a:rPr>
              <a:t>with</a:t>
            </a:r>
            <a:r>
              <a:rPr sz="1100" spc="13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40" dirty="0">
                <a:solidFill>
                  <a:srgbClr val="231F20"/>
                </a:solidFill>
                <a:latin typeface="Tahoma" panose="020B0604030504040204" pitchFamily="34" charset="0"/>
                <a:ea typeface="Tahoma" panose="020B0604030504040204" pitchFamily="34" charset="0"/>
                <a:cs typeface="Tahoma" panose="020B0604030504040204" pitchFamily="34" charset="0"/>
              </a:rPr>
              <a:t>projects</a:t>
            </a:r>
            <a:r>
              <a:rPr sz="1100" spc="13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45" dirty="0">
                <a:solidFill>
                  <a:srgbClr val="231F20"/>
                </a:solidFill>
                <a:latin typeface="Tahoma" panose="020B0604030504040204" pitchFamily="34" charset="0"/>
                <a:ea typeface="Tahoma" panose="020B0604030504040204" pitchFamily="34" charset="0"/>
                <a:cs typeface="Tahoma" panose="020B0604030504040204" pitchFamily="34" charset="0"/>
              </a:rPr>
              <a:t>over</a:t>
            </a:r>
            <a:r>
              <a:rPr sz="1100" spc="114"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5" dirty="0">
                <a:solidFill>
                  <a:srgbClr val="231F20"/>
                </a:solidFill>
                <a:latin typeface="Tahoma" panose="020B0604030504040204" pitchFamily="34" charset="0"/>
                <a:ea typeface="Tahoma" panose="020B0604030504040204" pitchFamily="34" charset="0"/>
                <a:cs typeface="Tahoma" panose="020B0604030504040204" pitchFamily="34" charset="0"/>
              </a:rPr>
              <a:t>800</a:t>
            </a:r>
            <a:r>
              <a:rPr sz="1100" spc="13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40" dirty="0">
                <a:solidFill>
                  <a:srgbClr val="231F20"/>
                </a:solidFill>
                <a:latin typeface="Tahoma" panose="020B0604030504040204" pitchFamily="34" charset="0"/>
                <a:ea typeface="Tahoma" panose="020B0604030504040204" pitchFamily="34" charset="0"/>
                <a:cs typeface="Tahoma" panose="020B0604030504040204" pitchFamily="34" charset="0"/>
              </a:rPr>
              <a:t>Million/year</a:t>
            </a:r>
            <a:endParaRPr sz="1100" dirty="0">
              <a:latin typeface="Tahoma" panose="020B0604030504040204" pitchFamily="34" charset="0"/>
              <a:ea typeface="Tahoma" panose="020B0604030504040204" pitchFamily="34" charset="0"/>
              <a:cs typeface="Tahoma" panose="020B0604030504040204" pitchFamily="34" charset="0"/>
            </a:endParaRPr>
          </a:p>
          <a:p>
            <a:pPr marL="12700">
              <a:lnSpc>
                <a:spcPct val="100000"/>
              </a:lnSpc>
            </a:pPr>
            <a:endParaRPr lang="en-US" sz="1100" b="1" u="heavy" spc="40" dirty="0">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endParaRPr>
          </a:p>
          <a:p>
            <a:pPr marL="12700">
              <a:lnSpc>
                <a:spcPct val="100000"/>
              </a:lnSpc>
            </a:pPr>
            <a:r>
              <a:rPr sz="1100" b="1" spc="40" dirty="0">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rPr>
              <a:t>Sept.</a:t>
            </a:r>
            <a:r>
              <a:rPr sz="1100" b="1" spc="204" dirty="0">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rPr>
              <a:t> </a:t>
            </a:r>
            <a:r>
              <a:rPr sz="1100" b="1" spc="45" dirty="0">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rPr>
              <a:t>200</a:t>
            </a:r>
            <a:r>
              <a:rPr lang="en-US" sz="1100" b="1" spc="45" dirty="0">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rPr>
              <a:t>5</a:t>
            </a:r>
            <a:r>
              <a:rPr sz="1100" b="1" spc="215" dirty="0">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rPr>
              <a:t> </a:t>
            </a:r>
            <a:r>
              <a:rPr sz="1100" b="1" spc="40" dirty="0">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rPr>
              <a:t>–</a:t>
            </a:r>
            <a:r>
              <a:rPr sz="1100" b="1" spc="204" dirty="0">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rPr>
              <a:t> </a:t>
            </a:r>
            <a:r>
              <a:rPr sz="1100" b="1" spc="45" dirty="0">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rPr>
              <a:t>Oct.2016</a:t>
            </a:r>
            <a:endParaRPr sz="1100" dirty="0">
              <a:latin typeface="Tahoma" panose="020B0604030504040204" pitchFamily="34" charset="0"/>
              <a:ea typeface="Tahoma" panose="020B0604030504040204" pitchFamily="34" charset="0"/>
              <a:cs typeface="Tahoma" panose="020B0604030504040204" pitchFamily="34" charset="0"/>
            </a:endParaRPr>
          </a:p>
          <a:p>
            <a:pPr marL="12700">
              <a:lnSpc>
                <a:spcPct val="100000"/>
              </a:lnSpc>
            </a:pPr>
            <a:r>
              <a:rPr lang="en-US" sz="1100" b="1" spc="40" dirty="0">
                <a:solidFill>
                  <a:srgbClr val="231F20"/>
                </a:solidFill>
                <a:latin typeface="Tahoma" panose="020B0604030504040204" pitchFamily="34" charset="0"/>
                <a:ea typeface="Tahoma" panose="020B0604030504040204" pitchFamily="34" charset="0"/>
                <a:cs typeface="Tahoma" panose="020B0604030504040204" pitchFamily="34" charset="0"/>
              </a:rPr>
              <a:t>Piling Tech</a:t>
            </a:r>
            <a:r>
              <a:rPr sz="1100" b="1" spc="40" dirty="0">
                <a:solidFill>
                  <a:srgbClr val="231F20"/>
                </a:solidFill>
                <a:latin typeface="Tahoma" panose="020B0604030504040204" pitchFamily="34" charset="0"/>
                <a:ea typeface="Tahoma" panose="020B0604030504040204" pitchFamily="34" charset="0"/>
                <a:cs typeface="Tahoma" panose="020B0604030504040204" pitchFamily="34" charset="0"/>
              </a:rPr>
              <a:t>-Dubai,</a:t>
            </a:r>
            <a:r>
              <a:rPr sz="1100" b="1" spc="24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spc="65" dirty="0">
                <a:solidFill>
                  <a:srgbClr val="231F20"/>
                </a:solidFill>
                <a:latin typeface="Tahoma" panose="020B0604030504040204" pitchFamily="34" charset="0"/>
                <a:ea typeface="Tahoma" panose="020B0604030504040204" pitchFamily="34" charset="0"/>
                <a:cs typeface="Tahoma" panose="020B0604030504040204" pitchFamily="34" charset="0"/>
              </a:rPr>
              <a:t>UAE</a:t>
            </a:r>
            <a:endParaRPr sz="1100" dirty="0">
              <a:latin typeface="Tahoma" panose="020B0604030504040204" pitchFamily="34" charset="0"/>
              <a:ea typeface="Tahoma" panose="020B0604030504040204" pitchFamily="34" charset="0"/>
              <a:cs typeface="Tahoma" panose="020B0604030504040204" pitchFamily="34" charset="0"/>
            </a:endParaRPr>
          </a:p>
          <a:p>
            <a:pPr marL="12700" marR="64769">
              <a:lnSpc>
                <a:spcPct val="99300"/>
              </a:lnSpc>
            </a:pPr>
            <a:r>
              <a:rPr sz="1100" b="1" spc="45" dirty="0">
                <a:solidFill>
                  <a:srgbClr val="231F20"/>
                </a:solidFill>
                <a:latin typeface="Tahoma" panose="020B0604030504040204" pitchFamily="34" charset="0"/>
                <a:ea typeface="Tahoma" panose="020B0604030504040204" pitchFamily="34" charset="0"/>
                <a:cs typeface="Tahoma" panose="020B0604030504040204" pitchFamily="34" charset="0"/>
              </a:rPr>
              <a:t>Executive </a:t>
            </a:r>
            <a:r>
              <a:rPr sz="1100" b="1" spc="50" dirty="0">
                <a:solidFill>
                  <a:srgbClr val="231F20"/>
                </a:solidFill>
                <a:latin typeface="Tahoma" panose="020B0604030504040204" pitchFamily="34" charset="0"/>
                <a:ea typeface="Tahoma" panose="020B0604030504040204" pitchFamily="34" charset="0"/>
                <a:cs typeface="Tahoma" panose="020B0604030504040204" pitchFamily="34" charset="0"/>
              </a:rPr>
              <a:t>Manager:</a:t>
            </a:r>
            <a:r>
              <a:rPr sz="1100" b="1" spc="60" dirty="0">
                <a:solidFill>
                  <a:srgbClr val="231F20"/>
                </a:solidFill>
                <a:latin typeface="Tahoma" panose="020B0604030504040204" pitchFamily="34" charset="0"/>
                <a:ea typeface="Tahoma" panose="020B0604030504040204" pitchFamily="34" charset="0"/>
                <a:cs typeface="Tahoma" panose="020B0604030504040204" pitchFamily="34" charset="0"/>
              </a:rPr>
              <a:t> </a:t>
            </a:r>
            <a:endParaRPr lang="en-US" sz="1100" b="1" spc="60" dirty="0">
              <a:solidFill>
                <a:srgbClr val="231F20"/>
              </a:solidFill>
              <a:latin typeface="Tahoma" panose="020B0604030504040204" pitchFamily="34" charset="0"/>
              <a:ea typeface="Tahoma" panose="020B0604030504040204" pitchFamily="34" charset="0"/>
              <a:cs typeface="Tahoma" panose="020B0604030504040204" pitchFamily="34" charset="0"/>
            </a:endParaRPr>
          </a:p>
          <a:p>
            <a:pPr marL="12700" marR="64769">
              <a:lnSpc>
                <a:spcPct val="99300"/>
              </a:lnSpc>
            </a:pP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Plan,</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coordinate,</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supervise</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and</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oversee</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all</a:t>
            </a:r>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daily site</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 operations,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Monitor</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the </a:t>
            </a:r>
            <a:r>
              <a:rPr sz="1100" spc="-26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project using various</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reports,</a:t>
            </a:r>
            <a:r>
              <a:rPr sz="1100" spc="3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Hold</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meetings</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with</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the Consultant,</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Employer</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to</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ensure</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 that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the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Construction</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team</a:t>
            </a:r>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meet</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all</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the</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 required</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Progress,</a:t>
            </a:r>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Quality</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to</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proceed</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with</a:t>
            </a:r>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the</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work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stages.Also </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involve the </a:t>
            </a:r>
            <a:r>
              <a:rPr sz="1100" spc="20" dirty="0">
                <a:solidFill>
                  <a:srgbClr val="231F20"/>
                </a:solidFill>
                <a:latin typeface="Tahoma" panose="020B0604030504040204" pitchFamily="34" charset="0"/>
                <a:ea typeface="Tahoma" panose="020B0604030504040204" pitchFamily="34" charset="0"/>
                <a:cs typeface="Tahoma" panose="020B0604030504040204" pitchFamily="34" charset="0"/>
              </a:rPr>
              <a:t>end </a:t>
            </a:r>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users, operators, facility </a:t>
            </a:r>
            <a:r>
              <a:rPr sz="1100" spc="20" dirty="0">
                <a:solidFill>
                  <a:srgbClr val="231F20"/>
                </a:solidFill>
                <a:latin typeface="Tahoma" panose="020B0604030504040204" pitchFamily="34" charset="0"/>
                <a:ea typeface="Tahoma" panose="020B0604030504040204" pitchFamily="34" charset="0"/>
                <a:cs typeface="Tahoma" panose="020B0604030504040204" pitchFamily="34" charset="0"/>
              </a:rPr>
              <a:t>management, </a:t>
            </a:r>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etc in the earlystages </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of </a:t>
            </a:r>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the Progress to </a:t>
            </a:r>
            <a:r>
              <a:rPr sz="1100" spc="20" dirty="0">
                <a:solidFill>
                  <a:srgbClr val="231F20"/>
                </a:solidFill>
                <a:latin typeface="Tahoma" panose="020B0604030504040204" pitchFamily="34" charset="0"/>
                <a:ea typeface="Tahoma" panose="020B0604030504040204" pitchFamily="34" charset="0"/>
                <a:cs typeface="Tahoma" panose="020B0604030504040204" pitchFamily="34" charset="0"/>
              </a:rPr>
              <a:t> minimize</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20" dirty="0">
                <a:solidFill>
                  <a:srgbClr val="231F20"/>
                </a:solidFill>
                <a:latin typeface="Tahoma" panose="020B0604030504040204" pitchFamily="34" charset="0"/>
                <a:ea typeface="Tahoma" panose="020B0604030504040204" pitchFamily="34" charset="0"/>
                <a:cs typeface="Tahoma" panose="020B0604030504040204" pitchFamily="34" charset="0"/>
              </a:rPr>
              <a:t>changes</a:t>
            </a:r>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in</a:t>
            </a:r>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the</a:t>
            </a:r>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later</a:t>
            </a:r>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stages.</a:t>
            </a:r>
            <a:endParaRPr lang="en-US" sz="1100" spc="15" dirty="0">
              <a:solidFill>
                <a:srgbClr val="231F20"/>
              </a:solidFill>
              <a:latin typeface="Tahoma" panose="020B0604030504040204" pitchFamily="34" charset="0"/>
              <a:ea typeface="Tahoma" panose="020B0604030504040204" pitchFamily="34" charset="0"/>
              <a:cs typeface="Tahoma" panose="020B0604030504040204" pitchFamily="34" charset="0"/>
            </a:endParaRPr>
          </a:p>
          <a:p>
            <a:pPr marL="12700" marR="64769">
              <a:lnSpc>
                <a:spcPct val="99300"/>
              </a:lnSpc>
            </a:pPr>
            <a:endParaRPr lang="en-US" sz="1100" spc="15" dirty="0">
              <a:solidFill>
                <a:srgbClr val="231F20"/>
              </a:solidFill>
              <a:latin typeface="Tahoma" panose="020B0604030504040204" pitchFamily="34" charset="0"/>
              <a:ea typeface="Tahoma" panose="020B0604030504040204" pitchFamily="34" charset="0"/>
              <a:cs typeface="Tahoma" panose="020B0604030504040204" pitchFamily="34" charset="0"/>
            </a:endParaRPr>
          </a:p>
          <a:p>
            <a:pPr marL="12700" marR="64769">
              <a:lnSpc>
                <a:spcPct val="99300"/>
              </a:lnSpc>
            </a:pPr>
            <a:endParaRPr lang="en-US" sz="1100" spc="15" dirty="0">
              <a:solidFill>
                <a:srgbClr val="231F20"/>
              </a:solidFill>
              <a:latin typeface="Tahoma" panose="020B0604030504040204" pitchFamily="34" charset="0"/>
              <a:ea typeface="Tahoma" panose="020B0604030504040204" pitchFamily="34" charset="0"/>
              <a:cs typeface="Tahoma" panose="020B0604030504040204" pitchFamily="34" charset="0"/>
            </a:endParaRPr>
          </a:p>
          <a:p>
            <a:pPr marL="12700"/>
            <a:r>
              <a:rPr lang="en-US" sz="1100" b="1" spc="20" dirty="0">
                <a:solidFill>
                  <a:srgbClr val="231F20"/>
                </a:solidFill>
                <a:latin typeface="Tahoma" panose="020B0604030504040204" pitchFamily="34" charset="0"/>
                <a:ea typeface="Tahoma" panose="020B0604030504040204" pitchFamily="34" charset="0"/>
                <a:cs typeface="Tahoma" panose="020B0604030504040204" pitchFamily="34" charset="0"/>
              </a:rPr>
              <a:t>Jan</a:t>
            </a:r>
            <a:r>
              <a:rPr lang="en-US"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lang="en-US" sz="1100" b="1" spc="15" dirty="0">
                <a:solidFill>
                  <a:srgbClr val="231F20"/>
                </a:solidFill>
                <a:latin typeface="Tahoma" panose="020B0604030504040204" pitchFamily="34" charset="0"/>
                <a:ea typeface="Tahoma" panose="020B0604030504040204" pitchFamily="34" charset="0"/>
                <a:cs typeface="Tahoma" panose="020B0604030504040204" pitchFamily="34" charset="0"/>
              </a:rPr>
              <a:t>1998</a:t>
            </a:r>
            <a:r>
              <a:rPr lang="en-US" sz="1100" b="1" spc="2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lang="en-US" sz="1100" b="1" spc="160" dirty="0">
                <a:solidFill>
                  <a:srgbClr val="231F20"/>
                </a:solidFill>
                <a:latin typeface="Tahoma" panose="020B0604030504040204" pitchFamily="34" charset="0"/>
                <a:ea typeface="Tahoma" panose="020B0604030504040204" pitchFamily="34" charset="0"/>
                <a:cs typeface="Tahoma" panose="020B0604030504040204" pitchFamily="34" charset="0"/>
              </a:rPr>
              <a:t>–</a:t>
            </a:r>
            <a:r>
              <a:rPr lang="en-US" sz="1100" b="1" spc="-3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lang="en-US" sz="1100" b="1" spc="15" dirty="0">
                <a:solidFill>
                  <a:srgbClr val="231F20"/>
                </a:solidFill>
                <a:latin typeface="Tahoma" panose="020B0604030504040204" pitchFamily="34" charset="0"/>
                <a:ea typeface="Tahoma" panose="020B0604030504040204" pitchFamily="34" charset="0"/>
                <a:cs typeface="Tahoma" panose="020B0604030504040204" pitchFamily="34" charset="0"/>
              </a:rPr>
              <a:t>Aug.</a:t>
            </a:r>
            <a:r>
              <a:rPr lang="en-US" sz="1100" b="1"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lang="en-US" sz="1100" b="1" spc="20" dirty="0">
                <a:solidFill>
                  <a:srgbClr val="231F20"/>
                </a:solidFill>
                <a:latin typeface="Tahoma" panose="020B0604030504040204" pitchFamily="34" charset="0"/>
                <a:ea typeface="Tahoma" panose="020B0604030504040204" pitchFamily="34" charset="0"/>
                <a:cs typeface="Tahoma" panose="020B0604030504040204" pitchFamily="34" charset="0"/>
              </a:rPr>
              <a:t>2005</a:t>
            </a:r>
            <a:endParaRPr lang="en-US" sz="1100" dirty="0">
              <a:latin typeface="Tahoma" panose="020B0604030504040204" pitchFamily="34" charset="0"/>
              <a:ea typeface="Tahoma" panose="020B0604030504040204" pitchFamily="34" charset="0"/>
              <a:cs typeface="Tahoma" panose="020B0604030504040204" pitchFamily="34" charset="0"/>
            </a:endParaRPr>
          </a:p>
          <a:p>
            <a:pPr marL="12700"/>
            <a:r>
              <a:rPr lang="en-US" sz="1100" b="1" spc="15" dirty="0">
                <a:solidFill>
                  <a:srgbClr val="231F20"/>
                </a:solidFill>
                <a:latin typeface="Tahoma" panose="020B0604030504040204" pitchFamily="34" charset="0"/>
                <a:ea typeface="Tahoma" panose="020B0604030504040204" pitchFamily="34" charset="0"/>
                <a:cs typeface="Tahoma" panose="020B0604030504040204" pitchFamily="34" charset="0"/>
              </a:rPr>
              <a:t>National</a:t>
            </a:r>
            <a:r>
              <a:rPr lang="en-US" sz="1100" b="1" spc="24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lang="en-US" sz="1100" b="1" spc="20" dirty="0">
                <a:solidFill>
                  <a:srgbClr val="231F20"/>
                </a:solidFill>
                <a:latin typeface="Tahoma" panose="020B0604030504040204" pitchFamily="34" charset="0"/>
                <a:ea typeface="Tahoma" panose="020B0604030504040204" pitchFamily="34" charset="0"/>
                <a:cs typeface="Tahoma" panose="020B0604030504040204" pitchFamily="34" charset="0"/>
              </a:rPr>
              <a:t>Engineering</a:t>
            </a:r>
            <a:r>
              <a:rPr lang="en-US" sz="1100" b="1" spc="254"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lang="en-US" sz="1100" b="1" spc="20" dirty="0">
                <a:solidFill>
                  <a:srgbClr val="231F20"/>
                </a:solidFill>
                <a:latin typeface="Tahoma" panose="020B0604030504040204" pitchFamily="34" charset="0"/>
                <a:ea typeface="Tahoma" panose="020B0604030504040204" pitchFamily="34" charset="0"/>
                <a:cs typeface="Tahoma" panose="020B0604030504040204" pitchFamily="34" charset="0"/>
              </a:rPr>
              <a:t>Bureau</a:t>
            </a:r>
            <a:r>
              <a:rPr lang="en-US" sz="1100" b="1" spc="25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lang="en-US" sz="1100" b="1" spc="15" dirty="0">
                <a:solidFill>
                  <a:srgbClr val="231F20"/>
                </a:solidFill>
                <a:latin typeface="Tahoma" panose="020B0604030504040204" pitchFamily="34" charset="0"/>
                <a:ea typeface="Tahoma" panose="020B0604030504040204" pitchFamily="34" charset="0"/>
                <a:cs typeface="Tahoma" panose="020B0604030504040204" pitchFamily="34" charset="0"/>
              </a:rPr>
              <a:t>Consultant</a:t>
            </a:r>
            <a:r>
              <a:rPr lang="en-US" sz="1100" b="1" spc="26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lang="en-US" sz="1100" b="1" spc="15" dirty="0">
                <a:solidFill>
                  <a:srgbClr val="231F20"/>
                </a:solidFill>
                <a:latin typeface="Tahoma" panose="020B0604030504040204" pitchFamily="34" charset="0"/>
                <a:ea typeface="Tahoma" panose="020B0604030504040204" pitchFamily="34" charset="0"/>
                <a:cs typeface="Tahoma" panose="020B0604030504040204" pitchFamily="34" charset="0"/>
              </a:rPr>
              <a:t>(N.E.B),</a:t>
            </a:r>
            <a:r>
              <a:rPr lang="en-US" sz="1100" b="1" spc="25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lang="en-US" sz="1100" b="1" spc="20" dirty="0">
                <a:solidFill>
                  <a:srgbClr val="231F20"/>
                </a:solidFill>
                <a:latin typeface="Tahoma" panose="020B0604030504040204" pitchFamily="34" charset="0"/>
                <a:ea typeface="Tahoma" panose="020B0604030504040204" pitchFamily="34" charset="0"/>
                <a:cs typeface="Tahoma" panose="020B0604030504040204" pitchFamily="34" charset="0"/>
              </a:rPr>
              <a:t>Dubai,</a:t>
            </a:r>
            <a:r>
              <a:rPr lang="en-US" sz="1100" b="1" spc="24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lang="en-US" sz="1100" b="1" spc="15" dirty="0">
                <a:solidFill>
                  <a:srgbClr val="231F20"/>
                </a:solidFill>
                <a:latin typeface="Tahoma" panose="020B0604030504040204" pitchFamily="34" charset="0"/>
                <a:ea typeface="Tahoma" panose="020B0604030504040204" pitchFamily="34" charset="0"/>
                <a:cs typeface="Tahoma" panose="020B0604030504040204" pitchFamily="34" charset="0"/>
              </a:rPr>
              <a:t>U.A.E</a:t>
            </a:r>
            <a:endParaRPr lang="en-US" sz="1100" dirty="0">
              <a:latin typeface="Tahoma" panose="020B0604030504040204" pitchFamily="34" charset="0"/>
              <a:ea typeface="Tahoma" panose="020B0604030504040204" pitchFamily="34" charset="0"/>
              <a:cs typeface="Tahoma" panose="020B0604030504040204" pitchFamily="34" charset="0"/>
            </a:endParaRPr>
          </a:p>
          <a:p>
            <a:pPr marL="13335" marR="180975" indent="-1270"/>
            <a:r>
              <a:rPr lang="en-US" sz="1100" b="1" spc="15" dirty="0">
                <a:solidFill>
                  <a:srgbClr val="231F20"/>
                </a:solidFill>
                <a:latin typeface="Tahoma" panose="020B0604030504040204" pitchFamily="34" charset="0"/>
                <a:ea typeface="Tahoma" panose="020B0604030504040204" pitchFamily="34" charset="0"/>
                <a:cs typeface="Tahoma" panose="020B0604030504040204" pitchFamily="34" charset="0"/>
              </a:rPr>
              <a:t>Project</a:t>
            </a:r>
            <a:r>
              <a:rPr lang="en-US" sz="1100" b="1" spc="3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lang="en-US" sz="1100" b="1" spc="20" dirty="0">
                <a:solidFill>
                  <a:srgbClr val="231F20"/>
                </a:solidFill>
                <a:latin typeface="Tahoma" panose="020B0604030504040204" pitchFamily="34" charset="0"/>
                <a:ea typeface="Tahoma" panose="020B0604030504040204" pitchFamily="34" charset="0"/>
                <a:cs typeface="Tahoma" panose="020B0604030504040204" pitchFamily="34" charset="0"/>
              </a:rPr>
              <a:t>Manager:</a:t>
            </a:r>
            <a:r>
              <a:rPr lang="en-US" sz="1100" b="1" spc="35" dirty="0">
                <a:solidFill>
                  <a:srgbClr val="231F20"/>
                </a:solidFill>
                <a:latin typeface="Tahoma" panose="020B0604030504040204" pitchFamily="34" charset="0"/>
                <a:ea typeface="Tahoma" panose="020B0604030504040204" pitchFamily="34" charset="0"/>
                <a:cs typeface="Tahoma" panose="020B0604030504040204" pitchFamily="34" charset="0"/>
              </a:rPr>
              <a:t> </a:t>
            </a:r>
          </a:p>
          <a:p>
            <a:pPr marL="13335" marR="180975" indent="-1270"/>
            <a:r>
              <a:rPr lang="en-US" sz="1100" spc="20" dirty="0">
                <a:solidFill>
                  <a:srgbClr val="231F20"/>
                </a:solidFill>
                <a:latin typeface="Tahoma" panose="020B0604030504040204" pitchFamily="34" charset="0"/>
                <a:ea typeface="Tahoma" panose="020B0604030504040204" pitchFamily="34" charset="0"/>
                <a:cs typeface="Tahoma" panose="020B0604030504040204" pitchFamily="34" charset="0"/>
              </a:rPr>
              <a:t>Take</a:t>
            </a:r>
            <a:r>
              <a:rPr lang="en-US" sz="1100" spc="3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lang="en-US" sz="1100" spc="15" dirty="0">
                <a:solidFill>
                  <a:srgbClr val="231F20"/>
                </a:solidFill>
                <a:latin typeface="Tahoma" panose="020B0604030504040204" pitchFamily="34" charset="0"/>
                <a:ea typeface="Tahoma" panose="020B0604030504040204" pitchFamily="34" charset="0"/>
                <a:cs typeface="Tahoma" panose="020B0604030504040204" pitchFamily="34" charset="0"/>
              </a:rPr>
              <a:t>the</a:t>
            </a:r>
            <a:r>
              <a:rPr lang="en-US" sz="1100" spc="2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lang="en-US" sz="1100" spc="15" dirty="0">
                <a:solidFill>
                  <a:srgbClr val="231F20"/>
                </a:solidFill>
                <a:latin typeface="Tahoma" panose="020B0604030504040204" pitchFamily="34" charset="0"/>
                <a:ea typeface="Tahoma" panose="020B0604030504040204" pitchFamily="34" charset="0"/>
                <a:cs typeface="Tahoma" panose="020B0604030504040204" pitchFamily="34" charset="0"/>
              </a:rPr>
              <a:t>project</a:t>
            </a:r>
            <a:r>
              <a:rPr lang="en-US"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lang="en-US" sz="1100" spc="20" dirty="0">
                <a:solidFill>
                  <a:srgbClr val="231F20"/>
                </a:solidFill>
                <a:latin typeface="Tahoma" panose="020B0604030504040204" pitchFamily="34" charset="0"/>
                <a:ea typeface="Tahoma" panose="020B0604030504040204" pitchFamily="34" charset="0"/>
                <a:cs typeface="Tahoma" panose="020B0604030504040204" pitchFamily="34" charset="0"/>
              </a:rPr>
              <a:t>from</a:t>
            </a:r>
            <a:r>
              <a:rPr lang="en-US" sz="1100" spc="2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lang="en-US" sz="1100" spc="20" dirty="0">
                <a:solidFill>
                  <a:srgbClr val="231F20"/>
                </a:solidFill>
                <a:latin typeface="Tahoma" panose="020B0604030504040204" pitchFamily="34" charset="0"/>
                <a:ea typeface="Tahoma" panose="020B0604030504040204" pitchFamily="34" charset="0"/>
                <a:cs typeface="Tahoma" panose="020B0604030504040204" pitchFamily="34" charset="0"/>
              </a:rPr>
              <a:t>concept</a:t>
            </a:r>
            <a:r>
              <a:rPr lang="en-US"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lang="en-US" sz="1100" spc="15" dirty="0">
                <a:solidFill>
                  <a:srgbClr val="231F20"/>
                </a:solidFill>
                <a:latin typeface="Tahoma" panose="020B0604030504040204" pitchFamily="34" charset="0"/>
                <a:ea typeface="Tahoma" panose="020B0604030504040204" pitchFamily="34" charset="0"/>
                <a:cs typeface="Tahoma" panose="020B0604030504040204" pitchFamily="34" charset="0"/>
              </a:rPr>
              <a:t>stage to</a:t>
            </a:r>
            <a:r>
              <a:rPr lang="en-US" sz="1100" spc="20" dirty="0">
                <a:solidFill>
                  <a:srgbClr val="231F20"/>
                </a:solidFill>
                <a:latin typeface="Tahoma" panose="020B0604030504040204" pitchFamily="34" charset="0"/>
                <a:ea typeface="Tahoma" panose="020B0604030504040204" pitchFamily="34" charset="0"/>
                <a:cs typeface="Tahoma" panose="020B0604030504040204" pitchFamily="34" charset="0"/>
              </a:rPr>
              <a:t> completion,</a:t>
            </a:r>
            <a:r>
              <a:rPr lang="en-US" sz="1100" spc="15" dirty="0">
                <a:solidFill>
                  <a:srgbClr val="231F20"/>
                </a:solidFill>
                <a:latin typeface="Tahoma" panose="020B0604030504040204" pitchFamily="34" charset="0"/>
                <a:ea typeface="Tahoma" panose="020B0604030504040204" pitchFamily="34" charset="0"/>
                <a:cs typeface="Tahoma" panose="020B0604030504040204" pitchFamily="34" charset="0"/>
              </a:rPr>
              <a:t> identify suitable </a:t>
            </a:r>
            <a:r>
              <a:rPr lang="en-US" sz="1100" spc="2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lang="en-US" sz="1100" spc="15" dirty="0">
                <a:solidFill>
                  <a:srgbClr val="231F20"/>
                </a:solidFill>
                <a:latin typeface="Tahoma" panose="020B0604030504040204" pitchFamily="34" charset="0"/>
                <a:ea typeface="Tahoma" panose="020B0604030504040204" pitchFamily="34" charset="0"/>
                <a:cs typeface="Tahoma" panose="020B0604030504040204" pitchFamily="34" charset="0"/>
              </a:rPr>
              <a:t>partners to </a:t>
            </a:r>
            <a:r>
              <a:rPr lang="en-US" sz="1100" spc="20" dirty="0">
                <a:solidFill>
                  <a:srgbClr val="231F20"/>
                </a:solidFill>
                <a:latin typeface="Tahoma" panose="020B0604030504040204" pitchFamily="34" charset="0"/>
                <a:ea typeface="Tahoma" panose="020B0604030504040204" pitchFamily="34" charset="0"/>
                <a:cs typeface="Tahoma" panose="020B0604030504040204" pitchFamily="34" charset="0"/>
              </a:rPr>
              <a:t>implement </a:t>
            </a:r>
            <a:r>
              <a:rPr lang="en-US" sz="1100" spc="15" dirty="0">
                <a:solidFill>
                  <a:srgbClr val="231F20"/>
                </a:solidFill>
                <a:latin typeface="Tahoma" panose="020B0604030504040204" pitchFamily="34" charset="0"/>
                <a:ea typeface="Tahoma" panose="020B0604030504040204" pitchFamily="34" charset="0"/>
                <a:cs typeface="Tahoma" panose="020B0604030504040204" pitchFamily="34" charset="0"/>
              </a:rPr>
              <a:t>the </a:t>
            </a:r>
            <a:r>
              <a:rPr lang="en-US" sz="1100" spc="20" dirty="0">
                <a:solidFill>
                  <a:srgbClr val="231F20"/>
                </a:solidFill>
                <a:latin typeface="Tahoma" panose="020B0604030504040204" pitchFamily="34" charset="0"/>
                <a:ea typeface="Tahoma" panose="020B0604030504040204" pitchFamily="34" charset="0"/>
                <a:cs typeface="Tahoma" panose="020B0604030504040204" pitchFamily="34" charset="0"/>
              </a:rPr>
              <a:t>development </a:t>
            </a:r>
            <a:r>
              <a:rPr lang="en-US" sz="1100" spc="15" dirty="0">
                <a:solidFill>
                  <a:srgbClr val="231F20"/>
                </a:solidFill>
                <a:latin typeface="Tahoma" panose="020B0604030504040204" pitchFamily="34" charset="0"/>
                <a:ea typeface="Tahoma" panose="020B0604030504040204" pitchFamily="34" charset="0"/>
                <a:cs typeface="Tahoma" panose="020B0604030504040204" pitchFamily="34" charset="0"/>
              </a:rPr>
              <a:t>activities, ensure delivery </a:t>
            </a:r>
            <a:r>
              <a:rPr lang="en-US" sz="1100" spc="20" dirty="0">
                <a:solidFill>
                  <a:srgbClr val="231F20"/>
                </a:solidFill>
                <a:latin typeface="Tahoma" panose="020B0604030504040204" pitchFamily="34" charset="0"/>
                <a:ea typeface="Tahoma" panose="020B0604030504040204" pitchFamily="34" charset="0"/>
                <a:cs typeface="Tahoma" panose="020B0604030504040204" pitchFamily="34" charset="0"/>
              </a:rPr>
              <a:t>and</a:t>
            </a:r>
            <a:r>
              <a:rPr lang="en-US" sz="1100" spc="2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lang="en-US" sz="1100" spc="15" dirty="0">
                <a:solidFill>
                  <a:srgbClr val="231F20"/>
                </a:solidFill>
                <a:latin typeface="Tahoma" panose="020B0604030504040204" pitchFamily="34" charset="0"/>
                <a:ea typeface="Tahoma" panose="020B0604030504040204" pitchFamily="34" charset="0"/>
                <a:cs typeface="Tahoma" panose="020B0604030504040204" pitchFamily="34" charset="0"/>
              </a:rPr>
              <a:t>quality </a:t>
            </a:r>
            <a:r>
              <a:rPr lang="en-US" sz="1100" spc="10" dirty="0">
                <a:solidFill>
                  <a:srgbClr val="231F20"/>
                </a:solidFill>
                <a:latin typeface="Tahoma" panose="020B0604030504040204" pitchFamily="34" charset="0"/>
                <a:ea typeface="Tahoma" panose="020B0604030504040204" pitchFamily="34" charset="0"/>
                <a:cs typeface="Tahoma" panose="020B0604030504040204" pitchFamily="34" charset="0"/>
              </a:rPr>
              <a:t>of </a:t>
            </a:r>
            <a:r>
              <a:rPr lang="en-US" sz="1100" spc="15" dirty="0">
                <a:solidFill>
                  <a:srgbClr val="231F20"/>
                </a:solidFill>
                <a:latin typeface="Tahoma" panose="020B0604030504040204" pitchFamily="34" charset="0"/>
                <a:ea typeface="Tahoma" panose="020B0604030504040204" pitchFamily="34" charset="0"/>
                <a:cs typeface="Tahoma" panose="020B0604030504040204" pitchFamily="34" charset="0"/>
              </a:rPr>
              <a:t>the project, </a:t>
            </a:r>
            <a:r>
              <a:rPr lang="en-US" sz="1100" spc="-26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lang="en-US" sz="1100" spc="15" dirty="0">
                <a:solidFill>
                  <a:srgbClr val="57585A"/>
                </a:solidFill>
                <a:latin typeface="Tahoma" panose="020B0604030504040204" pitchFamily="34" charset="0"/>
                <a:ea typeface="Tahoma" panose="020B0604030504040204" pitchFamily="34" charset="0"/>
                <a:cs typeface="Tahoma" panose="020B0604030504040204" pitchFamily="34" charset="0"/>
              </a:rPr>
              <a:t>Plan, coordinate, supervise </a:t>
            </a:r>
            <a:r>
              <a:rPr lang="en-US" sz="1100" spc="20" dirty="0">
                <a:solidFill>
                  <a:srgbClr val="57585A"/>
                </a:solidFill>
                <a:latin typeface="Tahoma" panose="020B0604030504040204" pitchFamily="34" charset="0"/>
                <a:ea typeface="Tahoma" panose="020B0604030504040204" pitchFamily="34" charset="0"/>
                <a:cs typeface="Tahoma" panose="020B0604030504040204" pitchFamily="34" charset="0"/>
              </a:rPr>
              <a:t>and </a:t>
            </a:r>
            <a:r>
              <a:rPr lang="en-US" sz="1100" spc="15" dirty="0">
                <a:solidFill>
                  <a:srgbClr val="57585A"/>
                </a:solidFill>
                <a:latin typeface="Tahoma" panose="020B0604030504040204" pitchFamily="34" charset="0"/>
                <a:ea typeface="Tahoma" panose="020B0604030504040204" pitchFamily="34" charset="0"/>
                <a:cs typeface="Tahoma" panose="020B0604030504040204" pitchFamily="34" charset="0"/>
              </a:rPr>
              <a:t>oversee all daily </a:t>
            </a:r>
            <a:r>
              <a:rPr lang="en-US" sz="1100" spc="10" dirty="0">
                <a:solidFill>
                  <a:srgbClr val="57585A"/>
                </a:solidFill>
                <a:latin typeface="Tahoma" panose="020B0604030504040204" pitchFamily="34" charset="0"/>
                <a:ea typeface="Tahoma" panose="020B0604030504040204" pitchFamily="34" charset="0"/>
                <a:cs typeface="Tahoma" panose="020B0604030504040204" pitchFamily="34" charset="0"/>
              </a:rPr>
              <a:t>site </a:t>
            </a:r>
            <a:r>
              <a:rPr lang="en-US" sz="1100" spc="15" dirty="0">
                <a:solidFill>
                  <a:srgbClr val="57585A"/>
                </a:solidFill>
                <a:latin typeface="Tahoma" panose="020B0604030504040204" pitchFamily="34" charset="0"/>
                <a:ea typeface="Tahoma" panose="020B0604030504040204" pitchFamily="34" charset="0"/>
                <a:cs typeface="Tahoma" panose="020B0604030504040204" pitchFamily="34" charset="0"/>
              </a:rPr>
              <a:t>operations, </a:t>
            </a:r>
            <a:r>
              <a:rPr lang="en-US" sz="1100" spc="20" dirty="0" err="1">
                <a:solidFill>
                  <a:srgbClr val="57585A"/>
                </a:solidFill>
                <a:latin typeface="Tahoma" panose="020B0604030504040204" pitchFamily="34" charset="0"/>
                <a:ea typeface="Tahoma" panose="020B0604030504040204" pitchFamily="34" charset="0"/>
                <a:cs typeface="Tahoma" panose="020B0604030504040204" pitchFamily="34" charset="0"/>
              </a:rPr>
              <a:t>Monitorthe</a:t>
            </a:r>
            <a:r>
              <a:rPr lang="en-US" sz="1100" spc="20" dirty="0">
                <a:solidFill>
                  <a:srgbClr val="57585A"/>
                </a:solidFill>
                <a:latin typeface="Tahoma" panose="020B0604030504040204" pitchFamily="34" charset="0"/>
                <a:ea typeface="Tahoma" panose="020B0604030504040204" pitchFamily="34" charset="0"/>
                <a:cs typeface="Tahoma" panose="020B0604030504040204" pitchFamily="34" charset="0"/>
              </a:rPr>
              <a:t> </a:t>
            </a:r>
            <a:r>
              <a:rPr lang="en-US" sz="1100" spc="15" dirty="0">
                <a:solidFill>
                  <a:srgbClr val="57585A"/>
                </a:solidFill>
                <a:latin typeface="Tahoma" panose="020B0604030504040204" pitchFamily="34" charset="0"/>
                <a:ea typeface="Tahoma" panose="020B0604030504040204" pitchFamily="34" charset="0"/>
                <a:cs typeface="Tahoma" panose="020B0604030504040204" pitchFamily="34" charset="0"/>
              </a:rPr>
              <a:t>project using </a:t>
            </a:r>
            <a:r>
              <a:rPr lang="en-US" sz="1100" spc="20" dirty="0">
                <a:solidFill>
                  <a:srgbClr val="57585A"/>
                </a:solidFill>
                <a:latin typeface="Tahoma" panose="020B0604030504040204" pitchFamily="34" charset="0"/>
                <a:ea typeface="Tahoma" panose="020B0604030504040204" pitchFamily="34" charset="0"/>
                <a:cs typeface="Tahoma" panose="020B0604030504040204" pitchFamily="34" charset="0"/>
              </a:rPr>
              <a:t> </a:t>
            </a:r>
            <a:r>
              <a:rPr lang="en-US" sz="1100" spc="15" dirty="0">
                <a:solidFill>
                  <a:srgbClr val="57585A"/>
                </a:solidFill>
                <a:latin typeface="Tahoma" panose="020B0604030504040204" pitchFamily="34" charset="0"/>
                <a:ea typeface="Tahoma" panose="020B0604030504040204" pitchFamily="34" charset="0"/>
                <a:cs typeface="Tahoma" panose="020B0604030504040204" pitchFamily="34" charset="0"/>
              </a:rPr>
              <a:t>various</a:t>
            </a:r>
            <a:r>
              <a:rPr lang="en-US" sz="1100" spc="-10" dirty="0">
                <a:solidFill>
                  <a:srgbClr val="57585A"/>
                </a:solidFill>
                <a:latin typeface="Tahoma" panose="020B0604030504040204" pitchFamily="34" charset="0"/>
                <a:ea typeface="Tahoma" panose="020B0604030504040204" pitchFamily="34" charset="0"/>
                <a:cs typeface="Tahoma" panose="020B0604030504040204" pitchFamily="34" charset="0"/>
              </a:rPr>
              <a:t> </a:t>
            </a:r>
            <a:r>
              <a:rPr lang="en-US" sz="1100" spc="15" dirty="0">
                <a:solidFill>
                  <a:srgbClr val="57585A"/>
                </a:solidFill>
                <a:latin typeface="Tahoma" panose="020B0604030504040204" pitchFamily="34" charset="0"/>
                <a:ea typeface="Tahoma" panose="020B0604030504040204" pitchFamily="34" charset="0"/>
                <a:cs typeface="Tahoma" panose="020B0604030504040204" pitchFamily="34" charset="0"/>
              </a:rPr>
              <a:t>reports,</a:t>
            </a:r>
            <a:r>
              <a:rPr lang="en-US" sz="1100" spc="5" dirty="0">
                <a:solidFill>
                  <a:srgbClr val="57585A"/>
                </a:solidFill>
                <a:latin typeface="Tahoma" panose="020B0604030504040204" pitchFamily="34" charset="0"/>
                <a:ea typeface="Tahoma" panose="020B0604030504040204" pitchFamily="34" charset="0"/>
                <a:cs typeface="Tahoma" panose="020B0604030504040204" pitchFamily="34" charset="0"/>
              </a:rPr>
              <a:t> </a:t>
            </a:r>
            <a:r>
              <a:rPr lang="en-US" sz="1100" spc="20" dirty="0">
                <a:solidFill>
                  <a:srgbClr val="57585A"/>
                </a:solidFill>
                <a:latin typeface="Tahoma" panose="020B0604030504040204" pitchFamily="34" charset="0"/>
                <a:ea typeface="Tahoma" panose="020B0604030504040204" pitchFamily="34" charset="0"/>
                <a:cs typeface="Tahoma" panose="020B0604030504040204" pitchFamily="34" charset="0"/>
              </a:rPr>
              <a:t>award</a:t>
            </a:r>
            <a:r>
              <a:rPr lang="en-US" sz="1100" spc="-10" dirty="0">
                <a:solidFill>
                  <a:srgbClr val="57585A"/>
                </a:solidFill>
                <a:latin typeface="Tahoma" panose="020B0604030504040204" pitchFamily="34" charset="0"/>
                <a:ea typeface="Tahoma" panose="020B0604030504040204" pitchFamily="34" charset="0"/>
                <a:cs typeface="Tahoma" panose="020B0604030504040204" pitchFamily="34" charset="0"/>
              </a:rPr>
              <a:t> </a:t>
            </a:r>
            <a:r>
              <a:rPr lang="en-US" sz="1100" spc="10" dirty="0">
                <a:solidFill>
                  <a:srgbClr val="57585A"/>
                </a:solidFill>
                <a:latin typeface="Tahoma" panose="020B0604030504040204" pitchFamily="34" charset="0"/>
                <a:ea typeface="Tahoma" panose="020B0604030504040204" pitchFamily="34" charset="0"/>
                <a:cs typeface="Tahoma" panose="020B0604030504040204" pitchFamily="34" charset="0"/>
              </a:rPr>
              <a:t>of</a:t>
            </a:r>
            <a:r>
              <a:rPr lang="en-US" sz="1100" spc="-10" dirty="0">
                <a:solidFill>
                  <a:srgbClr val="57585A"/>
                </a:solidFill>
                <a:latin typeface="Tahoma" panose="020B0604030504040204" pitchFamily="34" charset="0"/>
                <a:ea typeface="Tahoma" panose="020B0604030504040204" pitchFamily="34" charset="0"/>
                <a:cs typeface="Tahoma" panose="020B0604030504040204" pitchFamily="34" charset="0"/>
              </a:rPr>
              <a:t> </a:t>
            </a:r>
            <a:r>
              <a:rPr lang="en-US" sz="1100" spc="15" dirty="0">
                <a:solidFill>
                  <a:srgbClr val="57585A"/>
                </a:solidFill>
                <a:latin typeface="Tahoma" panose="020B0604030504040204" pitchFamily="34" charset="0"/>
                <a:ea typeface="Tahoma" panose="020B0604030504040204" pitchFamily="34" charset="0"/>
                <a:cs typeface="Tahoma" panose="020B0604030504040204" pitchFamily="34" charset="0"/>
              </a:rPr>
              <a:t>contracts,</a:t>
            </a:r>
            <a:endParaRPr lang="en-US" sz="1100" dirty="0">
              <a:latin typeface="Tahoma" panose="020B0604030504040204" pitchFamily="34" charset="0"/>
              <a:ea typeface="Tahoma" panose="020B0604030504040204" pitchFamily="34" charset="0"/>
              <a:cs typeface="Tahoma" panose="020B0604030504040204" pitchFamily="34" charset="0"/>
            </a:endParaRPr>
          </a:p>
          <a:p>
            <a:endParaRPr lang="en-US" sz="1100" dirty="0">
              <a:latin typeface="Tahoma" panose="020B0604030504040204" pitchFamily="34" charset="0"/>
              <a:ea typeface="Tahoma" panose="020B0604030504040204" pitchFamily="34" charset="0"/>
              <a:cs typeface="Tahoma" panose="020B0604030504040204" pitchFamily="34" charset="0"/>
            </a:endParaRPr>
          </a:p>
          <a:p>
            <a:pPr marL="12700" marR="64769">
              <a:lnSpc>
                <a:spcPct val="99300"/>
              </a:lnSpc>
            </a:pPr>
            <a:endParaRPr lang="en-US" sz="1100" spc="15" dirty="0">
              <a:solidFill>
                <a:srgbClr val="231F20"/>
              </a:solidFill>
              <a:latin typeface="Tahoma" panose="020B0604030504040204" pitchFamily="34" charset="0"/>
              <a:ea typeface="Tahoma" panose="020B0604030504040204" pitchFamily="34" charset="0"/>
              <a:cs typeface="Tahoma" panose="020B0604030504040204" pitchFamily="34" charset="0"/>
            </a:endParaRPr>
          </a:p>
          <a:p>
            <a:pPr marL="12700" marR="64769">
              <a:lnSpc>
                <a:spcPct val="99300"/>
              </a:lnSpc>
            </a:pPr>
            <a:endParaRPr lang="en-US" sz="1100" spc="15" dirty="0">
              <a:solidFill>
                <a:srgbClr val="231F20"/>
              </a:solidFill>
              <a:latin typeface="Tahoma" panose="020B0604030504040204" pitchFamily="34" charset="0"/>
              <a:ea typeface="Tahoma" panose="020B0604030504040204" pitchFamily="34" charset="0"/>
              <a:cs typeface="Tahoma" panose="020B0604030504040204" pitchFamily="34" charset="0"/>
            </a:endParaRPr>
          </a:p>
          <a:p>
            <a:pPr marL="12700" marR="64769">
              <a:lnSpc>
                <a:spcPct val="99300"/>
              </a:lnSpc>
            </a:pPr>
            <a:endParaRPr lang="en-US" sz="1100" spc="15" dirty="0">
              <a:solidFill>
                <a:srgbClr val="231F20"/>
              </a:solidFill>
              <a:latin typeface="Tahoma" panose="020B0604030504040204" pitchFamily="34" charset="0"/>
              <a:ea typeface="Tahoma" panose="020B0604030504040204" pitchFamily="34" charset="0"/>
              <a:cs typeface="Tahoma" panose="020B0604030504040204" pitchFamily="34" charset="0"/>
            </a:endParaRPr>
          </a:p>
          <a:p>
            <a:pPr marL="12700" marR="64769">
              <a:lnSpc>
                <a:spcPct val="99300"/>
              </a:lnSpc>
            </a:pPr>
            <a:endParaRPr lang="en-US" sz="1100" spc="15" dirty="0">
              <a:solidFill>
                <a:srgbClr val="231F20"/>
              </a:solidFill>
              <a:latin typeface="Tahoma" panose="020B0604030504040204" pitchFamily="34" charset="0"/>
              <a:ea typeface="Tahoma" panose="020B0604030504040204" pitchFamily="34" charset="0"/>
              <a:cs typeface="Tahoma" panose="020B0604030504040204" pitchFamily="34" charset="0"/>
            </a:endParaRPr>
          </a:p>
          <a:p>
            <a:pPr marL="12700" marR="64769">
              <a:lnSpc>
                <a:spcPct val="99300"/>
              </a:lnSpc>
            </a:pPr>
            <a:endParaRPr lang="en-US" sz="1100" spc="15" dirty="0">
              <a:solidFill>
                <a:srgbClr val="231F20"/>
              </a:solidFill>
              <a:latin typeface="Tahoma" panose="020B0604030504040204" pitchFamily="34" charset="0"/>
              <a:ea typeface="Tahoma" panose="020B0604030504040204" pitchFamily="34" charset="0"/>
              <a:cs typeface="Tahoma" panose="020B0604030504040204" pitchFamily="34" charset="0"/>
            </a:endParaRPr>
          </a:p>
          <a:p>
            <a:pPr marL="12700" marR="64769">
              <a:lnSpc>
                <a:spcPct val="99300"/>
              </a:lnSpc>
            </a:pPr>
            <a:endParaRPr lang="en-US" sz="1100" spc="15" dirty="0">
              <a:solidFill>
                <a:srgbClr val="231F20"/>
              </a:solidFill>
              <a:latin typeface="Tahoma" panose="020B0604030504040204" pitchFamily="34" charset="0"/>
              <a:ea typeface="Tahoma" panose="020B0604030504040204" pitchFamily="34" charset="0"/>
              <a:cs typeface="Tahoma" panose="020B0604030504040204" pitchFamily="34" charset="0"/>
            </a:endParaRPr>
          </a:p>
          <a:p>
            <a:pPr marL="12700" marR="64769">
              <a:lnSpc>
                <a:spcPct val="99300"/>
              </a:lnSpc>
            </a:pPr>
            <a:endParaRPr lang="en-US" sz="1100" spc="15" dirty="0">
              <a:solidFill>
                <a:srgbClr val="231F20"/>
              </a:solidFill>
              <a:latin typeface="Tahoma" panose="020B0604030504040204" pitchFamily="34" charset="0"/>
              <a:ea typeface="Tahoma" panose="020B0604030504040204" pitchFamily="34" charset="0"/>
              <a:cs typeface="Tahoma" panose="020B0604030504040204" pitchFamily="34" charset="0"/>
            </a:endParaRPr>
          </a:p>
          <a:p>
            <a:pPr marL="12700" marR="64769">
              <a:lnSpc>
                <a:spcPct val="99300"/>
              </a:lnSpc>
            </a:pPr>
            <a:endParaRPr lang="en-US" sz="1100" spc="15" dirty="0">
              <a:solidFill>
                <a:srgbClr val="231F20"/>
              </a:solidFill>
              <a:latin typeface="Tahoma" panose="020B0604030504040204" pitchFamily="34" charset="0"/>
              <a:ea typeface="Tahoma" panose="020B0604030504040204" pitchFamily="34" charset="0"/>
              <a:cs typeface="Tahoma" panose="020B0604030504040204" pitchFamily="34" charset="0"/>
            </a:endParaRPr>
          </a:p>
          <a:p>
            <a:pPr marL="12700" marR="64769">
              <a:lnSpc>
                <a:spcPct val="99300"/>
              </a:lnSpc>
            </a:pPr>
            <a:endParaRPr lang="en-US" sz="1100" spc="15" dirty="0">
              <a:solidFill>
                <a:srgbClr val="231F20"/>
              </a:solidFill>
              <a:latin typeface="Tahoma" panose="020B0604030504040204" pitchFamily="34" charset="0"/>
              <a:ea typeface="Tahoma" panose="020B0604030504040204" pitchFamily="34" charset="0"/>
              <a:cs typeface="Tahoma" panose="020B0604030504040204" pitchFamily="34" charset="0"/>
            </a:endParaRPr>
          </a:p>
          <a:p>
            <a:pPr marL="12700" marR="64769">
              <a:lnSpc>
                <a:spcPct val="99300"/>
              </a:lnSpc>
            </a:pPr>
            <a:endParaRPr lang="en-US" sz="1100" spc="15" dirty="0">
              <a:solidFill>
                <a:srgbClr val="231F20"/>
              </a:solidFill>
              <a:latin typeface="Tahoma" panose="020B0604030504040204" pitchFamily="34" charset="0"/>
              <a:ea typeface="Tahoma" panose="020B0604030504040204" pitchFamily="34" charset="0"/>
              <a:cs typeface="Tahoma" panose="020B0604030504040204" pitchFamily="34" charset="0"/>
            </a:endParaRPr>
          </a:p>
          <a:p>
            <a:pPr marL="12700" marR="64769">
              <a:lnSpc>
                <a:spcPct val="99300"/>
              </a:lnSpc>
            </a:pPr>
            <a:endParaRPr lang="en-US" sz="1100" spc="15" dirty="0">
              <a:solidFill>
                <a:srgbClr val="231F20"/>
              </a:solidFill>
              <a:latin typeface="Tahoma" panose="020B0604030504040204" pitchFamily="34" charset="0"/>
              <a:ea typeface="Tahoma" panose="020B0604030504040204" pitchFamily="34" charset="0"/>
              <a:cs typeface="Tahoma" panose="020B0604030504040204" pitchFamily="34" charset="0"/>
            </a:endParaRPr>
          </a:p>
          <a:p>
            <a:pPr marL="12700" marR="64769">
              <a:lnSpc>
                <a:spcPct val="99300"/>
              </a:lnSpc>
            </a:pPr>
            <a:endParaRPr lang="en-US" sz="1100" spc="15" dirty="0">
              <a:solidFill>
                <a:srgbClr val="231F20"/>
              </a:solidFill>
              <a:latin typeface="Tahoma" panose="020B0604030504040204" pitchFamily="34" charset="0"/>
              <a:ea typeface="Tahoma" panose="020B0604030504040204" pitchFamily="34" charset="0"/>
              <a:cs typeface="Tahoma" panose="020B0604030504040204" pitchFamily="34" charset="0"/>
            </a:endParaRPr>
          </a:p>
          <a:p>
            <a:pPr marL="12700" marR="64769">
              <a:lnSpc>
                <a:spcPct val="99300"/>
              </a:lnSpc>
            </a:pPr>
            <a:endParaRPr sz="1100" dirty="0">
              <a:latin typeface="Tahoma" panose="020B0604030504040204" pitchFamily="34" charset="0"/>
              <a:ea typeface="Tahoma" panose="020B0604030504040204" pitchFamily="34" charset="0"/>
              <a:cs typeface="Tahoma" panose="020B0604030504040204" pitchFamily="34" charset="0"/>
            </a:endParaRPr>
          </a:p>
          <a:p>
            <a:pPr marL="12700">
              <a:lnSpc>
                <a:spcPct val="100000"/>
              </a:lnSpc>
            </a:pPr>
            <a:endParaRPr lang="en-US" sz="1100" b="1" spc="45" dirty="0">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endParaRPr>
          </a:p>
        </p:txBody>
      </p:sp>
      <p:sp>
        <p:nvSpPr>
          <p:cNvPr id="25" name="object 6">
            <a:extLst>
              <a:ext uri="{FF2B5EF4-FFF2-40B4-BE49-F238E27FC236}">
                <a16:creationId xmlns:a16="http://schemas.microsoft.com/office/drawing/2014/main" id="{70A93DF7-164E-49EF-9AA2-C8DF3225A252}"/>
              </a:ext>
            </a:extLst>
          </p:cNvPr>
          <p:cNvSpPr txBox="1"/>
          <p:nvPr/>
        </p:nvSpPr>
        <p:spPr>
          <a:xfrm>
            <a:off x="883822" y="1202095"/>
            <a:ext cx="5761354" cy="258404"/>
          </a:xfrm>
          <a:prstGeom prst="rect">
            <a:avLst/>
          </a:prstGeom>
        </p:spPr>
        <p:txBody>
          <a:bodyPr vert="horz" wrap="square" lIns="0" tIns="12065" rIns="0" bIns="0" rtlCol="0">
            <a:spAutoFit/>
          </a:bodyPr>
          <a:lstStyle/>
          <a:p>
            <a:pPr marL="12700" algn="ctr">
              <a:lnSpc>
                <a:spcPct val="100000"/>
              </a:lnSpc>
              <a:spcBef>
                <a:spcPts val="95"/>
              </a:spcBef>
              <a:tabLst>
                <a:tab pos="1012825" algn="l"/>
                <a:tab pos="2086610" algn="l"/>
                <a:tab pos="4045585" algn="l"/>
              </a:tabLst>
            </a:pPr>
            <a:r>
              <a:rPr lang="en-US" sz="1600" b="1" u="sng" dirty="0">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rPr>
              <a:t>Mamdouh </a:t>
            </a:r>
            <a:r>
              <a:rPr lang="en-US" sz="1600" b="1" u="sng" dirty="0" err="1">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rPr>
              <a:t>Tawfic</a:t>
            </a:r>
            <a:r>
              <a:rPr lang="en-US" sz="1600" b="1" u="sng" dirty="0">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rPr>
              <a:t> Hanna</a:t>
            </a:r>
          </a:p>
        </p:txBody>
      </p:sp>
      <p:sp>
        <p:nvSpPr>
          <p:cNvPr id="26" name="TextBox 25">
            <a:extLst>
              <a:ext uri="{FF2B5EF4-FFF2-40B4-BE49-F238E27FC236}">
                <a16:creationId xmlns:a16="http://schemas.microsoft.com/office/drawing/2014/main" id="{30E2AAEF-2EC1-4713-8BB7-64D4CC1279B7}"/>
              </a:ext>
            </a:extLst>
          </p:cNvPr>
          <p:cNvSpPr txBox="1"/>
          <p:nvPr/>
        </p:nvSpPr>
        <p:spPr>
          <a:xfrm>
            <a:off x="44450" y="279348"/>
            <a:ext cx="2209800" cy="707886"/>
          </a:xfrm>
          <a:prstGeom prst="rect">
            <a:avLst/>
          </a:prstGeom>
          <a:noFill/>
        </p:spPr>
        <p:txBody>
          <a:bodyPr wrap="square">
            <a:spAutoFit/>
          </a:bodyPr>
          <a:lstStyle/>
          <a:p>
            <a:pPr algn="ctr"/>
            <a:r>
              <a:rPr lang="en-US" sz="2000" b="1" spc="-5" dirty="0">
                <a:solidFill>
                  <a:schemeClr val="bg1"/>
                </a:solidFill>
                <a:latin typeface="Tahoma" panose="020B0604030504040204" pitchFamily="34" charset="0"/>
                <a:ea typeface="Tahoma" panose="020B0604030504040204" pitchFamily="34" charset="0"/>
                <a:cs typeface="Tahoma" panose="020B0604030504040204" pitchFamily="34" charset="0"/>
              </a:rPr>
              <a:t>PROJECTS DIRECTOR</a:t>
            </a:r>
            <a:endParaRPr lang="en-US" sz="2000" b="1" dirty="0">
              <a:solidFill>
                <a:schemeClr val="bg1"/>
              </a:solidFill>
            </a:endParaRPr>
          </a:p>
        </p:txBody>
      </p:sp>
    </p:spTree>
    <p:extLst>
      <p:ext uri="{BB962C8B-B14F-4D97-AF65-F5344CB8AC3E}">
        <p14:creationId xmlns:p14="http://schemas.microsoft.com/office/powerpoint/2010/main" val="34785428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6">
            <a:extLst>
              <a:ext uri="{FF2B5EF4-FFF2-40B4-BE49-F238E27FC236}">
                <a16:creationId xmlns:a16="http://schemas.microsoft.com/office/drawing/2014/main" id="{1D58523A-2F56-48CF-A2FF-2E4E0675E62A}"/>
              </a:ext>
            </a:extLst>
          </p:cNvPr>
          <p:cNvSpPr txBox="1"/>
          <p:nvPr/>
        </p:nvSpPr>
        <p:spPr>
          <a:xfrm>
            <a:off x="901437" y="2338025"/>
            <a:ext cx="5581015" cy="2721258"/>
          </a:xfrm>
          <a:prstGeom prst="rect">
            <a:avLst/>
          </a:prstGeom>
        </p:spPr>
        <p:txBody>
          <a:bodyPr vert="horz" wrap="square" lIns="0" tIns="12700" rIns="0" bIns="0" rtlCol="0">
            <a:spAutoFit/>
          </a:bodyPr>
          <a:lstStyle/>
          <a:p>
            <a:pPr marL="12700"/>
            <a:endParaRPr lang="en-US" sz="1100" b="1" spc="60" dirty="0">
              <a:solidFill>
                <a:srgbClr val="231F20"/>
              </a:solidFill>
              <a:latin typeface="Tahoma" panose="020B0604030504040204" pitchFamily="34" charset="0"/>
              <a:ea typeface="Tahoma" panose="020B0604030504040204" pitchFamily="34" charset="0"/>
              <a:cs typeface="Tahoma" panose="020B0604030504040204" pitchFamily="34" charset="0"/>
            </a:endParaRPr>
          </a:p>
          <a:p>
            <a:pPr marL="12700"/>
            <a:r>
              <a:rPr sz="1100" b="1" spc="60" dirty="0">
                <a:solidFill>
                  <a:srgbClr val="231F20"/>
                </a:solidFill>
                <a:latin typeface="Tahoma" panose="020B0604030504040204" pitchFamily="34" charset="0"/>
                <a:ea typeface="Tahoma" panose="020B0604030504040204" pitchFamily="34" charset="0"/>
                <a:cs typeface="Tahoma" panose="020B0604030504040204" pitchFamily="34" charset="0"/>
              </a:rPr>
              <a:t>May</a:t>
            </a:r>
            <a:r>
              <a:rPr sz="1100" b="1" spc="2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spc="45" dirty="0">
                <a:solidFill>
                  <a:srgbClr val="231F20"/>
                </a:solidFill>
                <a:latin typeface="Tahoma" panose="020B0604030504040204" pitchFamily="34" charset="0"/>
                <a:ea typeface="Tahoma" panose="020B0604030504040204" pitchFamily="34" charset="0"/>
                <a:cs typeface="Tahoma" panose="020B0604030504040204" pitchFamily="34" charset="0"/>
              </a:rPr>
              <a:t>199</a:t>
            </a:r>
            <a:r>
              <a:rPr lang="en-US" sz="1100" b="1" spc="45" dirty="0">
                <a:solidFill>
                  <a:srgbClr val="231F20"/>
                </a:solidFill>
                <a:latin typeface="Tahoma" panose="020B0604030504040204" pitchFamily="34" charset="0"/>
                <a:ea typeface="Tahoma" panose="020B0604030504040204" pitchFamily="34" charset="0"/>
                <a:cs typeface="Tahoma" panose="020B0604030504040204" pitchFamily="34" charset="0"/>
              </a:rPr>
              <a:t>3</a:t>
            </a:r>
            <a:r>
              <a:rPr sz="1100" b="1" spc="3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spc="75" dirty="0">
                <a:solidFill>
                  <a:srgbClr val="231F20"/>
                </a:solidFill>
                <a:latin typeface="Tahoma" panose="020B0604030504040204" pitchFamily="34" charset="0"/>
                <a:ea typeface="Tahoma" panose="020B0604030504040204" pitchFamily="34" charset="0"/>
                <a:cs typeface="Tahoma" panose="020B0604030504040204" pitchFamily="34" charset="0"/>
              </a:rPr>
              <a:t>–Dec.</a:t>
            </a:r>
            <a:r>
              <a:rPr sz="1100" b="1" spc="2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lang="en-US" sz="1100" b="1" spc="45" dirty="0">
                <a:solidFill>
                  <a:srgbClr val="231F20"/>
                </a:solidFill>
                <a:latin typeface="Tahoma" panose="020B0604030504040204" pitchFamily="34" charset="0"/>
                <a:ea typeface="Tahoma" panose="020B0604030504040204" pitchFamily="34" charset="0"/>
                <a:cs typeface="Tahoma" panose="020B0604030504040204" pitchFamily="34" charset="0"/>
              </a:rPr>
              <a:t>1998</a:t>
            </a:r>
            <a:endParaRPr sz="1100" dirty="0">
              <a:latin typeface="Tahoma" panose="020B0604030504040204" pitchFamily="34" charset="0"/>
              <a:ea typeface="Tahoma" panose="020B0604030504040204" pitchFamily="34" charset="0"/>
              <a:cs typeface="Tahoma" panose="020B0604030504040204" pitchFamily="34" charset="0"/>
            </a:endParaRPr>
          </a:p>
          <a:p>
            <a:pPr marL="12700"/>
            <a:r>
              <a:rPr sz="1100" b="1" spc="60" dirty="0">
                <a:solidFill>
                  <a:srgbClr val="231F20"/>
                </a:solidFill>
                <a:latin typeface="Tahoma" panose="020B0604030504040204" pitchFamily="34" charset="0"/>
                <a:ea typeface="Tahoma" panose="020B0604030504040204" pitchFamily="34" charset="0"/>
                <a:cs typeface="Tahoma" panose="020B0604030504040204" pitchFamily="34" charset="0"/>
              </a:rPr>
              <a:t>Ahmad</a:t>
            </a:r>
            <a:r>
              <a:rPr sz="1100" b="1" spc="3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spc="45" dirty="0">
                <a:solidFill>
                  <a:srgbClr val="231F20"/>
                </a:solidFill>
                <a:latin typeface="Tahoma" panose="020B0604030504040204" pitchFamily="34" charset="0"/>
                <a:ea typeface="Tahoma" panose="020B0604030504040204" pitchFamily="34" charset="0"/>
                <a:cs typeface="Tahoma" panose="020B0604030504040204" pitchFamily="34" charset="0"/>
              </a:rPr>
              <a:t>Bin</a:t>
            </a:r>
            <a:r>
              <a:rPr sz="1100" b="1" spc="3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spc="50" dirty="0">
                <a:solidFill>
                  <a:srgbClr val="231F20"/>
                </a:solidFill>
                <a:latin typeface="Tahoma" panose="020B0604030504040204" pitchFamily="34" charset="0"/>
                <a:ea typeface="Tahoma" panose="020B0604030504040204" pitchFamily="34" charset="0"/>
                <a:cs typeface="Tahoma" panose="020B0604030504040204" pitchFamily="34" charset="0"/>
              </a:rPr>
              <a:t>Dasmal</a:t>
            </a:r>
            <a:r>
              <a:rPr sz="1100" b="1" spc="3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spc="45" dirty="0">
                <a:solidFill>
                  <a:srgbClr val="231F20"/>
                </a:solidFill>
                <a:latin typeface="Tahoma" panose="020B0604030504040204" pitchFamily="34" charset="0"/>
                <a:ea typeface="Tahoma" panose="020B0604030504040204" pitchFamily="34" charset="0"/>
                <a:cs typeface="Tahoma" panose="020B0604030504040204" pitchFamily="34" charset="0"/>
              </a:rPr>
              <a:t>Cont.</a:t>
            </a:r>
            <a:r>
              <a:rPr sz="1100" b="1" spc="3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spc="40" dirty="0">
                <a:solidFill>
                  <a:srgbClr val="231F20"/>
                </a:solidFill>
                <a:latin typeface="Tahoma" panose="020B0604030504040204" pitchFamily="34" charset="0"/>
                <a:ea typeface="Tahoma" panose="020B0604030504040204" pitchFamily="34" charset="0"/>
                <a:cs typeface="Tahoma" panose="020B0604030504040204" pitchFamily="34" charset="0"/>
              </a:rPr>
              <a:t>Co.</a:t>
            </a:r>
            <a:r>
              <a:rPr sz="1100" b="1" spc="9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spc="40" dirty="0">
                <a:solidFill>
                  <a:srgbClr val="231F20"/>
                </a:solidFill>
                <a:latin typeface="Tahoma" panose="020B0604030504040204" pitchFamily="34" charset="0"/>
                <a:ea typeface="Tahoma" panose="020B0604030504040204" pitchFamily="34" charset="0"/>
                <a:cs typeface="Tahoma" panose="020B0604030504040204" pitchFamily="34" charset="0"/>
              </a:rPr>
              <a:t>Dubai,</a:t>
            </a:r>
            <a:r>
              <a:rPr sz="1100" b="1" spc="3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spc="50" dirty="0">
                <a:solidFill>
                  <a:srgbClr val="231F20"/>
                </a:solidFill>
                <a:latin typeface="Tahoma" panose="020B0604030504040204" pitchFamily="34" charset="0"/>
                <a:ea typeface="Tahoma" panose="020B0604030504040204" pitchFamily="34" charset="0"/>
                <a:cs typeface="Tahoma" panose="020B0604030504040204" pitchFamily="34" charset="0"/>
              </a:rPr>
              <a:t>U.A.E</a:t>
            </a:r>
            <a:endParaRPr sz="1100" dirty="0">
              <a:latin typeface="Tahoma" panose="020B0604030504040204" pitchFamily="34" charset="0"/>
              <a:ea typeface="Tahoma" panose="020B0604030504040204" pitchFamily="34" charset="0"/>
              <a:cs typeface="Tahoma" panose="020B0604030504040204" pitchFamily="34" charset="0"/>
            </a:endParaRPr>
          </a:p>
          <a:p>
            <a:pPr marL="13970" marR="5080" indent="-1270"/>
            <a:r>
              <a:rPr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Project Manager: </a:t>
            </a:r>
            <a:endParaRPr lang="en-US" sz="1100" b="1" spc="-5" dirty="0">
              <a:solidFill>
                <a:srgbClr val="231F20"/>
              </a:solidFill>
              <a:latin typeface="Tahoma" panose="020B0604030504040204" pitchFamily="34" charset="0"/>
              <a:ea typeface="Tahoma" panose="020B0604030504040204" pitchFamily="34" charset="0"/>
              <a:cs typeface="Tahoma" panose="020B0604030504040204" pitchFamily="34" charset="0"/>
            </a:endParaRPr>
          </a:p>
          <a:p>
            <a:pPr marL="13970" marR="5080" indent="-1270"/>
            <a:r>
              <a:rPr sz="1100" spc="20" dirty="0">
                <a:solidFill>
                  <a:srgbClr val="231F20"/>
                </a:solidFill>
                <a:latin typeface="Tahoma" panose="020B0604030504040204" pitchFamily="34" charset="0"/>
                <a:ea typeface="Tahoma" panose="020B0604030504040204" pitchFamily="34" charset="0"/>
                <a:cs typeface="Tahoma" panose="020B0604030504040204" pitchFamily="34" charset="0"/>
              </a:rPr>
              <a:t>Preparing </a:t>
            </a:r>
            <a:r>
              <a:rPr sz="1100" spc="25" dirty="0">
                <a:solidFill>
                  <a:srgbClr val="231F20"/>
                </a:solidFill>
                <a:latin typeface="Tahoma" panose="020B0604030504040204" pitchFamily="34" charset="0"/>
                <a:ea typeface="Tahoma" panose="020B0604030504040204" pitchFamily="34" charset="0"/>
                <a:cs typeface="Tahoma" panose="020B0604030504040204" pitchFamily="34" charset="0"/>
              </a:rPr>
              <a:t>and overseeing </a:t>
            </a:r>
            <a:r>
              <a:rPr sz="1100" spc="20" dirty="0">
                <a:solidFill>
                  <a:srgbClr val="231F20"/>
                </a:solidFill>
                <a:latin typeface="Tahoma" panose="020B0604030504040204" pitchFamily="34" charset="0"/>
                <a:ea typeface="Tahoma" panose="020B0604030504040204" pitchFamily="34" charset="0"/>
                <a:cs typeface="Tahoma" panose="020B0604030504040204" pitchFamily="34" charset="0"/>
              </a:rPr>
              <a:t>capital projects. Obtaining tender </a:t>
            </a:r>
            <a:r>
              <a:rPr sz="1100" spc="2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20" dirty="0">
                <a:solidFill>
                  <a:srgbClr val="231F20"/>
                </a:solidFill>
                <a:latin typeface="Tahoma" panose="020B0604030504040204" pitchFamily="34" charset="0"/>
                <a:ea typeface="Tahoma" panose="020B0604030504040204" pitchFamily="34" charset="0"/>
                <a:cs typeface="Tahoma" panose="020B0604030504040204" pitchFamily="34" charset="0"/>
              </a:rPr>
              <a:t>documents, price negations </a:t>
            </a:r>
            <a:r>
              <a:rPr sz="1100" spc="25" dirty="0">
                <a:solidFill>
                  <a:srgbClr val="231F20"/>
                </a:solidFill>
                <a:latin typeface="Tahoma" panose="020B0604030504040204" pitchFamily="34" charset="0"/>
                <a:ea typeface="Tahoma" panose="020B0604030504040204" pitchFamily="34" charset="0"/>
                <a:cs typeface="Tahoma" panose="020B0604030504040204" pitchFamily="34" charset="0"/>
              </a:rPr>
              <a:t>with </a:t>
            </a:r>
            <a:r>
              <a:rPr sz="1100" spc="20" dirty="0">
                <a:solidFill>
                  <a:srgbClr val="231F20"/>
                </a:solidFill>
                <a:latin typeface="Tahoma" panose="020B0604030504040204" pitchFamily="34" charset="0"/>
                <a:ea typeface="Tahoma" panose="020B0604030504040204" pitchFamily="34" charset="0"/>
                <a:cs typeface="Tahoma" panose="020B0604030504040204" pitchFamily="34" charset="0"/>
              </a:rPr>
              <a:t>subcontractors. Coordinates </a:t>
            </a:r>
            <a:r>
              <a:rPr sz="1100" spc="25" dirty="0">
                <a:solidFill>
                  <a:srgbClr val="231F20"/>
                </a:solidFill>
                <a:latin typeface="Tahoma" panose="020B0604030504040204" pitchFamily="34" charset="0"/>
                <a:ea typeface="Tahoma" panose="020B0604030504040204" pitchFamily="34" charset="0"/>
                <a:cs typeface="Tahoma" panose="020B0604030504040204" pitchFamily="34" charset="0"/>
              </a:rPr>
              <a:t>and works </a:t>
            </a:r>
            <a:r>
              <a:rPr sz="1100" spc="20" dirty="0">
                <a:solidFill>
                  <a:srgbClr val="231F20"/>
                </a:solidFill>
                <a:latin typeface="Tahoma" panose="020B0604030504040204" pitchFamily="34" charset="0"/>
                <a:ea typeface="Tahoma" panose="020B0604030504040204" pitchFamily="34" charset="0"/>
                <a:cs typeface="Tahoma" panose="020B0604030504040204" pitchFamily="34" charset="0"/>
              </a:rPr>
              <a:t>in </a:t>
            </a:r>
            <a:r>
              <a:rPr sz="1100" spc="25" dirty="0">
                <a:solidFill>
                  <a:srgbClr val="231F20"/>
                </a:solidFill>
                <a:latin typeface="Tahoma" panose="020B0604030504040204" pitchFamily="34" charset="0"/>
                <a:ea typeface="Tahoma" panose="020B0604030504040204" pitchFamily="34" charset="0"/>
                <a:cs typeface="Tahoma" panose="020B0604030504040204" pitchFamily="34" charset="0"/>
              </a:rPr>
              <a:t>conjunction </a:t>
            </a:r>
            <a:r>
              <a:rPr sz="1100" spc="-28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20" dirty="0">
                <a:solidFill>
                  <a:srgbClr val="231F20"/>
                </a:solidFill>
                <a:latin typeface="Tahoma" panose="020B0604030504040204" pitchFamily="34" charset="0"/>
                <a:ea typeface="Tahoma" panose="020B0604030504040204" pitchFamily="34" charset="0"/>
                <a:cs typeface="Tahoma" panose="020B0604030504040204" pitchFamily="34" charset="0"/>
              </a:rPr>
              <a:t>with consulting </a:t>
            </a:r>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engineers </a:t>
            </a:r>
            <a:r>
              <a:rPr sz="1100" spc="20" dirty="0">
                <a:solidFill>
                  <a:srgbClr val="231F20"/>
                </a:solidFill>
                <a:latin typeface="Tahoma" panose="020B0604030504040204" pitchFamily="34" charset="0"/>
                <a:ea typeface="Tahoma" panose="020B0604030504040204" pitchFamily="34" charset="0"/>
                <a:cs typeface="Tahoma" panose="020B0604030504040204" pitchFamily="34" charset="0"/>
              </a:rPr>
              <a:t>during the </a:t>
            </a:r>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construction </a:t>
            </a:r>
            <a:r>
              <a:rPr sz="1100" spc="20" dirty="0">
                <a:solidFill>
                  <a:srgbClr val="231F20"/>
                </a:solidFill>
                <a:latin typeface="Tahoma" panose="020B0604030504040204" pitchFamily="34" charset="0"/>
                <a:ea typeface="Tahoma" panose="020B0604030504040204" pitchFamily="34" charset="0"/>
                <a:cs typeface="Tahoma" panose="020B0604030504040204" pitchFamily="34" charset="0"/>
              </a:rPr>
              <a:t>phase of major projects. Evaluate </a:t>
            </a:r>
            <a:r>
              <a:rPr sz="1100" spc="2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20" dirty="0">
                <a:solidFill>
                  <a:srgbClr val="231F20"/>
                </a:solidFill>
                <a:latin typeface="Tahoma" panose="020B0604030504040204" pitchFamily="34" charset="0"/>
                <a:ea typeface="Tahoma" panose="020B0604030504040204" pitchFamily="34" charset="0"/>
                <a:cs typeface="Tahoma" panose="020B0604030504040204" pitchFamily="34" charset="0"/>
              </a:rPr>
              <a:t>development</a:t>
            </a:r>
            <a:r>
              <a:rPr sz="1100" spc="-2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20" dirty="0">
                <a:solidFill>
                  <a:srgbClr val="231F20"/>
                </a:solidFill>
                <a:latin typeface="Tahoma" panose="020B0604030504040204" pitchFamily="34" charset="0"/>
                <a:ea typeface="Tahoma" panose="020B0604030504040204" pitchFamily="34" charset="0"/>
                <a:cs typeface="Tahoma" panose="020B0604030504040204" pitchFamily="34" charset="0"/>
              </a:rPr>
              <a:t>of</a:t>
            </a:r>
            <a:r>
              <a:rPr sz="1100" spc="-3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20" dirty="0">
                <a:solidFill>
                  <a:srgbClr val="231F20"/>
                </a:solidFill>
                <a:latin typeface="Tahoma" panose="020B0604030504040204" pitchFamily="34" charset="0"/>
                <a:ea typeface="Tahoma" panose="020B0604030504040204" pitchFamily="34" charset="0"/>
                <a:cs typeface="Tahoma" panose="020B0604030504040204" pitchFamily="34" charset="0"/>
              </a:rPr>
              <a:t>project</a:t>
            </a:r>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20" dirty="0">
                <a:solidFill>
                  <a:srgbClr val="231F20"/>
                </a:solidFill>
                <a:latin typeface="Tahoma" panose="020B0604030504040204" pitchFamily="34" charset="0"/>
                <a:ea typeface="Tahoma" panose="020B0604030504040204" pitchFamily="34" charset="0"/>
                <a:cs typeface="Tahoma" panose="020B0604030504040204" pitchFamily="34" charset="0"/>
              </a:rPr>
              <a:t>scope</a:t>
            </a:r>
            <a:r>
              <a:rPr sz="1100" spc="-2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25" dirty="0">
                <a:solidFill>
                  <a:srgbClr val="231F20"/>
                </a:solidFill>
                <a:latin typeface="Tahoma" panose="020B0604030504040204" pitchFamily="34" charset="0"/>
                <a:ea typeface="Tahoma" panose="020B0604030504040204" pitchFamily="34" charset="0"/>
                <a:cs typeface="Tahoma" panose="020B0604030504040204" pitchFamily="34" charset="0"/>
              </a:rPr>
              <a:t>and</a:t>
            </a:r>
            <a:r>
              <a:rPr sz="1100" spc="-4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20" dirty="0">
                <a:solidFill>
                  <a:srgbClr val="231F20"/>
                </a:solidFill>
                <a:latin typeface="Tahoma" panose="020B0604030504040204" pitchFamily="34" charset="0"/>
                <a:ea typeface="Tahoma" panose="020B0604030504040204" pitchFamily="34" charset="0"/>
                <a:cs typeface="Tahoma" panose="020B0604030504040204" pitchFamily="34" charset="0"/>
              </a:rPr>
              <a:t>budget,</a:t>
            </a:r>
            <a:r>
              <a:rPr sz="1100" spc="-3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25" dirty="0">
                <a:solidFill>
                  <a:srgbClr val="231F20"/>
                </a:solidFill>
                <a:latin typeface="Tahoma" panose="020B0604030504040204" pitchFamily="34" charset="0"/>
                <a:ea typeface="Tahoma" panose="020B0604030504040204" pitchFamily="34" charset="0"/>
                <a:cs typeface="Tahoma" panose="020B0604030504040204" pitchFamily="34" charset="0"/>
              </a:rPr>
              <a:t>monitoring</a:t>
            </a:r>
            <a:r>
              <a:rPr sz="1100" spc="-3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20" dirty="0">
                <a:solidFill>
                  <a:srgbClr val="231F20"/>
                </a:solidFill>
                <a:latin typeface="Tahoma" panose="020B0604030504040204" pitchFamily="34" charset="0"/>
                <a:ea typeface="Tahoma" panose="020B0604030504040204" pitchFamily="34" charset="0"/>
                <a:cs typeface="Tahoma" panose="020B0604030504040204" pitchFamily="34" charset="0"/>
              </a:rPr>
              <a:t>targets</a:t>
            </a:r>
            <a:r>
              <a:rPr sz="1100" spc="-3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30" dirty="0">
                <a:solidFill>
                  <a:srgbClr val="231F20"/>
                </a:solidFill>
                <a:latin typeface="Tahoma" panose="020B0604030504040204" pitchFamily="34" charset="0"/>
                <a:ea typeface="Tahoma" panose="020B0604030504040204" pitchFamily="34" charset="0"/>
                <a:cs typeface="Tahoma" panose="020B0604030504040204" pitchFamily="34" charset="0"/>
              </a:rPr>
              <a:t>and</a:t>
            </a:r>
            <a:r>
              <a:rPr sz="1100" spc="-4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25" dirty="0">
                <a:solidFill>
                  <a:srgbClr val="231F20"/>
                </a:solidFill>
                <a:latin typeface="Tahoma" panose="020B0604030504040204" pitchFamily="34" charset="0"/>
                <a:ea typeface="Tahoma" panose="020B0604030504040204" pitchFamily="34" charset="0"/>
                <a:cs typeface="Tahoma" panose="020B0604030504040204" pitchFamily="34" charset="0"/>
              </a:rPr>
              <a:t>program</a:t>
            </a:r>
            <a:r>
              <a:rPr sz="1100" spc="-2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20" dirty="0">
                <a:solidFill>
                  <a:srgbClr val="231F20"/>
                </a:solidFill>
                <a:latin typeface="Tahoma" panose="020B0604030504040204" pitchFamily="34" charset="0"/>
                <a:ea typeface="Tahoma" panose="020B0604030504040204" pitchFamily="34" charset="0"/>
                <a:cs typeface="Tahoma" panose="020B0604030504040204" pitchFamily="34" charset="0"/>
              </a:rPr>
              <a:t>ofwork.</a:t>
            </a:r>
            <a:endParaRPr sz="1100" dirty="0">
              <a:latin typeface="Tahoma" panose="020B0604030504040204" pitchFamily="34" charset="0"/>
              <a:ea typeface="Tahoma" panose="020B0604030504040204" pitchFamily="34" charset="0"/>
              <a:cs typeface="Tahoma" panose="020B0604030504040204" pitchFamily="34" charset="0"/>
            </a:endParaRPr>
          </a:p>
          <a:p>
            <a:endParaRPr lang="en-US" sz="1100" dirty="0">
              <a:latin typeface="Tahoma" panose="020B0604030504040204" pitchFamily="34" charset="0"/>
              <a:ea typeface="Tahoma" panose="020B0604030504040204" pitchFamily="34" charset="0"/>
              <a:cs typeface="Tahoma" panose="020B0604030504040204" pitchFamily="34" charset="0"/>
            </a:endParaRPr>
          </a:p>
          <a:p>
            <a:endParaRPr sz="1100" dirty="0">
              <a:latin typeface="Tahoma" panose="020B0604030504040204" pitchFamily="34" charset="0"/>
              <a:ea typeface="Tahoma" panose="020B0604030504040204" pitchFamily="34" charset="0"/>
              <a:cs typeface="Tahoma" panose="020B0604030504040204" pitchFamily="34" charset="0"/>
            </a:endParaRPr>
          </a:p>
          <a:p>
            <a:pPr marL="12700"/>
            <a:r>
              <a:rPr sz="1100" b="1" dirty="0">
                <a:solidFill>
                  <a:srgbClr val="231F20"/>
                </a:solidFill>
                <a:latin typeface="Tahoma" panose="020B0604030504040204" pitchFamily="34" charset="0"/>
                <a:ea typeface="Tahoma" panose="020B0604030504040204" pitchFamily="34" charset="0"/>
                <a:cs typeface="Tahoma" panose="020B0604030504040204" pitchFamily="34" charset="0"/>
              </a:rPr>
              <a:t>June</a:t>
            </a:r>
            <a:r>
              <a:rPr sz="1100" b="1" spc="-1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dirty="0">
                <a:solidFill>
                  <a:srgbClr val="231F20"/>
                </a:solidFill>
                <a:latin typeface="Tahoma" panose="020B0604030504040204" pitchFamily="34" charset="0"/>
                <a:ea typeface="Tahoma" panose="020B0604030504040204" pitchFamily="34" charset="0"/>
                <a:cs typeface="Tahoma" panose="020B0604030504040204" pitchFamily="34" charset="0"/>
              </a:rPr>
              <a:t>19</a:t>
            </a:r>
            <a:r>
              <a:rPr lang="en-US" sz="1100" b="1" dirty="0">
                <a:solidFill>
                  <a:srgbClr val="231F20"/>
                </a:solidFill>
                <a:latin typeface="Tahoma" panose="020B0604030504040204" pitchFamily="34" charset="0"/>
                <a:ea typeface="Tahoma" panose="020B0604030504040204" pitchFamily="34" charset="0"/>
                <a:cs typeface="Tahoma" panose="020B0604030504040204" pitchFamily="34" charset="0"/>
              </a:rPr>
              <a:t>86</a:t>
            </a:r>
            <a:r>
              <a:rPr sz="1100" b="1" spc="-1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spc="145" dirty="0">
                <a:solidFill>
                  <a:srgbClr val="231F20"/>
                </a:solidFill>
                <a:latin typeface="Tahoma" panose="020B0604030504040204" pitchFamily="34" charset="0"/>
                <a:ea typeface="Tahoma" panose="020B0604030504040204" pitchFamily="34" charset="0"/>
                <a:cs typeface="Tahoma" panose="020B0604030504040204" pitchFamily="34" charset="0"/>
              </a:rPr>
              <a:t>–</a:t>
            </a:r>
            <a:r>
              <a:rPr sz="1100" b="1" spc="-8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April</a:t>
            </a:r>
            <a:r>
              <a:rPr sz="1100" b="1"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dirty="0">
                <a:solidFill>
                  <a:srgbClr val="231F20"/>
                </a:solidFill>
                <a:latin typeface="Tahoma" panose="020B0604030504040204" pitchFamily="34" charset="0"/>
                <a:ea typeface="Tahoma" panose="020B0604030504040204" pitchFamily="34" charset="0"/>
                <a:cs typeface="Tahoma" panose="020B0604030504040204" pitchFamily="34" charset="0"/>
              </a:rPr>
              <a:t>199</a:t>
            </a:r>
            <a:r>
              <a:rPr lang="en-US" sz="1100" b="1" dirty="0">
                <a:solidFill>
                  <a:srgbClr val="231F20"/>
                </a:solidFill>
                <a:latin typeface="Tahoma" panose="020B0604030504040204" pitchFamily="34" charset="0"/>
                <a:ea typeface="Tahoma" panose="020B0604030504040204" pitchFamily="34" charset="0"/>
                <a:cs typeface="Tahoma" panose="020B0604030504040204" pitchFamily="34" charset="0"/>
              </a:rPr>
              <a:t>3</a:t>
            </a:r>
            <a:endParaRPr sz="1100" dirty="0">
              <a:latin typeface="Tahoma" panose="020B0604030504040204" pitchFamily="34" charset="0"/>
              <a:ea typeface="Tahoma" panose="020B0604030504040204" pitchFamily="34" charset="0"/>
              <a:cs typeface="Tahoma" panose="020B0604030504040204" pitchFamily="34" charset="0"/>
            </a:endParaRPr>
          </a:p>
          <a:p>
            <a:pPr marL="12700"/>
            <a:r>
              <a:rPr sz="1100" b="1" spc="40" dirty="0">
                <a:solidFill>
                  <a:srgbClr val="231F20"/>
                </a:solidFill>
                <a:latin typeface="Tahoma" panose="020B0604030504040204" pitchFamily="34" charset="0"/>
                <a:ea typeface="Tahoma" panose="020B0604030504040204" pitchFamily="34" charset="0"/>
                <a:cs typeface="Tahoma" panose="020B0604030504040204" pitchFamily="34" charset="0"/>
              </a:rPr>
              <a:t>Sector</a:t>
            </a:r>
            <a:r>
              <a:rPr sz="1100" b="1" spc="229"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spc="45" dirty="0">
                <a:solidFill>
                  <a:srgbClr val="231F20"/>
                </a:solidFill>
                <a:latin typeface="Tahoma" panose="020B0604030504040204" pitchFamily="34" charset="0"/>
                <a:ea typeface="Tahoma" panose="020B0604030504040204" pitchFamily="34" charset="0"/>
                <a:cs typeface="Tahoma" panose="020B0604030504040204" pitchFamily="34" charset="0"/>
              </a:rPr>
              <a:t>Engineer-</a:t>
            </a:r>
            <a:r>
              <a:rPr sz="1100" b="1" spc="25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spc="45" dirty="0">
                <a:solidFill>
                  <a:srgbClr val="231F20"/>
                </a:solidFill>
                <a:latin typeface="Tahoma" panose="020B0604030504040204" pitchFamily="34" charset="0"/>
                <a:ea typeface="Tahoma" panose="020B0604030504040204" pitchFamily="34" charset="0"/>
                <a:cs typeface="Tahoma" panose="020B0604030504040204" pitchFamily="34" charset="0"/>
              </a:rPr>
              <a:t>Al-Selex</a:t>
            </a:r>
            <a:r>
              <a:rPr sz="1100" b="1" spc="25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spc="45" dirty="0">
                <a:solidFill>
                  <a:srgbClr val="231F20"/>
                </a:solidFill>
                <a:latin typeface="Tahoma" panose="020B0604030504040204" pitchFamily="34" charset="0"/>
                <a:ea typeface="Tahoma" panose="020B0604030504040204" pitchFamily="34" charset="0"/>
                <a:cs typeface="Tahoma" panose="020B0604030504040204" pitchFamily="34" charset="0"/>
              </a:rPr>
              <a:t>Contracting</a:t>
            </a:r>
            <a:r>
              <a:rPr sz="1100" b="1" spc="26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spc="40" dirty="0">
                <a:solidFill>
                  <a:srgbClr val="231F20"/>
                </a:solidFill>
                <a:latin typeface="Tahoma" panose="020B0604030504040204" pitchFamily="34" charset="0"/>
                <a:ea typeface="Tahoma" panose="020B0604030504040204" pitchFamily="34" charset="0"/>
                <a:cs typeface="Tahoma" panose="020B0604030504040204" pitchFamily="34" charset="0"/>
              </a:rPr>
              <a:t>Co.</a:t>
            </a:r>
            <a:r>
              <a:rPr sz="1100" b="1" spc="24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spc="19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spc="55" dirty="0">
                <a:solidFill>
                  <a:srgbClr val="231F20"/>
                </a:solidFill>
                <a:latin typeface="Tahoma" panose="020B0604030504040204" pitchFamily="34" charset="0"/>
                <a:ea typeface="Tahoma" panose="020B0604030504040204" pitchFamily="34" charset="0"/>
                <a:cs typeface="Tahoma" panose="020B0604030504040204" pitchFamily="34" charset="0"/>
              </a:rPr>
              <a:t>Abu</a:t>
            </a:r>
            <a:r>
              <a:rPr sz="1100" b="1" spc="254"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spc="45" dirty="0">
                <a:solidFill>
                  <a:srgbClr val="231F20"/>
                </a:solidFill>
                <a:latin typeface="Tahoma" panose="020B0604030504040204" pitchFamily="34" charset="0"/>
                <a:ea typeface="Tahoma" panose="020B0604030504040204" pitchFamily="34" charset="0"/>
                <a:cs typeface="Tahoma" panose="020B0604030504040204" pitchFamily="34" charset="0"/>
              </a:rPr>
              <a:t>Dhabi,</a:t>
            </a:r>
            <a:r>
              <a:rPr sz="1100" b="1" spc="50" dirty="0">
                <a:solidFill>
                  <a:srgbClr val="231F20"/>
                </a:solidFill>
                <a:latin typeface="Tahoma" panose="020B0604030504040204" pitchFamily="34" charset="0"/>
                <a:ea typeface="Tahoma" panose="020B0604030504040204" pitchFamily="34" charset="0"/>
                <a:cs typeface="Tahoma" panose="020B0604030504040204" pitchFamily="34" charset="0"/>
              </a:rPr>
              <a:t> U.A.E</a:t>
            </a:r>
            <a:endParaRPr sz="1100" dirty="0">
              <a:latin typeface="Tahoma" panose="020B0604030504040204" pitchFamily="34" charset="0"/>
              <a:ea typeface="Tahoma" panose="020B0604030504040204" pitchFamily="34" charset="0"/>
              <a:cs typeface="Tahoma" panose="020B0604030504040204" pitchFamily="34" charset="0"/>
            </a:endParaRPr>
          </a:p>
          <a:p>
            <a:pPr marL="13335" marR="136525" indent="-635"/>
            <a:r>
              <a:rPr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Project</a:t>
            </a:r>
            <a:r>
              <a:rPr sz="1100" b="1" spc="1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Engineer:</a:t>
            </a:r>
            <a:r>
              <a:rPr sz="1100" b="1" spc="15" dirty="0">
                <a:solidFill>
                  <a:srgbClr val="231F20"/>
                </a:solidFill>
                <a:latin typeface="Tahoma" panose="020B0604030504040204" pitchFamily="34" charset="0"/>
                <a:ea typeface="Tahoma" panose="020B0604030504040204" pitchFamily="34" charset="0"/>
                <a:cs typeface="Tahoma" panose="020B0604030504040204" pitchFamily="34" charset="0"/>
              </a:rPr>
              <a:t> </a:t>
            </a:r>
            <a:endParaRPr lang="en-US" sz="1100" b="1" spc="15" dirty="0">
              <a:solidFill>
                <a:srgbClr val="231F20"/>
              </a:solidFill>
              <a:latin typeface="Tahoma" panose="020B0604030504040204" pitchFamily="34" charset="0"/>
              <a:ea typeface="Tahoma" panose="020B0604030504040204" pitchFamily="34" charset="0"/>
              <a:cs typeface="Tahoma" panose="020B0604030504040204" pitchFamily="34" charset="0"/>
            </a:endParaRPr>
          </a:p>
          <a:p>
            <a:pPr marL="13335" marR="136525" indent="-635"/>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Monitoring</a:t>
            </a:r>
            <a:r>
              <a:rPr sz="1100" spc="6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project</a:t>
            </a:r>
            <a:r>
              <a:rPr sz="1100" spc="4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progresses,</a:t>
            </a:r>
            <a:r>
              <a:rPr sz="1100" spc="5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prepare</a:t>
            </a:r>
            <a:r>
              <a:rPr sz="1100" spc="4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20" dirty="0">
                <a:solidFill>
                  <a:srgbClr val="231F20"/>
                </a:solidFill>
                <a:latin typeface="Tahoma" panose="020B0604030504040204" pitchFamily="34" charset="0"/>
                <a:ea typeface="Tahoma" panose="020B0604030504040204" pitchFamily="34" charset="0"/>
                <a:cs typeface="Tahoma" panose="020B0604030504040204" pitchFamily="34" charset="0"/>
              </a:rPr>
              <a:t>shop</a:t>
            </a:r>
            <a:r>
              <a:rPr sz="1100" spc="5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drawings,</a:t>
            </a:r>
            <a:r>
              <a:rPr sz="1100" spc="6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prepare</a:t>
            </a:r>
            <a:r>
              <a:rPr sz="1100" spc="6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material </a:t>
            </a:r>
            <a:r>
              <a:rPr sz="1100" spc="2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submittals,</a:t>
            </a:r>
            <a:r>
              <a:rPr sz="1100" spc="-5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perform</a:t>
            </a:r>
            <a:r>
              <a:rPr sz="1100" spc="-4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all</a:t>
            </a:r>
            <a:r>
              <a:rPr sz="1100" spc="-7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20" dirty="0">
                <a:solidFill>
                  <a:srgbClr val="231F20"/>
                </a:solidFill>
                <a:latin typeface="Tahoma" panose="020B0604030504040204" pitchFamily="34" charset="0"/>
                <a:ea typeface="Tahoma" panose="020B0604030504040204" pitchFamily="34" charset="0"/>
                <a:cs typeface="Tahoma" panose="020B0604030504040204" pitchFamily="34" charset="0"/>
              </a:rPr>
              <a:t>type</a:t>
            </a:r>
            <a:r>
              <a:rPr sz="1100" spc="-5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of</a:t>
            </a:r>
            <a:r>
              <a:rPr sz="1100" spc="-6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site</a:t>
            </a:r>
            <a:r>
              <a:rPr sz="1100" spc="-5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inspections,</a:t>
            </a:r>
            <a:r>
              <a:rPr sz="1100" spc="-3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prepare</a:t>
            </a:r>
            <a:r>
              <a:rPr sz="1100" spc="-4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20" dirty="0">
                <a:solidFill>
                  <a:srgbClr val="231F20"/>
                </a:solidFill>
                <a:latin typeface="Tahoma" panose="020B0604030504040204" pitchFamily="34" charset="0"/>
                <a:ea typeface="Tahoma" panose="020B0604030504040204" pitchFamily="34" charset="0"/>
                <a:cs typeface="Tahoma" panose="020B0604030504040204" pitchFamily="34" charset="0"/>
              </a:rPr>
              <a:t>monthly</a:t>
            </a:r>
            <a:r>
              <a:rPr sz="1100" spc="-5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20" dirty="0">
                <a:solidFill>
                  <a:srgbClr val="231F20"/>
                </a:solidFill>
                <a:latin typeface="Tahoma" panose="020B0604030504040204" pitchFamily="34" charset="0"/>
                <a:ea typeface="Tahoma" panose="020B0604030504040204" pitchFamily="34" charset="0"/>
                <a:cs typeface="Tahoma" panose="020B0604030504040204" pitchFamily="34" charset="0"/>
              </a:rPr>
              <a:t>Payment,</a:t>
            </a:r>
            <a:r>
              <a:rPr sz="1100" spc="-4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20" dirty="0">
                <a:solidFill>
                  <a:srgbClr val="231F20"/>
                </a:solidFill>
                <a:latin typeface="Tahoma" panose="020B0604030504040204" pitchFamily="34" charset="0"/>
                <a:ea typeface="Tahoma" panose="020B0604030504040204" pitchFamily="34" charset="0"/>
                <a:cs typeface="Tahoma" panose="020B0604030504040204" pitchFamily="34" charset="0"/>
              </a:rPr>
              <a:t>Co-ordination</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of</a:t>
            </a:r>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all </a:t>
            </a:r>
            <a:r>
              <a:rPr sz="1100" spc="-26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services</a:t>
            </a:r>
            <a:r>
              <a:rPr sz="1100" spc="-2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with</a:t>
            </a:r>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20" dirty="0">
                <a:solidFill>
                  <a:srgbClr val="231F20"/>
                </a:solidFill>
                <a:latin typeface="Tahoma" panose="020B0604030504040204" pitchFamily="34" charset="0"/>
                <a:ea typeface="Tahoma" panose="020B0604030504040204" pitchFamily="34" charset="0"/>
                <a:cs typeface="Tahoma" panose="020B0604030504040204" pitchFamily="34" charset="0"/>
              </a:rPr>
              <a:t>main</a:t>
            </a:r>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20" dirty="0">
                <a:solidFill>
                  <a:srgbClr val="231F20"/>
                </a:solidFill>
                <a:latin typeface="Tahoma" panose="020B0604030504040204" pitchFamily="34" charset="0"/>
                <a:ea typeface="Tahoma" panose="020B0604030504040204" pitchFamily="34" charset="0"/>
                <a:cs typeface="Tahoma" panose="020B0604030504040204" pitchFamily="34" charset="0"/>
              </a:rPr>
              <a:t>program</a:t>
            </a:r>
            <a:r>
              <a:rPr sz="1100" spc="-2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20" dirty="0">
                <a:solidFill>
                  <a:srgbClr val="231F20"/>
                </a:solidFill>
                <a:latin typeface="Tahoma" panose="020B0604030504040204" pitchFamily="34" charset="0"/>
                <a:ea typeface="Tahoma" panose="020B0604030504040204" pitchFamily="34" charset="0"/>
                <a:cs typeface="Tahoma" panose="020B0604030504040204" pitchFamily="34" charset="0"/>
              </a:rPr>
              <a:t>and</a:t>
            </a:r>
            <a:r>
              <a:rPr sz="1100" spc="-2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hold</a:t>
            </a:r>
            <a:r>
              <a:rPr sz="1100" spc="-3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site</a:t>
            </a:r>
            <a:r>
              <a:rPr sz="1100" spc="-2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meetings.</a:t>
            </a:r>
            <a:endParaRPr sz="1100" dirty="0">
              <a:latin typeface="Tahoma" panose="020B0604030504040204" pitchFamily="34" charset="0"/>
              <a:ea typeface="Tahoma" panose="020B0604030504040204" pitchFamily="34" charset="0"/>
              <a:cs typeface="Tahoma" panose="020B0604030504040204" pitchFamily="34" charset="0"/>
            </a:endParaRPr>
          </a:p>
        </p:txBody>
      </p:sp>
      <p:sp>
        <p:nvSpPr>
          <p:cNvPr id="3" name="TextBox 2">
            <a:extLst>
              <a:ext uri="{FF2B5EF4-FFF2-40B4-BE49-F238E27FC236}">
                <a16:creationId xmlns:a16="http://schemas.microsoft.com/office/drawing/2014/main" id="{44EFF8C6-6B54-4F6D-BD45-B15D1DE8B4E2}"/>
              </a:ext>
            </a:extLst>
          </p:cNvPr>
          <p:cNvSpPr txBox="1"/>
          <p:nvPr/>
        </p:nvSpPr>
        <p:spPr>
          <a:xfrm>
            <a:off x="44450" y="279348"/>
            <a:ext cx="2209800" cy="707886"/>
          </a:xfrm>
          <a:prstGeom prst="rect">
            <a:avLst/>
          </a:prstGeom>
          <a:noFill/>
        </p:spPr>
        <p:txBody>
          <a:bodyPr wrap="square">
            <a:spAutoFit/>
          </a:bodyPr>
          <a:lstStyle/>
          <a:p>
            <a:pPr algn="ctr"/>
            <a:r>
              <a:rPr lang="en-US" sz="2000" b="1" spc="-5" dirty="0">
                <a:solidFill>
                  <a:schemeClr val="bg1"/>
                </a:solidFill>
                <a:latin typeface="Tahoma" panose="020B0604030504040204" pitchFamily="34" charset="0"/>
                <a:ea typeface="Tahoma" panose="020B0604030504040204" pitchFamily="34" charset="0"/>
                <a:cs typeface="Tahoma" panose="020B0604030504040204" pitchFamily="34" charset="0"/>
              </a:rPr>
              <a:t>PROJECTS DIRECTOR</a:t>
            </a:r>
            <a:endParaRPr lang="en-US" sz="2000" b="1" dirty="0">
              <a:solidFill>
                <a:schemeClr val="bg1"/>
              </a:solidFill>
            </a:endParaRPr>
          </a:p>
        </p:txBody>
      </p:sp>
    </p:spTree>
    <p:extLst>
      <p:ext uri="{BB962C8B-B14F-4D97-AF65-F5344CB8AC3E}">
        <p14:creationId xmlns:p14="http://schemas.microsoft.com/office/powerpoint/2010/main" val="30972998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7">
            <a:extLst>
              <a:ext uri="{FF2B5EF4-FFF2-40B4-BE49-F238E27FC236}">
                <a16:creationId xmlns:a16="http://schemas.microsoft.com/office/drawing/2014/main" id="{7D743248-69D4-4FE2-8AAC-80BEC18B63BE}"/>
              </a:ext>
            </a:extLst>
          </p:cNvPr>
          <p:cNvSpPr txBox="1"/>
          <p:nvPr/>
        </p:nvSpPr>
        <p:spPr>
          <a:xfrm>
            <a:off x="988696" y="1853097"/>
            <a:ext cx="5761354" cy="1430584"/>
          </a:xfrm>
          <a:prstGeom prst="rect">
            <a:avLst/>
          </a:prstGeom>
        </p:spPr>
        <p:txBody>
          <a:bodyPr vert="horz" wrap="square" lIns="0" tIns="12700" rIns="0" bIns="0" rtlCol="0">
            <a:spAutoFit/>
          </a:bodyPr>
          <a:lstStyle/>
          <a:p>
            <a:pPr>
              <a:spcBef>
                <a:spcPts val="100"/>
              </a:spcBef>
            </a:pPr>
            <a:r>
              <a:rPr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Designation:</a:t>
            </a:r>
            <a:r>
              <a:rPr lang="en-US"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		Design</a:t>
            </a:r>
            <a:r>
              <a:rPr lang="en-US" sz="1100" b="1" spc="-4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lang="en-US"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Engineer</a:t>
            </a:r>
          </a:p>
          <a:p>
            <a:pPr>
              <a:spcBef>
                <a:spcPts val="100"/>
              </a:spcBef>
            </a:pPr>
            <a:endParaRPr lang="en-US" sz="1100" dirty="0">
              <a:latin typeface="Tahoma" panose="020B0604030504040204" pitchFamily="34" charset="0"/>
              <a:ea typeface="Tahoma" panose="020B0604030504040204" pitchFamily="34" charset="0"/>
              <a:cs typeface="Tahoma" panose="020B0604030504040204" pitchFamily="34" charset="0"/>
            </a:endParaRPr>
          </a:p>
          <a:p>
            <a:pPr>
              <a:spcBef>
                <a:spcPts val="100"/>
              </a:spcBef>
            </a:pPr>
            <a:r>
              <a:rPr lang="en-US"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Education:		</a:t>
            </a:r>
            <a:r>
              <a:rPr lang="en-US" sz="1100" dirty="0">
                <a:solidFill>
                  <a:srgbClr val="231F20"/>
                </a:solidFill>
                <a:latin typeface="Tahoma" panose="020B0604030504040204" pitchFamily="34" charset="0"/>
                <a:ea typeface="Tahoma" panose="020B0604030504040204" pitchFamily="34" charset="0"/>
                <a:cs typeface="Tahoma" panose="020B0604030504040204" pitchFamily="34" charset="0"/>
              </a:rPr>
              <a:t>Bachelor of</a:t>
            </a:r>
            <a:r>
              <a:rPr lang="en-US"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lang="en-US" sz="1100" spc="-5" dirty="0">
                <a:solidFill>
                  <a:srgbClr val="231F20"/>
                </a:solidFill>
                <a:latin typeface="Tahoma" panose="020B0604030504040204" pitchFamily="34" charset="0"/>
                <a:ea typeface="Tahoma" panose="020B0604030504040204" pitchFamily="34" charset="0"/>
                <a:cs typeface="Tahoma" panose="020B0604030504040204" pitchFamily="34" charset="0"/>
              </a:rPr>
              <a:t>Science:</a:t>
            </a:r>
            <a:r>
              <a:rPr lang="en-US" sz="1100" spc="-6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lang="en-US"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Arab</a:t>
            </a:r>
            <a:r>
              <a:rPr lang="en-US" sz="1100" b="1"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lang="en-US"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Academy</a:t>
            </a:r>
            <a:r>
              <a:rPr lang="en-US" sz="1100" b="1" spc="1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lang="en-US"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for</a:t>
            </a:r>
            <a:r>
              <a:rPr lang="en-US" sz="1100" b="1"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lang="en-US"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Science</a:t>
            </a:r>
            <a:r>
              <a:rPr lang="en-US" sz="1100" b="1"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lang="en-US"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and</a:t>
            </a:r>
            <a:r>
              <a:rPr lang="en-US" sz="1100" b="1"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lang="en-US"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Technology </a:t>
            </a:r>
            <a:r>
              <a:rPr lang="en-US" sz="1100" dirty="0">
                <a:solidFill>
                  <a:srgbClr val="231F20"/>
                </a:solidFill>
                <a:latin typeface="Tahoma" panose="020B0604030504040204" pitchFamily="34" charset="0"/>
                <a:ea typeface="Tahoma" panose="020B0604030504040204" pitchFamily="34" charset="0"/>
                <a:cs typeface="Tahoma" panose="020B0604030504040204" pitchFamily="34" charset="0"/>
              </a:rPr>
              <a:t>Civil</a:t>
            </a:r>
            <a:r>
              <a:rPr lang="en-US" sz="1100" spc="-2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lang="en-US" sz="1100" spc="-5" dirty="0">
                <a:solidFill>
                  <a:srgbClr val="231F20"/>
                </a:solidFill>
                <a:latin typeface="Tahoma" panose="020B0604030504040204" pitchFamily="34" charset="0"/>
                <a:ea typeface="Tahoma" panose="020B0604030504040204" pitchFamily="34" charset="0"/>
                <a:cs typeface="Tahoma" panose="020B0604030504040204" pitchFamily="34" charset="0"/>
              </a:rPr>
              <a:t>Engineering</a:t>
            </a:r>
            <a:r>
              <a:rPr lang="en-US" sz="1100" spc="-2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lang="en-US" sz="1100" dirty="0">
                <a:solidFill>
                  <a:srgbClr val="231F20"/>
                </a:solidFill>
                <a:latin typeface="Tahoma" panose="020B0604030504040204" pitchFamily="34" charset="0"/>
                <a:ea typeface="Tahoma" panose="020B0604030504040204" pitchFamily="34" charset="0"/>
                <a:cs typeface="Tahoma" panose="020B0604030504040204" pitchFamily="34" charset="0"/>
              </a:rPr>
              <a:t>–</a:t>
            </a:r>
            <a:r>
              <a:rPr lang="en-US" sz="1100" spc="-2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lang="en-US" sz="1100" dirty="0">
                <a:solidFill>
                  <a:srgbClr val="231F20"/>
                </a:solidFill>
                <a:latin typeface="Tahoma" panose="020B0604030504040204" pitchFamily="34" charset="0"/>
                <a:ea typeface="Tahoma" panose="020B0604030504040204" pitchFamily="34" charset="0"/>
                <a:cs typeface="Tahoma" panose="020B0604030504040204" pitchFamily="34" charset="0"/>
              </a:rPr>
              <a:t>2014</a:t>
            </a:r>
          </a:p>
          <a:p>
            <a:pPr>
              <a:lnSpc>
                <a:spcPts val="1410"/>
              </a:lnSpc>
              <a:spcBef>
                <a:spcPts val="100"/>
              </a:spcBef>
            </a:pPr>
            <a:r>
              <a:rPr lang="en-US"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Training</a:t>
            </a:r>
            <a:r>
              <a:rPr lang="en-US" sz="1100" b="1" spc="-4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lang="en-US"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Courses:	</a:t>
            </a:r>
            <a:r>
              <a:rPr lang="en-US" sz="1100" spc="-5" dirty="0">
                <a:solidFill>
                  <a:srgbClr val="231F20"/>
                </a:solidFill>
                <a:latin typeface="Tahoma" panose="020B0604030504040204" pitchFamily="34" charset="0"/>
                <a:ea typeface="Tahoma" panose="020B0604030504040204" pitchFamily="34" charset="0"/>
                <a:cs typeface="Tahoma" panose="020B0604030504040204" pitchFamily="34" charset="0"/>
              </a:rPr>
              <a:t>Certified</a:t>
            </a:r>
            <a:r>
              <a:rPr lang="en-US" sz="110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lang="en-US" sz="1100" spc="-5" dirty="0">
                <a:solidFill>
                  <a:srgbClr val="231F20"/>
                </a:solidFill>
                <a:latin typeface="Tahoma" panose="020B0604030504040204" pitchFamily="34" charset="0"/>
                <a:ea typeface="Tahoma" panose="020B0604030504040204" pitchFamily="34" charset="0"/>
                <a:cs typeface="Tahoma" panose="020B0604030504040204" pitchFamily="34" charset="0"/>
              </a:rPr>
              <a:t>from</a:t>
            </a:r>
            <a:r>
              <a:rPr lang="en-US" sz="110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lang="en-US" sz="1100" spc="-5" dirty="0">
                <a:solidFill>
                  <a:srgbClr val="231F20"/>
                </a:solidFill>
                <a:latin typeface="Tahoma" panose="020B0604030504040204" pitchFamily="34" charset="0"/>
                <a:ea typeface="Tahoma" panose="020B0604030504040204" pitchFamily="34" charset="0"/>
                <a:cs typeface="Tahoma" panose="020B0604030504040204" pitchFamily="34" charset="0"/>
              </a:rPr>
              <a:t>Dubai</a:t>
            </a:r>
            <a:r>
              <a:rPr lang="en-US" sz="110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lang="en-US" sz="1100" spc="-5" dirty="0">
                <a:solidFill>
                  <a:srgbClr val="231F20"/>
                </a:solidFill>
                <a:latin typeface="Tahoma" panose="020B0604030504040204" pitchFamily="34" charset="0"/>
                <a:ea typeface="Tahoma" panose="020B0604030504040204" pitchFamily="34" charset="0"/>
                <a:cs typeface="Tahoma" panose="020B0604030504040204" pitchFamily="34" charset="0"/>
              </a:rPr>
              <a:t>Municipality</a:t>
            </a:r>
            <a:r>
              <a:rPr lang="en-US"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lang="en-US" sz="1100" spc="-5" dirty="0">
                <a:solidFill>
                  <a:srgbClr val="231F20"/>
                </a:solidFill>
                <a:latin typeface="Tahoma" panose="020B0604030504040204" pitchFamily="34" charset="0"/>
                <a:ea typeface="Tahoma" panose="020B0604030504040204" pitchFamily="34" charset="0"/>
                <a:cs typeface="Tahoma" panose="020B0604030504040204" pitchFamily="34" charset="0"/>
              </a:rPr>
              <a:t>(Unlimited</a:t>
            </a:r>
            <a:r>
              <a:rPr lang="en-US" sz="1100" dirty="0">
                <a:solidFill>
                  <a:srgbClr val="231F20"/>
                </a:solidFill>
                <a:latin typeface="Tahoma" panose="020B0604030504040204" pitchFamily="34" charset="0"/>
                <a:ea typeface="Tahoma" panose="020B0604030504040204" pitchFamily="34" charset="0"/>
                <a:cs typeface="Tahoma" panose="020B0604030504040204" pitchFamily="34" charset="0"/>
              </a:rPr>
              <a:t> floor </a:t>
            </a:r>
            <a:r>
              <a:rPr lang="en-US" sz="1100" spc="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lang="en-US" sz="1100" spc="-5" dirty="0">
                <a:solidFill>
                  <a:srgbClr val="231F20"/>
                </a:solidFill>
                <a:latin typeface="Tahoma" panose="020B0604030504040204" pitchFamily="34" charset="0"/>
                <a:ea typeface="Tahoma" panose="020B0604030504040204" pitchFamily="34" charset="0"/>
                <a:cs typeface="Tahoma" panose="020B0604030504040204" pitchFamily="34" charset="0"/>
              </a:rPr>
              <a:t>Contracting)+(Piling and foundation</a:t>
            </a:r>
            <a:r>
              <a:rPr lang="en-US"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lang="en-US" sz="1100" spc="-5" dirty="0">
                <a:solidFill>
                  <a:srgbClr val="231F20"/>
                </a:solidFill>
                <a:latin typeface="Tahoma" panose="020B0604030504040204" pitchFamily="34" charset="0"/>
                <a:ea typeface="Tahoma" panose="020B0604030504040204" pitchFamily="34" charset="0"/>
                <a:cs typeface="Tahoma" panose="020B0604030504040204" pitchFamily="34" charset="0"/>
              </a:rPr>
              <a:t>Contracting First </a:t>
            </a:r>
            <a:r>
              <a:rPr lang="en-US" sz="110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lang="en-US" sz="1100" spc="-5" dirty="0">
                <a:solidFill>
                  <a:srgbClr val="231F20"/>
                </a:solidFill>
                <a:latin typeface="Tahoma" panose="020B0604030504040204" pitchFamily="34" charset="0"/>
                <a:ea typeface="Tahoma" panose="020B0604030504040204" pitchFamily="34" charset="0"/>
                <a:cs typeface="Tahoma" panose="020B0604030504040204" pitchFamily="34" charset="0"/>
              </a:rPr>
              <a:t>Grade),</a:t>
            </a:r>
            <a:r>
              <a:rPr lang="en-US" sz="1100" spc="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lang="en-US" sz="1100" spc="-5" dirty="0">
                <a:solidFill>
                  <a:srgbClr val="231F20"/>
                </a:solidFill>
                <a:latin typeface="Tahoma" panose="020B0604030504040204" pitchFamily="34" charset="0"/>
                <a:ea typeface="Tahoma" panose="020B0604030504040204" pitchFamily="34" charset="0"/>
                <a:cs typeface="Tahoma" panose="020B0604030504040204" pitchFamily="34" charset="0"/>
              </a:rPr>
              <a:t>Fresh</a:t>
            </a:r>
            <a:r>
              <a:rPr lang="en-US" sz="110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lang="en-US" sz="1100" spc="-5" dirty="0">
                <a:solidFill>
                  <a:srgbClr val="231F20"/>
                </a:solidFill>
                <a:latin typeface="Tahoma" panose="020B0604030504040204" pitchFamily="34" charset="0"/>
                <a:ea typeface="Tahoma" panose="020B0604030504040204" pitchFamily="34" charset="0"/>
                <a:cs typeface="Tahoma" panose="020B0604030504040204" pitchFamily="34" charset="0"/>
              </a:rPr>
              <a:t>Concrete</a:t>
            </a:r>
            <a:r>
              <a:rPr lang="en-US" sz="110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lang="en-US" sz="1100" spc="-5" dirty="0">
                <a:solidFill>
                  <a:srgbClr val="231F20"/>
                </a:solidFill>
                <a:latin typeface="Tahoma" panose="020B0604030504040204" pitchFamily="34" charset="0"/>
                <a:ea typeface="Tahoma" panose="020B0604030504040204" pitchFamily="34" charset="0"/>
                <a:cs typeface="Tahoma" panose="020B0604030504040204" pitchFamily="34" charset="0"/>
              </a:rPr>
              <a:t>Testing</a:t>
            </a:r>
            <a:r>
              <a:rPr lang="en-US"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lang="en-US" sz="1100" spc="5" dirty="0">
                <a:solidFill>
                  <a:srgbClr val="231F20"/>
                </a:solidFill>
                <a:latin typeface="Tahoma" panose="020B0604030504040204" pitchFamily="34" charset="0"/>
                <a:ea typeface="Tahoma" panose="020B0604030504040204" pitchFamily="34" charset="0"/>
                <a:cs typeface="Tahoma" panose="020B0604030504040204" pitchFamily="34" charset="0"/>
              </a:rPr>
              <a:t>in </a:t>
            </a:r>
            <a:r>
              <a:rPr lang="en-US" sz="1100" dirty="0">
                <a:solidFill>
                  <a:srgbClr val="231F20"/>
                </a:solidFill>
                <a:latin typeface="Tahoma" panose="020B0604030504040204" pitchFamily="34" charset="0"/>
                <a:ea typeface="Tahoma" panose="020B0604030504040204" pitchFamily="34" charset="0"/>
                <a:cs typeface="Tahoma" panose="020B0604030504040204" pitchFamily="34" charset="0"/>
              </a:rPr>
              <a:t>the </a:t>
            </a:r>
            <a:r>
              <a:rPr lang="en-US" sz="1100" spc="-5" dirty="0">
                <a:solidFill>
                  <a:srgbClr val="231F20"/>
                </a:solidFill>
                <a:latin typeface="Tahoma" panose="020B0604030504040204" pitchFamily="34" charset="0"/>
                <a:ea typeface="Tahoma" panose="020B0604030504040204" pitchFamily="34" charset="0"/>
                <a:cs typeface="Tahoma" panose="020B0604030504040204" pitchFamily="34" charset="0"/>
              </a:rPr>
              <a:t>Field</a:t>
            </a:r>
            <a:r>
              <a:rPr lang="en-US" sz="110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lang="en-US" sz="1100" spc="-5" dirty="0">
                <a:solidFill>
                  <a:srgbClr val="231F20"/>
                </a:solidFill>
                <a:latin typeface="Tahoma" panose="020B0604030504040204" pitchFamily="34" charset="0"/>
                <a:ea typeface="Tahoma" panose="020B0604030504040204" pitchFamily="34" charset="0"/>
                <a:cs typeface="Tahoma" panose="020B0604030504040204" pitchFamily="34" charset="0"/>
              </a:rPr>
              <a:t>(orange</a:t>
            </a:r>
            <a:r>
              <a:rPr lang="en-US"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lang="en-US" sz="1100" spc="-5" dirty="0">
                <a:solidFill>
                  <a:srgbClr val="231F20"/>
                </a:solidFill>
                <a:latin typeface="Tahoma" panose="020B0604030504040204" pitchFamily="34" charset="0"/>
                <a:ea typeface="Tahoma" panose="020B0604030504040204" pitchFamily="34" charset="0"/>
                <a:cs typeface="Tahoma" panose="020B0604030504040204" pitchFamily="34" charset="0"/>
              </a:rPr>
              <a:t>card </a:t>
            </a:r>
            <a:r>
              <a:rPr lang="en-US" sz="110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lang="en-US" sz="1100" spc="-5" dirty="0">
                <a:solidFill>
                  <a:srgbClr val="231F20"/>
                </a:solidFill>
                <a:latin typeface="Tahoma" panose="020B0604030504040204" pitchFamily="34" charset="0"/>
                <a:ea typeface="Tahoma" panose="020B0604030504040204" pitchFamily="34" charset="0"/>
                <a:cs typeface="Tahoma" panose="020B0604030504040204" pitchFamily="34" charset="0"/>
              </a:rPr>
              <a:t>from 			TRAKHEES)</a:t>
            </a:r>
            <a:endParaRPr lang="en-US" sz="1100" dirty="0">
              <a:latin typeface="Tahoma" panose="020B0604030504040204" pitchFamily="34" charset="0"/>
              <a:ea typeface="Tahoma" panose="020B0604030504040204" pitchFamily="34" charset="0"/>
              <a:cs typeface="Tahoma" panose="020B0604030504040204" pitchFamily="34" charset="0"/>
            </a:endParaRPr>
          </a:p>
        </p:txBody>
      </p:sp>
      <p:sp>
        <p:nvSpPr>
          <p:cNvPr id="8" name="object 12">
            <a:extLst>
              <a:ext uri="{FF2B5EF4-FFF2-40B4-BE49-F238E27FC236}">
                <a16:creationId xmlns:a16="http://schemas.microsoft.com/office/drawing/2014/main" id="{F188CFB2-5E70-4193-8730-4E0EC3DB26EB}"/>
              </a:ext>
            </a:extLst>
          </p:cNvPr>
          <p:cNvSpPr txBox="1"/>
          <p:nvPr/>
        </p:nvSpPr>
        <p:spPr>
          <a:xfrm>
            <a:off x="988696" y="3855921"/>
            <a:ext cx="5893435" cy="4452501"/>
          </a:xfrm>
          <a:prstGeom prst="rect">
            <a:avLst/>
          </a:prstGeom>
        </p:spPr>
        <p:txBody>
          <a:bodyPr vert="horz" wrap="square" lIns="0" tIns="12700" rIns="0" bIns="0" rtlCol="0">
            <a:spAutoFit/>
          </a:bodyPr>
          <a:lstStyle/>
          <a:p>
            <a:pPr marL="12700">
              <a:spcBef>
                <a:spcPts val="100"/>
              </a:spcBef>
            </a:pPr>
            <a:r>
              <a:rPr sz="1200" b="1" dirty="0">
                <a:solidFill>
                  <a:srgbClr val="231F20"/>
                </a:solidFill>
                <a:latin typeface="Tahoma" panose="020B0604030504040204" pitchFamily="34" charset="0"/>
                <a:ea typeface="Tahoma" panose="020B0604030504040204" pitchFamily="34" charset="0"/>
                <a:cs typeface="Tahoma" panose="020B0604030504040204" pitchFamily="34" charset="0"/>
              </a:rPr>
              <a:t>Employment History:</a:t>
            </a:r>
          </a:p>
          <a:p>
            <a:pPr>
              <a:lnSpc>
                <a:spcPct val="100000"/>
              </a:lnSpc>
              <a:spcBef>
                <a:spcPts val="55"/>
              </a:spcBef>
            </a:pPr>
            <a:endParaRPr sz="1100" dirty="0">
              <a:latin typeface="Tahoma" panose="020B0604030504040204" pitchFamily="34" charset="0"/>
              <a:ea typeface="Tahoma" panose="020B0604030504040204" pitchFamily="34" charset="0"/>
              <a:cs typeface="Tahoma" panose="020B0604030504040204" pitchFamily="34" charset="0"/>
            </a:endParaRPr>
          </a:p>
          <a:p>
            <a:pPr marL="12700">
              <a:lnSpc>
                <a:spcPct val="100000"/>
              </a:lnSpc>
            </a:pPr>
            <a:r>
              <a:rPr sz="1100" b="1" spc="60" dirty="0">
                <a:solidFill>
                  <a:srgbClr val="231F20"/>
                </a:solidFill>
                <a:latin typeface="Tahoma" panose="020B0604030504040204" pitchFamily="34" charset="0"/>
                <a:ea typeface="Tahoma" panose="020B0604030504040204" pitchFamily="34" charset="0"/>
                <a:cs typeface="Tahoma" panose="020B0604030504040204" pitchFamily="34" charset="0"/>
              </a:rPr>
              <a:t>Feb</a:t>
            </a:r>
            <a:r>
              <a:rPr sz="1100" b="1" spc="1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spc="55" dirty="0">
                <a:solidFill>
                  <a:srgbClr val="231F20"/>
                </a:solidFill>
                <a:latin typeface="Tahoma" panose="020B0604030504040204" pitchFamily="34" charset="0"/>
                <a:ea typeface="Tahoma" panose="020B0604030504040204" pitchFamily="34" charset="0"/>
                <a:cs typeface="Tahoma" panose="020B0604030504040204" pitchFamily="34" charset="0"/>
              </a:rPr>
              <a:t>2017</a:t>
            </a:r>
            <a:r>
              <a:rPr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spc="215" dirty="0">
                <a:solidFill>
                  <a:srgbClr val="231F20"/>
                </a:solidFill>
                <a:latin typeface="Tahoma" panose="020B0604030504040204" pitchFamily="34" charset="0"/>
                <a:ea typeface="Tahoma" panose="020B0604030504040204" pitchFamily="34" charset="0"/>
                <a:cs typeface="Tahoma" panose="020B0604030504040204" pitchFamily="34" charset="0"/>
              </a:rPr>
              <a:t>–</a:t>
            </a:r>
            <a:r>
              <a:rPr sz="1100" b="1" spc="-4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spc="45" dirty="0">
                <a:solidFill>
                  <a:srgbClr val="231F20"/>
                </a:solidFill>
                <a:latin typeface="Tahoma" panose="020B0604030504040204" pitchFamily="34" charset="0"/>
                <a:ea typeface="Tahoma" panose="020B0604030504040204" pitchFamily="34" charset="0"/>
                <a:cs typeface="Tahoma" panose="020B0604030504040204" pitchFamily="34" charset="0"/>
              </a:rPr>
              <a:t>Present:</a:t>
            </a:r>
            <a:endParaRPr sz="1100" dirty="0">
              <a:latin typeface="Tahoma" panose="020B0604030504040204" pitchFamily="34" charset="0"/>
              <a:ea typeface="Tahoma" panose="020B0604030504040204" pitchFamily="34" charset="0"/>
              <a:cs typeface="Tahoma" panose="020B0604030504040204" pitchFamily="34" charset="0"/>
            </a:endParaRPr>
          </a:p>
          <a:p>
            <a:pPr marL="12700">
              <a:lnSpc>
                <a:spcPct val="100000"/>
              </a:lnSpc>
            </a:pPr>
            <a:r>
              <a:rPr sz="1100" b="1" spc="65" dirty="0">
                <a:solidFill>
                  <a:srgbClr val="231F20"/>
                </a:solidFill>
                <a:latin typeface="Tahoma" panose="020B0604030504040204" pitchFamily="34" charset="0"/>
                <a:ea typeface="Tahoma" panose="020B0604030504040204" pitchFamily="34" charset="0"/>
                <a:cs typeface="Tahoma" panose="020B0604030504040204" pitchFamily="34" charset="0"/>
              </a:rPr>
              <a:t>Mega</a:t>
            </a:r>
            <a:r>
              <a:rPr sz="1100" b="1" spc="3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spc="60" dirty="0">
                <a:solidFill>
                  <a:srgbClr val="231F20"/>
                </a:solidFill>
                <a:latin typeface="Tahoma" panose="020B0604030504040204" pitchFamily="34" charset="0"/>
                <a:ea typeface="Tahoma" panose="020B0604030504040204" pitchFamily="34" charset="0"/>
                <a:cs typeface="Tahoma" panose="020B0604030504040204" pitchFamily="34" charset="0"/>
              </a:rPr>
              <a:t>Tech</a:t>
            </a:r>
            <a:r>
              <a:rPr sz="1100" b="1" spc="2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spc="50" dirty="0">
                <a:solidFill>
                  <a:srgbClr val="231F20"/>
                </a:solidFill>
                <a:latin typeface="Tahoma" panose="020B0604030504040204" pitchFamily="34" charset="0"/>
                <a:ea typeface="Tahoma" panose="020B0604030504040204" pitchFamily="34" charset="0"/>
                <a:cs typeface="Tahoma" panose="020B0604030504040204" pitchFamily="34" charset="0"/>
              </a:rPr>
              <a:t>Repair</a:t>
            </a:r>
            <a:r>
              <a:rPr sz="1100" b="1" spc="3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spc="40" dirty="0">
                <a:solidFill>
                  <a:srgbClr val="231F20"/>
                </a:solidFill>
                <a:latin typeface="Tahoma" panose="020B0604030504040204" pitchFamily="34" charset="0"/>
                <a:ea typeface="Tahoma" panose="020B0604030504040204" pitchFamily="34" charset="0"/>
                <a:cs typeface="Tahoma" panose="020B0604030504040204" pitchFamily="34" charset="0"/>
              </a:rPr>
              <a:t>Piling</a:t>
            </a:r>
            <a:r>
              <a:rPr sz="1100" b="1" spc="3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spc="90" dirty="0">
                <a:solidFill>
                  <a:srgbClr val="231F20"/>
                </a:solidFill>
                <a:latin typeface="Tahoma" panose="020B0604030504040204" pitchFamily="34" charset="0"/>
                <a:ea typeface="Tahoma" panose="020B0604030504040204" pitchFamily="34" charset="0"/>
                <a:cs typeface="Tahoma" panose="020B0604030504040204" pitchFamily="34" charset="0"/>
              </a:rPr>
              <a:t>&amp;</a:t>
            </a:r>
            <a:r>
              <a:rPr sz="1100" b="1" spc="3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spc="55" dirty="0">
                <a:solidFill>
                  <a:srgbClr val="231F20"/>
                </a:solidFill>
                <a:latin typeface="Tahoma" panose="020B0604030504040204" pitchFamily="34" charset="0"/>
                <a:ea typeface="Tahoma" panose="020B0604030504040204" pitchFamily="34" charset="0"/>
                <a:cs typeface="Tahoma" panose="020B0604030504040204" pitchFamily="34" charset="0"/>
              </a:rPr>
              <a:t>Foundation</a:t>
            </a:r>
            <a:r>
              <a:rPr sz="1100" b="1" spc="2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spc="50" dirty="0">
                <a:solidFill>
                  <a:srgbClr val="231F20"/>
                </a:solidFill>
                <a:latin typeface="Tahoma" panose="020B0604030504040204" pitchFamily="34" charset="0"/>
                <a:ea typeface="Tahoma" panose="020B0604030504040204" pitchFamily="34" charset="0"/>
                <a:cs typeface="Tahoma" panose="020B0604030504040204" pitchFamily="34" charset="0"/>
              </a:rPr>
              <a:t>Contracting</a:t>
            </a:r>
            <a:r>
              <a:rPr sz="1100" b="1" spc="4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spc="55" dirty="0">
                <a:solidFill>
                  <a:srgbClr val="231F20"/>
                </a:solidFill>
                <a:latin typeface="Tahoma" panose="020B0604030504040204" pitchFamily="34" charset="0"/>
                <a:ea typeface="Tahoma" panose="020B0604030504040204" pitchFamily="34" charset="0"/>
                <a:cs typeface="Tahoma" panose="020B0604030504040204" pitchFamily="34" charset="0"/>
              </a:rPr>
              <a:t>L.L.C</a:t>
            </a:r>
            <a:endParaRPr sz="1100" dirty="0">
              <a:latin typeface="Tahoma" panose="020B0604030504040204" pitchFamily="34" charset="0"/>
              <a:ea typeface="Tahoma" panose="020B0604030504040204" pitchFamily="34" charset="0"/>
              <a:cs typeface="Tahoma" panose="020B0604030504040204" pitchFamily="34" charset="0"/>
            </a:endParaRPr>
          </a:p>
          <a:p>
            <a:pPr marL="677545" marR="55244" indent="-665480">
              <a:lnSpc>
                <a:spcPts val="1300"/>
              </a:lnSpc>
              <a:spcBef>
                <a:spcPts val="5"/>
              </a:spcBef>
            </a:pPr>
            <a:r>
              <a:rPr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Designer:</a:t>
            </a:r>
            <a:r>
              <a:rPr sz="1100" b="1"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endParaRPr lang="en-US" sz="1100" b="1" spc="10" dirty="0">
              <a:solidFill>
                <a:srgbClr val="231F20"/>
              </a:solidFill>
              <a:latin typeface="Tahoma" panose="020B0604030504040204" pitchFamily="34" charset="0"/>
              <a:ea typeface="Tahoma" panose="020B0604030504040204" pitchFamily="34" charset="0"/>
              <a:cs typeface="Tahoma" panose="020B0604030504040204" pitchFamily="34" charset="0"/>
            </a:endParaRPr>
          </a:p>
          <a:p>
            <a:pPr marL="677545" marR="55244" indent="-665480">
              <a:lnSpc>
                <a:spcPts val="1300"/>
              </a:lnSpc>
              <a:spcBef>
                <a:spcPts val="5"/>
              </a:spcBef>
            </a:pPr>
            <a:endParaRPr lang="en-US" sz="1100" b="1" spc="10" dirty="0">
              <a:solidFill>
                <a:srgbClr val="231F20"/>
              </a:solidFill>
              <a:latin typeface="Tahoma" panose="020B0604030504040204" pitchFamily="34" charset="0"/>
              <a:ea typeface="Tahoma" panose="020B0604030504040204" pitchFamily="34" charset="0"/>
              <a:cs typeface="Tahoma" panose="020B0604030504040204" pitchFamily="34" charset="0"/>
            </a:endParaRPr>
          </a:p>
          <a:p>
            <a:pPr marL="171450" marR="55244" indent="-171450">
              <a:spcAft>
                <a:spcPts val="600"/>
              </a:spcAft>
              <a:buFont typeface="Wingdings" panose="05000000000000000000" pitchFamily="2" charset="2"/>
              <a:buChar char="§"/>
            </a:pP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Liaise</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with</a:t>
            </a:r>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authorities</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(Dubai, Sharjah</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&amp;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Abu</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Dhabi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Municipality RTA,</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DDA</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Etc.</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toObtain </a:t>
            </a:r>
            <a:r>
              <a:rPr sz="1100" spc="-26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Approvals</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&amp;</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NOCs.</a:t>
            </a:r>
            <a:endParaRPr sz="1100" dirty="0">
              <a:latin typeface="Tahoma" panose="020B0604030504040204" pitchFamily="34" charset="0"/>
              <a:ea typeface="Tahoma" panose="020B0604030504040204" pitchFamily="34" charset="0"/>
              <a:cs typeface="Tahoma" panose="020B0604030504040204" pitchFamily="34" charset="0"/>
            </a:endParaRPr>
          </a:p>
          <a:p>
            <a:pPr marL="171450" indent="-171450">
              <a:spcAft>
                <a:spcPts val="600"/>
              </a:spcAft>
              <a:buFont typeface="Wingdings" panose="05000000000000000000" pitchFamily="2" charset="2"/>
              <a:buChar char="§"/>
            </a:pP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Design</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Piles,</a:t>
            </a:r>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Micro piles, and</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Slope stability</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work.</a:t>
            </a:r>
            <a:endParaRPr sz="1100" dirty="0">
              <a:latin typeface="Tahoma" panose="020B0604030504040204" pitchFamily="34" charset="0"/>
              <a:ea typeface="Tahoma" panose="020B0604030504040204" pitchFamily="34" charset="0"/>
              <a:cs typeface="Tahoma" panose="020B0604030504040204" pitchFamily="34" charset="0"/>
            </a:endParaRPr>
          </a:p>
          <a:p>
            <a:pPr marL="171450" marR="67310" indent="-171450">
              <a:spcAft>
                <a:spcPts val="600"/>
              </a:spcAft>
              <a:buFont typeface="Wingdings" panose="05000000000000000000" pitchFamily="2" charset="2"/>
              <a:buChar char="§"/>
            </a:pP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Supervising</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the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implementation</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of the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project</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 from</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the</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Main</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contractor</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China</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 state(piles, </a:t>
            </a:r>
            <a:r>
              <a:rPr sz="1100" spc="-26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Micro</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 piles,</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install</a:t>
            </a:r>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beams</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works).</a:t>
            </a:r>
            <a:endParaRPr sz="1100" dirty="0">
              <a:latin typeface="Tahoma" panose="020B0604030504040204" pitchFamily="34" charset="0"/>
              <a:ea typeface="Tahoma" panose="020B0604030504040204" pitchFamily="34" charset="0"/>
              <a:cs typeface="Tahoma" panose="020B0604030504040204" pitchFamily="34" charset="0"/>
            </a:endParaRPr>
          </a:p>
          <a:p>
            <a:pPr marL="171450" marR="123189" indent="-171450">
              <a:spcAft>
                <a:spcPts val="600"/>
              </a:spcAft>
              <a:buFont typeface="Wingdings" panose="05000000000000000000" pitchFamily="2" charset="2"/>
              <a:buChar char="§"/>
            </a:pP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Apply</a:t>
            </a:r>
            <a:r>
              <a:rPr sz="1100" spc="-2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all</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RTA</a:t>
            </a:r>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NOCs</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Including</a:t>
            </a:r>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but</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not</a:t>
            </a:r>
            <a:r>
              <a:rPr sz="1100" spc="-2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limited</a:t>
            </a:r>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to:</a:t>
            </a:r>
            <a:r>
              <a:rPr sz="1100" spc="2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Information</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NOC,</a:t>
            </a:r>
            <a:r>
              <a:rPr sz="1100" spc="12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Preliminary/</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Final </a:t>
            </a:r>
            <a:r>
              <a:rPr sz="1100" spc="-26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Design</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NOC,</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 Trial</a:t>
            </a:r>
            <a:r>
              <a:rPr sz="1100" spc="-2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Trenches</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NOC,</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Shoring NOC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&amp;</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Construction</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NOC.</a:t>
            </a:r>
            <a:endParaRPr sz="1100" dirty="0">
              <a:latin typeface="Tahoma" panose="020B0604030504040204" pitchFamily="34" charset="0"/>
              <a:ea typeface="Tahoma" panose="020B0604030504040204" pitchFamily="34" charset="0"/>
              <a:cs typeface="Tahoma" panose="020B0604030504040204" pitchFamily="34" charset="0"/>
            </a:endParaRPr>
          </a:p>
          <a:p>
            <a:pPr marL="171450" indent="-171450">
              <a:spcAft>
                <a:spcPts val="600"/>
              </a:spcAft>
              <a:buFont typeface="Wingdings" panose="05000000000000000000" pitchFamily="2" charset="2"/>
              <a:buChar char="§"/>
            </a:pP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Working</a:t>
            </a:r>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to</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 get</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completion</a:t>
            </a:r>
            <a:r>
              <a:rPr sz="1100" spc="-2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certificates</a:t>
            </a:r>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for</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 the</a:t>
            </a:r>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same.</a:t>
            </a:r>
            <a:endParaRPr sz="1100" dirty="0">
              <a:latin typeface="Tahoma" panose="020B0604030504040204" pitchFamily="34" charset="0"/>
              <a:ea typeface="Tahoma" panose="020B0604030504040204" pitchFamily="34" charset="0"/>
              <a:cs typeface="Tahoma" panose="020B0604030504040204" pitchFamily="34" charset="0"/>
            </a:endParaRPr>
          </a:p>
          <a:p>
            <a:pPr marL="171450" marR="5080" indent="-171450">
              <a:spcAft>
                <a:spcPts val="600"/>
              </a:spcAft>
              <a:buFont typeface="Wingdings" panose="05000000000000000000" pitchFamily="2" charset="2"/>
              <a:buChar char="§"/>
            </a:pP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Designer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for</a:t>
            </a:r>
            <a:r>
              <a:rPr sz="1100" spc="2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Shoring work,</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piles</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work&amp;</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Soil</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improvements</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by</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dirty="0">
                <a:solidFill>
                  <a:srgbClr val="1E497D"/>
                </a:solidFill>
                <a:latin typeface="Tahoma" panose="020B0604030504040204" pitchFamily="34" charset="0"/>
                <a:ea typeface="Tahoma" panose="020B0604030504040204" pitchFamily="34" charset="0"/>
                <a:cs typeface="Tahoma" panose="020B0604030504040204" pitchFamily="34" charset="0"/>
              </a:rPr>
              <a:t>Reward,</a:t>
            </a:r>
            <a:r>
              <a:rPr sz="1100" spc="10" dirty="0">
                <a:solidFill>
                  <a:srgbClr val="1E497D"/>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1E497D"/>
                </a:solidFill>
                <a:latin typeface="Tahoma" panose="020B0604030504040204" pitchFamily="34" charset="0"/>
                <a:ea typeface="Tahoma" panose="020B0604030504040204" pitchFamily="34" charset="0"/>
                <a:cs typeface="Tahoma" panose="020B0604030504040204" pitchFamily="34" charset="0"/>
              </a:rPr>
              <a:t>Wallap,</a:t>
            </a:r>
            <a:r>
              <a:rPr sz="1100" spc="-10" dirty="0">
                <a:solidFill>
                  <a:srgbClr val="1E497D"/>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1E497D"/>
                </a:solidFill>
                <a:latin typeface="Tahoma" panose="020B0604030504040204" pitchFamily="34" charset="0"/>
                <a:ea typeface="Tahoma" panose="020B0604030504040204" pitchFamily="34" charset="0"/>
                <a:cs typeface="Tahoma" panose="020B0604030504040204" pitchFamily="34" charset="0"/>
              </a:rPr>
              <a:t>Allpiles, </a:t>
            </a:r>
            <a:r>
              <a:rPr sz="1100" dirty="0">
                <a:solidFill>
                  <a:srgbClr val="1E497D"/>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1E497D"/>
                </a:solidFill>
                <a:latin typeface="Tahoma" panose="020B0604030504040204" pitchFamily="34" charset="0"/>
                <a:ea typeface="Tahoma" panose="020B0604030504040204" pitchFamily="34" charset="0"/>
                <a:cs typeface="Tahoma" panose="020B0604030504040204" pitchFamily="34" charset="0"/>
              </a:rPr>
              <a:t>Plaxis,</a:t>
            </a:r>
            <a:r>
              <a:rPr sz="1100" spc="5" dirty="0">
                <a:solidFill>
                  <a:srgbClr val="1E497D"/>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1E497D"/>
                </a:solidFill>
                <a:latin typeface="Tahoma" panose="020B0604030504040204" pitchFamily="34" charset="0"/>
                <a:ea typeface="Tahoma" panose="020B0604030504040204" pitchFamily="34" charset="0"/>
                <a:cs typeface="Tahoma" panose="020B0604030504040204" pitchFamily="34" charset="0"/>
              </a:rPr>
              <a:t>GeoStudio</a:t>
            </a:r>
            <a:r>
              <a:rPr sz="1100" spc="5" dirty="0">
                <a:solidFill>
                  <a:srgbClr val="1E497D"/>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1E497D"/>
                </a:solidFill>
                <a:latin typeface="Tahoma" panose="020B0604030504040204" pitchFamily="34" charset="0"/>
                <a:ea typeface="Tahoma" panose="020B0604030504040204" pitchFamily="34" charset="0"/>
                <a:cs typeface="Tahoma" panose="020B0604030504040204" pitchFamily="34" charset="0"/>
              </a:rPr>
              <a:t>programs</a:t>
            </a:r>
            <a:r>
              <a:rPr sz="1100" spc="5" dirty="0">
                <a:solidFill>
                  <a:srgbClr val="1E497D"/>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1E497D"/>
                </a:solidFill>
                <a:latin typeface="Tahoma" panose="020B0604030504040204" pitchFamily="34" charset="0"/>
                <a:ea typeface="Tahoma" panose="020B0604030504040204" pitchFamily="34" charset="0"/>
                <a:cs typeface="Tahoma" panose="020B0604030504040204" pitchFamily="34" charset="0"/>
              </a:rPr>
              <a:t>Analysis,</a:t>
            </a:r>
            <a:r>
              <a:rPr sz="1100" spc="5" dirty="0">
                <a:solidFill>
                  <a:srgbClr val="1E497D"/>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1E497D"/>
                </a:solidFill>
                <a:latin typeface="Tahoma" panose="020B0604030504040204" pitchFamily="34" charset="0"/>
                <a:ea typeface="Tahoma" panose="020B0604030504040204" pitchFamily="34" charset="0"/>
                <a:cs typeface="Tahoma" panose="020B0604030504040204" pitchFamily="34" charset="0"/>
              </a:rPr>
              <a:t>Plaxis</a:t>
            </a:r>
            <a:r>
              <a:rPr sz="1100" spc="5" dirty="0">
                <a:solidFill>
                  <a:srgbClr val="1E497D"/>
                </a:solidFill>
                <a:latin typeface="Tahoma" panose="020B0604030504040204" pitchFamily="34" charset="0"/>
                <a:ea typeface="Tahoma" panose="020B0604030504040204" pitchFamily="34" charset="0"/>
                <a:cs typeface="Tahoma" panose="020B0604030504040204" pitchFamily="34" charset="0"/>
              </a:rPr>
              <a:t> </a:t>
            </a:r>
            <a:r>
              <a:rPr sz="1100" dirty="0">
                <a:solidFill>
                  <a:srgbClr val="1E497D"/>
                </a:solidFill>
                <a:latin typeface="Tahoma" panose="020B0604030504040204" pitchFamily="34" charset="0"/>
                <a:ea typeface="Tahoma" panose="020B0604030504040204" pitchFamily="34" charset="0"/>
                <a:cs typeface="Tahoma" panose="020B0604030504040204" pitchFamily="34" charset="0"/>
              </a:rPr>
              <a:t>2D&amp;3D &amp; </a:t>
            </a:r>
            <a:r>
              <a:rPr sz="1100" spc="-5" dirty="0">
                <a:solidFill>
                  <a:srgbClr val="1E497D"/>
                </a:solidFill>
                <a:latin typeface="Tahoma" panose="020B0604030504040204" pitchFamily="34" charset="0"/>
                <a:ea typeface="Tahoma" panose="020B0604030504040204" pitchFamily="34" charset="0"/>
                <a:cs typeface="Tahoma" panose="020B0604030504040204" pitchFamily="34" charset="0"/>
              </a:rPr>
              <a:t>Stone</a:t>
            </a:r>
            <a:r>
              <a:rPr sz="1100" spc="10" dirty="0">
                <a:solidFill>
                  <a:srgbClr val="1E497D"/>
                </a:solidFill>
                <a:latin typeface="Tahoma" panose="020B0604030504040204" pitchFamily="34" charset="0"/>
                <a:ea typeface="Tahoma" panose="020B0604030504040204" pitchFamily="34" charset="0"/>
                <a:cs typeface="Tahoma" panose="020B0604030504040204" pitchFamily="34" charset="0"/>
              </a:rPr>
              <a:t> </a:t>
            </a:r>
            <a:r>
              <a:rPr sz="1100" dirty="0">
                <a:solidFill>
                  <a:srgbClr val="1E497D"/>
                </a:solidFill>
                <a:latin typeface="Tahoma" panose="020B0604030504040204" pitchFamily="34" charset="0"/>
                <a:ea typeface="Tahoma" panose="020B0604030504040204" pitchFamily="34" charset="0"/>
                <a:cs typeface="Tahoma" panose="020B0604030504040204" pitchFamily="34" charset="0"/>
              </a:rPr>
              <a:t>C</a:t>
            </a:r>
            <a:r>
              <a:rPr sz="1100" spc="10" dirty="0">
                <a:solidFill>
                  <a:srgbClr val="1E497D"/>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(piles,</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Micro</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Piles,</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Steel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Beam,</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Sheet</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Pile,</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Secant</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pile,</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contiguous</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pile,</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 strut</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work,</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Anchors</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work</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&amp;Stone</a:t>
            </a:r>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Columns </a:t>
            </a:r>
            <a:r>
              <a:rPr sz="1100" spc="-26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Etc.</a:t>
            </a:r>
            <a:endParaRPr sz="1100" dirty="0">
              <a:latin typeface="Tahoma" panose="020B0604030504040204" pitchFamily="34" charset="0"/>
              <a:ea typeface="Tahoma" panose="020B0604030504040204" pitchFamily="34" charset="0"/>
              <a:cs typeface="Tahoma" panose="020B0604030504040204" pitchFamily="34" charset="0"/>
            </a:endParaRPr>
          </a:p>
          <a:p>
            <a:pPr marL="171450" indent="-171450">
              <a:spcAft>
                <a:spcPts val="600"/>
              </a:spcAft>
              <a:buFont typeface="Wingdings" panose="05000000000000000000" pitchFamily="2" charset="2"/>
              <a:buChar char="§"/>
            </a:pP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Receiving</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inquiries</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 and</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 preparing</a:t>
            </a:r>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quotations.</a:t>
            </a:r>
            <a:endParaRPr sz="1100" dirty="0">
              <a:latin typeface="Tahoma" panose="020B0604030504040204" pitchFamily="34" charset="0"/>
              <a:ea typeface="Tahoma" panose="020B0604030504040204" pitchFamily="34" charset="0"/>
              <a:cs typeface="Tahoma" panose="020B0604030504040204" pitchFamily="34" charset="0"/>
            </a:endParaRPr>
          </a:p>
          <a:p>
            <a:pPr marL="171450" indent="-171450">
              <a:spcAft>
                <a:spcPts val="600"/>
              </a:spcAft>
              <a:buFont typeface="Wingdings" panose="05000000000000000000" pitchFamily="2" charset="2"/>
              <a:buChar char="§"/>
            </a:pP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Planning</a:t>
            </a:r>
            <a:r>
              <a:rPr sz="1100" spc="-2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for</a:t>
            </a:r>
            <a:r>
              <a:rPr sz="1100" spc="-2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projects</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using</a:t>
            </a:r>
            <a:r>
              <a:rPr sz="1100" spc="-2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primavera</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p6</a:t>
            </a:r>
            <a:endParaRPr sz="1100" dirty="0">
              <a:latin typeface="Tahoma" panose="020B0604030504040204" pitchFamily="34" charset="0"/>
              <a:ea typeface="Tahoma" panose="020B0604030504040204" pitchFamily="34" charset="0"/>
              <a:cs typeface="Tahoma" panose="020B0604030504040204" pitchFamily="34" charset="0"/>
            </a:endParaRPr>
          </a:p>
          <a:p>
            <a:pPr marL="171450" indent="-171450">
              <a:spcAft>
                <a:spcPts val="600"/>
              </a:spcAft>
              <a:buFont typeface="Wingdings" panose="05000000000000000000" pitchFamily="2" charset="2"/>
              <a:buChar char="§"/>
            </a:pP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Quantitative </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works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for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both</a:t>
            </a:r>
            <a:r>
              <a:rPr sz="1100" spc="-2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concrete</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and</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steel.</a:t>
            </a:r>
            <a:endParaRPr sz="1100" dirty="0">
              <a:latin typeface="Tahoma" panose="020B0604030504040204" pitchFamily="34" charset="0"/>
              <a:ea typeface="Tahoma" panose="020B0604030504040204" pitchFamily="34" charset="0"/>
              <a:cs typeface="Tahoma" panose="020B0604030504040204" pitchFamily="34" charset="0"/>
            </a:endParaRPr>
          </a:p>
          <a:p>
            <a:pPr marL="171450" indent="-171450">
              <a:spcAft>
                <a:spcPts val="600"/>
              </a:spcAft>
              <a:buFont typeface="Wingdings" panose="05000000000000000000" pitchFamily="2" charset="2"/>
              <a:buChar char="§"/>
            </a:pP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Structural</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shop</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drawings</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for shoring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and</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piling</a:t>
            </a:r>
            <a:r>
              <a:rPr sz="1100" spc="-2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work.</a:t>
            </a:r>
            <a:endParaRPr sz="1100" dirty="0">
              <a:latin typeface="Tahoma" panose="020B0604030504040204" pitchFamily="34" charset="0"/>
              <a:ea typeface="Tahoma" panose="020B0604030504040204" pitchFamily="34" charset="0"/>
              <a:cs typeface="Tahoma" panose="020B0604030504040204" pitchFamily="34" charset="0"/>
            </a:endParaRPr>
          </a:p>
        </p:txBody>
      </p:sp>
      <p:sp>
        <p:nvSpPr>
          <p:cNvPr id="9" name="object 6">
            <a:extLst>
              <a:ext uri="{FF2B5EF4-FFF2-40B4-BE49-F238E27FC236}">
                <a16:creationId xmlns:a16="http://schemas.microsoft.com/office/drawing/2014/main" id="{0C8C9C10-A079-43D7-B287-7108E386B241}"/>
              </a:ext>
            </a:extLst>
          </p:cNvPr>
          <p:cNvSpPr txBox="1"/>
          <p:nvPr/>
        </p:nvSpPr>
        <p:spPr>
          <a:xfrm>
            <a:off x="883822" y="1202095"/>
            <a:ext cx="5761354" cy="258404"/>
          </a:xfrm>
          <a:prstGeom prst="rect">
            <a:avLst/>
          </a:prstGeom>
        </p:spPr>
        <p:txBody>
          <a:bodyPr vert="horz" wrap="square" lIns="0" tIns="12065" rIns="0" bIns="0" rtlCol="0">
            <a:spAutoFit/>
          </a:bodyPr>
          <a:lstStyle/>
          <a:p>
            <a:pPr marL="12700" algn="ctr">
              <a:lnSpc>
                <a:spcPct val="100000"/>
              </a:lnSpc>
              <a:spcBef>
                <a:spcPts val="95"/>
              </a:spcBef>
              <a:tabLst>
                <a:tab pos="1012825" algn="l"/>
                <a:tab pos="2086610" algn="l"/>
                <a:tab pos="4045585" algn="l"/>
              </a:tabLst>
            </a:pPr>
            <a:r>
              <a:rPr lang="en-US" sz="1600" b="1" u="sng" dirty="0">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rPr>
              <a:t>Amro Al </a:t>
            </a:r>
            <a:r>
              <a:rPr lang="en-US" sz="1600" b="1" u="sng" dirty="0" err="1">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rPr>
              <a:t>Kamhawi</a:t>
            </a:r>
            <a:endParaRPr lang="en-US" sz="1600" b="1" u="sng" dirty="0">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C72D0014-3825-48FA-8B5F-5C3A12280D51}"/>
              </a:ext>
            </a:extLst>
          </p:cNvPr>
          <p:cNvSpPr txBox="1"/>
          <p:nvPr/>
        </p:nvSpPr>
        <p:spPr>
          <a:xfrm>
            <a:off x="44450" y="279348"/>
            <a:ext cx="2209800" cy="707886"/>
          </a:xfrm>
          <a:prstGeom prst="rect">
            <a:avLst/>
          </a:prstGeom>
          <a:noFill/>
        </p:spPr>
        <p:txBody>
          <a:bodyPr wrap="square">
            <a:spAutoFit/>
          </a:bodyPr>
          <a:lstStyle/>
          <a:p>
            <a:pPr algn="ctr"/>
            <a:r>
              <a:rPr lang="en-US" sz="2000" b="1" spc="-5" dirty="0">
                <a:solidFill>
                  <a:schemeClr val="bg1"/>
                </a:solidFill>
                <a:latin typeface="Tahoma" panose="020B0604030504040204" pitchFamily="34" charset="0"/>
                <a:ea typeface="Tahoma" panose="020B0604030504040204" pitchFamily="34" charset="0"/>
                <a:cs typeface="Tahoma" panose="020B0604030504040204" pitchFamily="34" charset="0"/>
              </a:rPr>
              <a:t>DESIGN ENGINEER</a:t>
            </a:r>
            <a:endParaRPr lang="en-US" sz="2000" b="1" dirty="0">
              <a:solidFill>
                <a:schemeClr val="bg1"/>
              </a:solidFill>
            </a:endParaRPr>
          </a:p>
        </p:txBody>
      </p:sp>
    </p:spTree>
    <p:extLst>
      <p:ext uri="{BB962C8B-B14F-4D97-AF65-F5344CB8AC3E}">
        <p14:creationId xmlns:p14="http://schemas.microsoft.com/office/powerpoint/2010/main" val="42916706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1">
            <a:extLst>
              <a:ext uri="{FF2B5EF4-FFF2-40B4-BE49-F238E27FC236}">
                <a16:creationId xmlns:a16="http://schemas.microsoft.com/office/drawing/2014/main" id="{0AEB5D4E-9665-4292-837E-B36563FD3CE3}"/>
              </a:ext>
            </a:extLst>
          </p:cNvPr>
          <p:cNvSpPr txBox="1"/>
          <p:nvPr/>
        </p:nvSpPr>
        <p:spPr>
          <a:xfrm>
            <a:off x="901719" y="2083680"/>
            <a:ext cx="5601335" cy="5549020"/>
          </a:xfrm>
          <a:prstGeom prst="rect">
            <a:avLst/>
          </a:prstGeom>
        </p:spPr>
        <p:txBody>
          <a:bodyPr vert="horz" wrap="square" lIns="0" tIns="12700" rIns="0" bIns="0" rtlCol="0">
            <a:spAutoFit/>
          </a:bodyPr>
          <a:lstStyle/>
          <a:p>
            <a:pPr marL="171450" marR="55244" indent="-171450">
              <a:lnSpc>
                <a:spcPct val="140000"/>
              </a:lnSpc>
              <a:spcBef>
                <a:spcPts val="100"/>
              </a:spcBef>
              <a:spcAft>
                <a:spcPts val="600"/>
              </a:spcAft>
              <a:buSzPct val="90909"/>
              <a:buFont typeface="Wingdings" panose="05000000000000000000" pitchFamily="2" charset="2"/>
              <a:buChar char="§"/>
              <a:tabLst>
                <a:tab pos="800100" algn="l"/>
                <a:tab pos="800735" algn="l"/>
              </a:tabLst>
            </a:pP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Ensure that the project is coordinated and delivered on time and within the budget, as  per the tender documents.</a:t>
            </a:r>
          </a:p>
          <a:p>
            <a:pPr marL="171450" marR="55244" indent="-171450">
              <a:lnSpc>
                <a:spcPct val="100000"/>
              </a:lnSpc>
              <a:spcBef>
                <a:spcPts val="540"/>
              </a:spcBef>
              <a:spcAft>
                <a:spcPts val="600"/>
              </a:spcAft>
              <a:buSzPct val="90909"/>
              <a:buFont typeface="Wingdings" panose="05000000000000000000" pitchFamily="2" charset="2"/>
              <a:buChar char="§"/>
              <a:tabLst>
                <a:tab pos="800100" algn="l"/>
                <a:tab pos="800735" algn="l"/>
              </a:tabLst>
            </a:pP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Cost estimate for shoring work to provide an actual price.</a:t>
            </a:r>
          </a:p>
          <a:p>
            <a:pPr marL="171450" marR="55244" indent="-171450">
              <a:lnSpc>
                <a:spcPts val="1860"/>
              </a:lnSpc>
              <a:spcBef>
                <a:spcPts val="140"/>
              </a:spcBef>
              <a:spcAft>
                <a:spcPts val="600"/>
              </a:spcAft>
              <a:buSzPct val="90909"/>
              <a:buFont typeface="Wingdings" panose="05000000000000000000" pitchFamily="2" charset="2"/>
              <a:buChar char="§"/>
              <a:tabLst>
                <a:tab pos="800100" algn="l"/>
                <a:tab pos="800735" algn="l"/>
              </a:tabLst>
            </a:pP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Knowledge to use Dubai Municipality System &amp; TRAKHEES &amp; DDA and Sharjah  Municipality ( Submit new projects – demarcation – inspection – sand shifting permit</a:t>
            </a:r>
            <a:r>
              <a:rPr lang="en-US" sz="1100" spc="-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–follow up for projects).</a:t>
            </a:r>
          </a:p>
          <a:p>
            <a:pPr marL="171450" marR="55244" indent="-171450">
              <a:lnSpc>
                <a:spcPct val="140300"/>
              </a:lnSpc>
              <a:spcBef>
                <a:spcPts val="20"/>
              </a:spcBef>
              <a:spcAft>
                <a:spcPts val="600"/>
              </a:spcAft>
              <a:buSzPct val="90909"/>
              <a:buFont typeface="Wingdings" panose="05000000000000000000" pitchFamily="2" charset="2"/>
              <a:buChar char="§"/>
              <a:tabLst>
                <a:tab pos="800100" algn="l"/>
                <a:tab pos="800735" algn="l"/>
              </a:tabLst>
            </a:pP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Follow up with sites and arrange to provide the requirements of the site to serve the  cost control plan.</a:t>
            </a:r>
          </a:p>
          <a:p>
            <a:pPr marL="171450" marR="55244" indent="-171450">
              <a:lnSpc>
                <a:spcPct val="138200"/>
              </a:lnSpc>
              <a:spcBef>
                <a:spcPts val="60"/>
              </a:spcBef>
              <a:spcAft>
                <a:spcPts val="600"/>
              </a:spcAft>
              <a:buSzPct val="90909"/>
              <a:buFont typeface="Wingdings" panose="05000000000000000000" pitchFamily="2" charset="2"/>
              <a:buChar char="§"/>
              <a:tabLst>
                <a:tab pos="800100" algn="l"/>
                <a:tab pos="800735" algn="l"/>
              </a:tabLst>
            </a:pP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Resolving any unexpected technical difficulties and other problems that may arise at  the site.</a:t>
            </a:r>
          </a:p>
          <a:p>
            <a:pPr marL="12700">
              <a:lnSpc>
                <a:spcPct val="100000"/>
              </a:lnSpc>
              <a:spcBef>
                <a:spcPts val="509"/>
              </a:spcBef>
            </a:pPr>
            <a:endParaRPr lang="en-US" sz="1100" spc="-5" dirty="0">
              <a:solidFill>
                <a:srgbClr val="231F20"/>
              </a:solidFill>
              <a:latin typeface="Tahoma" panose="020B0604030504040204" pitchFamily="34" charset="0"/>
              <a:ea typeface="Tahoma" panose="020B0604030504040204" pitchFamily="34" charset="0"/>
              <a:cs typeface="Tahoma" panose="020B0604030504040204" pitchFamily="34" charset="0"/>
            </a:endParaRPr>
          </a:p>
          <a:p>
            <a:pPr marL="12700">
              <a:lnSpc>
                <a:spcPct val="100000"/>
              </a:lnSpc>
              <a:spcBef>
                <a:spcPts val="509"/>
              </a:spcBef>
            </a:pPr>
            <a:r>
              <a:rPr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Dec</a:t>
            </a:r>
            <a:r>
              <a:rPr sz="1100" b="1" spc="-2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dirty="0">
                <a:solidFill>
                  <a:srgbClr val="231F20"/>
                </a:solidFill>
                <a:latin typeface="Tahoma" panose="020B0604030504040204" pitchFamily="34" charset="0"/>
                <a:ea typeface="Tahoma" panose="020B0604030504040204" pitchFamily="34" charset="0"/>
                <a:cs typeface="Tahoma" panose="020B0604030504040204" pitchFamily="34" charset="0"/>
              </a:rPr>
              <a:t>2015</a:t>
            </a:r>
            <a:r>
              <a:rPr sz="1100" b="1" spc="-1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dirty="0">
                <a:solidFill>
                  <a:srgbClr val="231F20"/>
                </a:solidFill>
                <a:latin typeface="Tahoma" panose="020B0604030504040204" pitchFamily="34" charset="0"/>
                <a:ea typeface="Tahoma" panose="020B0604030504040204" pitchFamily="34" charset="0"/>
                <a:cs typeface="Tahoma" panose="020B0604030504040204" pitchFamily="34" charset="0"/>
              </a:rPr>
              <a:t>–</a:t>
            </a:r>
            <a:r>
              <a:rPr sz="1100" b="1" spc="-2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dirty="0">
                <a:solidFill>
                  <a:srgbClr val="231F20"/>
                </a:solidFill>
                <a:latin typeface="Tahoma" panose="020B0604030504040204" pitchFamily="34" charset="0"/>
                <a:ea typeface="Tahoma" panose="020B0604030504040204" pitchFamily="34" charset="0"/>
                <a:cs typeface="Tahoma" panose="020B0604030504040204" pitchFamily="34" charset="0"/>
              </a:rPr>
              <a:t>May</a:t>
            </a:r>
            <a:r>
              <a:rPr sz="1100" b="1" spc="-4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dirty="0">
                <a:solidFill>
                  <a:srgbClr val="231F20"/>
                </a:solidFill>
                <a:latin typeface="Tahoma" panose="020B0604030504040204" pitchFamily="34" charset="0"/>
                <a:ea typeface="Tahoma" panose="020B0604030504040204" pitchFamily="34" charset="0"/>
                <a:cs typeface="Tahoma" panose="020B0604030504040204" pitchFamily="34" charset="0"/>
              </a:rPr>
              <a:t>2016</a:t>
            </a:r>
            <a:endParaRPr sz="1100" b="1" dirty="0">
              <a:latin typeface="Tahoma" panose="020B0604030504040204" pitchFamily="34" charset="0"/>
              <a:ea typeface="Tahoma" panose="020B0604030504040204" pitchFamily="34" charset="0"/>
              <a:cs typeface="Tahoma" panose="020B0604030504040204" pitchFamily="34" charset="0"/>
            </a:endParaRPr>
          </a:p>
          <a:p>
            <a:pPr marL="12700">
              <a:lnSpc>
                <a:spcPts val="1400"/>
              </a:lnSpc>
            </a:pPr>
            <a:r>
              <a:rPr sz="1100" b="1" dirty="0">
                <a:solidFill>
                  <a:srgbClr val="231F20"/>
                </a:solidFill>
                <a:latin typeface="Tahoma" panose="020B0604030504040204" pitchFamily="34" charset="0"/>
                <a:ea typeface="Tahoma" panose="020B0604030504040204" pitchFamily="34" charset="0"/>
                <a:cs typeface="Tahoma" panose="020B0604030504040204" pitchFamily="34" charset="0"/>
              </a:rPr>
              <a:t>El</a:t>
            </a:r>
            <a:r>
              <a:rPr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 Gendy Pilling </a:t>
            </a:r>
            <a:r>
              <a:rPr sz="1100" b="1" dirty="0">
                <a:solidFill>
                  <a:srgbClr val="231F20"/>
                </a:solidFill>
                <a:latin typeface="Tahoma" panose="020B0604030504040204" pitchFamily="34" charset="0"/>
                <a:ea typeface="Tahoma" panose="020B0604030504040204" pitchFamily="34" charset="0"/>
                <a:cs typeface="Tahoma" panose="020B0604030504040204" pitchFamily="34" charset="0"/>
              </a:rPr>
              <a:t>&amp; </a:t>
            </a:r>
            <a:r>
              <a:rPr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Foundation</a:t>
            </a:r>
            <a:endParaRPr sz="1100" dirty="0">
              <a:latin typeface="Tahoma" panose="020B0604030504040204" pitchFamily="34" charset="0"/>
              <a:ea typeface="Tahoma" panose="020B0604030504040204" pitchFamily="34" charset="0"/>
              <a:cs typeface="Tahoma" panose="020B0604030504040204" pitchFamily="34" charset="0"/>
            </a:endParaRPr>
          </a:p>
          <a:p>
            <a:pPr marL="12700">
              <a:lnSpc>
                <a:spcPts val="1360"/>
              </a:lnSpc>
            </a:pPr>
            <a:r>
              <a:rPr sz="1100" b="1" dirty="0">
                <a:solidFill>
                  <a:srgbClr val="231F20"/>
                </a:solidFill>
                <a:latin typeface="Tahoma" panose="020B0604030504040204" pitchFamily="34" charset="0"/>
                <a:ea typeface="Tahoma" panose="020B0604030504040204" pitchFamily="34" charset="0"/>
                <a:cs typeface="Tahoma" panose="020B0604030504040204" pitchFamily="34" charset="0"/>
              </a:rPr>
              <a:t>Site</a:t>
            </a:r>
            <a:r>
              <a:rPr sz="1100" b="1"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Engineer:</a:t>
            </a:r>
            <a:r>
              <a:rPr sz="1100" b="1" dirty="0">
                <a:solidFill>
                  <a:srgbClr val="231F20"/>
                </a:solidFill>
                <a:latin typeface="Tahoma" panose="020B0604030504040204" pitchFamily="34" charset="0"/>
                <a:ea typeface="Tahoma" panose="020B0604030504040204" pitchFamily="34" charset="0"/>
                <a:cs typeface="Tahoma" panose="020B0604030504040204" pitchFamily="34" charset="0"/>
              </a:rPr>
              <a:t> </a:t>
            </a:r>
            <a:endParaRPr lang="en-US" sz="1100" b="1" dirty="0">
              <a:solidFill>
                <a:srgbClr val="231F20"/>
              </a:solidFill>
              <a:latin typeface="Tahoma" panose="020B0604030504040204" pitchFamily="34" charset="0"/>
              <a:ea typeface="Tahoma" panose="020B0604030504040204" pitchFamily="34" charset="0"/>
              <a:cs typeface="Tahoma" panose="020B0604030504040204" pitchFamily="34" charset="0"/>
            </a:endParaRPr>
          </a:p>
          <a:p>
            <a:pPr marL="12700">
              <a:lnSpc>
                <a:spcPts val="1360"/>
              </a:lnSpc>
            </a:pPr>
            <a:endParaRPr lang="en-US" sz="1100" b="1" spc="-5" dirty="0">
              <a:solidFill>
                <a:srgbClr val="231F20"/>
              </a:solidFill>
              <a:latin typeface="Tahoma" panose="020B0604030504040204" pitchFamily="34" charset="0"/>
              <a:ea typeface="Tahoma" panose="020B0604030504040204" pitchFamily="34" charset="0"/>
              <a:cs typeface="Tahoma" panose="020B0604030504040204" pitchFamily="34" charset="0"/>
            </a:endParaRPr>
          </a:p>
          <a:p>
            <a:pPr marL="171450" marR="55244" indent="-171450">
              <a:lnSpc>
                <a:spcPts val="1360"/>
              </a:lnSpc>
              <a:spcAft>
                <a:spcPts val="600"/>
              </a:spcAft>
              <a:buFont typeface="Wingdings" panose="05000000000000000000" pitchFamily="2" charset="2"/>
              <a:buChar char="§"/>
            </a:pP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Structural shop drawings for piling work.</a:t>
            </a:r>
          </a:p>
          <a:p>
            <a:pPr marL="171450" marR="55244" indent="-171450">
              <a:lnSpc>
                <a:spcPts val="1330"/>
              </a:lnSpc>
              <a:spcBef>
                <a:spcPts val="100"/>
              </a:spcBef>
              <a:spcAft>
                <a:spcPts val="600"/>
              </a:spcAft>
              <a:buSzPct val="83333"/>
              <a:buFont typeface="Wingdings" panose="05000000000000000000" pitchFamily="2" charset="2"/>
              <a:buChar char="§"/>
              <a:tabLst>
                <a:tab pos="800100" algn="l"/>
                <a:tab pos="800735" algn="l"/>
              </a:tabLst>
            </a:pP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Ensure that the project is coordinated and delivered on time and in budget, as  per thetender documents.</a:t>
            </a:r>
          </a:p>
          <a:p>
            <a:pPr marL="171450" marR="55244" indent="-171450">
              <a:lnSpc>
                <a:spcPts val="1380"/>
              </a:lnSpc>
              <a:spcBef>
                <a:spcPts val="10"/>
              </a:spcBef>
              <a:spcAft>
                <a:spcPts val="600"/>
              </a:spcAft>
              <a:buSzPct val="83333"/>
              <a:buFont typeface="Wingdings" panose="05000000000000000000" pitchFamily="2" charset="2"/>
              <a:buChar char="§"/>
              <a:tabLst>
                <a:tab pos="800100" algn="l"/>
                <a:tab pos="800735" algn="l"/>
              </a:tabLst>
            </a:pP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Responsible to guide foreman and skilled workers to complete the work as  per theschedule program and quality</a:t>
            </a:r>
          </a:p>
          <a:p>
            <a:pPr marL="171450" marR="55244" indent="-171450">
              <a:lnSpc>
                <a:spcPts val="1135"/>
              </a:lnSpc>
              <a:spcAft>
                <a:spcPts val="600"/>
              </a:spcAft>
              <a:buSzPct val="83333"/>
              <a:buFont typeface="Wingdings" panose="05000000000000000000" pitchFamily="2" charset="2"/>
              <a:buChar char="§"/>
              <a:tabLst>
                <a:tab pos="800100" algn="l"/>
                <a:tab pos="800735" algn="l"/>
              </a:tabLst>
            </a:pP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Quantitative works for both concrete and Steel.</a:t>
            </a:r>
          </a:p>
          <a:p>
            <a:pPr marL="171450" marR="55244" indent="-171450">
              <a:lnSpc>
                <a:spcPts val="1265"/>
              </a:lnSpc>
              <a:spcAft>
                <a:spcPts val="600"/>
              </a:spcAft>
              <a:buSzPct val="83333"/>
              <a:buFont typeface="Wingdings" panose="05000000000000000000" pitchFamily="2" charset="2"/>
              <a:buChar char="§"/>
              <a:tabLst>
                <a:tab pos="800100" algn="l"/>
                <a:tab pos="800735" algn="l"/>
              </a:tabLst>
            </a:pP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Execution of piles and soil Improvement work</a:t>
            </a:r>
          </a:p>
          <a:p>
            <a:pPr marL="171450" marR="55244" indent="-171450">
              <a:lnSpc>
                <a:spcPts val="1380"/>
              </a:lnSpc>
              <a:spcAft>
                <a:spcPts val="600"/>
              </a:spcAft>
              <a:buSzPct val="83333"/>
              <a:buFont typeface="Wingdings" panose="05000000000000000000" pitchFamily="2" charset="2"/>
              <a:buChar char="§"/>
              <a:tabLst>
                <a:tab pos="800100" algn="l"/>
                <a:tab pos="800735" algn="l"/>
              </a:tabLst>
            </a:pP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Site management, labor, and planning activities</a:t>
            </a:r>
          </a:p>
        </p:txBody>
      </p:sp>
      <p:sp>
        <p:nvSpPr>
          <p:cNvPr id="3" name="TextBox 2">
            <a:extLst>
              <a:ext uri="{FF2B5EF4-FFF2-40B4-BE49-F238E27FC236}">
                <a16:creationId xmlns:a16="http://schemas.microsoft.com/office/drawing/2014/main" id="{4BE848B6-6A32-4797-B8BB-1B6A80D31D7B}"/>
              </a:ext>
            </a:extLst>
          </p:cNvPr>
          <p:cNvSpPr txBox="1"/>
          <p:nvPr/>
        </p:nvSpPr>
        <p:spPr>
          <a:xfrm>
            <a:off x="44450" y="279348"/>
            <a:ext cx="2209800" cy="707886"/>
          </a:xfrm>
          <a:prstGeom prst="rect">
            <a:avLst/>
          </a:prstGeom>
          <a:noFill/>
        </p:spPr>
        <p:txBody>
          <a:bodyPr wrap="square">
            <a:spAutoFit/>
          </a:bodyPr>
          <a:lstStyle/>
          <a:p>
            <a:pPr algn="ctr"/>
            <a:r>
              <a:rPr lang="en-US" sz="2000" b="1" spc="-5" dirty="0">
                <a:solidFill>
                  <a:schemeClr val="bg1"/>
                </a:solidFill>
                <a:latin typeface="Tahoma" panose="020B0604030504040204" pitchFamily="34" charset="0"/>
                <a:ea typeface="Tahoma" panose="020B0604030504040204" pitchFamily="34" charset="0"/>
                <a:cs typeface="Tahoma" panose="020B0604030504040204" pitchFamily="34" charset="0"/>
              </a:rPr>
              <a:t>DESIGN ENGINEER</a:t>
            </a:r>
            <a:endParaRPr lang="en-US" sz="2000" b="1" dirty="0">
              <a:solidFill>
                <a:schemeClr val="bg1"/>
              </a:solidFill>
            </a:endParaRPr>
          </a:p>
        </p:txBody>
      </p:sp>
    </p:spTree>
    <p:extLst>
      <p:ext uri="{BB962C8B-B14F-4D97-AF65-F5344CB8AC3E}">
        <p14:creationId xmlns:p14="http://schemas.microsoft.com/office/powerpoint/2010/main" val="14939381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11">
            <a:extLst>
              <a:ext uri="{FF2B5EF4-FFF2-40B4-BE49-F238E27FC236}">
                <a16:creationId xmlns:a16="http://schemas.microsoft.com/office/drawing/2014/main" id="{59A5D132-C0A9-4E11-838E-C4E35E6FA03B}"/>
              </a:ext>
            </a:extLst>
          </p:cNvPr>
          <p:cNvSpPr/>
          <p:nvPr/>
        </p:nvSpPr>
        <p:spPr>
          <a:xfrm>
            <a:off x="924977" y="5573255"/>
            <a:ext cx="24130" cy="26034"/>
          </a:xfrm>
          <a:custGeom>
            <a:avLst/>
            <a:gdLst/>
            <a:ahLst/>
            <a:cxnLst/>
            <a:rect l="l" t="t" r="r" b="b"/>
            <a:pathLst>
              <a:path w="24130" h="26035">
                <a:moveTo>
                  <a:pt x="11950" y="25539"/>
                </a:moveTo>
                <a:lnTo>
                  <a:pt x="19456" y="25539"/>
                </a:lnTo>
                <a:lnTo>
                  <a:pt x="24117" y="20066"/>
                </a:lnTo>
                <a:lnTo>
                  <a:pt x="24117" y="12763"/>
                </a:lnTo>
                <a:lnTo>
                  <a:pt x="24117" y="5257"/>
                </a:lnTo>
                <a:lnTo>
                  <a:pt x="19253" y="0"/>
                </a:lnTo>
                <a:lnTo>
                  <a:pt x="12153" y="0"/>
                </a:lnTo>
                <a:lnTo>
                  <a:pt x="5067" y="0"/>
                </a:lnTo>
                <a:lnTo>
                  <a:pt x="0" y="5257"/>
                </a:lnTo>
                <a:lnTo>
                  <a:pt x="0" y="12763"/>
                </a:lnTo>
                <a:lnTo>
                  <a:pt x="0" y="20066"/>
                </a:lnTo>
                <a:lnTo>
                  <a:pt x="4851" y="25539"/>
                </a:lnTo>
                <a:lnTo>
                  <a:pt x="11950" y="25539"/>
                </a:lnTo>
                <a:close/>
              </a:path>
            </a:pathLst>
          </a:custGeom>
          <a:ln w="5791">
            <a:solidFill>
              <a:srgbClr val="231F20"/>
            </a:solidFill>
          </a:ln>
        </p:spPr>
        <p:txBody>
          <a:bodyPr wrap="square" lIns="0" tIns="0" rIns="0" bIns="0" rtlCol="0"/>
          <a:lstStyle/>
          <a:p>
            <a:endParaRPr sz="1100">
              <a:latin typeface="Tahoma" panose="020B0604030504040204" pitchFamily="34" charset="0"/>
              <a:ea typeface="Tahoma" panose="020B0604030504040204" pitchFamily="34" charset="0"/>
              <a:cs typeface="Tahoma" panose="020B0604030504040204" pitchFamily="34" charset="0"/>
            </a:endParaRPr>
          </a:p>
        </p:txBody>
      </p:sp>
      <p:sp>
        <p:nvSpPr>
          <p:cNvPr id="8" name="object 12">
            <a:extLst>
              <a:ext uri="{FF2B5EF4-FFF2-40B4-BE49-F238E27FC236}">
                <a16:creationId xmlns:a16="http://schemas.microsoft.com/office/drawing/2014/main" id="{0B7F4DF0-633C-4938-BF7D-9381CB6275A5}"/>
              </a:ext>
            </a:extLst>
          </p:cNvPr>
          <p:cNvSpPr txBox="1"/>
          <p:nvPr/>
        </p:nvSpPr>
        <p:spPr>
          <a:xfrm>
            <a:off x="901730" y="2883585"/>
            <a:ext cx="5761354" cy="6638356"/>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231F20"/>
                </a:solidFill>
                <a:latin typeface="Tahoma" panose="020B0604030504040204" pitchFamily="34" charset="0"/>
                <a:ea typeface="Tahoma" panose="020B0604030504040204" pitchFamily="34" charset="0"/>
                <a:cs typeface="Tahoma" panose="020B0604030504040204" pitchFamily="34" charset="0"/>
              </a:rPr>
              <a:t>Employment</a:t>
            </a:r>
            <a:r>
              <a:rPr sz="1200" b="1" spc="-2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200" b="1" spc="-5" dirty="0">
                <a:solidFill>
                  <a:srgbClr val="231F20"/>
                </a:solidFill>
                <a:latin typeface="Tahoma" panose="020B0604030504040204" pitchFamily="34" charset="0"/>
                <a:ea typeface="Tahoma" panose="020B0604030504040204" pitchFamily="34" charset="0"/>
                <a:cs typeface="Tahoma" panose="020B0604030504040204" pitchFamily="34" charset="0"/>
              </a:rPr>
              <a:t>History</a:t>
            </a:r>
            <a:endParaRPr sz="1200" b="1"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10"/>
              </a:spcBef>
            </a:pPr>
            <a:endParaRPr sz="1100" dirty="0">
              <a:latin typeface="Tahoma" panose="020B0604030504040204" pitchFamily="34" charset="0"/>
              <a:ea typeface="Tahoma" panose="020B0604030504040204" pitchFamily="34" charset="0"/>
              <a:cs typeface="Tahoma" panose="020B0604030504040204" pitchFamily="34" charset="0"/>
            </a:endParaRPr>
          </a:p>
          <a:p>
            <a:pPr>
              <a:lnSpc>
                <a:spcPct val="100000"/>
              </a:lnSpc>
            </a:pPr>
            <a:r>
              <a:rPr sz="1100" b="1" spc="65" dirty="0">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rPr>
              <a:t>March</a:t>
            </a:r>
            <a:r>
              <a:rPr sz="1100" b="1" spc="30" dirty="0">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rPr>
              <a:t> </a:t>
            </a:r>
            <a:r>
              <a:rPr sz="1100" b="1" spc="50" dirty="0">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rPr>
              <a:t>2020</a:t>
            </a:r>
            <a:r>
              <a:rPr sz="1100" b="1" spc="20" dirty="0">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rPr>
              <a:t> </a:t>
            </a:r>
            <a:r>
              <a:rPr sz="1100" b="1" spc="215" dirty="0">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rPr>
              <a:t>–</a:t>
            </a:r>
            <a:r>
              <a:rPr sz="1100" b="1" spc="-45" dirty="0">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rPr>
              <a:t> </a:t>
            </a:r>
            <a:r>
              <a:rPr sz="1100" b="1" spc="45" dirty="0">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rPr>
              <a:t>Present:</a:t>
            </a:r>
            <a:endParaRPr sz="1100" b="1" dirty="0">
              <a:latin typeface="Tahoma" panose="020B0604030504040204" pitchFamily="34" charset="0"/>
              <a:ea typeface="Tahoma" panose="020B0604030504040204" pitchFamily="34" charset="0"/>
              <a:cs typeface="Tahoma" panose="020B0604030504040204" pitchFamily="34" charset="0"/>
            </a:endParaRPr>
          </a:p>
          <a:p>
            <a:pPr>
              <a:lnSpc>
                <a:spcPct val="100000"/>
              </a:lnSpc>
            </a:pPr>
            <a:r>
              <a:rPr sz="1100" b="1" spc="65" dirty="0">
                <a:solidFill>
                  <a:srgbClr val="231F20"/>
                </a:solidFill>
                <a:latin typeface="Tahoma" panose="020B0604030504040204" pitchFamily="34" charset="0"/>
                <a:ea typeface="Tahoma" panose="020B0604030504040204" pitchFamily="34" charset="0"/>
                <a:cs typeface="Tahoma" panose="020B0604030504040204" pitchFamily="34" charset="0"/>
              </a:rPr>
              <a:t>Mega</a:t>
            </a:r>
            <a:r>
              <a:rPr sz="1100" b="1" spc="3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spc="60" dirty="0">
                <a:solidFill>
                  <a:srgbClr val="231F20"/>
                </a:solidFill>
                <a:latin typeface="Tahoma" panose="020B0604030504040204" pitchFamily="34" charset="0"/>
                <a:ea typeface="Tahoma" panose="020B0604030504040204" pitchFamily="34" charset="0"/>
                <a:cs typeface="Tahoma" panose="020B0604030504040204" pitchFamily="34" charset="0"/>
              </a:rPr>
              <a:t>Tech</a:t>
            </a:r>
            <a:r>
              <a:rPr sz="1100" b="1" spc="2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spc="50" dirty="0">
                <a:solidFill>
                  <a:srgbClr val="231F20"/>
                </a:solidFill>
                <a:latin typeface="Tahoma" panose="020B0604030504040204" pitchFamily="34" charset="0"/>
                <a:ea typeface="Tahoma" panose="020B0604030504040204" pitchFamily="34" charset="0"/>
                <a:cs typeface="Tahoma" panose="020B0604030504040204" pitchFamily="34" charset="0"/>
              </a:rPr>
              <a:t>Repair</a:t>
            </a:r>
            <a:r>
              <a:rPr sz="1100" b="1" spc="3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spc="45" dirty="0">
                <a:solidFill>
                  <a:srgbClr val="231F20"/>
                </a:solidFill>
                <a:latin typeface="Tahoma" panose="020B0604030504040204" pitchFamily="34" charset="0"/>
                <a:ea typeface="Tahoma" panose="020B0604030504040204" pitchFamily="34" charset="0"/>
                <a:cs typeface="Tahoma" panose="020B0604030504040204" pitchFamily="34" charset="0"/>
              </a:rPr>
              <a:t>Piling</a:t>
            </a:r>
            <a:r>
              <a:rPr sz="1100" b="1" spc="2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spc="90" dirty="0">
                <a:solidFill>
                  <a:srgbClr val="231F20"/>
                </a:solidFill>
                <a:latin typeface="Tahoma" panose="020B0604030504040204" pitchFamily="34" charset="0"/>
                <a:ea typeface="Tahoma" panose="020B0604030504040204" pitchFamily="34" charset="0"/>
                <a:cs typeface="Tahoma" panose="020B0604030504040204" pitchFamily="34" charset="0"/>
              </a:rPr>
              <a:t>&amp;</a:t>
            </a:r>
            <a:r>
              <a:rPr sz="1100" b="1" spc="4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spc="55" dirty="0">
                <a:solidFill>
                  <a:srgbClr val="231F20"/>
                </a:solidFill>
                <a:latin typeface="Tahoma" panose="020B0604030504040204" pitchFamily="34" charset="0"/>
                <a:ea typeface="Tahoma" panose="020B0604030504040204" pitchFamily="34" charset="0"/>
                <a:cs typeface="Tahoma" panose="020B0604030504040204" pitchFamily="34" charset="0"/>
              </a:rPr>
              <a:t>Foundation</a:t>
            </a:r>
            <a:r>
              <a:rPr sz="1100" b="1" spc="2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spc="50" dirty="0">
                <a:solidFill>
                  <a:srgbClr val="231F20"/>
                </a:solidFill>
                <a:latin typeface="Tahoma" panose="020B0604030504040204" pitchFamily="34" charset="0"/>
                <a:ea typeface="Tahoma" panose="020B0604030504040204" pitchFamily="34" charset="0"/>
                <a:cs typeface="Tahoma" panose="020B0604030504040204" pitchFamily="34" charset="0"/>
              </a:rPr>
              <a:t>Contracting</a:t>
            </a:r>
            <a:r>
              <a:rPr sz="1100" b="1" spc="4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spc="55" dirty="0">
                <a:solidFill>
                  <a:srgbClr val="231F20"/>
                </a:solidFill>
                <a:latin typeface="Tahoma" panose="020B0604030504040204" pitchFamily="34" charset="0"/>
                <a:ea typeface="Tahoma" panose="020B0604030504040204" pitchFamily="34" charset="0"/>
                <a:cs typeface="Tahoma" panose="020B0604030504040204" pitchFamily="34" charset="0"/>
              </a:rPr>
              <a:t>L.L.C</a:t>
            </a:r>
            <a:endParaRPr sz="1100" dirty="0">
              <a:latin typeface="Tahoma" panose="020B0604030504040204" pitchFamily="34" charset="0"/>
              <a:ea typeface="Tahoma" panose="020B0604030504040204" pitchFamily="34" charset="0"/>
              <a:cs typeface="Tahoma" panose="020B0604030504040204" pitchFamily="34" charset="0"/>
            </a:endParaRPr>
          </a:p>
          <a:p>
            <a:pPr>
              <a:lnSpc>
                <a:spcPct val="100000"/>
              </a:lnSpc>
            </a:pPr>
            <a:r>
              <a:rPr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Operation</a:t>
            </a:r>
            <a:r>
              <a:rPr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Manager:</a:t>
            </a:r>
            <a:r>
              <a:rPr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 </a:t>
            </a:r>
            <a:endParaRPr lang="en-US" sz="1100" b="1" spc="5" dirty="0">
              <a:solidFill>
                <a:srgbClr val="231F20"/>
              </a:solidFill>
              <a:latin typeface="Tahoma" panose="020B0604030504040204" pitchFamily="34" charset="0"/>
              <a:ea typeface="Tahoma" panose="020B0604030504040204" pitchFamily="34" charset="0"/>
              <a:cs typeface="Tahoma" panose="020B0604030504040204" pitchFamily="34" charset="0"/>
            </a:endParaRPr>
          </a:p>
          <a:p>
            <a:pPr marL="171450" indent="-171450">
              <a:lnSpc>
                <a:spcPct val="100000"/>
              </a:lnSpc>
              <a:buFont typeface="Wingdings" panose="05000000000000000000" pitchFamily="2" charset="2"/>
              <a:buChar char="§"/>
            </a:pP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Supporting</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the</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project</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management</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to</a:t>
            </a:r>
            <a:r>
              <a:rPr sz="1100"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satisfy</a:t>
            </a:r>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dirty="0">
                <a:solidFill>
                  <a:srgbClr val="231F20"/>
                </a:solidFill>
                <a:latin typeface="Tahoma" panose="020B0604030504040204" pitchFamily="34" charset="0"/>
                <a:ea typeface="Tahoma" panose="020B0604030504040204" pitchFamily="34" charset="0"/>
                <a:cs typeface="Tahoma" panose="020B0604030504040204" pitchFamily="34" charset="0"/>
              </a:rPr>
              <a:t>the client</a:t>
            </a:r>
            <a:r>
              <a:rPr sz="1100" spc="1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requirement.</a:t>
            </a:r>
            <a:endParaRPr sz="1100" dirty="0">
              <a:latin typeface="Tahoma" panose="020B0604030504040204" pitchFamily="34" charset="0"/>
              <a:ea typeface="Tahoma" panose="020B0604030504040204" pitchFamily="34" charset="0"/>
              <a:cs typeface="Tahoma" panose="020B0604030504040204" pitchFamily="34" charset="0"/>
            </a:endParaRPr>
          </a:p>
          <a:p>
            <a:pPr marL="171450" marR="55244" indent="-171450">
              <a:lnSpc>
                <a:spcPts val="1330"/>
              </a:lnSpc>
              <a:spcBef>
                <a:spcPts val="100"/>
              </a:spcBef>
              <a:spcAft>
                <a:spcPts val="600"/>
              </a:spcAft>
              <a:buSzPct val="83333"/>
              <a:buFont typeface="Wingdings" panose="05000000000000000000" pitchFamily="2" charset="2"/>
              <a:buChar char="§"/>
              <a:tabLst>
                <a:tab pos="800100" algn="l"/>
                <a:tab pos="800735" algn="l"/>
              </a:tabLst>
            </a:pP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Monitoring relevant safety objectives and legal requirements to maintain  A safe and clean working environment.</a:t>
            </a:r>
          </a:p>
          <a:p>
            <a:pPr marL="171450" marR="55244" indent="-171450">
              <a:lnSpc>
                <a:spcPts val="1330"/>
              </a:lnSpc>
              <a:spcBef>
                <a:spcPts val="100"/>
              </a:spcBef>
              <a:spcAft>
                <a:spcPts val="600"/>
              </a:spcAft>
              <a:buSzPct val="83333"/>
              <a:buFont typeface="Wingdings" panose="05000000000000000000" pitchFamily="2" charset="2"/>
              <a:buChar char="§"/>
              <a:tabLst>
                <a:tab pos="800100" algn="l"/>
                <a:tab pos="800735" algn="l"/>
              </a:tabLst>
            </a:pP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Coordinate with Project Manager to manage &amp; finish the critical activities  In order by addressing the priorities firstly.</a:t>
            </a:r>
          </a:p>
          <a:p>
            <a:pPr marL="171450" marR="55244" indent="-171450">
              <a:lnSpc>
                <a:spcPts val="1330"/>
              </a:lnSpc>
              <a:spcBef>
                <a:spcPts val="100"/>
              </a:spcBef>
              <a:spcAft>
                <a:spcPts val="600"/>
              </a:spcAft>
              <a:buSzPct val="83333"/>
              <a:buFont typeface="Wingdings" panose="05000000000000000000" pitchFamily="2" charset="2"/>
              <a:buChar char="§"/>
              <a:tabLst>
                <a:tab pos="800100" algn="l"/>
                <a:tab pos="800735" algn="l"/>
              </a:tabLst>
            </a:pP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Attend all consultant inspections &amp; undertake all necessary follow-ups.</a:t>
            </a:r>
          </a:p>
          <a:p>
            <a:pPr marL="171450" marR="55244" indent="-171450">
              <a:lnSpc>
                <a:spcPts val="1330"/>
              </a:lnSpc>
              <a:spcBef>
                <a:spcPts val="100"/>
              </a:spcBef>
              <a:spcAft>
                <a:spcPts val="600"/>
              </a:spcAft>
              <a:buSzPct val="83333"/>
              <a:buFont typeface="Wingdings" panose="05000000000000000000" pitchFamily="2" charset="2"/>
              <a:buChar char="§"/>
              <a:tabLst>
                <a:tab pos="800100" algn="l"/>
                <a:tab pos="800735" algn="l"/>
              </a:tabLst>
            </a:pP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Review Daily, Weekly, and Monthly Reports.</a:t>
            </a:r>
          </a:p>
          <a:p>
            <a:pPr>
              <a:lnSpc>
                <a:spcPct val="100000"/>
              </a:lnSpc>
              <a:spcBef>
                <a:spcPts val="165"/>
              </a:spcBef>
            </a:pPr>
            <a:endParaRPr lang="en-US" sz="1100" b="1" u="heavy" spc="-5" dirty="0">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endParaRPr>
          </a:p>
          <a:p>
            <a:r>
              <a:rPr sz="1100" b="1" spc="-5" dirty="0">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rPr>
              <a:t>May</a:t>
            </a:r>
            <a:r>
              <a:rPr sz="1100" b="1" spc="-15" dirty="0">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rPr>
              <a:t> </a:t>
            </a:r>
            <a:r>
              <a:rPr sz="1100" b="1" dirty="0">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rPr>
              <a:t>2017</a:t>
            </a:r>
            <a:r>
              <a:rPr sz="1100" b="1" spc="-20" dirty="0">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rPr>
              <a:t> </a:t>
            </a:r>
            <a:r>
              <a:rPr sz="1100" b="1" spc="155" dirty="0">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rPr>
              <a:t>–</a:t>
            </a:r>
            <a:r>
              <a:rPr sz="1100" b="1" spc="-65" dirty="0">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rPr>
              <a:t> </a:t>
            </a:r>
            <a:r>
              <a:rPr sz="1100" b="1" spc="-10" dirty="0">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rPr>
              <a:t>Feb</a:t>
            </a:r>
            <a:r>
              <a:rPr sz="1100" b="1" spc="-15" dirty="0">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rPr>
              <a:t> </a:t>
            </a:r>
            <a:r>
              <a:rPr sz="1100" b="1" dirty="0">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rPr>
              <a:t>2020</a:t>
            </a:r>
            <a:endParaRPr sz="1100" dirty="0">
              <a:latin typeface="Tahoma" panose="020B0604030504040204" pitchFamily="34" charset="0"/>
              <a:ea typeface="Tahoma" panose="020B0604030504040204" pitchFamily="34" charset="0"/>
              <a:cs typeface="Tahoma" panose="020B0604030504040204" pitchFamily="34" charset="0"/>
            </a:endParaRPr>
          </a:p>
          <a:p>
            <a:r>
              <a:rPr sz="1100" b="1" spc="65" dirty="0">
                <a:solidFill>
                  <a:srgbClr val="231F20"/>
                </a:solidFill>
                <a:latin typeface="Tahoma" panose="020B0604030504040204" pitchFamily="34" charset="0"/>
                <a:ea typeface="Tahoma" panose="020B0604030504040204" pitchFamily="34" charset="0"/>
                <a:cs typeface="Tahoma" panose="020B0604030504040204" pitchFamily="34" charset="0"/>
              </a:rPr>
              <a:t>Mega</a:t>
            </a:r>
            <a:r>
              <a:rPr sz="1100" b="1" spc="4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spc="55" dirty="0">
                <a:solidFill>
                  <a:srgbClr val="231F20"/>
                </a:solidFill>
                <a:latin typeface="Tahoma" panose="020B0604030504040204" pitchFamily="34" charset="0"/>
                <a:ea typeface="Tahoma" panose="020B0604030504040204" pitchFamily="34" charset="0"/>
                <a:cs typeface="Tahoma" panose="020B0604030504040204" pitchFamily="34" charset="0"/>
              </a:rPr>
              <a:t>Tech</a:t>
            </a:r>
            <a:r>
              <a:rPr sz="1100" b="1" spc="3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spc="55" dirty="0">
                <a:solidFill>
                  <a:srgbClr val="231F20"/>
                </a:solidFill>
                <a:latin typeface="Tahoma" panose="020B0604030504040204" pitchFamily="34" charset="0"/>
                <a:ea typeface="Tahoma" panose="020B0604030504040204" pitchFamily="34" charset="0"/>
                <a:cs typeface="Tahoma" panose="020B0604030504040204" pitchFamily="34" charset="0"/>
              </a:rPr>
              <a:t>Repair</a:t>
            </a:r>
            <a:r>
              <a:rPr sz="1100" b="1" spc="2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spc="45" dirty="0">
                <a:solidFill>
                  <a:srgbClr val="231F20"/>
                </a:solidFill>
                <a:latin typeface="Tahoma" panose="020B0604030504040204" pitchFamily="34" charset="0"/>
                <a:ea typeface="Tahoma" panose="020B0604030504040204" pitchFamily="34" charset="0"/>
                <a:cs typeface="Tahoma" panose="020B0604030504040204" pitchFamily="34" charset="0"/>
              </a:rPr>
              <a:t>Piling</a:t>
            </a:r>
            <a:r>
              <a:rPr sz="1100" b="1" spc="3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spc="90" dirty="0">
                <a:solidFill>
                  <a:srgbClr val="231F20"/>
                </a:solidFill>
                <a:latin typeface="Tahoma" panose="020B0604030504040204" pitchFamily="34" charset="0"/>
                <a:ea typeface="Tahoma" panose="020B0604030504040204" pitchFamily="34" charset="0"/>
                <a:cs typeface="Tahoma" panose="020B0604030504040204" pitchFamily="34" charset="0"/>
              </a:rPr>
              <a:t>&amp;</a:t>
            </a:r>
            <a:r>
              <a:rPr sz="1100" b="1" spc="4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spc="50" dirty="0">
                <a:solidFill>
                  <a:srgbClr val="231F20"/>
                </a:solidFill>
                <a:latin typeface="Tahoma" panose="020B0604030504040204" pitchFamily="34" charset="0"/>
                <a:ea typeface="Tahoma" panose="020B0604030504040204" pitchFamily="34" charset="0"/>
                <a:cs typeface="Tahoma" panose="020B0604030504040204" pitchFamily="34" charset="0"/>
              </a:rPr>
              <a:t>Foundation</a:t>
            </a:r>
            <a:r>
              <a:rPr sz="1100" b="1" spc="2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spc="50" dirty="0">
                <a:solidFill>
                  <a:srgbClr val="231F20"/>
                </a:solidFill>
                <a:latin typeface="Tahoma" panose="020B0604030504040204" pitchFamily="34" charset="0"/>
                <a:ea typeface="Tahoma" panose="020B0604030504040204" pitchFamily="34" charset="0"/>
                <a:cs typeface="Tahoma" panose="020B0604030504040204" pitchFamily="34" charset="0"/>
              </a:rPr>
              <a:t>Contracting</a:t>
            </a:r>
            <a:r>
              <a:rPr sz="1100" b="1" spc="4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spc="55" dirty="0">
                <a:solidFill>
                  <a:srgbClr val="231F20"/>
                </a:solidFill>
                <a:latin typeface="Tahoma" panose="020B0604030504040204" pitchFamily="34" charset="0"/>
                <a:ea typeface="Tahoma" panose="020B0604030504040204" pitchFamily="34" charset="0"/>
                <a:cs typeface="Tahoma" panose="020B0604030504040204" pitchFamily="34" charset="0"/>
              </a:rPr>
              <a:t>L.L.C</a:t>
            </a:r>
            <a:endParaRPr sz="1100" dirty="0">
              <a:latin typeface="Tahoma" panose="020B0604030504040204" pitchFamily="34" charset="0"/>
              <a:ea typeface="Tahoma" panose="020B0604030504040204" pitchFamily="34" charset="0"/>
              <a:cs typeface="Tahoma" panose="020B0604030504040204" pitchFamily="34" charset="0"/>
            </a:endParaRPr>
          </a:p>
          <a:p>
            <a:pPr marR="520700"/>
            <a:r>
              <a:rPr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Project</a:t>
            </a:r>
            <a:r>
              <a:rPr sz="1100" b="1"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Engineer</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a:t>
            </a:r>
            <a:r>
              <a:rPr sz="1100" spc="20" dirty="0">
                <a:solidFill>
                  <a:srgbClr val="231F20"/>
                </a:solidFill>
                <a:latin typeface="Tahoma" panose="020B0604030504040204" pitchFamily="34" charset="0"/>
                <a:ea typeface="Tahoma" panose="020B0604030504040204" pitchFamily="34" charset="0"/>
                <a:cs typeface="Tahoma" panose="020B0604030504040204" pitchFamily="34" charset="0"/>
              </a:rPr>
              <a:t> </a:t>
            </a:r>
            <a:endParaRPr lang="en-US" sz="1100" spc="20" dirty="0">
              <a:solidFill>
                <a:srgbClr val="231F20"/>
              </a:solidFill>
              <a:latin typeface="Tahoma" panose="020B0604030504040204" pitchFamily="34" charset="0"/>
              <a:ea typeface="Tahoma" panose="020B0604030504040204" pitchFamily="34" charset="0"/>
              <a:cs typeface="Tahoma" panose="020B0604030504040204" pitchFamily="34" charset="0"/>
            </a:endParaRPr>
          </a:p>
          <a:p>
            <a:pPr marL="171450" marR="55244" indent="-171450">
              <a:lnSpc>
                <a:spcPts val="1330"/>
              </a:lnSpc>
              <a:spcBef>
                <a:spcPts val="100"/>
              </a:spcBef>
              <a:spcAft>
                <a:spcPts val="600"/>
              </a:spcAft>
              <a:buSzPct val="83333"/>
              <a:buFont typeface="Wingdings" panose="05000000000000000000" pitchFamily="2" charset="2"/>
              <a:buChar char="§"/>
              <a:tabLst>
                <a:tab pos="800100" algn="l"/>
                <a:tab pos="800735" algn="l"/>
              </a:tabLst>
            </a:pP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Inspect materials delivered and report on quantity and technical  Compliance.</a:t>
            </a:r>
          </a:p>
          <a:p>
            <a:pPr marL="171450" marR="55244" indent="-171450">
              <a:lnSpc>
                <a:spcPts val="1330"/>
              </a:lnSpc>
              <a:spcBef>
                <a:spcPts val="100"/>
              </a:spcBef>
              <a:spcAft>
                <a:spcPts val="600"/>
              </a:spcAft>
              <a:buSzPct val="83333"/>
              <a:buFont typeface="Wingdings" panose="05000000000000000000" pitchFamily="2" charset="2"/>
              <a:buChar char="§"/>
              <a:tabLst>
                <a:tab pos="800100" algn="l"/>
                <a:tab pos="800735" algn="l"/>
              </a:tabLst>
            </a:pP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Resolve any unexpected technical difficulties and other problems.</a:t>
            </a:r>
          </a:p>
          <a:p>
            <a:pPr marL="171450" marR="55244" indent="-171450">
              <a:lnSpc>
                <a:spcPts val="1330"/>
              </a:lnSpc>
              <a:spcBef>
                <a:spcPts val="100"/>
              </a:spcBef>
              <a:spcAft>
                <a:spcPts val="600"/>
              </a:spcAft>
              <a:buSzPct val="83333"/>
              <a:buFont typeface="Wingdings" panose="05000000000000000000" pitchFamily="2" charset="2"/>
              <a:buChar char="§"/>
              <a:tabLst>
                <a:tab pos="800100" algn="l"/>
                <a:tab pos="800735" algn="l"/>
              </a:tabLst>
            </a:pP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Ensure that the job is completed within the budgeted time &amp; Cost.</a:t>
            </a:r>
          </a:p>
          <a:p>
            <a:pPr marL="171450" marR="55244" indent="-171450">
              <a:lnSpc>
                <a:spcPts val="1330"/>
              </a:lnSpc>
              <a:spcBef>
                <a:spcPts val="100"/>
              </a:spcBef>
              <a:spcAft>
                <a:spcPts val="600"/>
              </a:spcAft>
              <a:buSzPct val="83333"/>
              <a:buFont typeface="Wingdings" panose="05000000000000000000" pitchFamily="2" charset="2"/>
              <a:buChar char="§"/>
              <a:tabLst>
                <a:tab pos="800100" algn="l"/>
                <a:tab pos="800735" algn="l"/>
              </a:tabLst>
            </a:pP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Ensuring the compliance to the company safety rules and regulations are  Strictly observed through proper supervision.</a:t>
            </a:r>
          </a:p>
          <a:p>
            <a:pPr>
              <a:lnSpc>
                <a:spcPts val="1410"/>
              </a:lnSpc>
              <a:spcBef>
                <a:spcPts val="75"/>
              </a:spcBef>
            </a:pPr>
            <a:endParaRPr lang="en-US" sz="1100" b="1" u="heavy" spc="-10" dirty="0">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endParaRPr>
          </a:p>
          <a:p>
            <a:pPr>
              <a:lnSpc>
                <a:spcPts val="1410"/>
              </a:lnSpc>
              <a:spcBef>
                <a:spcPts val="75"/>
              </a:spcBef>
            </a:pPr>
            <a:r>
              <a:rPr sz="1100" b="1" spc="-10" dirty="0">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rPr>
              <a:t>Feb</a:t>
            </a:r>
            <a:r>
              <a:rPr sz="1100" b="1" spc="-15" dirty="0">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rPr>
              <a:t> </a:t>
            </a:r>
            <a:r>
              <a:rPr sz="1100" b="1" dirty="0">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rPr>
              <a:t>2015</a:t>
            </a:r>
            <a:r>
              <a:rPr sz="1100" b="1" spc="-15" dirty="0">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rPr>
              <a:t> </a:t>
            </a:r>
            <a:r>
              <a:rPr sz="1100" b="1" spc="155" dirty="0">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rPr>
              <a:t>–</a:t>
            </a:r>
            <a:r>
              <a:rPr sz="1100" b="1" spc="-65" dirty="0">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rPr>
              <a:t> </a:t>
            </a:r>
            <a:r>
              <a:rPr sz="1100" b="1" spc="-5" dirty="0">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rPr>
              <a:t>March</a:t>
            </a:r>
            <a:r>
              <a:rPr sz="1100" b="1" spc="-15" dirty="0">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rPr>
              <a:t> </a:t>
            </a:r>
            <a:r>
              <a:rPr sz="1100" b="1" dirty="0">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rPr>
              <a:t>2017</a:t>
            </a:r>
            <a:endParaRPr sz="1100" dirty="0">
              <a:latin typeface="Tahoma" panose="020B0604030504040204" pitchFamily="34" charset="0"/>
              <a:ea typeface="Tahoma" panose="020B0604030504040204" pitchFamily="34" charset="0"/>
              <a:cs typeface="Tahoma" panose="020B0604030504040204" pitchFamily="34" charset="0"/>
            </a:endParaRPr>
          </a:p>
          <a:p>
            <a:pPr marR="2520315">
              <a:lnSpc>
                <a:spcPts val="1360"/>
              </a:lnSpc>
              <a:spcBef>
                <a:spcPts val="80"/>
              </a:spcBef>
            </a:pPr>
            <a:r>
              <a:rPr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Al</a:t>
            </a:r>
            <a:r>
              <a:rPr sz="1100" b="1" spc="-1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Amar</a:t>
            </a:r>
            <a:r>
              <a:rPr sz="1100" b="1" spc="-1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dirty="0">
                <a:solidFill>
                  <a:srgbClr val="231F20"/>
                </a:solidFill>
                <a:latin typeface="Tahoma" panose="020B0604030504040204" pitchFamily="34" charset="0"/>
                <a:ea typeface="Tahoma" panose="020B0604030504040204" pitchFamily="34" charset="0"/>
                <a:cs typeface="Tahoma" panose="020B0604030504040204" pitchFamily="34" charset="0"/>
              </a:rPr>
              <a:t>Building</a:t>
            </a:r>
            <a:r>
              <a:rPr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 Contracting</a:t>
            </a:r>
            <a:r>
              <a:rPr sz="1100" b="1"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spc="155" dirty="0">
                <a:solidFill>
                  <a:srgbClr val="231F20"/>
                </a:solidFill>
                <a:latin typeface="Tahoma" panose="020B0604030504040204" pitchFamily="34" charset="0"/>
                <a:ea typeface="Tahoma" panose="020B0604030504040204" pitchFamily="34" charset="0"/>
                <a:cs typeface="Tahoma" panose="020B0604030504040204" pitchFamily="34" charset="0"/>
              </a:rPr>
              <a:t>–</a:t>
            </a:r>
            <a:r>
              <a:rPr sz="1100" b="1" spc="-7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Cairo</a:t>
            </a:r>
            <a:r>
              <a:rPr sz="1100" b="1" spc="-1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spc="155" dirty="0">
                <a:solidFill>
                  <a:srgbClr val="231F20"/>
                </a:solidFill>
                <a:latin typeface="Tahoma" panose="020B0604030504040204" pitchFamily="34" charset="0"/>
                <a:ea typeface="Tahoma" panose="020B0604030504040204" pitchFamily="34" charset="0"/>
                <a:cs typeface="Tahoma" panose="020B0604030504040204" pitchFamily="34" charset="0"/>
              </a:rPr>
              <a:t>–</a:t>
            </a:r>
            <a:r>
              <a:rPr sz="1100" b="1" spc="-7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dirty="0">
                <a:solidFill>
                  <a:srgbClr val="231F20"/>
                </a:solidFill>
                <a:latin typeface="Tahoma" panose="020B0604030504040204" pitchFamily="34" charset="0"/>
                <a:ea typeface="Tahoma" panose="020B0604030504040204" pitchFamily="34" charset="0"/>
                <a:cs typeface="Tahoma" panose="020B0604030504040204" pitchFamily="34" charset="0"/>
              </a:rPr>
              <a:t>Egypt </a:t>
            </a:r>
            <a:r>
              <a:rPr sz="1100" b="1" spc="-28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dirty="0">
                <a:solidFill>
                  <a:srgbClr val="231F20"/>
                </a:solidFill>
                <a:latin typeface="Tahoma" panose="020B0604030504040204" pitchFamily="34" charset="0"/>
                <a:ea typeface="Tahoma" panose="020B0604030504040204" pitchFamily="34" charset="0"/>
                <a:cs typeface="Tahoma" panose="020B0604030504040204" pitchFamily="34" charset="0"/>
              </a:rPr>
              <a:t>Site</a:t>
            </a:r>
            <a:r>
              <a:rPr sz="1100" b="1"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Engineer:</a:t>
            </a:r>
            <a:r>
              <a:rPr sz="1100" b="1" dirty="0">
                <a:solidFill>
                  <a:srgbClr val="231F20"/>
                </a:solidFill>
                <a:latin typeface="Tahoma" panose="020B0604030504040204" pitchFamily="34" charset="0"/>
                <a:ea typeface="Tahoma" panose="020B0604030504040204" pitchFamily="34" charset="0"/>
                <a:cs typeface="Tahoma" panose="020B0604030504040204" pitchFamily="34" charset="0"/>
              </a:rPr>
              <a:t> </a:t>
            </a:r>
            <a:endParaRPr lang="en-US" sz="1100" b="1" dirty="0">
              <a:solidFill>
                <a:srgbClr val="231F20"/>
              </a:solidFill>
              <a:latin typeface="Tahoma" panose="020B0604030504040204" pitchFamily="34" charset="0"/>
              <a:ea typeface="Tahoma" panose="020B0604030504040204" pitchFamily="34" charset="0"/>
              <a:cs typeface="Tahoma" panose="020B0604030504040204" pitchFamily="34" charset="0"/>
            </a:endParaRPr>
          </a:p>
          <a:p>
            <a:pPr marL="171450" marR="55244" indent="-171450">
              <a:lnSpc>
                <a:spcPts val="1330"/>
              </a:lnSpc>
              <a:spcBef>
                <a:spcPts val="100"/>
              </a:spcBef>
              <a:spcAft>
                <a:spcPts val="600"/>
              </a:spcAft>
              <a:buSzPct val="83333"/>
              <a:buFont typeface="Wingdings" panose="05000000000000000000" pitchFamily="2" charset="2"/>
              <a:buChar char="§"/>
              <a:tabLst>
                <a:tab pos="800100" algn="l"/>
                <a:tab pos="800735" algn="l"/>
              </a:tabLst>
            </a:pP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Managed manpower</a:t>
            </a:r>
            <a:r>
              <a:rPr lang="en-US" sz="1100" spc="-5" dirty="0">
                <a:solidFill>
                  <a:srgbClr val="231F20"/>
                </a:solidFill>
                <a:latin typeface="Tahoma" panose="020B0604030504040204" pitchFamily="34" charset="0"/>
                <a:ea typeface="Tahoma" panose="020B0604030504040204" pitchFamily="34" charset="0"/>
                <a:cs typeface="Tahoma" panose="020B0604030504040204" pitchFamily="34" charset="0"/>
              </a:rPr>
              <a:t> and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machinery</a:t>
            </a:r>
          </a:p>
          <a:p>
            <a:pPr marL="171450" marR="55244" indent="-171450">
              <a:lnSpc>
                <a:spcPts val="1330"/>
              </a:lnSpc>
              <a:spcBef>
                <a:spcPts val="100"/>
              </a:spcBef>
              <a:spcAft>
                <a:spcPts val="600"/>
              </a:spcAft>
              <a:buSzPct val="83333"/>
              <a:buFont typeface="Wingdings" panose="05000000000000000000" pitchFamily="2" charset="2"/>
              <a:buChar char="§"/>
              <a:tabLst>
                <a:tab pos="800100" algn="l"/>
                <a:tab pos="800735" algn="l"/>
              </a:tabLst>
            </a:pP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Performed field inspection and to review field modifications &amp; prepared</a:t>
            </a:r>
            <a:r>
              <a:rPr lang="en-US" sz="1100" spc="-5" dirty="0">
                <a:solidFill>
                  <a:srgbClr val="231F20"/>
                </a:solidFill>
                <a:latin typeface="Tahoma" panose="020B0604030504040204" pitchFamily="34" charset="0"/>
                <a:ea typeface="Tahoma" panose="020B0604030504040204" pitchFamily="34" charset="0"/>
                <a:cs typeface="Tahoma" panose="020B0604030504040204" pitchFamily="34" charset="0"/>
              </a:rPr>
              <a:t> a</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s built drawings to meet the company requirements.</a:t>
            </a:r>
          </a:p>
          <a:p>
            <a:pPr marL="171450" marR="55244" indent="-171450">
              <a:lnSpc>
                <a:spcPts val="1330"/>
              </a:lnSpc>
              <a:spcBef>
                <a:spcPts val="100"/>
              </a:spcBef>
              <a:spcAft>
                <a:spcPts val="600"/>
              </a:spcAft>
              <a:buSzPct val="83333"/>
              <a:buFont typeface="Wingdings" panose="05000000000000000000" pitchFamily="2" charset="2"/>
              <a:buChar char="§"/>
              <a:tabLst>
                <a:tab pos="800100" algn="l"/>
                <a:tab pos="800735" algn="l"/>
              </a:tabLst>
            </a:pP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Reviewed the instrumentation construction drawings to make sure they  Meet the company and standard specification.</a:t>
            </a:r>
          </a:p>
          <a:p>
            <a:pPr marL="171450" marR="55244" indent="-171450">
              <a:lnSpc>
                <a:spcPts val="1330"/>
              </a:lnSpc>
              <a:spcBef>
                <a:spcPts val="100"/>
              </a:spcBef>
              <a:spcAft>
                <a:spcPts val="600"/>
              </a:spcAft>
              <a:buSzPct val="83333"/>
              <a:buFont typeface="Wingdings" panose="05000000000000000000" pitchFamily="2" charset="2"/>
              <a:buChar char="§"/>
              <a:tabLst>
                <a:tab pos="800100" algn="l"/>
                <a:tab pos="800735" algn="l"/>
              </a:tabLst>
            </a:pP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Review of drawings, specifications and provide technical clearance to site</a:t>
            </a:r>
            <a:r>
              <a:rPr lang="en-US" sz="1100" spc="-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spc="-5" dirty="0">
                <a:solidFill>
                  <a:srgbClr val="231F20"/>
                </a:solidFill>
                <a:latin typeface="Tahoma" panose="020B0604030504040204" pitchFamily="34" charset="0"/>
                <a:ea typeface="Tahoma" panose="020B0604030504040204" pitchFamily="34" charset="0"/>
                <a:cs typeface="Tahoma" panose="020B0604030504040204" pitchFamily="34" charset="0"/>
              </a:rPr>
              <a:t>Engineers / site foremen.</a:t>
            </a:r>
          </a:p>
        </p:txBody>
      </p:sp>
      <p:sp>
        <p:nvSpPr>
          <p:cNvPr id="9" name="object 6">
            <a:extLst>
              <a:ext uri="{FF2B5EF4-FFF2-40B4-BE49-F238E27FC236}">
                <a16:creationId xmlns:a16="http://schemas.microsoft.com/office/drawing/2014/main" id="{A07639D1-A4AA-4295-9687-BDEDDFF57B8B}"/>
              </a:ext>
            </a:extLst>
          </p:cNvPr>
          <p:cNvSpPr txBox="1"/>
          <p:nvPr/>
        </p:nvSpPr>
        <p:spPr>
          <a:xfrm>
            <a:off x="883822" y="1202095"/>
            <a:ext cx="5761354" cy="258404"/>
          </a:xfrm>
          <a:prstGeom prst="rect">
            <a:avLst/>
          </a:prstGeom>
        </p:spPr>
        <p:txBody>
          <a:bodyPr vert="horz" wrap="square" lIns="0" tIns="12065" rIns="0" bIns="0" rtlCol="0">
            <a:spAutoFit/>
          </a:bodyPr>
          <a:lstStyle/>
          <a:p>
            <a:pPr marL="12700" algn="ctr">
              <a:lnSpc>
                <a:spcPct val="100000"/>
              </a:lnSpc>
              <a:spcBef>
                <a:spcPts val="95"/>
              </a:spcBef>
              <a:tabLst>
                <a:tab pos="1012825" algn="l"/>
                <a:tab pos="2086610" algn="l"/>
                <a:tab pos="4045585" algn="l"/>
              </a:tabLst>
            </a:pPr>
            <a:r>
              <a:rPr lang="en-US" sz="1600" b="1" u="sng" dirty="0">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rPr>
              <a:t>Mohammad Al </a:t>
            </a:r>
            <a:r>
              <a:rPr lang="en-US" sz="1600" b="1" u="sng" dirty="0" err="1">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rPr>
              <a:t>Shenawi</a:t>
            </a:r>
            <a:endParaRPr lang="en-US" sz="1600" b="1" u="sng" dirty="0">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endParaRPr>
          </a:p>
        </p:txBody>
      </p:sp>
      <p:sp>
        <p:nvSpPr>
          <p:cNvPr id="10" name="object 7">
            <a:extLst>
              <a:ext uri="{FF2B5EF4-FFF2-40B4-BE49-F238E27FC236}">
                <a16:creationId xmlns:a16="http://schemas.microsoft.com/office/drawing/2014/main" id="{D8C2BED0-DD97-456E-8C7A-0866D5B3F255}"/>
              </a:ext>
            </a:extLst>
          </p:cNvPr>
          <p:cNvSpPr txBox="1"/>
          <p:nvPr/>
        </p:nvSpPr>
        <p:spPr>
          <a:xfrm>
            <a:off x="883822" y="1853097"/>
            <a:ext cx="5866228" cy="918200"/>
          </a:xfrm>
          <a:prstGeom prst="rect">
            <a:avLst/>
          </a:prstGeom>
        </p:spPr>
        <p:txBody>
          <a:bodyPr vert="horz" wrap="square" lIns="0" tIns="12700" rIns="0" bIns="0" rtlCol="0">
            <a:spAutoFit/>
          </a:bodyPr>
          <a:lstStyle/>
          <a:p>
            <a:pPr marL="12700">
              <a:lnSpc>
                <a:spcPct val="100000"/>
              </a:lnSpc>
              <a:spcBef>
                <a:spcPts val="100"/>
              </a:spcBef>
            </a:pPr>
            <a:r>
              <a:rPr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Designation:</a:t>
            </a:r>
            <a:r>
              <a:rPr lang="en-US"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		Operation</a:t>
            </a:r>
            <a:r>
              <a:rPr lang="en-US" sz="1100" b="1" spc="-4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lang="en-US"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Manager</a:t>
            </a:r>
            <a:endParaRPr lang="en-US" sz="1100" b="1" dirty="0">
              <a:latin typeface="Tahoma" panose="020B0604030504040204" pitchFamily="34" charset="0"/>
              <a:ea typeface="Tahoma" panose="020B0604030504040204" pitchFamily="34" charset="0"/>
              <a:cs typeface="Tahoma" panose="020B0604030504040204" pitchFamily="34" charset="0"/>
            </a:endParaRPr>
          </a:p>
          <a:p>
            <a:pPr>
              <a:spcBef>
                <a:spcPts val="100"/>
              </a:spcBef>
            </a:pPr>
            <a:endParaRPr lang="en-US" sz="1100" b="1" dirty="0">
              <a:latin typeface="Tahoma" panose="020B0604030504040204" pitchFamily="34" charset="0"/>
              <a:ea typeface="Tahoma" panose="020B0604030504040204" pitchFamily="34" charset="0"/>
              <a:cs typeface="Tahoma" panose="020B0604030504040204" pitchFamily="34" charset="0"/>
            </a:endParaRPr>
          </a:p>
          <a:p>
            <a:pPr marL="24130">
              <a:lnSpc>
                <a:spcPts val="1410"/>
              </a:lnSpc>
              <a:spcBef>
                <a:spcPts val="100"/>
              </a:spcBef>
            </a:pPr>
            <a:r>
              <a:rPr lang="en-US"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Education:		Bachelor</a:t>
            </a:r>
            <a:r>
              <a:rPr lang="en-US" sz="1100" b="1"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lang="en-US"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Degree</a:t>
            </a:r>
            <a:r>
              <a:rPr lang="en-US" sz="1100" b="1"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lang="en-US" sz="1100" b="1" dirty="0">
                <a:solidFill>
                  <a:srgbClr val="231F20"/>
                </a:solidFill>
                <a:latin typeface="Tahoma" panose="020B0604030504040204" pitchFamily="34" charset="0"/>
                <a:ea typeface="Tahoma" panose="020B0604030504040204" pitchFamily="34" charset="0"/>
                <a:cs typeface="Tahoma" panose="020B0604030504040204" pitchFamily="34" charset="0"/>
              </a:rPr>
              <a:t>Civil</a:t>
            </a:r>
            <a:r>
              <a:rPr lang="en-US"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 Engineer</a:t>
            </a:r>
            <a:endParaRPr lang="en-US" sz="1100" b="1" dirty="0">
              <a:latin typeface="Tahoma" panose="020B0604030504040204" pitchFamily="34" charset="0"/>
              <a:ea typeface="Tahoma" panose="020B0604030504040204" pitchFamily="34" charset="0"/>
              <a:cs typeface="Tahoma" panose="020B0604030504040204" pitchFamily="34" charset="0"/>
            </a:endParaRPr>
          </a:p>
          <a:p>
            <a:pPr marL="12700">
              <a:lnSpc>
                <a:spcPts val="1410"/>
              </a:lnSpc>
            </a:pPr>
            <a:r>
              <a:rPr lang="en-US"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		Delta</a:t>
            </a:r>
            <a:r>
              <a:rPr lang="en-US" sz="1100" b="1" spc="-1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lang="en-US" sz="1100" b="1" dirty="0">
                <a:solidFill>
                  <a:srgbClr val="231F20"/>
                </a:solidFill>
                <a:latin typeface="Tahoma" panose="020B0604030504040204" pitchFamily="34" charset="0"/>
                <a:ea typeface="Tahoma" panose="020B0604030504040204" pitchFamily="34" charset="0"/>
                <a:cs typeface="Tahoma" panose="020B0604030504040204" pitchFamily="34" charset="0"/>
              </a:rPr>
              <a:t>University</a:t>
            </a:r>
            <a:r>
              <a:rPr lang="en-US" sz="1100" b="1" spc="-3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lang="en-US" sz="1100" b="1" spc="155" dirty="0">
                <a:solidFill>
                  <a:srgbClr val="231F20"/>
                </a:solidFill>
                <a:latin typeface="Tahoma" panose="020B0604030504040204" pitchFamily="34" charset="0"/>
                <a:ea typeface="Tahoma" panose="020B0604030504040204" pitchFamily="34" charset="0"/>
                <a:cs typeface="Tahoma" panose="020B0604030504040204" pitchFamily="34" charset="0"/>
              </a:rPr>
              <a:t>–</a:t>
            </a:r>
            <a:r>
              <a:rPr lang="en-US" sz="1100" b="1" spc="-7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lang="en-US"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Al</a:t>
            </a:r>
            <a:r>
              <a:rPr lang="en-US" sz="1100" b="1" spc="-1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lang="en-US" sz="1100" b="1" dirty="0" err="1">
                <a:solidFill>
                  <a:srgbClr val="231F20"/>
                </a:solidFill>
                <a:latin typeface="Tahoma" panose="020B0604030504040204" pitchFamily="34" charset="0"/>
                <a:ea typeface="Tahoma" panose="020B0604030504040204" pitchFamily="34" charset="0"/>
                <a:cs typeface="Tahoma" panose="020B0604030504040204" pitchFamily="34" charset="0"/>
              </a:rPr>
              <a:t>Mansoora</a:t>
            </a:r>
            <a:r>
              <a:rPr lang="en-US"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lang="en-US" sz="1100" b="1" spc="155" dirty="0">
                <a:solidFill>
                  <a:srgbClr val="231F20"/>
                </a:solidFill>
                <a:latin typeface="Tahoma" panose="020B0604030504040204" pitchFamily="34" charset="0"/>
                <a:ea typeface="Tahoma" panose="020B0604030504040204" pitchFamily="34" charset="0"/>
                <a:cs typeface="Tahoma" panose="020B0604030504040204" pitchFamily="34" charset="0"/>
              </a:rPr>
              <a:t>–</a:t>
            </a:r>
            <a:r>
              <a:rPr lang="en-US" sz="1100" b="1" spc="-7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lang="en-US"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Egypt-</a:t>
            </a:r>
            <a:r>
              <a:rPr lang="en-US" sz="1100" b="1" spc="-1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lang="en-US" sz="1100" b="1" dirty="0">
                <a:solidFill>
                  <a:srgbClr val="231F20"/>
                </a:solidFill>
                <a:latin typeface="Tahoma" panose="020B0604030504040204" pitchFamily="34" charset="0"/>
                <a:ea typeface="Tahoma" panose="020B0604030504040204" pitchFamily="34" charset="0"/>
                <a:cs typeface="Tahoma" panose="020B0604030504040204" pitchFamily="34" charset="0"/>
              </a:rPr>
              <a:t>2014</a:t>
            </a:r>
            <a:endParaRPr lang="en-US" sz="1100" b="1" dirty="0">
              <a:latin typeface="Tahoma" panose="020B0604030504040204" pitchFamily="34" charset="0"/>
              <a:ea typeface="Tahoma" panose="020B0604030504040204" pitchFamily="34" charset="0"/>
              <a:cs typeface="Tahoma" panose="020B0604030504040204" pitchFamily="34" charset="0"/>
            </a:endParaRPr>
          </a:p>
          <a:p>
            <a:pPr>
              <a:spcBef>
                <a:spcPts val="100"/>
              </a:spcBef>
            </a:pPr>
            <a:endParaRPr lang="en-US" sz="1100" dirty="0">
              <a:solidFill>
                <a:srgbClr val="231F20"/>
              </a:solidFill>
              <a:latin typeface="Tahoma" panose="020B0604030504040204" pitchFamily="34" charset="0"/>
              <a:ea typeface="Tahoma" panose="020B0604030504040204" pitchFamily="34" charset="0"/>
              <a:cs typeface="Tahoma" panose="020B0604030504040204" pitchFamily="34" charset="0"/>
            </a:endParaRPr>
          </a:p>
        </p:txBody>
      </p:sp>
      <p:grpSp>
        <p:nvGrpSpPr>
          <p:cNvPr id="11" name="object 70">
            <a:extLst>
              <a:ext uri="{FF2B5EF4-FFF2-40B4-BE49-F238E27FC236}">
                <a16:creationId xmlns:a16="http://schemas.microsoft.com/office/drawing/2014/main" id="{C9E12FB4-5057-465B-B8D8-AB94C718517A}"/>
              </a:ext>
            </a:extLst>
          </p:cNvPr>
          <p:cNvGrpSpPr/>
          <p:nvPr/>
        </p:nvGrpSpPr>
        <p:grpSpPr>
          <a:xfrm>
            <a:off x="0" y="420"/>
            <a:ext cx="2555913" cy="1721988"/>
            <a:chOff x="0" y="352013"/>
            <a:chExt cx="3298190" cy="2222080"/>
          </a:xfrm>
        </p:grpSpPr>
        <p:sp>
          <p:nvSpPr>
            <p:cNvPr id="12" name="object 75">
              <a:extLst>
                <a:ext uri="{FF2B5EF4-FFF2-40B4-BE49-F238E27FC236}">
                  <a16:creationId xmlns:a16="http://schemas.microsoft.com/office/drawing/2014/main" id="{1F1A76AD-9F3C-4B04-BAAA-9ACE90C98121}"/>
                </a:ext>
              </a:extLst>
            </p:cNvPr>
            <p:cNvSpPr/>
            <p:nvPr/>
          </p:nvSpPr>
          <p:spPr>
            <a:xfrm>
              <a:off x="0" y="1634293"/>
              <a:ext cx="2299335" cy="939800"/>
            </a:xfrm>
            <a:custGeom>
              <a:avLst/>
              <a:gdLst/>
              <a:ahLst/>
              <a:cxnLst/>
              <a:rect l="l" t="t" r="r" b="b"/>
              <a:pathLst>
                <a:path w="2299335" h="939800">
                  <a:moveTo>
                    <a:pt x="793508" y="0"/>
                  </a:moveTo>
                  <a:lnTo>
                    <a:pt x="0" y="378688"/>
                  </a:lnTo>
                  <a:lnTo>
                    <a:pt x="0" y="380212"/>
                  </a:lnTo>
                  <a:lnTo>
                    <a:pt x="1530819" y="939520"/>
                  </a:lnTo>
                  <a:lnTo>
                    <a:pt x="2299042" y="150507"/>
                  </a:lnTo>
                  <a:lnTo>
                    <a:pt x="793508" y="0"/>
                  </a:lnTo>
                  <a:close/>
                </a:path>
              </a:pathLst>
            </a:custGeom>
            <a:solidFill>
              <a:srgbClr val="36A9E1"/>
            </a:solidFill>
          </p:spPr>
          <p:txBody>
            <a:bodyPr wrap="square" lIns="0" tIns="0" rIns="0" bIns="0" rtlCol="0"/>
            <a:lstStyle/>
            <a:p>
              <a:endParaRPr/>
            </a:p>
          </p:txBody>
        </p:sp>
        <p:sp>
          <p:nvSpPr>
            <p:cNvPr id="13" name="object 77">
              <a:extLst>
                <a:ext uri="{FF2B5EF4-FFF2-40B4-BE49-F238E27FC236}">
                  <a16:creationId xmlns:a16="http://schemas.microsoft.com/office/drawing/2014/main" id="{1991EECA-3925-49C3-870C-2B79F6E8F47C}"/>
                </a:ext>
              </a:extLst>
            </p:cNvPr>
            <p:cNvSpPr/>
            <p:nvPr/>
          </p:nvSpPr>
          <p:spPr>
            <a:xfrm>
              <a:off x="0" y="352013"/>
              <a:ext cx="3298190" cy="1662430"/>
            </a:xfrm>
            <a:custGeom>
              <a:avLst/>
              <a:gdLst/>
              <a:ahLst/>
              <a:cxnLst/>
              <a:rect l="l" t="t" r="r" b="b"/>
              <a:pathLst>
                <a:path w="3298190" h="1662430">
                  <a:moveTo>
                    <a:pt x="2789707" y="0"/>
                  </a:moveTo>
                  <a:lnTo>
                    <a:pt x="0" y="0"/>
                  </a:lnTo>
                  <a:lnTo>
                    <a:pt x="0" y="1661833"/>
                  </a:lnTo>
                  <a:lnTo>
                    <a:pt x="2789707" y="1661833"/>
                  </a:lnTo>
                  <a:lnTo>
                    <a:pt x="3297707" y="788060"/>
                  </a:lnTo>
                  <a:lnTo>
                    <a:pt x="2789707" y="0"/>
                  </a:lnTo>
                  <a:close/>
                </a:path>
              </a:pathLst>
            </a:custGeom>
            <a:solidFill>
              <a:srgbClr val="1C5B77"/>
            </a:solidFill>
          </p:spPr>
          <p:txBody>
            <a:bodyPr wrap="square" lIns="0" tIns="0" rIns="0" bIns="0" rtlCol="0"/>
            <a:lstStyle/>
            <a:p>
              <a:endParaRPr/>
            </a:p>
          </p:txBody>
        </p:sp>
      </p:grpSp>
      <p:sp>
        <p:nvSpPr>
          <p:cNvPr id="14" name="object 191">
            <a:extLst>
              <a:ext uri="{FF2B5EF4-FFF2-40B4-BE49-F238E27FC236}">
                <a16:creationId xmlns:a16="http://schemas.microsoft.com/office/drawing/2014/main" id="{7969286D-F432-4A75-9FF7-2CB9A9C7D0BC}"/>
              </a:ext>
            </a:extLst>
          </p:cNvPr>
          <p:cNvSpPr/>
          <p:nvPr/>
        </p:nvSpPr>
        <p:spPr>
          <a:xfrm>
            <a:off x="0" y="0"/>
            <a:ext cx="7557134" cy="352425"/>
          </a:xfrm>
          <a:custGeom>
            <a:avLst/>
            <a:gdLst/>
            <a:ahLst/>
            <a:cxnLst/>
            <a:rect l="l" t="t" r="r" b="b"/>
            <a:pathLst>
              <a:path w="7557134" h="352425">
                <a:moveTo>
                  <a:pt x="7556792" y="352005"/>
                </a:moveTo>
                <a:lnTo>
                  <a:pt x="0" y="352005"/>
                </a:lnTo>
                <a:lnTo>
                  <a:pt x="0" y="0"/>
                </a:lnTo>
                <a:lnTo>
                  <a:pt x="7556792" y="0"/>
                </a:lnTo>
                <a:lnTo>
                  <a:pt x="7556792" y="352005"/>
                </a:lnTo>
                <a:close/>
              </a:path>
            </a:pathLst>
          </a:custGeom>
          <a:solidFill>
            <a:srgbClr val="1C5B77"/>
          </a:solidFill>
        </p:spPr>
        <p:txBody>
          <a:bodyPr wrap="square" lIns="0" tIns="0" rIns="0" bIns="0" rtlCol="0"/>
          <a:lstStyle/>
          <a:p>
            <a:endParaRPr dirty="0"/>
          </a:p>
        </p:txBody>
      </p:sp>
      <p:sp>
        <p:nvSpPr>
          <p:cNvPr id="16" name="TextBox 15">
            <a:extLst>
              <a:ext uri="{FF2B5EF4-FFF2-40B4-BE49-F238E27FC236}">
                <a16:creationId xmlns:a16="http://schemas.microsoft.com/office/drawing/2014/main" id="{7310EDB5-498C-468A-9F58-117203F4740B}"/>
              </a:ext>
            </a:extLst>
          </p:cNvPr>
          <p:cNvSpPr txBox="1"/>
          <p:nvPr/>
        </p:nvSpPr>
        <p:spPr>
          <a:xfrm>
            <a:off x="44450" y="279348"/>
            <a:ext cx="2209800" cy="707886"/>
          </a:xfrm>
          <a:prstGeom prst="rect">
            <a:avLst/>
          </a:prstGeom>
          <a:noFill/>
        </p:spPr>
        <p:txBody>
          <a:bodyPr wrap="square">
            <a:spAutoFit/>
          </a:bodyPr>
          <a:lstStyle/>
          <a:p>
            <a:pPr algn="ctr"/>
            <a:r>
              <a:rPr lang="en-US" sz="2000" b="1" spc="-5" dirty="0">
                <a:solidFill>
                  <a:schemeClr val="bg1"/>
                </a:solidFill>
                <a:latin typeface="Tahoma" panose="020B0604030504040204" pitchFamily="34" charset="0"/>
                <a:ea typeface="Tahoma" panose="020B0604030504040204" pitchFamily="34" charset="0"/>
                <a:cs typeface="Tahoma" panose="020B0604030504040204" pitchFamily="34" charset="0"/>
              </a:rPr>
              <a:t>OPERATION</a:t>
            </a:r>
            <a:r>
              <a:rPr lang="en-US" sz="2000" b="1" spc="-45" dirty="0">
                <a:solidFill>
                  <a:schemeClr val="bg1"/>
                </a:solidFill>
                <a:latin typeface="Tahoma" panose="020B0604030504040204" pitchFamily="34" charset="0"/>
                <a:ea typeface="Tahoma" panose="020B0604030504040204" pitchFamily="34" charset="0"/>
                <a:cs typeface="Tahoma" panose="020B0604030504040204" pitchFamily="34" charset="0"/>
              </a:rPr>
              <a:t> </a:t>
            </a:r>
          </a:p>
          <a:p>
            <a:pPr algn="ctr"/>
            <a:r>
              <a:rPr lang="en-US" sz="2000" b="1" spc="-5" dirty="0">
                <a:solidFill>
                  <a:schemeClr val="bg1"/>
                </a:solidFill>
                <a:latin typeface="Tahoma" panose="020B0604030504040204" pitchFamily="34" charset="0"/>
                <a:ea typeface="Tahoma" panose="020B0604030504040204" pitchFamily="34" charset="0"/>
                <a:cs typeface="Tahoma" panose="020B0604030504040204" pitchFamily="34" charset="0"/>
              </a:rPr>
              <a:t>MANAGER</a:t>
            </a:r>
            <a:endParaRPr lang="en-US" sz="2000" b="1" dirty="0">
              <a:solidFill>
                <a:schemeClr val="bg1"/>
              </a:solidFill>
            </a:endParaRPr>
          </a:p>
        </p:txBody>
      </p:sp>
      <p:sp>
        <p:nvSpPr>
          <p:cNvPr id="17" name="object 191">
            <a:extLst>
              <a:ext uri="{FF2B5EF4-FFF2-40B4-BE49-F238E27FC236}">
                <a16:creationId xmlns:a16="http://schemas.microsoft.com/office/drawing/2014/main" id="{B16BD0C3-1B0A-4BF7-82E1-511D46AADC43}"/>
              </a:ext>
            </a:extLst>
          </p:cNvPr>
          <p:cNvSpPr/>
          <p:nvPr/>
        </p:nvSpPr>
        <p:spPr>
          <a:xfrm>
            <a:off x="-3051" y="10061627"/>
            <a:ext cx="7557134" cy="352425"/>
          </a:xfrm>
          <a:custGeom>
            <a:avLst/>
            <a:gdLst/>
            <a:ahLst/>
            <a:cxnLst/>
            <a:rect l="l" t="t" r="r" b="b"/>
            <a:pathLst>
              <a:path w="7557134" h="352425">
                <a:moveTo>
                  <a:pt x="7556792" y="352005"/>
                </a:moveTo>
                <a:lnTo>
                  <a:pt x="0" y="352005"/>
                </a:lnTo>
                <a:lnTo>
                  <a:pt x="0" y="0"/>
                </a:lnTo>
                <a:lnTo>
                  <a:pt x="7556792" y="0"/>
                </a:lnTo>
                <a:lnTo>
                  <a:pt x="7556792" y="352005"/>
                </a:lnTo>
                <a:close/>
              </a:path>
            </a:pathLst>
          </a:custGeom>
          <a:solidFill>
            <a:srgbClr val="1C5B77"/>
          </a:solidFill>
        </p:spPr>
        <p:txBody>
          <a:bodyPr wrap="square" lIns="0" tIns="0" rIns="0" bIns="0" rtlCol="0"/>
          <a:lstStyle/>
          <a:p>
            <a:endParaRPr dirty="0"/>
          </a:p>
        </p:txBody>
      </p:sp>
    </p:spTree>
    <p:extLst>
      <p:ext uri="{BB962C8B-B14F-4D97-AF65-F5344CB8AC3E}">
        <p14:creationId xmlns:p14="http://schemas.microsoft.com/office/powerpoint/2010/main" val="29064672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6">
            <a:extLst>
              <a:ext uri="{FF2B5EF4-FFF2-40B4-BE49-F238E27FC236}">
                <a16:creationId xmlns:a16="http://schemas.microsoft.com/office/drawing/2014/main" id="{43364B44-FD7A-4932-AB2B-3A981713C7A1}"/>
              </a:ext>
            </a:extLst>
          </p:cNvPr>
          <p:cNvSpPr txBox="1"/>
          <p:nvPr/>
        </p:nvSpPr>
        <p:spPr>
          <a:xfrm>
            <a:off x="883822" y="1202095"/>
            <a:ext cx="5761354" cy="258404"/>
          </a:xfrm>
          <a:prstGeom prst="rect">
            <a:avLst/>
          </a:prstGeom>
        </p:spPr>
        <p:txBody>
          <a:bodyPr vert="horz" wrap="square" lIns="0" tIns="12065" rIns="0" bIns="0" rtlCol="0">
            <a:spAutoFit/>
          </a:bodyPr>
          <a:lstStyle/>
          <a:p>
            <a:pPr marL="12700" algn="ctr">
              <a:lnSpc>
                <a:spcPct val="100000"/>
              </a:lnSpc>
              <a:spcBef>
                <a:spcPts val="95"/>
              </a:spcBef>
              <a:tabLst>
                <a:tab pos="1012825" algn="l"/>
                <a:tab pos="2086610" algn="l"/>
                <a:tab pos="4045585" algn="l"/>
              </a:tabLst>
            </a:pPr>
            <a:r>
              <a:rPr lang="en-US" sz="1600" b="1" u="sng" dirty="0">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rPr>
              <a:t>Omar Bassem </a:t>
            </a:r>
            <a:r>
              <a:rPr lang="en-US" sz="1600" b="1" u="sng" dirty="0" err="1">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rPr>
              <a:t>Sobhy</a:t>
            </a:r>
            <a:endParaRPr lang="en-US" sz="1600" b="1" u="sng" dirty="0">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endParaRPr>
          </a:p>
        </p:txBody>
      </p:sp>
      <p:sp>
        <p:nvSpPr>
          <p:cNvPr id="9" name="object 7">
            <a:extLst>
              <a:ext uri="{FF2B5EF4-FFF2-40B4-BE49-F238E27FC236}">
                <a16:creationId xmlns:a16="http://schemas.microsoft.com/office/drawing/2014/main" id="{F8A329AE-800D-448E-B16C-C1176E73A224}"/>
              </a:ext>
            </a:extLst>
          </p:cNvPr>
          <p:cNvSpPr txBox="1"/>
          <p:nvPr/>
        </p:nvSpPr>
        <p:spPr>
          <a:xfrm>
            <a:off x="883822" y="2205876"/>
            <a:ext cx="5866228" cy="931024"/>
          </a:xfrm>
          <a:prstGeom prst="rect">
            <a:avLst/>
          </a:prstGeom>
        </p:spPr>
        <p:txBody>
          <a:bodyPr vert="horz" wrap="square" lIns="0" tIns="12700" rIns="0" bIns="0" rtlCol="0">
            <a:spAutoFit/>
          </a:bodyPr>
          <a:lstStyle/>
          <a:p>
            <a:pPr marL="12700">
              <a:lnSpc>
                <a:spcPct val="100000"/>
              </a:lnSpc>
              <a:spcBef>
                <a:spcPts val="100"/>
              </a:spcBef>
            </a:pPr>
            <a:r>
              <a:rPr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Designation:</a:t>
            </a:r>
            <a:r>
              <a:rPr lang="en-US"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		Technical</a:t>
            </a:r>
            <a:r>
              <a:rPr lang="en-US" sz="1100" b="1" spc="-4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lang="en-US"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Manager</a:t>
            </a:r>
            <a:endParaRPr lang="en-US" sz="1100" b="1" dirty="0">
              <a:latin typeface="Tahoma" panose="020B0604030504040204" pitchFamily="34" charset="0"/>
              <a:ea typeface="Tahoma" panose="020B0604030504040204" pitchFamily="34" charset="0"/>
              <a:cs typeface="Tahoma" panose="020B0604030504040204" pitchFamily="34" charset="0"/>
            </a:endParaRPr>
          </a:p>
          <a:p>
            <a:pPr>
              <a:spcBef>
                <a:spcPts val="100"/>
              </a:spcBef>
            </a:pPr>
            <a:endParaRPr lang="en-US" sz="1100" b="1" dirty="0">
              <a:latin typeface="Tahoma" panose="020B0604030504040204" pitchFamily="34" charset="0"/>
              <a:ea typeface="Tahoma" panose="020B0604030504040204" pitchFamily="34" charset="0"/>
              <a:cs typeface="Tahoma" panose="020B0604030504040204" pitchFamily="34" charset="0"/>
            </a:endParaRPr>
          </a:p>
          <a:p>
            <a:pPr marL="24130">
              <a:lnSpc>
                <a:spcPts val="1410"/>
              </a:lnSpc>
              <a:spcBef>
                <a:spcPts val="100"/>
              </a:spcBef>
            </a:pPr>
            <a:r>
              <a:rPr lang="en-US"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Education:		Bachelor of Science Civil Engineering </a:t>
            </a:r>
          </a:p>
          <a:p>
            <a:pPr marL="24130">
              <a:lnSpc>
                <a:spcPts val="1410"/>
              </a:lnSpc>
              <a:spcBef>
                <a:spcPts val="100"/>
              </a:spcBef>
            </a:pPr>
            <a:r>
              <a:rPr lang="en-US"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		Sharjah  University – Sharjah – U.A.E 2021</a:t>
            </a:r>
          </a:p>
          <a:p>
            <a:pPr>
              <a:spcBef>
                <a:spcPts val="100"/>
              </a:spcBef>
            </a:pPr>
            <a:endParaRPr lang="en-US" sz="1100" b="1" dirty="0">
              <a:solidFill>
                <a:srgbClr val="231F20"/>
              </a:solidFill>
              <a:latin typeface="Tahoma" panose="020B0604030504040204" pitchFamily="34" charset="0"/>
              <a:ea typeface="Tahoma" panose="020B0604030504040204" pitchFamily="34" charset="0"/>
              <a:cs typeface="Tahoma" panose="020B0604030504040204" pitchFamily="34" charset="0"/>
            </a:endParaRPr>
          </a:p>
        </p:txBody>
      </p:sp>
      <p:sp>
        <p:nvSpPr>
          <p:cNvPr id="12" name="object 12">
            <a:extLst>
              <a:ext uri="{FF2B5EF4-FFF2-40B4-BE49-F238E27FC236}">
                <a16:creationId xmlns:a16="http://schemas.microsoft.com/office/drawing/2014/main" id="{E74EED7B-EBC1-46EE-A1FE-55E9A3458A36}"/>
              </a:ext>
            </a:extLst>
          </p:cNvPr>
          <p:cNvSpPr txBox="1"/>
          <p:nvPr/>
        </p:nvSpPr>
        <p:spPr>
          <a:xfrm>
            <a:off x="901730" y="3566567"/>
            <a:ext cx="5761354" cy="2846933"/>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231F20"/>
                </a:solidFill>
                <a:latin typeface="Tahoma" panose="020B0604030504040204" pitchFamily="34" charset="0"/>
                <a:ea typeface="Tahoma" panose="020B0604030504040204" pitchFamily="34" charset="0"/>
                <a:cs typeface="Tahoma" panose="020B0604030504040204" pitchFamily="34" charset="0"/>
              </a:rPr>
              <a:t>Employment</a:t>
            </a:r>
            <a:r>
              <a:rPr sz="1200" b="1" spc="-2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200" b="1" spc="-5" dirty="0">
                <a:solidFill>
                  <a:srgbClr val="231F20"/>
                </a:solidFill>
                <a:latin typeface="Tahoma" panose="020B0604030504040204" pitchFamily="34" charset="0"/>
                <a:ea typeface="Tahoma" panose="020B0604030504040204" pitchFamily="34" charset="0"/>
                <a:cs typeface="Tahoma" panose="020B0604030504040204" pitchFamily="34" charset="0"/>
              </a:rPr>
              <a:t>History</a:t>
            </a:r>
            <a:endParaRPr sz="1200" b="1"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10"/>
              </a:spcBef>
            </a:pPr>
            <a:endParaRPr lang="en-US" sz="1100"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10"/>
              </a:spcBef>
            </a:pPr>
            <a:endParaRPr sz="1100" dirty="0">
              <a:latin typeface="Tahoma" panose="020B0604030504040204" pitchFamily="34" charset="0"/>
              <a:ea typeface="Tahoma" panose="020B0604030504040204" pitchFamily="34" charset="0"/>
              <a:cs typeface="Tahoma" panose="020B0604030504040204" pitchFamily="34" charset="0"/>
            </a:endParaRPr>
          </a:p>
          <a:p>
            <a:pPr>
              <a:lnSpc>
                <a:spcPct val="100000"/>
              </a:lnSpc>
            </a:pPr>
            <a:r>
              <a:rPr sz="1100" b="1" spc="65" dirty="0">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rPr>
              <a:t>March</a:t>
            </a:r>
            <a:r>
              <a:rPr sz="1100" b="1" spc="30" dirty="0">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rPr>
              <a:t> </a:t>
            </a:r>
            <a:r>
              <a:rPr sz="1100" b="1" spc="50" dirty="0">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rPr>
              <a:t>2020</a:t>
            </a:r>
            <a:r>
              <a:rPr sz="1100" b="1" spc="20" dirty="0">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rPr>
              <a:t> </a:t>
            </a:r>
            <a:r>
              <a:rPr sz="1100" b="1" spc="215" dirty="0">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rPr>
              <a:t>–</a:t>
            </a:r>
            <a:r>
              <a:rPr sz="1100" b="1" spc="-45" dirty="0">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rPr>
              <a:t> </a:t>
            </a:r>
            <a:r>
              <a:rPr sz="1100" b="1" spc="45" dirty="0">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rPr>
              <a:t>Present:</a:t>
            </a:r>
            <a:endParaRPr sz="1100" b="1" dirty="0">
              <a:latin typeface="Tahoma" panose="020B0604030504040204" pitchFamily="34" charset="0"/>
              <a:ea typeface="Tahoma" panose="020B0604030504040204" pitchFamily="34" charset="0"/>
              <a:cs typeface="Tahoma" panose="020B0604030504040204" pitchFamily="34" charset="0"/>
            </a:endParaRPr>
          </a:p>
          <a:p>
            <a:pPr>
              <a:lnSpc>
                <a:spcPct val="100000"/>
              </a:lnSpc>
            </a:pPr>
            <a:r>
              <a:rPr sz="1100" b="1" spc="65" dirty="0">
                <a:solidFill>
                  <a:srgbClr val="231F20"/>
                </a:solidFill>
                <a:latin typeface="Tahoma" panose="020B0604030504040204" pitchFamily="34" charset="0"/>
                <a:ea typeface="Tahoma" panose="020B0604030504040204" pitchFamily="34" charset="0"/>
                <a:cs typeface="Tahoma" panose="020B0604030504040204" pitchFamily="34" charset="0"/>
              </a:rPr>
              <a:t>Mega</a:t>
            </a:r>
            <a:r>
              <a:rPr sz="1100" b="1" spc="3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spc="60" dirty="0">
                <a:solidFill>
                  <a:srgbClr val="231F20"/>
                </a:solidFill>
                <a:latin typeface="Tahoma" panose="020B0604030504040204" pitchFamily="34" charset="0"/>
                <a:ea typeface="Tahoma" panose="020B0604030504040204" pitchFamily="34" charset="0"/>
                <a:cs typeface="Tahoma" panose="020B0604030504040204" pitchFamily="34" charset="0"/>
              </a:rPr>
              <a:t>Tech</a:t>
            </a:r>
            <a:r>
              <a:rPr sz="1100" b="1" spc="2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spc="50" dirty="0">
                <a:solidFill>
                  <a:srgbClr val="231F20"/>
                </a:solidFill>
                <a:latin typeface="Tahoma" panose="020B0604030504040204" pitchFamily="34" charset="0"/>
                <a:ea typeface="Tahoma" panose="020B0604030504040204" pitchFamily="34" charset="0"/>
                <a:cs typeface="Tahoma" panose="020B0604030504040204" pitchFamily="34" charset="0"/>
              </a:rPr>
              <a:t>Repair</a:t>
            </a:r>
            <a:r>
              <a:rPr sz="1100" b="1" spc="3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spc="45" dirty="0">
                <a:solidFill>
                  <a:srgbClr val="231F20"/>
                </a:solidFill>
                <a:latin typeface="Tahoma" panose="020B0604030504040204" pitchFamily="34" charset="0"/>
                <a:ea typeface="Tahoma" panose="020B0604030504040204" pitchFamily="34" charset="0"/>
                <a:cs typeface="Tahoma" panose="020B0604030504040204" pitchFamily="34" charset="0"/>
              </a:rPr>
              <a:t>Piling</a:t>
            </a:r>
            <a:r>
              <a:rPr sz="1100" b="1" spc="2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spc="90" dirty="0">
                <a:solidFill>
                  <a:srgbClr val="231F20"/>
                </a:solidFill>
                <a:latin typeface="Tahoma" panose="020B0604030504040204" pitchFamily="34" charset="0"/>
                <a:ea typeface="Tahoma" panose="020B0604030504040204" pitchFamily="34" charset="0"/>
                <a:cs typeface="Tahoma" panose="020B0604030504040204" pitchFamily="34" charset="0"/>
              </a:rPr>
              <a:t>&amp;</a:t>
            </a:r>
            <a:r>
              <a:rPr sz="1100" b="1" spc="4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spc="55" dirty="0">
                <a:solidFill>
                  <a:srgbClr val="231F20"/>
                </a:solidFill>
                <a:latin typeface="Tahoma" panose="020B0604030504040204" pitchFamily="34" charset="0"/>
                <a:ea typeface="Tahoma" panose="020B0604030504040204" pitchFamily="34" charset="0"/>
                <a:cs typeface="Tahoma" panose="020B0604030504040204" pitchFamily="34" charset="0"/>
              </a:rPr>
              <a:t>Foundation</a:t>
            </a:r>
            <a:r>
              <a:rPr sz="1100" b="1" spc="2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spc="50" dirty="0">
                <a:solidFill>
                  <a:srgbClr val="231F20"/>
                </a:solidFill>
                <a:latin typeface="Tahoma" panose="020B0604030504040204" pitchFamily="34" charset="0"/>
                <a:ea typeface="Tahoma" panose="020B0604030504040204" pitchFamily="34" charset="0"/>
                <a:cs typeface="Tahoma" panose="020B0604030504040204" pitchFamily="34" charset="0"/>
              </a:rPr>
              <a:t>Contracting</a:t>
            </a:r>
            <a:r>
              <a:rPr sz="1100" b="1" spc="4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spc="55" dirty="0">
                <a:solidFill>
                  <a:srgbClr val="231F20"/>
                </a:solidFill>
                <a:latin typeface="Tahoma" panose="020B0604030504040204" pitchFamily="34" charset="0"/>
                <a:ea typeface="Tahoma" panose="020B0604030504040204" pitchFamily="34" charset="0"/>
                <a:cs typeface="Tahoma" panose="020B0604030504040204" pitchFamily="34" charset="0"/>
              </a:rPr>
              <a:t>L.L.C</a:t>
            </a:r>
            <a:endParaRPr sz="1100" dirty="0">
              <a:latin typeface="Tahoma" panose="020B0604030504040204" pitchFamily="34" charset="0"/>
              <a:ea typeface="Tahoma" panose="020B0604030504040204" pitchFamily="34" charset="0"/>
              <a:cs typeface="Tahoma" panose="020B0604030504040204" pitchFamily="34" charset="0"/>
            </a:endParaRPr>
          </a:p>
          <a:p>
            <a:pPr>
              <a:lnSpc>
                <a:spcPct val="100000"/>
              </a:lnSpc>
            </a:pPr>
            <a:endParaRPr lang="en-US" sz="1100" b="1" spc="-5" dirty="0">
              <a:solidFill>
                <a:srgbClr val="231F20"/>
              </a:solidFill>
              <a:latin typeface="Tahoma" panose="020B0604030504040204" pitchFamily="34" charset="0"/>
              <a:ea typeface="Tahoma" panose="020B0604030504040204" pitchFamily="34" charset="0"/>
              <a:cs typeface="Tahoma" panose="020B0604030504040204" pitchFamily="34" charset="0"/>
            </a:endParaRPr>
          </a:p>
          <a:p>
            <a:pPr>
              <a:lnSpc>
                <a:spcPct val="100000"/>
              </a:lnSpc>
            </a:pPr>
            <a:r>
              <a:rPr lang="en-US"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Technical </a:t>
            </a:r>
            <a:r>
              <a:rPr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Manager:</a:t>
            </a:r>
            <a:r>
              <a:rPr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 </a:t>
            </a:r>
            <a:endParaRPr lang="en-US" sz="1100" b="1" spc="5" dirty="0">
              <a:solidFill>
                <a:srgbClr val="231F20"/>
              </a:solidFill>
              <a:latin typeface="Tahoma" panose="020B0604030504040204" pitchFamily="34" charset="0"/>
              <a:ea typeface="Tahoma" panose="020B0604030504040204" pitchFamily="34" charset="0"/>
              <a:cs typeface="Tahoma" panose="020B0604030504040204" pitchFamily="34" charset="0"/>
            </a:endParaRPr>
          </a:p>
          <a:p>
            <a:pPr>
              <a:lnSpc>
                <a:spcPct val="100000"/>
              </a:lnSpc>
            </a:pPr>
            <a:endParaRPr lang="en-US" sz="1100" b="1" spc="5" dirty="0">
              <a:solidFill>
                <a:srgbClr val="231F20"/>
              </a:solidFill>
              <a:latin typeface="Tahoma" panose="020B0604030504040204" pitchFamily="34" charset="0"/>
              <a:ea typeface="Tahoma" panose="020B0604030504040204" pitchFamily="34" charset="0"/>
              <a:cs typeface="Tahoma" panose="020B0604030504040204" pitchFamily="34" charset="0"/>
            </a:endParaRPr>
          </a:p>
          <a:p>
            <a:pPr marL="171450" marR="55244" indent="-171450">
              <a:lnSpc>
                <a:spcPts val="1330"/>
              </a:lnSpc>
              <a:spcBef>
                <a:spcPts val="100"/>
              </a:spcBef>
              <a:spcAft>
                <a:spcPts val="600"/>
              </a:spcAft>
              <a:buSzPct val="83333"/>
              <a:buFont typeface="Wingdings" panose="05000000000000000000" pitchFamily="2" charset="2"/>
              <a:buChar char="§"/>
              <a:tabLst>
                <a:tab pos="800100" algn="l"/>
                <a:tab pos="800735" algn="l"/>
              </a:tabLst>
            </a:pPr>
            <a:r>
              <a:rPr lang="en-US" sz="1100" spc="-5" dirty="0">
                <a:solidFill>
                  <a:srgbClr val="231F20"/>
                </a:solidFill>
                <a:latin typeface="Tahoma" panose="020B0604030504040204" pitchFamily="34" charset="0"/>
                <a:ea typeface="Tahoma" panose="020B0604030504040204" pitchFamily="34" charset="0"/>
                <a:cs typeface="Tahoma" panose="020B0604030504040204" pitchFamily="34" charset="0"/>
              </a:rPr>
              <a:t>Prepare a complete design package including performing calculations  and preparing plans and drafting for temporary works</a:t>
            </a:r>
          </a:p>
          <a:p>
            <a:pPr marL="171450" marR="55244" indent="-171450">
              <a:lnSpc>
                <a:spcPts val="1330"/>
              </a:lnSpc>
              <a:spcBef>
                <a:spcPts val="100"/>
              </a:spcBef>
              <a:spcAft>
                <a:spcPts val="600"/>
              </a:spcAft>
              <a:buSzPct val="83333"/>
              <a:buFont typeface="Wingdings" panose="05000000000000000000" pitchFamily="2" charset="2"/>
              <a:buChar char="§"/>
              <a:tabLst>
                <a:tab pos="800100" algn="l"/>
                <a:tab pos="800735" algn="l"/>
              </a:tabLst>
            </a:pPr>
            <a:r>
              <a:rPr lang="en-US" sz="1100" spc="-5" dirty="0">
                <a:solidFill>
                  <a:srgbClr val="231F20"/>
                </a:solidFill>
                <a:latin typeface="Tahoma" panose="020B0604030504040204" pitchFamily="34" charset="0"/>
                <a:ea typeface="Tahoma" panose="020B0604030504040204" pitchFamily="34" charset="0"/>
                <a:cs typeface="Tahoma" panose="020B0604030504040204" pitchFamily="34" charset="0"/>
              </a:rPr>
              <a:t>Coordinate design effort with the project manager to deliver designs within budget, time and  quality constraints</a:t>
            </a:r>
          </a:p>
          <a:p>
            <a:pPr marL="171450" marR="55244" indent="-171450">
              <a:lnSpc>
                <a:spcPts val="1330"/>
              </a:lnSpc>
              <a:spcBef>
                <a:spcPts val="100"/>
              </a:spcBef>
              <a:spcAft>
                <a:spcPts val="600"/>
              </a:spcAft>
              <a:buSzPct val="83333"/>
              <a:buFont typeface="Wingdings" panose="05000000000000000000" pitchFamily="2" charset="2"/>
              <a:buChar char="§"/>
              <a:tabLst>
                <a:tab pos="800100" algn="l"/>
                <a:tab pos="800735" algn="l"/>
              </a:tabLst>
            </a:pPr>
            <a:r>
              <a:rPr lang="en-US" sz="1100" spc="-5" dirty="0">
                <a:solidFill>
                  <a:srgbClr val="231F20"/>
                </a:solidFill>
                <a:latin typeface="Tahoma" panose="020B0604030504040204" pitchFamily="34" charset="0"/>
                <a:ea typeface="Tahoma" panose="020B0604030504040204" pitchFamily="34" charset="0"/>
                <a:cs typeface="Tahoma" panose="020B0604030504040204" pitchFamily="34" charset="0"/>
              </a:rPr>
              <a:t>Prepare written reports and submittals for temporary and permanent works designs including  calculations and drawings</a:t>
            </a:r>
          </a:p>
          <a:p>
            <a:pPr>
              <a:lnSpc>
                <a:spcPct val="100000"/>
              </a:lnSpc>
              <a:spcBef>
                <a:spcPts val="165"/>
              </a:spcBef>
            </a:pPr>
            <a:endParaRPr lang="en-US" sz="1100" b="1" u="heavy" spc="-5" dirty="0">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id="{6D46A8F6-6929-4D23-8F03-78AE620C26BF}"/>
              </a:ext>
            </a:extLst>
          </p:cNvPr>
          <p:cNvSpPr txBox="1"/>
          <p:nvPr/>
        </p:nvSpPr>
        <p:spPr>
          <a:xfrm>
            <a:off x="44450" y="279348"/>
            <a:ext cx="2209800" cy="707886"/>
          </a:xfrm>
          <a:prstGeom prst="rect">
            <a:avLst/>
          </a:prstGeom>
          <a:noFill/>
        </p:spPr>
        <p:txBody>
          <a:bodyPr wrap="square">
            <a:spAutoFit/>
          </a:bodyPr>
          <a:lstStyle/>
          <a:p>
            <a:pPr algn="ctr"/>
            <a:r>
              <a:rPr lang="en-US" sz="2000" b="1" spc="-5" dirty="0">
                <a:solidFill>
                  <a:schemeClr val="bg1"/>
                </a:solidFill>
                <a:latin typeface="Tahoma" panose="020B0604030504040204" pitchFamily="34" charset="0"/>
                <a:ea typeface="Tahoma" panose="020B0604030504040204" pitchFamily="34" charset="0"/>
                <a:cs typeface="Tahoma" panose="020B0604030504040204" pitchFamily="34" charset="0"/>
              </a:rPr>
              <a:t>TECHNICAL</a:t>
            </a:r>
            <a:r>
              <a:rPr lang="en-US" sz="2000" b="1" spc="-45" dirty="0">
                <a:solidFill>
                  <a:schemeClr val="bg1"/>
                </a:solidFill>
                <a:latin typeface="Tahoma" panose="020B0604030504040204" pitchFamily="34" charset="0"/>
                <a:ea typeface="Tahoma" panose="020B0604030504040204" pitchFamily="34" charset="0"/>
                <a:cs typeface="Tahoma" panose="020B0604030504040204" pitchFamily="34" charset="0"/>
              </a:rPr>
              <a:t> </a:t>
            </a:r>
          </a:p>
          <a:p>
            <a:pPr algn="ctr"/>
            <a:r>
              <a:rPr lang="en-US" sz="2000" b="1" spc="-5" dirty="0">
                <a:solidFill>
                  <a:schemeClr val="bg1"/>
                </a:solidFill>
                <a:latin typeface="Tahoma" panose="020B0604030504040204" pitchFamily="34" charset="0"/>
                <a:ea typeface="Tahoma" panose="020B0604030504040204" pitchFamily="34" charset="0"/>
                <a:cs typeface="Tahoma" panose="020B0604030504040204" pitchFamily="34" charset="0"/>
              </a:rPr>
              <a:t>MANAGER</a:t>
            </a:r>
            <a:endParaRPr lang="en-US" sz="2000" b="1" dirty="0">
              <a:solidFill>
                <a:schemeClr val="bg1"/>
              </a:solidFill>
            </a:endParaRPr>
          </a:p>
        </p:txBody>
      </p:sp>
    </p:spTree>
    <p:extLst>
      <p:ext uri="{BB962C8B-B14F-4D97-AF65-F5344CB8AC3E}">
        <p14:creationId xmlns:p14="http://schemas.microsoft.com/office/powerpoint/2010/main" val="33437529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object 133">
            <a:extLst>
              <a:ext uri="{FF2B5EF4-FFF2-40B4-BE49-F238E27FC236}">
                <a16:creationId xmlns:a16="http://schemas.microsoft.com/office/drawing/2014/main" id="{235B6171-A72D-48EB-9506-44DA6E48D630}"/>
              </a:ext>
            </a:extLst>
          </p:cNvPr>
          <p:cNvSpPr txBox="1"/>
          <p:nvPr/>
        </p:nvSpPr>
        <p:spPr>
          <a:xfrm>
            <a:off x="817880" y="4629661"/>
            <a:ext cx="5855970" cy="5593839"/>
          </a:xfrm>
          <a:prstGeom prst="rect">
            <a:avLst/>
          </a:prstGeom>
        </p:spPr>
        <p:txBody>
          <a:bodyPr vert="horz" wrap="square" lIns="0" tIns="12700" rIns="0" bIns="0" rtlCol="0">
            <a:spAutoFit/>
          </a:bodyPr>
          <a:lstStyle/>
          <a:p>
            <a:pPr marL="12700" marR="5080" indent="-635" algn="just">
              <a:lnSpc>
                <a:spcPct val="100000"/>
              </a:lnSpc>
            </a:pPr>
            <a:r>
              <a:rPr lang="en-US" sz="1300" spc="-15" dirty="0">
                <a:solidFill>
                  <a:srgbClr val="1C5B77"/>
                </a:solidFill>
                <a:latin typeface="Tahoma" panose="020B0604030504040204" pitchFamily="34" charset="0"/>
                <a:ea typeface="Tahoma" panose="020B0604030504040204" pitchFamily="34" charset="0"/>
                <a:cs typeface="Tahoma" panose="020B0604030504040204" pitchFamily="34" charset="0"/>
              </a:rPr>
              <a:t>Mega Tech undertakes diversified activities such as real estate, hospital, banks, sports </a:t>
            </a:r>
            <a:r>
              <a:rPr sz="1300" spc="-15" dirty="0">
                <a:solidFill>
                  <a:srgbClr val="1C5B77"/>
                </a:solidFill>
                <a:latin typeface="Tahoma" panose="020B0604030504040204" pitchFamily="34" charset="0"/>
                <a:ea typeface="Tahoma" panose="020B0604030504040204" pitchFamily="34" charset="0"/>
                <a:cs typeface="Tahoma" panose="020B0604030504040204" pitchFamily="34" charset="0"/>
              </a:rPr>
              <a:t>and </a:t>
            </a:r>
            <a:r>
              <a:rPr sz="1300" spc="-40" dirty="0">
                <a:solidFill>
                  <a:srgbClr val="1C5B77"/>
                </a:solidFill>
                <a:latin typeface="Tahoma" panose="020B0604030504040204" pitchFamily="34" charset="0"/>
                <a:ea typeface="Tahoma" panose="020B0604030504040204" pitchFamily="34" charset="0"/>
                <a:cs typeface="Tahoma" panose="020B0604030504040204" pitchFamily="34" charset="0"/>
              </a:rPr>
              <a:t>educational </a:t>
            </a:r>
            <a:r>
              <a:rPr sz="1300" spc="-55" dirty="0">
                <a:solidFill>
                  <a:srgbClr val="1C5B77"/>
                </a:solidFill>
                <a:latin typeface="Tahoma" panose="020B0604030504040204" pitchFamily="34" charset="0"/>
                <a:ea typeface="Tahoma" panose="020B0604030504040204" pitchFamily="34" charset="0"/>
                <a:cs typeface="Tahoma" panose="020B0604030504040204" pitchFamily="34" charset="0"/>
              </a:rPr>
              <a:t>institutions, </a:t>
            </a:r>
            <a:r>
              <a:rPr sz="1300" spc="-65" dirty="0">
                <a:solidFill>
                  <a:srgbClr val="1C5B77"/>
                </a:solidFill>
                <a:latin typeface="Tahoma" panose="020B0604030504040204" pitchFamily="34" charset="0"/>
                <a:ea typeface="Tahoma" panose="020B0604030504040204" pitchFamily="34" charset="0"/>
                <a:cs typeface="Tahoma" panose="020B0604030504040204" pitchFamily="34" charset="0"/>
              </a:rPr>
              <a:t>infrastructures, </a:t>
            </a:r>
            <a:r>
              <a:rPr sz="1300" spc="-60" dirty="0">
                <a:solidFill>
                  <a:srgbClr val="1C5B77"/>
                </a:solidFill>
                <a:latin typeface="Tahoma" panose="020B0604030504040204" pitchFamily="34" charset="0"/>
                <a:ea typeface="Tahoma" panose="020B0604030504040204" pitchFamily="34" charset="0"/>
                <a:cs typeface="Tahoma" panose="020B0604030504040204" pitchFamily="34" charset="0"/>
              </a:rPr>
              <a:t>relevant </a:t>
            </a:r>
            <a:r>
              <a:rPr sz="1300" dirty="0">
                <a:solidFill>
                  <a:srgbClr val="1C5B77"/>
                </a:solidFill>
                <a:latin typeface="Tahoma" panose="020B0604030504040204" pitchFamily="34" charset="0"/>
                <a:ea typeface="Tahoma" panose="020B0604030504040204" pitchFamily="34" charset="0"/>
                <a:cs typeface="Tahoma" panose="020B0604030504040204" pitchFamily="34" charset="0"/>
              </a:rPr>
              <a:t>ground </a:t>
            </a:r>
            <a:r>
              <a:rPr sz="1300" spc="-15" dirty="0">
                <a:solidFill>
                  <a:srgbClr val="1C5B77"/>
                </a:solidFill>
                <a:latin typeface="Tahoma" panose="020B0604030504040204" pitchFamily="34" charset="0"/>
                <a:ea typeface="Tahoma" panose="020B0604030504040204" pitchFamily="34" charset="0"/>
                <a:cs typeface="Tahoma" panose="020B0604030504040204" pitchFamily="34" charset="0"/>
              </a:rPr>
              <a:t>working and </a:t>
            </a:r>
            <a:r>
              <a:rPr sz="1300" spc="-45" dirty="0">
                <a:solidFill>
                  <a:srgbClr val="1C5B77"/>
                </a:solidFill>
                <a:latin typeface="Tahoma" panose="020B0604030504040204" pitchFamily="34" charset="0"/>
                <a:ea typeface="Tahoma" panose="020B0604030504040204" pitchFamily="34" charset="0"/>
                <a:cs typeface="Tahoma" panose="020B0604030504040204" pitchFamily="34" charset="0"/>
              </a:rPr>
              <a:t>industrial </a:t>
            </a:r>
            <a:r>
              <a:rPr sz="1300" spc="-38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75" dirty="0">
                <a:solidFill>
                  <a:srgbClr val="1C5B77"/>
                </a:solidFill>
                <a:latin typeface="Tahoma" panose="020B0604030504040204" pitchFamily="34" charset="0"/>
                <a:ea typeface="Tahoma" panose="020B0604030504040204" pitchFamily="34" charset="0"/>
                <a:cs typeface="Tahoma" panose="020B0604030504040204" pitchFamily="34" charset="0"/>
              </a:rPr>
              <a:t>projects.</a:t>
            </a:r>
            <a:r>
              <a:rPr sz="1300" spc="-18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60" dirty="0">
                <a:solidFill>
                  <a:srgbClr val="1C5B77"/>
                </a:solidFill>
                <a:latin typeface="Tahoma" panose="020B0604030504040204" pitchFamily="34" charset="0"/>
                <a:ea typeface="Tahoma" panose="020B0604030504040204" pitchFamily="34" charset="0"/>
                <a:cs typeface="Tahoma" panose="020B0604030504040204" pitchFamily="34" charset="0"/>
              </a:rPr>
              <a:t>We</a:t>
            </a:r>
            <a:r>
              <a:rPr sz="1300" spc="-12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70" dirty="0">
                <a:solidFill>
                  <a:srgbClr val="1C5B77"/>
                </a:solidFill>
                <a:latin typeface="Tahoma" panose="020B0604030504040204" pitchFamily="34" charset="0"/>
                <a:ea typeface="Tahoma" panose="020B0604030504040204" pitchFamily="34" charset="0"/>
                <a:cs typeface="Tahoma" panose="020B0604030504040204" pitchFamily="34" charset="0"/>
              </a:rPr>
              <a:t>are</a:t>
            </a:r>
            <a:r>
              <a:rPr sz="1300" spc="-12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20" dirty="0">
                <a:solidFill>
                  <a:srgbClr val="1C5B77"/>
                </a:solidFill>
                <a:latin typeface="Tahoma" panose="020B0604030504040204" pitchFamily="34" charset="0"/>
                <a:ea typeface="Tahoma" panose="020B0604030504040204" pitchFamily="34" charset="0"/>
                <a:cs typeface="Tahoma" panose="020B0604030504040204" pitchFamily="34" charset="0"/>
              </a:rPr>
              <a:t>seeking</a:t>
            </a:r>
            <a:r>
              <a:rPr sz="1300" spc="-12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60" dirty="0">
                <a:solidFill>
                  <a:srgbClr val="1C5B77"/>
                </a:solidFill>
                <a:latin typeface="Tahoma" panose="020B0604030504040204" pitchFamily="34" charset="0"/>
                <a:ea typeface="Tahoma" panose="020B0604030504040204" pitchFamily="34" charset="0"/>
                <a:cs typeface="Tahoma" panose="020B0604030504040204" pitchFamily="34" charset="0"/>
              </a:rPr>
              <a:t>major</a:t>
            </a:r>
            <a:r>
              <a:rPr sz="1300" spc="-12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40" dirty="0">
                <a:solidFill>
                  <a:srgbClr val="1C5B77"/>
                </a:solidFill>
                <a:latin typeface="Tahoma" panose="020B0604030504040204" pitchFamily="34" charset="0"/>
                <a:ea typeface="Tahoma" panose="020B0604030504040204" pitchFamily="34" charset="0"/>
                <a:cs typeface="Tahoma" panose="020B0604030504040204" pitchFamily="34" charset="0"/>
              </a:rPr>
              <a:t>achievements</a:t>
            </a:r>
            <a:r>
              <a:rPr sz="1300" spc="-12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30" dirty="0">
                <a:solidFill>
                  <a:srgbClr val="1C5B77"/>
                </a:solidFill>
                <a:latin typeface="Tahoma" panose="020B0604030504040204" pitchFamily="34" charset="0"/>
                <a:ea typeface="Tahoma" panose="020B0604030504040204" pitchFamily="34" charset="0"/>
                <a:cs typeface="Tahoma" panose="020B0604030504040204" pitchFamily="34" charset="0"/>
              </a:rPr>
              <a:t>consequently</a:t>
            </a:r>
            <a:r>
              <a:rPr sz="1300" spc="-13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5" dirty="0">
                <a:solidFill>
                  <a:srgbClr val="1C5B77"/>
                </a:solidFill>
                <a:latin typeface="Tahoma" panose="020B0604030504040204" pitchFamily="34" charset="0"/>
                <a:ea typeface="Tahoma" panose="020B0604030504040204" pitchFamily="34" charset="0"/>
                <a:cs typeface="Tahoma" panose="020B0604030504040204" pitchFamily="34" charset="0"/>
              </a:rPr>
              <a:t>engaging</a:t>
            </a:r>
            <a:r>
              <a:rPr sz="1300" spc="-12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25" dirty="0">
                <a:solidFill>
                  <a:srgbClr val="1C5B77"/>
                </a:solidFill>
                <a:latin typeface="Tahoma" panose="020B0604030504040204" pitchFamily="34" charset="0"/>
                <a:ea typeface="Tahoma" panose="020B0604030504040204" pitchFamily="34" charset="0"/>
                <a:cs typeface="Tahoma" panose="020B0604030504040204" pitchFamily="34" charset="0"/>
              </a:rPr>
              <a:t>an</a:t>
            </a:r>
            <a:r>
              <a:rPr sz="1300" spc="-12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40" dirty="0">
                <a:solidFill>
                  <a:srgbClr val="1C5B77"/>
                </a:solidFill>
                <a:latin typeface="Tahoma" panose="020B0604030504040204" pitchFamily="34" charset="0"/>
                <a:ea typeface="Tahoma" panose="020B0604030504040204" pitchFamily="34" charset="0"/>
                <a:cs typeface="Tahoma" panose="020B0604030504040204" pitchFamily="34" charset="0"/>
              </a:rPr>
              <a:t>unreachable </a:t>
            </a:r>
            <a:r>
              <a:rPr sz="1300" spc="-38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50" dirty="0">
                <a:solidFill>
                  <a:srgbClr val="1C5B77"/>
                </a:solidFill>
                <a:latin typeface="Tahoma" panose="020B0604030504040204" pitchFamily="34" charset="0"/>
                <a:ea typeface="Tahoma" panose="020B0604030504040204" pitchFamily="34" charset="0"/>
                <a:cs typeface="Tahoma" panose="020B0604030504040204" pitchFamily="34" charset="0"/>
              </a:rPr>
              <a:t>rank</a:t>
            </a:r>
            <a:r>
              <a:rPr sz="1300" spc="-12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30" dirty="0">
                <a:solidFill>
                  <a:srgbClr val="1C5B77"/>
                </a:solidFill>
                <a:latin typeface="Tahoma" panose="020B0604030504040204" pitchFamily="34" charset="0"/>
                <a:ea typeface="Tahoma" panose="020B0604030504040204" pitchFamily="34" charset="0"/>
                <a:cs typeface="Tahoma" panose="020B0604030504040204" pitchFamily="34" charset="0"/>
              </a:rPr>
              <a:t>in</a:t>
            </a:r>
            <a:r>
              <a:rPr sz="1300" spc="-12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45" dirty="0">
                <a:solidFill>
                  <a:srgbClr val="1C5B77"/>
                </a:solidFill>
                <a:latin typeface="Tahoma" panose="020B0604030504040204" pitchFamily="34" charset="0"/>
                <a:ea typeface="Tahoma" panose="020B0604030504040204" pitchFamily="34" charset="0"/>
                <a:cs typeface="Tahoma" panose="020B0604030504040204" pitchFamily="34" charset="0"/>
              </a:rPr>
              <a:t>the</a:t>
            </a:r>
            <a:r>
              <a:rPr sz="1300" spc="-12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10" dirty="0">
                <a:solidFill>
                  <a:srgbClr val="1C5B77"/>
                </a:solidFill>
                <a:latin typeface="Tahoma" panose="020B0604030504040204" pitchFamily="34" charset="0"/>
                <a:ea typeface="Tahoma" panose="020B0604030504040204" pitchFamily="34" charset="0"/>
                <a:cs typeface="Tahoma" panose="020B0604030504040204" pitchFamily="34" charset="0"/>
              </a:rPr>
              <a:t>Middle</a:t>
            </a:r>
            <a:r>
              <a:rPr sz="1300" spc="-12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85" dirty="0">
                <a:solidFill>
                  <a:srgbClr val="1C5B77"/>
                </a:solidFill>
                <a:latin typeface="Tahoma" panose="020B0604030504040204" pitchFamily="34" charset="0"/>
                <a:ea typeface="Tahoma" panose="020B0604030504040204" pitchFamily="34" charset="0"/>
                <a:cs typeface="Tahoma" panose="020B0604030504040204" pitchFamily="34" charset="0"/>
              </a:rPr>
              <a:t>East.</a:t>
            </a:r>
            <a:endParaRPr lang="en-US" sz="1300" spc="-85" dirty="0">
              <a:solidFill>
                <a:srgbClr val="1C5B77"/>
              </a:solidFill>
              <a:latin typeface="Tahoma" panose="020B0604030504040204" pitchFamily="34" charset="0"/>
              <a:ea typeface="Tahoma" panose="020B0604030504040204" pitchFamily="34" charset="0"/>
              <a:cs typeface="Tahoma" panose="020B0604030504040204" pitchFamily="34" charset="0"/>
            </a:endParaRPr>
          </a:p>
          <a:p>
            <a:pPr marL="12700" marR="5080" indent="-635" algn="just">
              <a:lnSpc>
                <a:spcPct val="100000"/>
              </a:lnSpc>
            </a:pPr>
            <a:endParaRPr sz="1300" dirty="0">
              <a:latin typeface="Tahoma" panose="020B0604030504040204" pitchFamily="34" charset="0"/>
              <a:ea typeface="Tahoma" panose="020B0604030504040204" pitchFamily="34" charset="0"/>
              <a:cs typeface="Tahoma" panose="020B0604030504040204" pitchFamily="34" charset="0"/>
            </a:endParaRPr>
          </a:p>
          <a:p>
            <a:pPr marL="12700" marR="5080" algn="just"/>
            <a:r>
              <a:rPr sz="1300" spc="20" dirty="0">
                <a:solidFill>
                  <a:srgbClr val="37A8DF"/>
                </a:solidFill>
                <a:latin typeface="Tahoma" panose="020B0604030504040204" pitchFamily="34" charset="0"/>
                <a:ea typeface="Tahoma" panose="020B0604030504040204" pitchFamily="34" charset="0"/>
                <a:cs typeface="Tahoma" panose="020B0604030504040204" pitchFamily="34" charset="0"/>
              </a:rPr>
              <a:t>Mega </a:t>
            </a:r>
            <a:r>
              <a:rPr sz="1300" spc="-80" dirty="0">
                <a:solidFill>
                  <a:srgbClr val="37A8DF"/>
                </a:solidFill>
                <a:latin typeface="Tahoma" panose="020B0604030504040204" pitchFamily="34" charset="0"/>
                <a:ea typeface="Tahoma" panose="020B0604030504040204" pitchFamily="34" charset="0"/>
                <a:cs typeface="Tahoma" panose="020B0604030504040204" pitchFamily="34" charset="0"/>
              </a:rPr>
              <a:t>Tech </a:t>
            </a:r>
            <a:r>
              <a:rPr sz="1300" spc="-20" dirty="0">
                <a:solidFill>
                  <a:srgbClr val="37A8DF"/>
                </a:solidFill>
                <a:latin typeface="Tahoma" panose="020B0604030504040204" pitchFamily="34" charset="0"/>
                <a:ea typeface="Tahoma" panose="020B0604030504040204" pitchFamily="34" charset="0"/>
                <a:cs typeface="Tahoma" panose="020B0604030504040204" pitchFamily="34" charset="0"/>
              </a:rPr>
              <a:t>has </a:t>
            </a:r>
            <a:r>
              <a:rPr sz="1300" spc="-45" dirty="0">
                <a:solidFill>
                  <a:srgbClr val="37A8DF"/>
                </a:solidFill>
                <a:latin typeface="Tahoma" panose="020B0604030504040204" pitchFamily="34" charset="0"/>
                <a:ea typeface="Tahoma" panose="020B0604030504040204" pitchFamily="34" charset="0"/>
                <a:cs typeface="Tahoma" panose="020B0604030504040204" pitchFamily="34" charset="0"/>
              </a:rPr>
              <a:t>built </a:t>
            </a:r>
            <a:r>
              <a:rPr sz="1300" spc="-55" dirty="0">
                <a:solidFill>
                  <a:srgbClr val="37A8DF"/>
                </a:solidFill>
                <a:latin typeface="Tahoma" panose="020B0604030504040204" pitchFamily="34" charset="0"/>
                <a:ea typeface="Tahoma" panose="020B0604030504040204" pitchFamily="34" charset="0"/>
                <a:cs typeface="Tahoma" panose="020B0604030504040204" pitchFamily="34" charset="0"/>
              </a:rPr>
              <a:t>its </a:t>
            </a:r>
            <a:r>
              <a:rPr sz="1300" spc="-30" dirty="0">
                <a:solidFill>
                  <a:srgbClr val="37A8DF"/>
                </a:solidFill>
                <a:latin typeface="Tahoma" panose="020B0604030504040204" pitchFamily="34" charset="0"/>
                <a:ea typeface="Tahoma" panose="020B0604030504040204" pitchFamily="34" charset="0"/>
                <a:cs typeface="Tahoma" panose="020B0604030504040204" pitchFamily="34" charset="0"/>
              </a:rPr>
              <a:t>strength </a:t>
            </a:r>
            <a:r>
              <a:rPr sz="1300" spc="-45" dirty="0">
                <a:solidFill>
                  <a:srgbClr val="37A8DF"/>
                </a:solidFill>
                <a:latin typeface="Tahoma" panose="020B0604030504040204" pitchFamily="34" charset="0"/>
                <a:ea typeface="Tahoma" panose="020B0604030504040204" pitchFamily="34" charset="0"/>
                <a:cs typeface="Tahoma" panose="020B0604030504040204" pitchFamily="34" charset="0"/>
              </a:rPr>
              <a:t>from </a:t>
            </a:r>
            <a:r>
              <a:rPr sz="1300" spc="-55" dirty="0">
                <a:solidFill>
                  <a:srgbClr val="37A8DF"/>
                </a:solidFill>
                <a:latin typeface="Tahoma" panose="020B0604030504040204" pitchFamily="34" charset="0"/>
                <a:ea typeface="Tahoma" panose="020B0604030504040204" pitchFamily="34" charset="0"/>
                <a:cs typeface="Tahoma" panose="020B0604030504040204" pitchFamily="34" charset="0"/>
              </a:rPr>
              <a:t>its </a:t>
            </a:r>
            <a:r>
              <a:rPr sz="1300" spc="-15" dirty="0">
                <a:solidFill>
                  <a:srgbClr val="37A8DF"/>
                </a:solidFill>
                <a:latin typeface="Tahoma" panose="020B0604030504040204" pitchFamily="34" charset="0"/>
                <a:ea typeface="Tahoma" panose="020B0604030504040204" pitchFamily="34" charset="0"/>
                <a:cs typeface="Tahoma" panose="020B0604030504040204" pitchFamily="34" charset="0"/>
              </a:rPr>
              <a:t>philosophy </a:t>
            </a:r>
            <a:r>
              <a:rPr sz="1300" spc="-85" dirty="0">
                <a:solidFill>
                  <a:srgbClr val="37A8DF"/>
                </a:solidFill>
                <a:latin typeface="Tahoma" panose="020B0604030504040204" pitchFamily="34" charset="0"/>
                <a:ea typeface="Tahoma" panose="020B0604030504040204" pitchFamily="34" charset="0"/>
                <a:cs typeface="Tahoma" panose="020B0604030504040204" pitchFamily="34" charset="0"/>
              </a:rPr>
              <a:t>“Best </a:t>
            </a:r>
            <a:r>
              <a:rPr sz="1300" spc="-40" dirty="0">
                <a:solidFill>
                  <a:srgbClr val="37A8DF"/>
                </a:solidFill>
                <a:latin typeface="Tahoma" panose="020B0604030504040204" pitchFamily="34" charset="0"/>
                <a:ea typeface="Tahoma" panose="020B0604030504040204" pitchFamily="34" charset="0"/>
                <a:cs typeface="Tahoma" panose="020B0604030504040204" pitchFamily="34" charset="0"/>
              </a:rPr>
              <a:t>Quality with </a:t>
            </a:r>
            <a:r>
              <a:rPr sz="1300" spc="-25" dirty="0">
                <a:solidFill>
                  <a:srgbClr val="37A8DF"/>
                </a:solidFill>
                <a:latin typeface="Tahoma" panose="020B0604030504040204" pitchFamily="34" charset="0"/>
                <a:ea typeface="Tahoma" panose="020B0604030504040204" pitchFamily="34" charset="0"/>
                <a:cs typeface="Tahoma" panose="020B0604030504040204" pitchFamily="34" charset="0"/>
              </a:rPr>
              <a:t>Low </a:t>
            </a:r>
            <a:r>
              <a:rPr sz="1300" spc="-30" dirty="0">
                <a:solidFill>
                  <a:srgbClr val="37A8DF"/>
                </a:solidFill>
                <a:latin typeface="Tahoma" panose="020B0604030504040204" pitchFamily="34" charset="0"/>
                <a:ea typeface="Tahoma" panose="020B0604030504040204" pitchFamily="34" charset="0"/>
                <a:cs typeface="Tahoma" panose="020B0604030504040204" pitchFamily="34" charset="0"/>
              </a:rPr>
              <a:t>Cost</a:t>
            </a:r>
            <a:r>
              <a:rPr lang="en-US" sz="1300" spc="-30" dirty="0">
                <a:solidFill>
                  <a:srgbClr val="37A8DF"/>
                </a:solidFill>
                <a:latin typeface="Tahoma" panose="020B0604030504040204" pitchFamily="34" charset="0"/>
                <a:ea typeface="Tahoma" panose="020B0604030504040204" pitchFamily="34" charset="0"/>
                <a:cs typeface="Tahoma" panose="020B0604030504040204" pitchFamily="34" charset="0"/>
              </a:rPr>
              <a:t> through efficient team” and sealed projects however large or small coequal e</a:t>
            </a:r>
            <a:r>
              <a:rPr sz="1300" spc="-70" dirty="0">
                <a:solidFill>
                  <a:srgbClr val="37A8DF"/>
                </a:solidFill>
                <a:latin typeface="Tahoma" panose="020B0604030504040204" pitchFamily="34" charset="0"/>
                <a:ea typeface="Tahoma" panose="020B0604030504040204" pitchFamily="34" charset="0"/>
                <a:cs typeface="Tahoma" panose="020B0604030504040204" pitchFamily="34" charset="0"/>
              </a:rPr>
              <a:t>x</a:t>
            </a:r>
            <a:r>
              <a:rPr sz="1300" spc="-75" dirty="0">
                <a:solidFill>
                  <a:srgbClr val="37A8DF"/>
                </a:solidFill>
                <a:latin typeface="Tahoma" panose="020B0604030504040204" pitchFamily="34" charset="0"/>
                <a:ea typeface="Tahoma" panose="020B0604030504040204" pitchFamily="34" charset="0"/>
                <a:cs typeface="Tahoma" panose="020B0604030504040204" pitchFamily="34" charset="0"/>
              </a:rPr>
              <a:t>c</a:t>
            </a:r>
            <a:r>
              <a:rPr sz="1300" spc="-55" dirty="0">
                <a:solidFill>
                  <a:srgbClr val="37A8DF"/>
                </a:solidFill>
                <a:latin typeface="Tahoma" panose="020B0604030504040204" pitchFamily="34" charset="0"/>
                <a:ea typeface="Tahoma" panose="020B0604030504040204" pitchFamily="34" charset="0"/>
                <a:cs typeface="Tahoma" panose="020B0604030504040204" pitchFamily="34" charset="0"/>
              </a:rPr>
              <a:t>ellen</a:t>
            </a:r>
            <a:r>
              <a:rPr sz="1300" spc="-45" dirty="0">
                <a:solidFill>
                  <a:srgbClr val="37A8DF"/>
                </a:solidFill>
                <a:latin typeface="Tahoma" panose="020B0604030504040204" pitchFamily="34" charset="0"/>
                <a:ea typeface="Tahoma" panose="020B0604030504040204" pitchFamily="34" charset="0"/>
                <a:cs typeface="Tahoma" panose="020B0604030504040204" pitchFamily="34" charset="0"/>
              </a:rPr>
              <a:t>c</a:t>
            </a:r>
            <a:r>
              <a:rPr sz="1300" spc="-30" dirty="0">
                <a:solidFill>
                  <a:srgbClr val="37A8DF"/>
                </a:solidFill>
                <a:latin typeface="Tahoma" panose="020B0604030504040204" pitchFamily="34" charset="0"/>
                <a:ea typeface="Tahoma" panose="020B0604030504040204" pitchFamily="34" charset="0"/>
                <a:cs typeface="Tahoma" panose="020B0604030504040204" pitchFamily="34" charset="0"/>
              </a:rPr>
              <a:t>y</a:t>
            </a:r>
            <a:r>
              <a:rPr sz="1300" spc="-120" dirty="0">
                <a:solidFill>
                  <a:srgbClr val="37A8DF"/>
                </a:solidFill>
                <a:latin typeface="Tahoma" panose="020B0604030504040204" pitchFamily="34" charset="0"/>
                <a:ea typeface="Tahoma" panose="020B0604030504040204" pitchFamily="34" charset="0"/>
                <a:cs typeface="Tahoma" panose="020B0604030504040204" pitchFamily="34" charset="0"/>
              </a:rPr>
              <a:t> </a:t>
            </a:r>
            <a:r>
              <a:rPr sz="1300" spc="-15" dirty="0">
                <a:solidFill>
                  <a:srgbClr val="37A8DF"/>
                </a:solidFill>
                <a:latin typeface="Tahoma" panose="020B0604030504040204" pitchFamily="34" charset="0"/>
                <a:ea typeface="Tahoma" panose="020B0604030504040204" pitchFamily="34" charset="0"/>
                <a:cs typeface="Tahoma" panose="020B0604030504040204" pitchFamily="34" charset="0"/>
              </a:rPr>
              <a:t>and</a:t>
            </a:r>
            <a:r>
              <a:rPr sz="1300" spc="-120" dirty="0">
                <a:solidFill>
                  <a:srgbClr val="37A8DF"/>
                </a:solidFill>
                <a:latin typeface="Tahoma" panose="020B0604030504040204" pitchFamily="34" charset="0"/>
                <a:ea typeface="Tahoma" panose="020B0604030504040204" pitchFamily="34" charset="0"/>
                <a:cs typeface="Tahoma" panose="020B0604030504040204" pitchFamily="34" charset="0"/>
              </a:rPr>
              <a:t> </a:t>
            </a:r>
            <a:r>
              <a:rPr sz="1300" spc="15" dirty="0">
                <a:solidFill>
                  <a:srgbClr val="37A8DF"/>
                </a:solidFill>
                <a:latin typeface="Tahoma" panose="020B0604030504040204" pitchFamily="34" charset="0"/>
                <a:ea typeface="Tahoma" panose="020B0604030504040204" pitchFamily="34" charset="0"/>
                <a:cs typeface="Tahoma" panose="020B0604030504040204" pitchFamily="34" charset="0"/>
              </a:rPr>
              <a:t>p</a:t>
            </a:r>
            <a:r>
              <a:rPr sz="1300" spc="-100" dirty="0">
                <a:solidFill>
                  <a:srgbClr val="37A8DF"/>
                </a:solidFill>
                <a:latin typeface="Tahoma" panose="020B0604030504040204" pitchFamily="34" charset="0"/>
                <a:ea typeface="Tahoma" panose="020B0604030504040204" pitchFamily="34" charset="0"/>
                <a:cs typeface="Tahoma" panose="020B0604030504040204" pitchFamily="34" charset="0"/>
              </a:rPr>
              <a:t>r</a:t>
            </a:r>
            <a:r>
              <a:rPr sz="1300" spc="-15" dirty="0">
                <a:solidFill>
                  <a:srgbClr val="37A8DF"/>
                </a:solidFill>
                <a:latin typeface="Tahoma" panose="020B0604030504040204" pitchFamily="34" charset="0"/>
                <a:ea typeface="Tahoma" panose="020B0604030504040204" pitchFamily="34" charset="0"/>
                <a:cs typeface="Tahoma" panose="020B0604030504040204" pitchFamily="34" charset="0"/>
              </a:rPr>
              <a:t>ompt</a:t>
            </a:r>
            <a:r>
              <a:rPr sz="1300" spc="-120" dirty="0">
                <a:solidFill>
                  <a:srgbClr val="37A8DF"/>
                </a:solidFill>
                <a:latin typeface="Tahoma" panose="020B0604030504040204" pitchFamily="34" charset="0"/>
                <a:ea typeface="Tahoma" panose="020B0604030504040204" pitchFamily="34" charset="0"/>
                <a:cs typeface="Tahoma" panose="020B0604030504040204" pitchFamily="34" charset="0"/>
              </a:rPr>
              <a:t> </a:t>
            </a:r>
            <a:r>
              <a:rPr sz="1300" spc="-35" dirty="0">
                <a:solidFill>
                  <a:srgbClr val="37A8DF"/>
                </a:solidFill>
                <a:latin typeface="Tahoma" panose="020B0604030504040204" pitchFamily="34" charset="0"/>
                <a:ea typeface="Tahoma" panose="020B0604030504040204" pitchFamily="34" charset="0"/>
                <a:cs typeface="Tahoma" panose="020B0604030504040204" pitchFamily="34" charset="0"/>
              </a:rPr>
              <a:t>impleme</a:t>
            </a:r>
            <a:r>
              <a:rPr sz="1300" dirty="0">
                <a:solidFill>
                  <a:srgbClr val="37A8DF"/>
                </a:solidFill>
                <a:latin typeface="Tahoma" panose="020B0604030504040204" pitchFamily="34" charset="0"/>
                <a:ea typeface="Tahoma" panose="020B0604030504040204" pitchFamily="34" charset="0"/>
                <a:cs typeface="Tahoma" panose="020B0604030504040204" pitchFamily="34" charset="0"/>
              </a:rPr>
              <a:t>n</a:t>
            </a:r>
            <a:r>
              <a:rPr sz="1300" spc="-90" dirty="0">
                <a:solidFill>
                  <a:srgbClr val="37A8DF"/>
                </a:solidFill>
                <a:latin typeface="Tahoma" panose="020B0604030504040204" pitchFamily="34" charset="0"/>
                <a:ea typeface="Tahoma" panose="020B0604030504040204" pitchFamily="34" charset="0"/>
                <a:cs typeface="Tahoma" panose="020B0604030504040204" pitchFamily="34" charset="0"/>
              </a:rPr>
              <a:t>t</a:t>
            </a:r>
            <a:r>
              <a:rPr sz="1300" spc="-65" dirty="0">
                <a:solidFill>
                  <a:srgbClr val="37A8DF"/>
                </a:solidFill>
                <a:latin typeface="Tahoma" panose="020B0604030504040204" pitchFamily="34" charset="0"/>
                <a:ea typeface="Tahoma" panose="020B0604030504040204" pitchFamily="34" charset="0"/>
                <a:cs typeface="Tahoma" panose="020B0604030504040204" pitchFamily="34" charset="0"/>
              </a:rPr>
              <a:t>a</a:t>
            </a:r>
            <a:r>
              <a:rPr sz="1300" spc="-70" dirty="0">
                <a:solidFill>
                  <a:srgbClr val="37A8DF"/>
                </a:solidFill>
                <a:latin typeface="Tahoma" panose="020B0604030504040204" pitchFamily="34" charset="0"/>
                <a:ea typeface="Tahoma" panose="020B0604030504040204" pitchFamily="34" charset="0"/>
                <a:cs typeface="Tahoma" panose="020B0604030504040204" pitchFamily="34" charset="0"/>
              </a:rPr>
              <a:t>tion.</a:t>
            </a:r>
            <a:endParaRPr sz="1300"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50"/>
              </a:spcBef>
            </a:pPr>
            <a:endParaRPr sz="1300" dirty="0">
              <a:solidFill>
                <a:srgbClr val="1C5B77"/>
              </a:solidFill>
              <a:latin typeface="Tahoma" panose="020B0604030504040204" pitchFamily="34" charset="0"/>
              <a:ea typeface="Tahoma" panose="020B0604030504040204" pitchFamily="34" charset="0"/>
              <a:cs typeface="Tahoma" panose="020B0604030504040204" pitchFamily="34" charset="0"/>
            </a:endParaRPr>
          </a:p>
          <a:p>
            <a:pPr marL="12700" marR="5715" indent="-635" algn="just">
              <a:lnSpc>
                <a:spcPct val="100000"/>
              </a:lnSpc>
            </a:pPr>
            <a:r>
              <a:rPr sz="1300" spc="20" dirty="0">
                <a:solidFill>
                  <a:srgbClr val="1C5B77"/>
                </a:solidFill>
                <a:latin typeface="Tahoma" panose="020B0604030504040204" pitchFamily="34" charset="0"/>
                <a:ea typeface="Tahoma" panose="020B0604030504040204" pitchFamily="34" charset="0"/>
                <a:cs typeface="Tahoma" panose="020B0604030504040204" pitchFamily="34" charset="0"/>
              </a:rPr>
              <a:t>Mega </a:t>
            </a:r>
            <a:r>
              <a:rPr sz="1300" spc="-80" dirty="0">
                <a:solidFill>
                  <a:srgbClr val="1C5B77"/>
                </a:solidFill>
                <a:latin typeface="Tahoma" panose="020B0604030504040204" pitchFamily="34" charset="0"/>
                <a:ea typeface="Tahoma" panose="020B0604030504040204" pitchFamily="34" charset="0"/>
                <a:cs typeface="Tahoma" panose="020B0604030504040204" pitchFamily="34" charset="0"/>
              </a:rPr>
              <a:t>Tech </a:t>
            </a:r>
            <a:r>
              <a:rPr sz="1300" spc="-35" dirty="0">
                <a:solidFill>
                  <a:srgbClr val="1C5B77"/>
                </a:solidFill>
                <a:latin typeface="Tahoma" panose="020B0604030504040204" pitchFamily="34" charset="0"/>
                <a:ea typeface="Tahoma" panose="020B0604030504040204" pitchFamily="34" charset="0"/>
                <a:cs typeface="Tahoma" panose="020B0604030504040204" pitchFamily="34" charset="0"/>
              </a:rPr>
              <a:t>keeps </a:t>
            </a:r>
            <a:r>
              <a:rPr sz="1300" spc="-40" dirty="0">
                <a:solidFill>
                  <a:srgbClr val="1C5B77"/>
                </a:solidFill>
                <a:latin typeface="Tahoma" panose="020B0604030504040204" pitchFamily="34" charset="0"/>
                <a:ea typeface="Tahoma" panose="020B0604030504040204" pitchFamily="34" charset="0"/>
                <a:cs typeface="Tahoma" panose="020B0604030504040204" pitchFamily="34" charset="0"/>
              </a:rPr>
              <a:t>Environmental protection </a:t>
            </a:r>
            <a:r>
              <a:rPr sz="1300" spc="-35" dirty="0">
                <a:solidFill>
                  <a:srgbClr val="1C5B77"/>
                </a:solidFill>
                <a:latin typeface="Tahoma" panose="020B0604030504040204" pitchFamily="34" charset="0"/>
                <a:ea typeface="Tahoma" panose="020B0604030504040204" pitchFamily="34" charset="0"/>
                <a:cs typeface="Tahoma" panose="020B0604030504040204" pitchFamily="34" charset="0"/>
              </a:rPr>
              <a:t>as </a:t>
            </a:r>
            <a:r>
              <a:rPr sz="1300" spc="-55" dirty="0">
                <a:solidFill>
                  <a:srgbClr val="1C5B77"/>
                </a:solidFill>
                <a:latin typeface="Tahoma" panose="020B0604030504040204" pitchFamily="34" charset="0"/>
                <a:ea typeface="Tahoma" panose="020B0604030504040204" pitchFamily="34" charset="0"/>
                <a:cs typeface="Tahoma" panose="020B0604030504040204" pitchFamily="34" charset="0"/>
              </a:rPr>
              <a:t>its strategic </a:t>
            </a:r>
            <a:r>
              <a:rPr sz="1300" spc="-70" dirty="0">
                <a:solidFill>
                  <a:srgbClr val="1C5B77"/>
                </a:solidFill>
                <a:latin typeface="Tahoma" panose="020B0604030504040204" pitchFamily="34" charset="0"/>
                <a:ea typeface="Tahoma" panose="020B0604030504040204" pitchFamily="34" charset="0"/>
                <a:cs typeface="Tahoma" panose="020B0604030504040204" pitchFamily="34" charset="0"/>
              </a:rPr>
              <a:t>priority, all </a:t>
            </a:r>
            <a:r>
              <a:rPr sz="1300" spc="-55" dirty="0">
                <a:solidFill>
                  <a:srgbClr val="1C5B77"/>
                </a:solidFill>
                <a:latin typeface="Tahoma" panose="020B0604030504040204" pitchFamily="34" charset="0"/>
                <a:ea typeface="Tahoma" panose="020B0604030504040204" pitchFamily="34" charset="0"/>
                <a:cs typeface="Tahoma" panose="020B0604030504040204" pitchFamily="34" charset="0"/>
              </a:rPr>
              <a:t>its </a:t>
            </a:r>
            <a:r>
              <a:rPr sz="1300" spc="-35" dirty="0">
                <a:solidFill>
                  <a:srgbClr val="1C5B77"/>
                </a:solidFill>
                <a:latin typeface="Tahoma" panose="020B0604030504040204" pitchFamily="34" charset="0"/>
                <a:ea typeface="Tahoma" panose="020B0604030504040204" pitchFamily="34" charset="0"/>
                <a:cs typeface="Tahoma" panose="020B0604030504040204" pitchFamily="34" charset="0"/>
              </a:rPr>
              <a:t>employees </a:t>
            </a:r>
            <a:r>
              <a:rPr sz="1300" spc="-38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15" dirty="0">
                <a:solidFill>
                  <a:srgbClr val="1C5B77"/>
                </a:solidFill>
                <a:latin typeface="Tahoma" panose="020B0604030504040204" pitchFamily="34" charset="0"/>
                <a:ea typeface="Tahoma" panose="020B0604030504040204" pitchFamily="34" charset="0"/>
                <a:cs typeface="Tahoma" panose="020B0604030504040204" pitchFamily="34" charset="0"/>
              </a:rPr>
              <a:t>and</a:t>
            </a:r>
            <a:r>
              <a:rPr sz="1300" spc="-11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50" dirty="0">
                <a:solidFill>
                  <a:srgbClr val="1C5B77"/>
                </a:solidFill>
                <a:latin typeface="Tahoma" panose="020B0604030504040204" pitchFamily="34" charset="0"/>
                <a:ea typeface="Tahoma" panose="020B0604030504040204" pitchFamily="34" charset="0"/>
                <a:cs typeface="Tahoma" panose="020B0604030504040204" pitchFamily="34" charset="0"/>
              </a:rPr>
              <a:t>contractors</a:t>
            </a:r>
            <a:r>
              <a:rPr sz="1300" spc="-10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70" dirty="0">
                <a:solidFill>
                  <a:srgbClr val="1C5B77"/>
                </a:solidFill>
                <a:latin typeface="Tahoma" panose="020B0604030504040204" pitchFamily="34" charset="0"/>
                <a:ea typeface="Tahoma" panose="020B0604030504040204" pitchFamily="34" charset="0"/>
                <a:cs typeface="Tahoma" panose="020B0604030504040204" pitchFamily="34" charset="0"/>
              </a:rPr>
              <a:t>are</a:t>
            </a:r>
            <a:r>
              <a:rPr sz="1300" spc="-10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60" dirty="0">
                <a:solidFill>
                  <a:srgbClr val="1C5B77"/>
                </a:solidFill>
                <a:latin typeface="Tahoma" panose="020B0604030504040204" pitchFamily="34" charset="0"/>
                <a:ea typeface="Tahoma" panose="020B0604030504040204" pitchFamily="34" charset="0"/>
                <a:cs typeface="Tahoma" panose="020B0604030504040204" pitchFamily="34" charset="0"/>
              </a:rPr>
              <a:t>well</a:t>
            </a:r>
            <a:r>
              <a:rPr sz="1300" spc="-10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50" dirty="0">
                <a:solidFill>
                  <a:srgbClr val="1C5B77"/>
                </a:solidFill>
                <a:latin typeface="Tahoma" panose="020B0604030504040204" pitchFamily="34" charset="0"/>
                <a:ea typeface="Tahoma" panose="020B0604030504040204" pitchFamily="34" charset="0"/>
                <a:cs typeface="Tahoma" panose="020B0604030504040204" pitchFamily="34" charset="0"/>
              </a:rPr>
              <a:t>trained</a:t>
            </a:r>
            <a:r>
              <a:rPr sz="1300" spc="-10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40" dirty="0">
                <a:solidFill>
                  <a:srgbClr val="1C5B77"/>
                </a:solidFill>
                <a:latin typeface="Tahoma" panose="020B0604030504040204" pitchFamily="34" charset="0"/>
                <a:ea typeface="Tahoma" panose="020B0604030504040204" pitchFamily="34" charset="0"/>
                <a:cs typeface="Tahoma" panose="020B0604030504040204" pitchFamily="34" charset="0"/>
              </a:rPr>
              <a:t>to</a:t>
            </a:r>
            <a:r>
              <a:rPr sz="1300" spc="-10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40" dirty="0">
                <a:solidFill>
                  <a:srgbClr val="1C5B77"/>
                </a:solidFill>
                <a:latin typeface="Tahoma" panose="020B0604030504040204" pitchFamily="34" charset="0"/>
                <a:ea typeface="Tahoma" panose="020B0604030504040204" pitchFamily="34" charset="0"/>
                <a:cs typeface="Tahoma" panose="020B0604030504040204" pitchFamily="34" charset="0"/>
              </a:rPr>
              <a:t>maintain</a:t>
            </a:r>
            <a:r>
              <a:rPr sz="1300" spc="-11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35" dirty="0">
                <a:solidFill>
                  <a:srgbClr val="1C5B77"/>
                </a:solidFill>
                <a:latin typeface="Tahoma" panose="020B0604030504040204" pitchFamily="34" charset="0"/>
                <a:ea typeface="Tahoma" panose="020B0604030504040204" pitchFamily="34" charset="0"/>
                <a:cs typeface="Tahoma" panose="020B0604030504040204" pitchFamily="34" charset="0"/>
              </a:rPr>
              <a:t>standards</a:t>
            </a:r>
            <a:r>
              <a:rPr sz="1300" spc="-10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15" dirty="0">
                <a:solidFill>
                  <a:srgbClr val="1C5B77"/>
                </a:solidFill>
                <a:latin typeface="Tahoma" panose="020B0604030504040204" pitchFamily="34" charset="0"/>
                <a:ea typeface="Tahoma" panose="020B0604030504040204" pitchFamily="34" charset="0"/>
                <a:cs typeface="Tahoma" panose="020B0604030504040204" pitchFamily="34" charset="0"/>
              </a:rPr>
              <a:t>and</a:t>
            </a:r>
            <a:r>
              <a:rPr sz="1300" spc="-10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35" dirty="0">
                <a:solidFill>
                  <a:srgbClr val="1C5B77"/>
                </a:solidFill>
                <a:latin typeface="Tahoma" panose="020B0604030504040204" pitchFamily="34" charset="0"/>
                <a:ea typeface="Tahoma" panose="020B0604030504040204" pitchFamily="34" charset="0"/>
                <a:cs typeface="Tahoma" panose="020B0604030504040204" pitchFamily="34" charset="0"/>
              </a:rPr>
              <a:t>procedures</a:t>
            </a:r>
            <a:r>
              <a:rPr sz="1300" spc="-10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40" dirty="0">
                <a:solidFill>
                  <a:srgbClr val="1C5B77"/>
                </a:solidFill>
                <a:latin typeface="Tahoma" panose="020B0604030504040204" pitchFamily="34" charset="0"/>
                <a:ea typeface="Tahoma" panose="020B0604030504040204" pitchFamily="34" charset="0"/>
                <a:cs typeface="Tahoma" panose="020B0604030504040204" pitchFamily="34" charset="0"/>
              </a:rPr>
              <a:t>to</a:t>
            </a:r>
            <a:r>
              <a:rPr sz="1300" spc="-10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35" dirty="0">
                <a:solidFill>
                  <a:srgbClr val="1C5B77"/>
                </a:solidFill>
                <a:latin typeface="Tahoma" panose="020B0604030504040204" pitchFamily="34" charset="0"/>
                <a:ea typeface="Tahoma" panose="020B0604030504040204" pitchFamily="34" charset="0"/>
                <a:cs typeface="Tahoma" panose="020B0604030504040204" pitchFamily="34" charset="0"/>
              </a:rPr>
              <a:t>ensure</a:t>
            </a:r>
            <a:r>
              <a:rPr sz="1300" spc="-10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60" dirty="0">
                <a:solidFill>
                  <a:srgbClr val="1C5B77"/>
                </a:solidFill>
                <a:latin typeface="Tahoma" panose="020B0604030504040204" pitchFamily="34" charset="0"/>
                <a:ea typeface="Tahoma" panose="020B0604030504040204" pitchFamily="34" charset="0"/>
                <a:cs typeface="Tahoma" panose="020B0604030504040204" pitchFamily="34" charset="0"/>
              </a:rPr>
              <a:t>that </a:t>
            </a:r>
            <a:r>
              <a:rPr sz="1300" spc="-38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45" dirty="0">
                <a:solidFill>
                  <a:srgbClr val="1C5B77"/>
                </a:solidFill>
                <a:latin typeface="Tahoma" panose="020B0604030504040204" pitchFamily="34" charset="0"/>
                <a:ea typeface="Tahoma" panose="020B0604030504040204" pitchFamily="34" charset="0"/>
                <a:cs typeface="Tahoma" panose="020B0604030504040204" pitchFamily="34" charset="0"/>
              </a:rPr>
              <a:t>they</a:t>
            </a:r>
            <a:r>
              <a:rPr sz="1300" spc="-12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60" dirty="0">
                <a:solidFill>
                  <a:srgbClr val="1C5B77"/>
                </a:solidFill>
                <a:latin typeface="Tahoma" panose="020B0604030504040204" pitchFamily="34" charset="0"/>
                <a:ea typeface="Tahoma" panose="020B0604030504040204" pitchFamily="34" charset="0"/>
                <a:cs typeface="Tahoma" panose="020B0604030504040204" pitchFamily="34" charset="0"/>
              </a:rPr>
              <a:t>fully</a:t>
            </a:r>
            <a:r>
              <a:rPr sz="1300" spc="-12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25" dirty="0">
                <a:solidFill>
                  <a:srgbClr val="1C5B77"/>
                </a:solidFill>
                <a:latin typeface="Tahoma" panose="020B0604030504040204" pitchFamily="34" charset="0"/>
                <a:ea typeface="Tahoma" panose="020B0604030504040204" pitchFamily="34" charset="0"/>
                <a:cs typeface="Tahoma" panose="020B0604030504040204" pitchFamily="34" charset="0"/>
              </a:rPr>
              <a:t>understand</a:t>
            </a:r>
            <a:r>
              <a:rPr sz="1300" spc="-12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60" dirty="0">
                <a:solidFill>
                  <a:srgbClr val="1C5B77"/>
                </a:solidFill>
                <a:latin typeface="Tahoma" panose="020B0604030504040204" pitchFamily="34" charset="0"/>
                <a:ea typeface="Tahoma" panose="020B0604030504040204" pitchFamily="34" charset="0"/>
                <a:cs typeface="Tahoma" panose="020B0604030504040204" pitchFamily="34" charset="0"/>
              </a:rPr>
              <a:t>their</a:t>
            </a:r>
            <a:r>
              <a:rPr sz="1300" spc="-12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40" dirty="0">
                <a:solidFill>
                  <a:srgbClr val="1C5B77"/>
                </a:solidFill>
                <a:latin typeface="Tahoma" panose="020B0604030504040204" pitchFamily="34" charset="0"/>
                <a:ea typeface="Tahoma" panose="020B0604030504040204" pitchFamily="34" charset="0"/>
                <a:cs typeface="Tahoma" panose="020B0604030504040204" pitchFamily="34" charset="0"/>
              </a:rPr>
              <a:t>environmental</a:t>
            </a:r>
            <a:r>
              <a:rPr sz="1300" spc="-12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50" dirty="0">
                <a:solidFill>
                  <a:srgbClr val="1C5B77"/>
                </a:solidFill>
                <a:latin typeface="Tahoma" panose="020B0604030504040204" pitchFamily="34" charset="0"/>
                <a:ea typeface="Tahoma" panose="020B0604030504040204" pitchFamily="34" charset="0"/>
                <a:cs typeface="Tahoma" panose="020B0604030504040204" pitchFamily="34" charset="0"/>
              </a:rPr>
              <a:t>responsibilities.</a:t>
            </a:r>
            <a:endParaRPr sz="1300" dirty="0">
              <a:solidFill>
                <a:srgbClr val="1C5B77"/>
              </a:solidFill>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50"/>
              </a:spcBef>
            </a:pPr>
            <a:endParaRPr sz="1300" dirty="0">
              <a:latin typeface="Tahoma" panose="020B0604030504040204" pitchFamily="34" charset="0"/>
              <a:ea typeface="Tahoma" panose="020B0604030504040204" pitchFamily="34" charset="0"/>
              <a:cs typeface="Tahoma" panose="020B0604030504040204" pitchFamily="34" charset="0"/>
            </a:endParaRPr>
          </a:p>
          <a:p>
            <a:pPr marL="12700" marR="6350" indent="-635" algn="just">
              <a:lnSpc>
                <a:spcPct val="100000"/>
              </a:lnSpc>
            </a:pPr>
            <a:r>
              <a:rPr sz="1300" spc="-30" dirty="0">
                <a:solidFill>
                  <a:srgbClr val="37A8DF"/>
                </a:solidFill>
                <a:latin typeface="Tahoma" panose="020B0604030504040204" pitchFamily="34" charset="0"/>
                <a:ea typeface="Tahoma" panose="020B0604030504040204" pitchFamily="34" charset="0"/>
                <a:cs typeface="Tahoma" panose="020B0604030504040204" pitchFamily="34" charset="0"/>
              </a:rPr>
              <a:t>Striving </a:t>
            </a:r>
            <a:r>
              <a:rPr sz="1300" spc="-40" dirty="0">
                <a:solidFill>
                  <a:srgbClr val="37A8DF"/>
                </a:solidFill>
                <a:latin typeface="Tahoma" panose="020B0604030504040204" pitchFamily="34" charset="0"/>
                <a:ea typeface="Tahoma" panose="020B0604030504040204" pitchFamily="34" charset="0"/>
                <a:cs typeface="Tahoma" panose="020B0604030504040204" pitchFamily="34" charset="0"/>
              </a:rPr>
              <a:t>to minimize </a:t>
            </a:r>
            <a:r>
              <a:rPr sz="1300" spc="-20" dirty="0">
                <a:solidFill>
                  <a:srgbClr val="37A8DF"/>
                </a:solidFill>
                <a:latin typeface="Tahoma" panose="020B0604030504040204" pitchFamily="34" charset="0"/>
                <a:ea typeface="Tahoma" panose="020B0604030504040204" pitchFamily="34" charset="0"/>
                <a:cs typeface="Tahoma" panose="020B0604030504040204" pitchFamily="34" charset="0"/>
              </a:rPr>
              <a:t>our </a:t>
            </a:r>
            <a:r>
              <a:rPr sz="1300" spc="-40" dirty="0">
                <a:solidFill>
                  <a:srgbClr val="37A8DF"/>
                </a:solidFill>
                <a:latin typeface="Tahoma" panose="020B0604030504040204" pitchFamily="34" charset="0"/>
                <a:ea typeface="Tahoma" panose="020B0604030504040204" pitchFamily="34" charset="0"/>
                <a:cs typeface="Tahoma" panose="020B0604030504040204" pitchFamily="34" charset="0"/>
              </a:rPr>
              <a:t>environmental footprints </a:t>
            </a:r>
            <a:r>
              <a:rPr sz="1300" spc="-50" dirty="0">
                <a:solidFill>
                  <a:srgbClr val="37A8DF"/>
                </a:solidFill>
                <a:latin typeface="Tahoma" panose="020B0604030504040204" pitchFamily="34" charset="0"/>
                <a:ea typeface="Tahoma" panose="020B0604030504040204" pitchFamily="34" charset="0"/>
                <a:cs typeface="Tahoma" panose="020B0604030504040204" pitchFamily="34" charset="0"/>
              </a:rPr>
              <a:t>wherever </a:t>
            </a:r>
            <a:r>
              <a:rPr sz="1300" spc="-45" dirty="0">
                <a:solidFill>
                  <a:srgbClr val="37A8DF"/>
                </a:solidFill>
                <a:latin typeface="Tahoma" panose="020B0604030504040204" pitchFamily="34" charset="0"/>
                <a:ea typeface="Tahoma" panose="020B0604030504040204" pitchFamily="34" charset="0"/>
                <a:cs typeface="Tahoma" panose="020B0604030504040204" pitchFamily="34" charset="0"/>
              </a:rPr>
              <a:t>we </a:t>
            </a:r>
            <a:r>
              <a:rPr sz="1300" spc="-35" dirty="0">
                <a:solidFill>
                  <a:srgbClr val="37A8DF"/>
                </a:solidFill>
                <a:latin typeface="Tahoma" panose="020B0604030504040204" pitchFamily="34" charset="0"/>
                <a:ea typeface="Tahoma" panose="020B0604030504040204" pitchFamily="34" charset="0"/>
                <a:cs typeface="Tahoma" panose="020B0604030504040204" pitchFamily="34" charset="0"/>
              </a:rPr>
              <a:t>work </a:t>
            </a:r>
            <a:r>
              <a:rPr sz="1300" spc="-45" dirty="0">
                <a:solidFill>
                  <a:srgbClr val="37A8DF"/>
                </a:solidFill>
                <a:latin typeface="Tahoma" panose="020B0604030504040204" pitchFamily="34" charset="0"/>
                <a:ea typeface="Tahoma" panose="020B0604030504040204" pitchFamily="34" charset="0"/>
                <a:cs typeface="Tahoma" panose="020B0604030504040204" pitchFamily="34" charset="0"/>
              </a:rPr>
              <a:t>creating </a:t>
            </a:r>
            <a:r>
              <a:rPr sz="1300" spc="-60" dirty="0">
                <a:solidFill>
                  <a:srgbClr val="37A8DF"/>
                </a:solidFill>
                <a:latin typeface="Tahoma" panose="020B0604030504040204" pitchFamily="34" charset="0"/>
                <a:ea typeface="Tahoma" panose="020B0604030504040204" pitchFamily="34" charset="0"/>
                <a:cs typeface="Tahoma" panose="020B0604030504040204" pitchFamily="34" charset="0"/>
              </a:rPr>
              <a:t>a </a:t>
            </a:r>
            <a:r>
              <a:rPr sz="1300" spc="-55" dirty="0">
                <a:solidFill>
                  <a:srgbClr val="37A8DF"/>
                </a:solidFill>
                <a:latin typeface="Tahoma" panose="020B0604030504040204" pitchFamily="34" charset="0"/>
                <a:ea typeface="Tahoma" panose="020B0604030504040204" pitchFamily="34" charset="0"/>
                <a:cs typeface="Tahoma" panose="020B0604030504040204" pitchFamily="34" charset="0"/>
              </a:rPr>
              <a:t> </a:t>
            </a:r>
            <a:r>
              <a:rPr sz="1300" spc="-45" dirty="0">
                <a:solidFill>
                  <a:srgbClr val="37A8DF"/>
                </a:solidFill>
                <a:latin typeface="Tahoma" panose="020B0604030504040204" pitchFamily="34" charset="0"/>
                <a:ea typeface="Tahoma" panose="020B0604030504040204" pitchFamily="34" charset="0"/>
                <a:cs typeface="Tahoma" panose="020B0604030504040204" pitchFamily="34" charset="0"/>
              </a:rPr>
              <a:t>healthy</a:t>
            </a:r>
            <a:r>
              <a:rPr sz="1300" spc="-125" dirty="0">
                <a:solidFill>
                  <a:srgbClr val="37A8DF"/>
                </a:solidFill>
                <a:latin typeface="Tahoma" panose="020B0604030504040204" pitchFamily="34" charset="0"/>
                <a:ea typeface="Tahoma" panose="020B0604030504040204" pitchFamily="34" charset="0"/>
                <a:cs typeface="Tahoma" panose="020B0604030504040204" pitchFamily="34" charset="0"/>
              </a:rPr>
              <a:t> </a:t>
            </a:r>
            <a:r>
              <a:rPr sz="1300" spc="-15" dirty="0">
                <a:solidFill>
                  <a:srgbClr val="37A8DF"/>
                </a:solidFill>
                <a:latin typeface="Tahoma" panose="020B0604030504040204" pitchFamily="34" charset="0"/>
                <a:ea typeface="Tahoma" panose="020B0604030504040204" pitchFamily="34" charset="0"/>
                <a:cs typeface="Tahoma" panose="020B0604030504040204" pitchFamily="34" charset="0"/>
              </a:rPr>
              <a:t>and</a:t>
            </a:r>
            <a:r>
              <a:rPr sz="1300" spc="-120" dirty="0">
                <a:solidFill>
                  <a:srgbClr val="37A8DF"/>
                </a:solidFill>
                <a:latin typeface="Tahoma" panose="020B0604030504040204" pitchFamily="34" charset="0"/>
                <a:ea typeface="Tahoma" panose="020B0604030504040204" pitchFamily="34" charset="0"/>
                <a:cs typeface="Tahoma" panose="020B0604030504040204" pitchFamily="34" charset="0"/>
              </a:rPr>
              <a:t> </a:t>
            </a:r>
            <a:r>
              <a:rPr sz="1300" spc="-35" dirty="0">
                <a:solidFill>
                  <a:srgbClr val="37A8DF"/>
                </a:solidFill>
                <a:latin typeface="Tahoma" panose="020B0604030504040204" pitchFamily="34" charset="0"/>
                <a:ea typeface="Tahoma" panose="020B0604030504040204" pitchFamily="34" charset="0"/>
                <a:cs typeface="Tahoma" panose="020B0604030504040204" pitchFamily="34" charset="0"/>
              </a:rPr>
              <a:t>harmless</a:t>
            </a:r>
            <a:r>
              <a:rPr sz="1300" spc="-120" dirty="0">
                <a:solidFill>
                  <a:srgbClr val="37A8DF"/>
                </a:solidFill>
                <a:latin typeface="Tahoma" panose="020B0604030504040204" pitchFamily="34" charset="0"/>
                <a:ea typeface="Tahoma" panose="020B0604030504040204" pitchFamily="34" charset="0"/>
                <a:cs typeface="Tahoma" panose="020B0604030504040204" pitchFamily="34" charset="0"/>
              </a:rPr>
              <a:t> </a:t>
            </a:r>
            <a:r>
              <a:rPr sz="1300" spc="-50" dirty="0">
                <a:solidFill>
                  <a:srgbClr val="37A8DF"/>
                </a:solidFill>
                <a:latin typeface="Tahoma" panose="020B0604030504040204" pitchFamily="34" charset="0"/>
                <a:ea typeface="Tahoma" panose="020B0604030504040204" pitchFamily="34" charset="0"/>
                <a:cs typeface="Tahoma" panose="020B0604030504040204" pitchFamily="34" charset="0"/>
              </a:rPr>
              <a:t>environment.</a:t>
            </a:r>
            <a:endParaRPr sz="1300"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50"/>
              </a:spcBef>
            </a:pPr>
            <a:endParaRPr sz="1300" dirty="0">
              <a:latin typeface="Tahoma" panose="020B0604030504040204" pitchFamily="34" charset="0"/>
              <a:ea typeface="Tahoma" panose="020B0604030504040204" pitchFamily="34" charset="0"/>
              <a:cs typeface="Tahoma" panose="020B0604030504040204" pitchFamily="34" charset="0"/>
            </a:endParaRPr>
          </a:p>
          <a:p>
            <a:pPr marL="13335" marR="5715" indent="-635" algn="just">
              <a:lnSpc>
                <a:spcPct val="100000"/>
              </a:lnSpc>
            </a:pPr>
            <a:r>
              <a:rPr sz="1300" spc="20" dirty="0">
                <a:solidFill>
                  <a:srgbClr val="1C5B77"/>
                </a:solidFill>
                <a:latin typeface="Tahoma" panose="020B0604030504040204" pitchFamily="34" charset="0"/>
                <a:ea typeface="Tahoma" panose="020B0604030504040204" pitchFamily="34" charset="0"/>
                <a:cs typeface="Tahoma" panose="020B0604030504040204" pitchFamily="34" charset="0"/>
              </a:rPr>
              <a:t>Mega</a:t>
            </a:r>
            <a:r>
              <a:rPr sz="1300" spc="-13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80" dirty="0">
                <a:solidFill>
                  <a:srgbClr val="1C5B77"/>
                </a:solidFill>
                <a:latin typeface="Tahoma" panose="020B0604030504040204" pitchFamily="34" charset="0"/>
                <a:ea typeface="Tahoma" panose="020B0604030504040204" pitchFamily="34" charset="0"/>
                <a:cs typeface="Tahoma" panose="020B0604030504040204" pitchFamily="34" charset="0"/>
              </a:rPr>
              <a:t>Tech</a:t>
            </a:r>
            <a:r>
              <a:rPr sz="1300" spc="-7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40" dirty="0">
                <a:solidFill>
                  <a:srgbClr val="1C5B77"/>
                </a:solidFill>
                <a:latin typeface="Tahoma" panose="020B0604030504040204" pitchFamily="34" charset="0"/>
                <a:ea typeface="Tahoma" panose="020B0604030504040204" pitchFamily="34" charset="0"/>
                <a:cs typeface="Tahoma" panose="020B0604030504040204" pitchFamily="34" charset="0"/>
              </a:rPr>
              <a:t>is</a:t>
            </a:r>
            <a:r>
              <a:rPr sz="1300" spc="-7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40" dirty="0">
                <a:solidFill>
                  <a:srgbClr val="1C5B77"/>
                </a:solidFill>
                <a:latin typeface="Tahoma" panose="020B0604030504040204" pitchFamily="34" charset="0"/>
                <a:ea typeface="Tahoma" panose="020B0604030504040204" pitchFamily="34" charset="0"/>
                <a:cs typeface="Tahoma" panose="020B0604030504040204" pitchFamily="34" charset="0"/>
              </a:rPr>
              <a:t>committed</a:t>
            </a:r>
            <a:r>
              <a:rPr sz="1300" spc="-7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40" dirty="0">
                <a:solidFill>
                  <a:srgbClr val="1C5B77"/>
                </a:solidFill>
                <a:latin typeface="Tahoma" panose="020B0604030504040204" pitchFamily="34" charset="0"/>
                <a:ea typeface="Tahoma" panose="020B0604030504040204" pitchFamily="34" charset="0"/>
                <a:cs typeface="Tahoma" panose="020B0604030504040204" pitchFamily="34" charset="0"/>
              </a:rPr>
              <a:t>to</a:t>
            </a:r>
            <a:r>
              <a:rPr sz="1300" spc="-7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25" dirty="0">
                <a:solidFill>
                  <a:srgbClr val="1C5B77"/>
                </a:solidFill>
                <a:latin typeface="Tahoma" panose="020B0604030504040204" pitchFamily="34" charset="0"/>
                <a:ea typeface="Tahoma" panose="020B0604030504040204" pitchFamily="34" charset="0"/>
                <a:cs typeface="Tahoma" panose="020B0604030504040204" pitchFamily="34" charset="0"/>
              </a:rPr>
              <a:t>comply</a:t>
            </a:r>
            <a:r>
              <a:rPr sz="1300" spc="-7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40" dirty="0">
                <a:solidFill>
                  <a:srgbClr val="1C5B77"/>
                </a:solidFill>
                <a:latin typeface="Tahoma" panose="020B0604030504040204" pitchFamily="34" charset="0"/>
                <a:ea typeface="Tahoma" panose="020B0604030504040204" pitchFamily="34" charset="0"/>
                <a:cs typeface="Tahoma" panose="020B0604030504040204" pitchFamily="34" charset="0"/>
              </a:rPr>
              <a:t>with</a:t>
            </a:r>
            <a:r>
              <a:rPr sz="1300" spc="-70" dirty="0">
                <a:solidFill>
                  <a:srgbClr val="1C5B77"/>
                </a:solidFill>
                <a:latin typeface="Tahoma" panose="020B0604030504040204" pitchFamily="34" charset="0"/>
                <a:ea typeface="Tahoma" panose="020B0604030504040204" pitchFamily="34" charset="0"/>
                <a:cs typeface="Tahoma" panose="020B0604030504040204" pitchFamily="34" charset="0"/>
              </a:rPr>
              <a:t> all </a:t>
            </a:r>
            <a:r>
              <a:rPr sz="1300" spc="-45" dirty="0">
                <a:solidFill>
                  <a:srgbClr val="1C5B77"/>
                </a:solidFill>
                <a:latin typeface="Tahoma" panose="020B0604030504040204" pitchFamily="34" charset="0"/>
                <a:ea typeface="Tahoma" panose="020B0604030504040204" pitchFamily="34" charset="0"/>
                <a:cs typeface="Tahoma" panose="020B0604030504040204" pitchFamily="34" charset="0"/>
              </a:rPr>
              <a:t>applicable</a:t>
            </a:r>
            <a:r>
              <a:rPr sz="1300" spc="-7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40" dirty="0">
                <a:solidFill>
                  <a:srgbClr val="1C5B77"/>
                </a:solidFill>
                <a:latin typeface="Tahoma" panose="020B0604030504040204" pitchFamily="34" charset="0"/>
                <a:ea typeface="Tahoma" panose="020B0604030504040204" pitchFamily="34" charset="0"/>
                <a:cs typeface="Tahoma" panose="020B0604030504040204" pitchFamily="34" charset="0"/>
              </a:rPr>
              <a:t>legal</a:t>
            </a:r>
            <a:r>
              <a:rPr sz="1300" spc="-7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45" dirty="0">
                <a:solidFill>
                  <a:srgbClr val="1C5B77"/>
                </a:solidFill>
                <a:latin typeface="Tahoma" panose="020B0604030504040204" pitchFamily="34" charset="0"/>
                <a:ea typeface="Tahoma" panose="020B0604030504040204" pitchFamily="34" charset="0"/>
                <a:cs typeface="Tahoma" panose="020B0604030504040204" pitchFamily="34" charset="0"/>
              </a:rPr>
              <a:t>requirements</a:t>
            </a:r>
            <a:r>
              <a:rPr sz="1300" spc="-7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30" dirty="0">
                <a:solidFill>
                  <a:srgbClr val="1C5B77"/>
                </a:solidFill>
                <a:latin typeface="Tahoma" panose="020B0604030504040204" pitchFamily="34" charset="0"/>
                <a:ea typeface="Tahoma" panose="020B0604030504040204" pitchFamily="34" charset="0"/>
                <a:cs typeface="Tahoma" panose="020B0604030504040204" pitchFamily="34" charset="0"/>
              </a:rPr>
              <a:t>in</a:t>
            </a:r>
            <a:r>
              <a:rPr sz="1300" spc="-7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45" dirty="0">
                <a:solidFill>
                  <a:srgbClr val="1C5B77"/>
                </a:solidFill>
                <a:latin typeface="Tahoma" panose="020B0604030504040204" pitchFamily="34" charset="0"/>
                <a:ea typeface="Tahoma" panose="020B0604030504040204" pitchFamily="34" charset="0"/>
                <a:cs typeface="Tahoma" panose="020B0604030504040204" pitchFamily="34" charset="0"/>
              </a:rPr>
              <a:t>order</a:t>
            </a:r>
            <a:r>
              <a:rPr sz="1300" spc="-7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40" dirty="0">
                <a:solidFill>
                  <a:srgbClr val="1C5B77"/>
                </a:solidFill>
                <a:latin typeface="Tahoma" panose="020B0604030504040204" pitchFamily="34" charset="0"/>
                <a:ea typeface="Tahoma" panose="020B0604030504040204" pitchFamily="34" charset="0"/>
                <a:cs typeface="Tahoma" panose="020B0604030504040204" pitchFamily="34" charset="0"/>
              </a:rPr>
              <a:t>to </a:t>
            </a:r>
            <a:r>
              <a:rPr sz="1300" spc="-37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30" dirty="0">
                <a:solidFill>
                  <a:srgbClr val="1C5B77"/>
                </a:solidFill>
                <a:latin typeface="Tahoma" panose="020B0604030504040204" pitchFamily="34" charset="0"/>
                <a:ea typeface="Tahoma" panose="020B0604030504040204" pitchFamily="34" charset="0"/>
                <a:cs typeface="Tahoma" panose="020B0604030504040204" pitchFamily="34" charset="0"/>
              </a:rPr>
              <a:t>provide</a:t>
            </a:r>
            <a:r>
              <a:rPr sz="1300" spc="-12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95" dirty="0">
                <a:solidFill>
                  <a:srgbClr val="1C5B77"/>
                </a:solidFill>
                <a:latin typeface="Tahoma" panose="020B0604030504040204" pitchFamily="34" charset="0"/>
                <a:ea typeface="Tahoma" panose="020B0604030504040204" pitchFamily="34" charset="0"/>
                <a:cs typeface="Tahoma" panose="020B0604030504040204" pitchFamily="34" charset="0"/>
              </a:rPr>
              <a:t>safe,</a:t>
            </a:r>
            <a:r>
              <a:rPr sz="1300" spc="-12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65" dirty="0">
                <a:solidFill>
                  <a:srgbClr val="1C5B77"/>
                </a:solidFill>
                <a:latin typeface="Tahoma" panose="020B0604030504040204" pitchFamily="34" charset="0"/>
                <a:ea typeface="Tahoma" panose="020B0604030504040204" pitchFamily="34" charset="0"/>
                <a:cs typeface="Tahoma" panose="020B0604030504040204" pitchFamily="34" charset="0"/>
              </a:rPr>
              <a:t>accident-free</a:t>
            </a:r>
            <a:r>
              <a:rPr sz="1300" spc="-12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15" dirty="0">
                <a:solidFill>
                  <a:srgbClr val="1C5B77"/>
                </a:solidFill>
                <a:latin typeface="Tahoma" panose="020B0604030504040204" pitchFamily="34" charset="0"/>
                <a:ea typeface="Tahoma" panose="020B0604030504040204" pitchFamily="34" charset="0"/>
                <a:cs typeface="Tahoma" panose="020B0604030504040204" pitchFamily="34" charset="0"/>
              </a:rPr>
              <a:t>and</a:t>
            </a:r>
            <a:r>
              <a:rPr sz="1300" spc="-12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45" dirty="0">
                <a:solidFill>
                  <a:srgbClr val="1C5B77"/>
                </a:solidFill>
                <a:latin typeface="Tahoma" panose="020B0604030504040204" pitchFamily="34" charset="0"/>
                <a:ea typeface="Tahoma" panose="020B0604030504040204" pitchFamily="34" charset="0"/>
                <a:cs typeface="Tahoma" panose="020B0604030504040204" pitchFamily="34" charset="0"/>
              </a:rPr>
              <a:t>healthy</a:t>
            </a:r>
            <a:r>
              <a:rPr sz="1300" spc="-12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35" dirty="0">
                <a:solidFill>
                  <a:srgbClr val="1C5B77"/>
                </a:solidFill>
                <a:latin typeface="Tahoma" panose="020B0604030504040204" pitchFamily="34" charset="0"/>
                <a:ea typeface="Tahoma" panose="020B0604030504040204" pitchFamily="34" charset="0"/>
                <a:cs typeface="Tahoma" panose="020B0604030504040204" pitchFamily="34" charset="0"/>
              </a:rPr>
              <a:t>work</a:t>
            </a:r>
            <a:r>
              <a:rPr sz="1300" spc="-12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50" dirty="0">
                <a:solidFill>
                  <a:srgbClr val="1C5B77"/>
                </a:solidFill>
                <a:latin typeface="Tahoma" panose="020B0604030504040204" pitchFamily="34" charset="0"/>
                <a:ea typeface="Tahoma" panose="020B0604030504040204" pitchFamily="34" charset="0"/>
                <a:cs typeface="Tahoma" panose="020B0604030504040204" pitchFamily="34" charset="0"/>
              </a:rPr>
              <a:t>environment.</a:t>
            </a:r>
            <a:endParaRPr sz="1300" dirty="0">
              <a:solidFill>
                <a:srgbClr val="1C5B77"/>
              </a:solidFill>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50"/>
              </a:spcBef>
            </a:pPr>
            <a:endParaRPr sz="1300" dirty="0">
              <a:latin typeface="Tahoma" panose="020B0604030504040204" pitchFamily="34" charset="0"/>
              <a:ea typeface="Tahoma" panose="020B0604030504040204" pitchFamily="34" charset="0"/>
              <a:cs typeface="Tahoma" panose="020B0604030504040204" pitchFamily="34" charset="0"/>
            </a:endParaRPr>
          </a:p>
          <a:p>
            <a:pPr marL="13335" marR="5715" indent="-635" algn="just">
              <a:lnSpc>
                <a:spcPct val="100000"/>
              </a:lnSpc>
            </a:pPr>
            <a:r>
              <a:rPr sz="1300" spc="-60" dirty="0">
                <a:solidFill>
                  <a:srgbClr val="37A8DF"/>
                </a:solidFill>
                <a:latin typeface="Tahoma" panose="020B0604030504040204" pitchFamily="34" charset="0"/>
                <a:ea typeface="Tahoma" panose="020B0604030504040204" pitchFamily="34" charset="0"/>
                <a:cs typeface="Tahoma" panose="020B0604030504040204" pitchFamily="34" charset="0"/>
              </a:rPr>
              <a:t>The</a:t>
            </a:r>
            <a:r>
              <a:rPr sz="1300" spc="-105" dirty="0">
                <a:solidFill>
                  <a:srgbClr val="37A8DF"/>
                </a:solidFill>
                <a:latin typeface="Tahoma" panose="020B0604030504040204" pitchFamily="34" charset="0"/>
                <a:ea typeface="Tahoma" panose="020B0604030504040204" pitchFamily="34" charset="0"/>
                <a:cs typeface="Tahoma" panose="020B0604030504040204" pitchFamily="34" charset="0"/>
              </a:rPr>
              <a:t> </a:t>
            </a:r>
            <a:r>
              <a:rPr sz="1300" spc="-50" dirty="0">
                <a:solidFill>
                  <a:srgbClr val="37A8DF"/>
                </a:solidFill>
                <a:latin typeface="Tahoma" panose="020B0604030504040204" pitchFamily="34" charset="0"/>
                <a:ea typeface="Tahoma" panose="020B0604030504040204" pitchFamily="34" charset="0"/>
                <a:cs typeface="Tahoma" panose="020B0604030504040204" pitchFamily="34" charset="0"/>
              </a:rPr>
              <a:t>company’s</a:t>
            </a:r>
            <a:r>
              <a:rPr sz="1300" spc="-105" dirty="0">
                <a:solidFill>
                  <a:srgbClr val="37A8DF"/>
                </a:solidFill>
                <a:latin typeface="Tahoma" panose="020B0604030504040204" pitchFamily="34" charset="0"/>
                <a:ea typeface="Tahoma" panose="020B0604030504040204" pitchFamily="34" charset="0"/>
                <a:cs typeface="Tahoma" panose="020B0604030504040204" pitchFamily="34" charset="0"/>
              </a:rPr>
              <a:t> </a:t>
            </a:r>
            <a:r>
              <a:rPr sz="1300" spc="-70" dirty="0">
                <a:solidFill>
                  <a:srgbClr val="37A8DF"/>
                </a:solidFill>
                <a:latin typeface="Tahoma" panose="020B0604030504040204" pitchFamily="34" charset="0"/>
                <a:ea typeface="Tahoma" panose="020B0604030504040204" pitchFamily="34" charset="0"/>
                <a:cs typeface="Tahoma" panose="020B0604030504040204" pitchFamily="34" charset="0"/>
              </a:rPr>
              <a:t>health,</a:t>
            </a:r>
            <a:r>
              <a:rPr sz="1300" spc="-105" dirty="0">
                <a:solidFill>
                  <a:srgbClr val="37A8DF"/>
                </a:solidFill>
                <a:latin typeface="Tahoma" panose="020B0604030504040204" pitchFamily="34" charset="0"/>
                <a:ea typeface="Tahoma" panose="020B0604030504040204" pitchFamily="34" charset="0"/>
                <a:cs typeface="Tahoma" panose="020B0604030504040204" pitchFamily="34" charset="0"/>
              </a:rPr>
              <a:t> </a:t>
            </a:r>
            <a:r>
              <a:rPr sz="1300" spc="-60" dirty="0">
                <a:solidFill>
                  <a:srgbClr val="37A8DF"/>
                </a:solidFill>
                <a:latin typeface="Tahoma" panose="020B0604030504040204" pitchFamily="34" charset="0"/>
                <a:ea typeface="Tahoma" panose="020B0604030504040204" pitchFamily="34" charset="0"/>
                <a:cs typeface="Tahoma" panose="020B0604030504040204" pitchFamily="34" charset="0"/>
              </a:rPr>
              <a:t>safety</a:t>
            </a:r>
            <a:r>
              <a:rPr sz="1300" spc="-105" dirty="0">
                <a:solidFill>
                  <a:srgbClr val="37A8DF"/>
                </a:solidFill>
                <a:latin typeface="Tahoma" panose="020B0604030504040204" pitchFamily="34" charset="0"/>
                <a:ea typeface="Tahoma" panose="020B0604030504040204" pitchFamily="34" charset="0"/>
                <a:cs typeface="Tahoma" panose="020B0604030504040204" pitchFamily="34" charset="0"/>
              </a:rPr>
              <a:t> </a:t>
            </a:r>
            <a:r>
              <a:rPr sz="1300" spc="-15" dirty="0">
                <a:solidFill>
                  <a:srgbClr val="37A8DF"/>
                </a:solidFill>
                <a:latin typeface="Tahoma" panose="020B0604030504040204" pitchFamily="34" charset="0"/>
                <a:ea typeface="Tahoma" panose="020B0604030504040204" pitchFamily="34" charset="0"/>
                <a:cs typeface="Tahoma" panose="020B0604030504040204" pitchFamily="34" charset="0"/>
              </a:rPr>
              <a:t>and</a:t>
            </a:r>
            <a:r>
              <a:rPr sz="1300" spc="-105" dirty="0">
                <a:solidFill>
                  <a:srgbClr val="37A8DF"/>
                </a:solidFill>
                <a:latin typeface="Tahoma" panose="020B0604030504040204" pitchFamily="34" charset="0"/>
                <a:ea typeface="Tahoma" panose="020B0604030504040204" pitchFamily="34" charset="0"/>
                <a:cs typeface="Tahoma" panose="020B0604030504040204" pitchFamily="34" charset="0"/>
              </a:rPr>
              <a:t> </a:t>
            </a:r>
            <a:r>
              <a:rPr sz="1300" spc="-50" dirty="0">
                <a:solidFill>
                  <a:srgbClr val="37A8DF"/>
                </a:solidFill>
                <a:latin typeface="Tahoma" panose="020B0604030504040204" pitchFamily="34" charset="0"/>
                <a:ea typeface="Tahoma" panose="020B0604030504040204" pitchFamily="34" charset="0"/>
                <a:cs typeface="Tahoma" panose="020B0604030504040204" pitchFamily="34" charset="0"/>
              </a:rPr>
              <a:t>security</a:t>
            </a:r>
            <a:r>
              <a:rPr sz="1300" spc="-105" dirty="0">
                <a:solidFill>
                  <a:srgbClr val="37A8DF"/>
                </a:solidFill>
                <a:latin typeface="Tahoma" panose="020B0604030504040204" pitchFamily="34" charset="0"/>
                <a:ea typeface="Tahoma" panose="020B0604030504040204" pitchFamily="34" charset="0"/>
                <a:cs typeface="Tahoma" panose="020B0604030504040204" pitchFamily="34" charset="0"/>
              </a:rPr>
              <a:t> </a:t>
            </a:r>
            <a:r>
              <a:rPr sz="1300" spc="-40" dirty="0">
                <a:solidFill>
                  <a:srgbClr val="37A8DF"/>
                </a:solidFill>
                <a:latin typeface="Tahoma" panose="020B0604030504040204" pitchFamily="34" charset="0"/>
                <a:ea typeface="Tahoma" panose="020B0604030504040204" pitchFamily="34" charset="0"/>
                <a:cs typeface="Tahoma" panose="020B0604030504040204" pitchFamily="34" charset="0"/>
              </a:rPr>
              <a:t>is</a:t>
            </a:r>
            <a:r>
              <a:rPr sz="1300" spc="-100" dirty="0">
                <a:solidFill>
                  <a:srgbClr val="37A8DF"/>
                </a:solidFill>
                <a:latin typeface="Tahoma" panose="020B0604030504040204" pitchFamily="34" charset="0"/>
                <a:ea typeface="Tahoma" panose="020B0604030504040204" pitchFamily="34" charset="0"/>
                <a:cs typeface="Tahoma" panose="020B0604030504040204" pitchFamily="34" charset="0"/>
              </a:rPr>
              <a:t> </a:t>
            </a:r>
            <a:r>
              <a:rPr sz="1300" spc="-60" dirty="0">
                <a:solidFill>
                  <a:srgbClr val="37A8DF"/>
                </a:solidFill>
                <a:latin typeface="Tahoma" panose="020B0604030504040204" pitchFamily="34" charset="0"/>
                <a:ea typeface="Tahoma" panose="020B0604030504040204" pitchFamily="34" charset="0"/>
                <a:cs typeface="Tahoma" panose="020B0604030504040204" pitchFamily="34" charset="0"/>
              </a:rPr>
              <a:t>totally</a:t>
            </a:r>
            <a:r>
              <a:rPr sz="1300" spc="-105" dirty="0">
                <a:solidFill>
                  <a:srgbClr val="37A8DF"/>
                </a:solidFill>
                <a:latin typeface="Tahoma" panose="020B0604030504040204" pitchFamily="34" charset="0"/>
                <a:ea typeface="Tahoma" panose="020B0604030504040204" pitchFamily="34" charset="0"/>
                <a:cs typeface="Tahoma" panose="020B0604030504040204" pitchFamily="34" charset="0"/>
              </a:rPr>
              <a:t> </a:t>
            </a:r>
            <a:r>
              <a:rPr sz="1300" spc="-15" dirty="0">
                <a:solidFill>
                  <a:srgbClr val="37A8DF"/>
                </a:solidFill>
                <a:latin typeface="Tahoma" panose="020B0604030504040204" pitchFamily="34" charset="0"/>
                <a:ea typeface="Tahoma" panose="020B0604030504040204" pitchFamily="34" charset="0"/>
                <a:cs typeface="Tahoma" panose="020B0604030504040204" pitchFamily="34" charset="0"/>
              </a:rPr>
              <a:t>managed</a:t>
            </a:r>
            <a:r>
              <a:rPr sz="1300" spc="-105" dirty="0">
                <a:solidFill>
                  <a:srgbClr val="37A8DF"/>
                </a:solidFill>
                <a:latin typeface="Tahoma" panose="020B0604030504040204" pitchFamily="34" charset="0"/>
                <a:ea typeface="Tahoma" panose="020B0604030504040204" pitchFamily="34" charset="0"/>
                <a:cs typeface="Tahoma" panose="020B0604030504040204" pitchFamily="34" charset="0"/>
              </a:rPr>
              <a:t> </a:t>
            </a:r>
            <a:r>
              <a:rPr sz="1300" spc="-15" dirty="0">
                <a:solidFill>
                  <a:srgbClr val="37A8DF"/>
                </a:solidFill>
                <a:latin typeface="Tahoma" panose="020B0604030504040204" pitchFamily="34" charset="0"/>
                <a:ea typeface="Tahoma" panose="020B0604030504040204" pitchFamily="34" charset="0"/>
                <a:cs typeface="Tahoma" panose="020B0604030504040204" pitchFamily="34" charset="0"/>
              </a:rPr>
              <a:t>by</a:t>
            </a:r>
            <a:r>
              <a:rPr sz="1300" spc="-105" dirty="0">
                <a:solidFill>
                  <a:srgbClr val="37A8DF"/>
                </a:solidFill>
                <a:latin typeface="Tahoma" panose="020B0604030504040204" pitchFamily="34" charset="0"/>
                <a:ea typeface="Tahoma" panose="020B0604030504040204" pitchFamily="34" charset="0"/>
                <a:cs typeface="Tahoma" panose="020B0604030504040204" pitchFamily="34" charset="0"/>
              </a:rPr>
              <a:t> </a:t>
            </a:r>
            <a:r>
              <a:rPr sz="1300" spc="-30" dirty="0">
                <a:solidFill>
                  <a:srgbClr val="37A8DF"/>
                </a:solidFill>
                <a:latin typeface="Tahoma" panose="020B0604030504040204" pitchFamily="34" charset="0"/>
                <a:ea typeface="Tahoma" panose="020B0604030504040204" pitchFamily="34" charset="0"/>
                <a:cs typeface="Tahoma" panose="020B0604030504040204" pitchFamily="34" charset="0"/>
              </a:rPr>
              <a:t>Al</a:t>
            </a:r>
            <a:r>
              <a:rPr sz="1300" spc="-105" dirty="0">
                <a:solidFill>
                  <a:srgbClr val="37A8DF"/>
                </a:solidFill>
                <a:latin typeface="Tahoma" panose="020B0604030504040204" pitchFamily="34" charset="0"/>
                <a:ea typeface="Tahoma" panose="020B0604030504040204" pitchFamily="34" charset="0"/>
                <a:cs typeface="Tahoma" panose="020B0604030504040204" pitchFamily="34" charset="0"/>
              </a:rPr>
              <a:t> </a:t>
            </a:r>
            <a:r>
              <a:rPr sz="1300" spc="-60" dirty="0">
                <a:solidFill>
                  <a:srgbClr val="37A8DF"/>
                </a:solidFill>
                <a:latin typeface="Tahoma" panose="020B0604030504040204" pitchFamily="34" charset="0"/>
                <a:ea typeface="Tahoma" panose="020B0604030504040204" pitchFamily="34" charset="0"/>
                <a:cs typeface="Tahoma" panose="020B0604030504040204" pitchFamily="34" charset="0"/>
              </a:rPr>
              <a:t>Falah</a:t>
            </a:r>
            <a:r>
              <a:rPr sz="1300" spc="-105" dirty="0">
                <a:solidFill>
                  <a:srgbClr val="37A8DF"/>
                </a:solidFill>
                <a:latin typeface="Tahoma" panose="020B0604030504040204" pitchFamily="34" charset="0"/>
                <a:ea typeface="Tahoma" panose="020B0604030504040204" pitchFamily="34" charset="0"/>
                <a:cs typeface="Tahoma" panose="020B0604030504040204" pitchFamily="34" charset="0"/>
              </a:rPr>
              <a:t> </a:t>
            </a:r>
            <a:r>
              <a:rPr sz="1300" spc="-45" dirty="0">
                <a:solidFill>
                  <a:srgbClr val="37A8DF"/>
                </a:solidFill>
                <a:latin typeface="Tahoma" panose="020B0604030504040204" pitchFamily="34" charset="0"/>
                <a:ea typeface="Tahoma" panose="020B0604030504040204" pitchFamily="34" charset="0"/>
                <a:cs typeface="Tahoma" panose="020B0604030504040204" pitchFamily="34" charset="0"/>
              </a:rPr>
              <a:t>Security</a:t>
            </a:r>
            <a:r>
              <a:rPr sz="1300" spc="-105" dirty="0">
                <a:solidFill>
                  <a:srgbClr val="37A8DF"/>
                </a:solidFill>
                <a:latin typeface="Tahoma" panose="020B0604030504040204" pitchFamily="34" charset="0"/>
                <a:ea typeface="Tahoma" panose="020B0604030504040204" pitchFamily="34" charset="0"/>
                <a:cs typeface="Tahoma" panose="020B0604030504040204" pitchFamily="34" charset="0"/>
              </a:rPr>
              <a:t> </a:t>
            </a:r>
            <a:r>
              <a:rPr sz="1300" spc="-15" dirty="0">
                <a:solidFill>
                  <a:srgbClr val="37A8DF"/>
                </a:solidFill>
                <a:latin typeface="Tahoma" panose="020B0604030504040204" pitchFamily="34" charset="0"/>
                <a:ea typeface="Tahoma" panose="020B0604030504040204" pitchFamily="34" charset="0"/>
                <a:cs typeface="Tahoma" panose="020B0604030504040204" pitchFamily="34" charset="0"/>
              </a:rPr>
              <a:t>and </a:t>
            </a:r>
            <a:r>
              <a:rPr sz="1300" spc="-380" dirty="0">
                <a:solidFill>
                  <a:srgbClr val="37A8DF"/>
                </a:solidFill>
                <a:latin typeface="Tahoma" panose="020B0604030504040204" pitchFamily="34" charset="0"/>
                <a:ea typeface="Tahoma" panose="020B0604030504040204" pitchFamily="34" charset="0"/>
                <a:cs typeface="Tahoma" panose="020B0604030504040204" pitchFamily="34" charset="0"/>
              </a:rPr>
              <a:t> </a:t>
            </a:r>
            <a:r>
              <a:rPr sz="1300" spc="-85" dirty="0">
                <a:solidFill>
                  <a:srgbClr val="37A8DF"/>
                </a:solidFill>
                <a:latin typeface="Tahoma" panose="020B0604030504040204" pitchFamily="34" charset="0"/>
                <a:ea typeface="Tahoma" panose="020B0604030504040204" pitchFamily="34" charset="0"/>
                <a:cs typeface="Tahoma" panose="020B0604030504040204" pitchFamily="34" charset="0"/>
              </a:rPr>
              <a:t>Safety. </a:t>
            </a:r>
            <a:r>
              <a:rPr sz="1300" spc="-45" dirty="0">
                <a:solidFill>
                  <a:srgbClr val="37A8DF"/>
                </a:solidFill>
                <a:latin typeface="Tahoma" panose="020B0604030504040204" pitchFamily="34" charset="0"/>
                <a:ea typeface="Tahoma" panose="020B0604030504040204" pitchFamily="34" charset="0"/>
                <a:cs typeface="Tahoma" panose="020B0604030504040204" pitchFamily="34" charset="0"/>
              </a:rPr>
              <a:t>Training </a:t>
            </a:r>
            <a:r>
              <a:rPr sz="1300" spc="-20" dirty="0">
                <a:solidFill>
                  <a:srgbClr val="37A8DF"/>
                </a:solidFill>
                <a:latin typeface="Tahoma" panose="020B0604030504040204" pitchFamily="34" charset="0"/>
                <a:ea typeface="Tahoma" panose="020B0604030504040204" pitchFamily="34" charset="0"/>
                <a:cs typeface="Tahoma" panose="020B0604030504040204" pitchFamily="34" charset="0"/>
              </a:rPr>
              <a:t>sessions </a:t>
            </a:r>
            <a:r>
              <a:rPr sz="1300" spc="-70" dirty="0">
                <a:solidFill>
                  <a:srgbClr val="37A8DF"/>
                </a:solidFill>
                <a:latin typeface="Tahoma" panose="020B0604030504040204" pitchFamily="34" charset="0"/>
                <a:ea typeface="Tahoma" panose="020B0604030504040204" pitchFamily="34" charset="0"/>
                <a:cs typeface="Tahoma" panose="020B0604030504040204" pitchFamily="34" charset="0"/>
              </a:rPr>
              <a:t>are </a:t>
            </a:r>
            <a:r>
              <a:rPr sz="1300" spc="-25" dirty="0">
                <a:solidFill>
                  <a:srgbClr val="37A8DF"/>
                </a:solidFill>
                <a:latin typeface="Tahoma" panose="020B0604030504040204" pitchFamily="34" charset="0"/>
                <a:ea typeface="Tahoma" panose="020B0604030504040204" pitchFamily="34" charset="0"/>
                <a:cs typeface="Tahoma" panose="020B0604030504040204" pitchFamily="34" charset="0"/>
              </a:rPr>
              <a:t>conducted </a:t>
            </a:r>
            <a:r>
              <a:rPr sz="1300" spc="-45" dirty="0">
                <a:solidFill>
                  <a:srgbClr val="37A8DF"/>
                </a:solidFill>
                <a:latin typeface="Tahoma" panose="020B0604030504040204" pitchFamily="34" charset="0"/>
                <a:ea typeface="Tahoma" panose="020B0604030504040204" pitchFamily="34" charset="0"/>
                <a:cs typeface="Tahoma" panose="020B0604030504040204" pitchFamily="34" charset="0"/>
              </a:rPr>
              <a:t>regularly </a:t>
            </a:r>
            <a:r>
              <a:rPr sz="1300" spc="-40" dirty="0">
                <a:solidFill>
                  <a:srgbClr val="37A8DF"/>
                </a:solidFill>
                <a:latin typeface="Tahoma" panose="020B0604030504040204" pitchFamily="34" charset="0"/>
                <a:ea typeface="Tahoma" panose="020B0604030504040204" pitchFamily="34" charset="0"/>
                <a:cs typeface="Tahoma" panose="020B0604030504040204" pitchFamily="34" charset="0"/>
              </a:rPr>
              <a:t>to </a:t>
            </a:r>
            <a:r>
              <a:rPr sz="1300" spc="-35" dirty="0">
                <a:solidFill>
                  <a:srgbClr val="37A8DF"/>
                </a:solidFill>
                <a:latin typeface="Tahoma" panose="020B0604030504040204" pitchFamily="34" charset="0"/>
                <a:ea typeface="Tahoma" panose="020B0604030504040204" pitchFamily="34" charset="0"/>
                <a:cs typeface="Tahoma" panose="020B0604030504040204" pitchFamily="34" charset="0"/>
              </a:rPr>
              <a:t>ensure </a:t>
            </a:r>
            <a:r>
              <a:rPr sz="1300" spc="-60" dirty="0">
                <a:solidFill>
                  <a:srgbClr val="37A8DF"/>
                </a:solidFill>
                <a:latin typeface="Tahoma" panose="020B0604030504040204" pitchFamily="34" charset="0"/>
                <a:ea typeface="Tahoma" panose="020B0604030504040204" pitchFamily="34" charset="0"/>
                <a:cs typeface="Tahoma" panose="020B0604030504040204" pitchFamily="34" charset="0"/>
              </a:rPr>
              <a:t>that </a:t>
            </a:r>
            <a:r>
              <a:rPr sz="1300" spc="-45" dirty="0">
                <a:solidFill>
                  <a:srgbClr val="37A8DF"/>
                </a:solidFill>
                <a:latin typeface="Tahoma" panose="020B0604030504040204" pitchFamily="34" charset="0"/>
                <a:ea typeface="Tahoma" panose="020B0604030504040204" pitchFamily="34" charset="0"/>
                <a:cs typeface="Tahoma" panose="020B0604030504040204" pitchFamily="34" charset="0"/>
              </a:rPr>
              <a:t>the </a:t>
            </a:r>
            <a:r>
              <a:rPr sz="1300" spc="-35" dirty="0">
                <a:solidFill>
                  <a:srgbClr val="37A8DF"/>
                </a:solidFill>
                <a:latin typeface="Tahoma" panose="020B0604030504040204" pitchFamily="34" charset="0"/>
                <a:ea typeface="Tahoma" panose="020B0604030504040204" pitchFamily="34" charset="0"/>
                <a:cs typeface="Tahoma" panose="020B0604030504040204" pitchFamily="34" charset="0"/>
              </a:rPr>
              <a:t>employees </a:t>
            </a:r>
            <a:r>
              <a:rPr sz="1300" spc="-70" dirty="0">
                <a:solidFill>
                  <a:srgbClr val="37A8DF"/>
                </a:solidFill>
                <a:latin typeface="Tahoma" panose="020B0604030504040204" pitchFamily="34" charset="0"/>
                <a:ea typeface="Tahoma" panose="020B0604030504040204" pitchFamily="34" charset="0"/>
                <a:cs typeface="Tahoma" panose="020B0604030504040204" pitchFamily="34" charset="0"/>
              </a:rPr>
              <a:t>are </a:t>
            </a:r>
            <a:r>
              <a:rPr sz="1300" spc="-65" dirty="0">
                <a:solidFill>
                  <a:srgbClr val="37A8DF"/>
                </a:solidFill>
                <a:latin typeface="Tahoma" panose="020B0604030504040204" pitchFamily="34" charset="0"/>
                <a:ea typeface="Tahoma" panose="020B0604030504040204" pitchFamily="34" charset="0"/>
                <a:cs typeface="Tahoma" panose="020B0604030504040204" pitchFamily="34" charset="0"/>
              </a:rPr>
              <a:t> </a:t>
            </a:r>
            <a:r>
              <a:rPr sz="1300" spc="-30" dirty="0">
                <a:solidFill>
                  <a:srgbClr val="37A8DF"/>
                </a:solidFill>
                <a:latin typeface="Tahoma" panose="020B0604030504040204" pitchFamily="34" charset="0"/>
                <a:ea typeface="Tahoma" panose="020B0604030504040204" pitchFamily="34" charset="0"/>
                <a:cs typeface="Tahoma" panose="020B0604030504040204" pitchFamily="34" charset="0"/>
              </a:rPr>
              <a:t>updated</a:t>
            </a:r>
            <a:r>
              <a:rPr sz="1300" spc="-120" dirty="0">
                <a:solidFill>
                  <a:srgbClr val="37A8DF"/>
                </a:solidFill>
                <a:latin typeface="Tahoma" panose="020B0604030504040204" pitchFamily="34" charset="0"/>
                <a:ea typeface="Tahoma" panose="020B0604030504040204" pitchFamily="34" charset="0"/>
                <a:cs typeface="Tahoma" panose="020B0604030504040204" pitchFamily="34" charset="0"/>
              </a:rPr>
              <a:t> </a:t>
            </a:r>
            <a:r>
              <a:rPr sz="1300" spc="10" dirty="0">
                <a:solidFill>
                  <a:srgbClr val="37A8DF"/>
                </a:solidFill>
                <a:latin typeface="Tahoma" panose="020B0604030504040204" pitchFamily="34" charset="0"/>
                <a:ea typeface="Tahoma" panose="020B0604030504040204" pitchFamily="34" charset="0"/>
                <a:cs typeface="Tahoma" panose="020B0604030504040204" pitchFamily="34" charset="0"/>
              </a:rPr>
              <a:t>on</a:t>
            </a:r>
            <a:r>
              <a:rPr sz="1300" spc="-120" dirty="0">
                <a:solidFill>
                  <a:srgbClr val="37A8DF"/>
                </a:solidFill>
                <a:latin typeface="Tahoma" panose="020B0604030504040204" pitchFamily="34" charset="0"/>
                <a:ea typeface="Tahoma" panose="020B0604030504040204" pitchFamily="34" charset="0"/>
                <a:cs typeface="Tahoma" panose="020B0604030504040204" pitchFamily="34" charset="0"/>
              </a:rPr>
              <a:t> </a:t>
            </a:r>
            <a:r>
              <a:rPr sz="1300" spc="-45" dirty="0">
                <a:solidFill>
                  <a:srgbClr val="37A8DF"/>
                </a:solidFill>
                <a:latin typeface="Tahoma" panose="020B0604030504040204" pitchFamily="34" charset="0"/>
                <a:ea typeface="Tahoma" panose="020B0604030504040204" pitchFamily="34" charset="0"/>
                <a:cs typeface="Tahoma" panose="020B0604030504040204" pitchFamily="34" charset="0"/>
              </a:rPr>
              <a:t>the</a:t>
            </a:r>
            <a:r>
              <a:rPr sz="1300" spc="-120" dirty="0">
                <a:solidFill>
                  <a:srgbClr val="37A8DF"/>
                </a:solidFill>
                <a:latin typeface="Tahoma" panose="020B0604030504040204" pitchFamily="34" charset="0"/>
                <a:ea typeface="Tahoma" panose="020B0604030504040204" pitchFamily="34" charset="0"/>
                <a:cs typeface="Tahoma" panose="020B0604030504040204" pitchFamily="34" charset="0"/>
              </a:rPr>
              <a:t> </a:t>
            </a:r>
            <a:r>
              <a:rPr sz="1300" spc="-70" dirty="0">
                <a:solidFill>
                  <a:srgbClr val="37A8DF"/>
                </a:solidFill>
                <a:latin typeface="Tahoma" panose="020B0604030504040204" pitchFamily="34" charset="0"/>
                <a:ea typeface="Tahoma" panose="020B0604030504040204" pitchFamily="34" charset="0"/>
                <a:cs typeface="Tahoma" panose="020B0604030504040204" pitchFamily="34" charset="0"/>
              </a:rPr>
              <a:t>latest</a:t>
            </a:r>
            <a:r>
              <a:rPr sz="1300" spc="-120" dirty="0">
                <a:solidFill>
                  <a:srgbClr val="37A8DF"/>
                </a:solidFill>
                <a:latin typeface="Tahoma" panose="020B0604030504040204" pitchFamily="34" charset="0"/>
                <a:ea typeface="Tahoma" panose="020B0604030504040204" pitchFamily="34" charset="0"/>
                <a:cs typeface="Tahoma" panose="020B0604030504040204" pitchFamily="34" charset="0"/>
              </a:rPr>
              <a:t> </a:t>
            </a:r>
            <a:r>
              <a:rPr sz="1300" spc="-20" dirty="0">
                <a:solidFill>
                  <a:srgbClr val="37A8DF"/>
                </a:solidFill>
                <a:latin typeface="Tahoma" panose="020B0604030504040204" pitchFamily="34" charset="0"/>
                <a:ea typeface="Tahoma" panose="020B0604030504040204" pitchFamily="34" charset="0"/>
                <a:cs typeface="Tahoma" panose="020B0604030504040204" pitchFamily="34" charset="0"/>
              </a:rPr>
              <a:t>methods</a:t>
            </a:r>
            <a:r>
              <a:rPr sz="1300" spc="-120" dirty="0">
                <a:solidFill>
                  <a:srgbClr val="37A8DF"/>
                </a:solidFill>
                <a:latin typeface="Tahoma" panose="020B0604030504040204" pitchFamily="34" charset="0"/>
                <a:ea typeface="Tahoma" panose="020B0604030504040204" pitchFamily="34" charset="0"/>
                <a:cs typeface="Tahoma" panose="020B0604030504040204" pitchFamily="34" charset="0"/>
              </a:rPr>
              <a:t> </a:t>
            </a:r>
            <a:r>
              <a:rPr sz="1300" spc="-15" dirty="0">
                <a:solidFill>
                  <a:srgbClr val="37A8DF"/>
                </a:solidFill>
                <a:latin typeface="Tahoma" panose="020B0604030504040204" pitchFamily="34" charset="0"/>
                <a:ea typeface="Tahoma" panose="020B0604030504040204" pitchFamily="34" charset="0"/>
                <a:cs typeface="Tahoma" panose="020B0604030504040204" pitchFamily="34" charset="0"/>
              </a:rPr>
              <a:t>and</a:t>
            </a:r>
            <a:r>
              <a:rPr sz="1300" spc="-120" dirty="0">
                <a:solidFill>
                  <a:srgbClr val="37A8DF"/>
                </a:solidFill>
                <a:latin typeface="Tahoma" panose="020B0604030504040204" pitchFamily="34" charset="0"/>
                <a:ea typeface="Tahoma" panose="020B0604030504040204" pitchFamily="34" charset="0"/>
                <a:cs typeface="Tahoma" panose="020B0604030504040204" pitchFamily="34" charset="0"/>
              </a:rPr>
              <a:t> </a:t>
            </a:r>
            <a:r>
              <a:rPr sz="1300" spc="-50" dirty="0">
                <a:solidFill>
                  <a:srgbClr val="37A8DF"/>
                </a:solidFill>
                <a:latin typeface="Tahoma" panose="020B0604030504040204" pitchFamily="34" charset="0"/>
                <a:ea typeface="Tahoma" panose="020B0604030504040204" pitchFamily="34" charset="0"/>
                <a:cs typeface="Tahoma" panose="020B0604030504040204" pitchFamily="34" charset="0"/>
              </a:rPr>
              <a:t>techniques.</a:t>
            </a:r>
            <a:endParaRPr sz="1300"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50"/>
              </a:spcBef>
            </a:pPr>
            <a:endParaRPr sz="1300" dirty="0">
              <a:latin typeface="Tahoma" panose="020B0604030504040204" pitchFamily="34" charset="0"/>
              <a:ea typeface="Tahoma" panose="020B0604030504040204" pitchFamily="34" charset="0"/>
              <a:cs typeface="Tahoma" panose="020B0604030504040204" pitchFamily="34" charset="0"/>
            </a:endParaRPr>
          </a:p>
          <a:p>
            <a:pPr marL="12700" marR="6350" indent="635" algn="just">
              <a:lnSpc>
                <a:spcPct val="100000"/>
              </a:lnSpc>
            </a:pPr>
            <a:r>
              <a:rPr sz="1300" spc="-60" dirty="0">
                <a:solidFill>
                  <a:srgbClr val="1C5B77"/>
                </a:solidFill>
                <a:latin typeface="Tahoma" panose="020B0604030504040204" pitchFamily="34" charset="0"/>
                <a:ea typeface="Tahoma" panose="020B0604030504040204" pitchFamily="34" charset="0"/>
                <a:cs typeface="Tahoma" panose="020B0604030504040204" pitchFamily="34" charset="0"/>
              </a:rPr>
              <a:t>We </a:t>
            </a:r>
            <a:r>
              <a:rPr sz="1300" spc="-50" dirty="0">
                <a:solidFill>
                  <a:srgbClr val="1C5B77"/>
                </a:solidFill>
                <a:latin typeface="Tahoma" panose="020B0604030504040204" pitchFamily="34" charset="0"/>
                <a:ea typeface="Tahoma" panose="020B0604030504040204" pitchFamily="34" charset="0"/>
                <a:cs typeface="Tahoma" panose="020B0604030504040204" pitchFamily="34" charset="0"/>
              </a:rPr>
              <a:t>believe </a:t>
            </a:r>
            <a:r>
              <a:rPr sz="1300" spc="-60" dirty="0">
                <a:solidFill>
                  <a:srgbClr val="1C5B77"/>
                </a:solidFill>
                <a:latin typeface="Tahoma" panose="020B0604030504040204" pitchFamily="34" charset="0"/>
                <a:ea typeface="Tahoma" panose="020B0604030504040204" pitchFamily="34" charset="0"/>
                <a:cs typeface="Tahoma" panose="020B0604030504040204" pitchFamily="34" charset="0"/>
              </a:rPr>
              <a:t>that </a:t>
            </a:r>
            <a:r>
              <a:rPr sz="1300" spc="-10" dirty="0">
                <a:solidFill>
                  <a:srgbClr val="1C5B77"/>
                </a:solidFill>
                <a:latin typeface="Tahoma" panose="020B0604030504040204" pitchFamily="34" charset="0"/>
                <a:ea typeface="Tahoma" panose="020B0604030504040204" pitchFamily="34" charset="0"/>
                <a:cs typeface="Tahoma" panose="020B0604030504040204" pitchFamily="34" charset="0"/>
              </a:rPr>
              <a:t>combining </a:t>
            </a:r>
            <a:r>
              <a:rPr sz="1300" spc="-50" dirty="0">
                <a:solidFill>
                  <a:srgbClr val="1C5B77"/>
                </a:solidFill>
                <a:latin typeface="Tahoma" panose="020B0604030504040204" pitchFamily="34" charset="0"/>
                <a:ea typeface="Tahoma" panose="020B0604030504040204" pitchFamily="34" charset="0"/>
                <a:cs typeface="Tahoma" panose="020B0604030504040204" pitchFamily="34" charset="0"/>
              </a:rPr>
              <a:t>experience </a:t>
            </a:r>
            <a:r>
              <a:rPr sz="1300" spc="-15" dirty="0">
                <a:solidFill>
                  <a:srgbClr val="1C5B77"/>
                </a:solidFill>
                <a:latin typeface="Tahoma" panose="020B0604030504040204" pitchFamily="34" charset="0"/>
                <a:ea typeface="Tahoma" panose="020B0604030504040204" pitchFamily="34" charset="0"/>
                <a:cs typeface="Tahoma" panose="020B0604030504040204" pitchFamily="34" charset="0"/>
              </a:rPr>
              <a:t>and </a:t>
            </a:r>
            <a:r>
              <a:rPr sz="1300" spc="-55" dirty="0">
                <a:solidFill>
                  <a:srgbClr val="1C5B77"/>
                </a:solidFill>
                <a:latin typeface="Tahoma" panose="020B0604030504040204" pitchFamily="34" charset="0"/>
                <a:ea typeface="Tahoma" panose="020B0604030504040204" pitchFamily="34" charset="0"/>
                <a:cs typeface="Tahoma" panose="020B0604030504040204" pitchFamily="34" charset="0"/>
              </a:rPr>
              <a:t>technical </a:t>
            </a:r>
            <a:r>
              <a:rPr sz="1300" spc="-20" dirty="0">
                <a:solidFill>
                  <a:srgbClr val="1C5B77"/>
                </a:solidFill>
                <a:latin typeface="Tahoma" panose="020B0604030504040204" pitchFamily="34" charset="0"/>
                <a:ea typeface="Tahoma" panose="020B0604030504040204" pitchFamily="34" charset="0"/>
                <a:cs typeface="Tahoma" panose="020B0604030504040204" pitchFamily="34" charset="0"/>
              </a:rPr>
              <a:t>knowledge </a:t>
            </a:r>
            <a:r>
              <a:rPr sz="1300" spc="-35" dirty="0">
                <a:solidFill>
                  <a:srgbClr val="1C5B77"/>
                </a:solidFill>
                <a:latin typeface="Tahoma" panose="020B0604030504040204" pitchFamily="34" charset="0"/>
                <a:ea typeface="Tahoma" panose="020B0604030504040204" pitchFamily="34" charset="0"/>
                <a:cs typeface="Tahoma" panose="020B0604030504040204" pitchFamily="34" charset="0"/>
              </a:rPr>
              <a:t>enables </a:t>
            </a:r>
            <a:r>
              <a:rPr sz="1300" spc="-5" dirty="0">
                <a:solidFill>
                  <a:srgbClr val="1C5B77"/>
                </a:solidFill>
                <a:latin typeface="Tahoma" panose="020B0604030504040204" pitchFamily="34" charset="0"/>
                <a:ea typeface="Tahoma" panose="020B0604030504040204" pitchFamily="34" charset="0"/>
                <a:cs typeface="Tahoma" panose="020B0604030504040204" pitchFamily="34" charset="0"/>
              </a:rPr>
              <a:t>us </a:t>
            </a:r>
            <a:r>
              <a:rPr lang="en-US" sz="1300" spc="-5" dirty="0">
                <a:solidFill>
                  <a:srgbClr val="1C5B77"/>
                </a:solidFill>
                <a:latin typeface="Tahoma" panose="020B0604030504040204" pitchFamily="34" charset="0"/>
                <a:ea typeface="Tahoma" panose="020B0604030504040204" pitchFamily="34" charset="0"/>
                <a:cs typeface="Tahoma" panose="020B0604030504040204" pitchFamily="34" charset="0"/>
              </a:rPr>
              <a:t>t</a:t>
            </a:r>
            <a:r>
              <a:rPr sz="1300" spc="15" dirty="0">
                <a:solidFill>
                  <a:srgbClr val="1C5B77"/>
                </a:solidFill>
                <a:latin typeface="Tahoma" panose="020B0604030504040204" pitchFamily="34" charset="0"/>
                <a:ea typeface="Tahoma" panose="020B0604030504040204" pitchFamily="34" charset="0"/>
                <a:cs typeface="Tahoma" panose="020B0604030504040204" pitchFamily="34" charset="0"/>
              </a:rPr>
              <a:t>o </a:t>
            </a:r>
            <a:r>
              <a:rPr sz="1300" spc="-60" dirty="0">
                <a:solidFill>
                  <a:srgbClr val="1C5B77"/>
                </a:solidFill>
                <a:latin typeface="Tahoma" panose="020B0604030504040204" pitchFamily="34" charset="0"/>
                <a:ea typeface="Tahoma" panose="020B0604030504040204" pitchFamily="34" charset="0"/>
                <a:cs typeface="Tahoma" panose="020B0604030504040204" pitchFamily="34" charset="0"/>
              </a:rPr>
              <a:t>strike </a:t>
            </a:r>
            <a:r>
              <a:rPr sz="1300" spc="-38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20" dirty="0">
                <a:solidFill>
                  <a:srgbClr val="1C5B77"/>
                </a:solidFill>
                <a:latin typeface="Tahoma" panose="020B0604030504040204" pitchFamily="34" charset="0"/>
                <a:ea typeface="Tahoma" panose="020B0604030504040204" pitchFamily="34" charset="0"/>
                <a:cs typeface="Tahoma" panose="020B0604030504040204" pitchFamily="34" charset="0"/>
              </a:rPr>
              <a:t>our</a:t>
            </a:r>
            <a:r>
              <a:rPr sz="1300" spc="-6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15" dirty="0">
                <a:solidFill>
                  <a:srgbClr val="1C5B77"/>
                </a:solidFill>
                <a:latin typeface="Tahoma" panose="020B0604030504040204" pitchFamily="34" charset="0"/>
                <a:ea typeface="Tahoma" panose="020B0604030504040204" pitchFamily="34" charset="0"/>
                <a:cs typeface="Tahoma" panose="020B0604030504040204" pitchFamily="34" charset="0"/>
              </a:rPr>
              <a:t>goals</a:t>
            </a:r>
            <a:r>
              <a:rPr sz="1300" spc="-6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40" dirty="0">
                <a:solidFill>
                  <a:srgbClr val="1C5B77"/>
                </a:solidFill>
                <a:latin typeface="Tahoma" panose="020B0604030504040204" pitchFamily="34" charset="0"/>
                <a:ea typeface="Tahoma" panose="020B0604030504040204" pitchFamily="34" charset="0"/>
                <a:cs typeface="Tahoma" panose="020B0604030504040204" pitchFamily="34" charset="0"/>
              </a:rPr>
              <a:t>to</a:t>
            </a:r>
            <a:r>
              <a:rPr sz="1300" spc="-6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60" dirty="0">
                <a:solidFill>
                  <a:srgbClr val="1C5B77"/>
                </a:solidFill>
                <a:latin typeface="Tahoma" panose="020B0604030504040204" pitchFamily="34" charset="0"/>
                <a:ea typeface="Tahoma" panose="020B0604030504040204" pitchFamily="34" charset="0"/>
                <a:cs typeface="Tahoma" panose="020B0604030504040204" pitchFamily="34" charset="0"/>
              </a:rPr>
              <a:t>a </a:t>
            </a:r>
            <a:r>
              <a:rPr sz="1300" spc="-40" dirty="0">
                <a:solidFill>
                  <a:srgbClr val="1C5B77"/>
                </a:solidFill>
                <a:latin typeface="Tahoma" panose="020B0604030504040204" pitchFamily="34" charset="0"/>
                <a:ea typeface="Tahoma" panose="020B0604030504040204" pitchFamily="34" charset="0"/>
                <a:cs typeface="Tahoma" panose="020B0604030504040204" pitchFamily="34" charset="0"/>
              </a:rPr>
              <a:t>consistent</a:t>
            </a:r>
            <a:r>
              <a:rPr sz="1300" spc="-6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45" dirty="0">
                <a:solidFill>
                  <a:srgbClr val="1C5B77"/>
                </a:solidFill>
                <a:latin typeface="Tahoma" panose="020B0604030504040204" pitchFamily="34" charset="0"/>
                <a:ea typeface="Tahoma" panose="020B0604030504040204" pitchFamily="34" charset="0"/>
                <a:cs typeface="Tahoma" panose="020B0604030504040204" pitchFamily="34" charset="0"/>
              </a:rPr>
              <a:t>progress.</a:t>
            </a:r>
            <a:r>
              <a:rPr sz="1300" spc="-11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45" dirty="0">
                <a:solidFill>
                  <a:srgbClr val="1C5B77"/>
                </a:solidFill>
                <a:latin typeface="Tahoma" panose="020B0604030504040204" pitchFamily="34" charset="0"/>
                <a:ea typeface="Tahoma" panose="020B0604030504040204" pitchFamily="34" charset="0"/>
                <a:cs typeface="Tahoma" panose="020B0604030504040204" pitchFamily="34" charset="0"/>
              </a:rPr>
              <a:t>With</a:t>
            </a:r>
            <a:r>
              <a:rPr sz="1300" spc="-6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40" dirty="0">
                <a:solidFill>
                  <a:srgbClr val="1C5B77"/>
                </a:solidFill>
                <a:latin typeface="Tahoma" panose="020B0604030504040204" pitchFamily="34" charset="0"/>
                <a:ea typeface="Tahoma" panose="020B0604030504040204" pitchFamily="34" charset="0"/>
                <a:cs typeface="Tahoma" panose="020B0604030504040204" pitchFamily="34" charset="0"/>
              </a:rPr>
              <a:t>this</a:t>
            </a:r>
            <a:r>
              <a:rPr sz="1300" spc="-60" dirty="0">
                <a:solidFill>
                  <a:srgbClr val="1C5B77"/>
                </a:solidFill>
                <a:latin typeface="Tahoma" panose="020B0604030504040204" pitchFamily="34" charset="0"/>
                <a:ea typeface="Tahoma" panose="020B0604030504040204" pitchFamily="34" charset="0"/>
                <a:cs typeface="Tahoma" panose="020B0604030504040204" pitchFamily="34" charset="0"/>
              </a:rPr>
              <a:t> urge,</a:t>
            </a:r>
            <a:r>
              <a:rPr sz="1300" spc="-6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20" dirty="0">
                <a:solidFill>
                  <a:srgbClr val="1C5B77"/>
                </a:solidFill>
                <a:latin typeface="Tahoma" panose="020B0604030504040204" pitchFamily="34" charset="0"/>
                <a:ea typeface="Tahoma" panose="020B0604030504040204" pitchFamily="34" charset="0"/>
                <a:cs typeface="Tahoma" panose="020B0604030504040204" pitchFamily="34" charset="0"/>
              </a:rPr>
              <a:t>Mega</a:t>
            </a:r>
            <a:r>
              <a:rPr sz="1300" spc="-11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80" dirty="0">
                <a:solidFill>
                  <a:srgbClr val="1C5B77"/>
                </a:solidFill>
                <a:latin typeface="Tahoma" panose="020B0604030504040204" pitchFamily="34" charset="0"/>
                <a:ea typeface="Tahoma" panose="020B0604030504040204" pitchFamily="34" charset="0"/>
                <a:cs typeface="Tahoma" panose="020B0604030504040204" pitchFamily="34" charset="0"/>
              </a:rPr>
              <a:t>Tech</a:t>
            </a:r>
            <a:r>
              <a:rPr sz="1300" spc="-6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40" dirty="0">
                <a:solidFill>
                  <a:srgbClr val="1C5B77"/>
                </a:solidFill>
                <a:latin typeface="Tahoma" panose="020B0604030504040204" pitchFamily="34" charset="0"/>
                <a:ea typeface="Tahoma" panose="020B0604030504040204" pitchFamily="34" charset="0"/>
                <a:cs typeface="Tahoma" panose="020B0604030504040204" pitchFamily="34" charset="0"/>
              </a:rPr>
              <a:t>is</a:t>
            </a:r>
            <a:r>
              <a:rPr sz="1300" spc="-6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55" dirty="0">
                <a:solidFill>
                  <a:srgbClr val="1C5B77"/>
                </a:solidFill>
                <a:latin typeface="Tahoma" panose="020B0604030504040204" pitchFamily="34" charset="0"/>
                <a:ea typeface="Tahoma" panose="020B0604030504040204" pitchFamily="34" charset="0"/>
                <a:cs typeface="Tahoma" panose="020B0604030504040204" pitchFamily="34" charset="0"/>
              </a:rPr>
              <a:t>set</a:t>
            </a:r>
            <a:r>
              <a:rPr sz="1300" spc="-6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25" dirty="0">
                <a:solidFill>
                  <a:srgbClr val="1C5B77"/>
                </a:solidFill>
                <a:latin typeface="Tahoma" panose="020B0604030504040204" pitchFamily="34" charset="0"/>
                <a:ea typeface="Tahoma" panose="020B0604030504040204" pitchFamily="34" charset="0"/>
                <a:cs typeface="Tahoma" panose="020B0604030504040204" pitchFamily="34" charset="0"/>
              </a:rPr>
              <a:t>out</a:t>
            </a:r>
            <a:r>
              <a:rPr sz="1300" spc="-6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40" dirty="0">
                <a:solidFill>
                  <a:srgbClr val="1C5B77"/>
                </a:solidFill>
                <a:latin typeface="Tahoma" panose="020B0604030504040204" pitchFamily="34" charset="0"/>
                <a:ea typeface="Tahoma" panose="020B0604030504040204" pitchFamily="34" charset="0"/>
                <a:cs typeface="Tahoma" panose="020B0604030504040204" pitchFamily="34" charset="0"/>
              </a:rPr>
              <a:t>to</a:t>
            </a:r>
            <a:r>
              <a:rPr sz="1300" spc="-6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40" dirty="0">
                <a:solidFill>
                  <a:srgbClr val="1C5B77"/>
                </a:solidFill>
                <a:latin typeface="Tahoma" panose="020B0604030504040204" pitchFamily="34" charset="0"/>
                <a:ea typeface="Tahoma" panose="020B0604030504040204" pitchFamily="34" charset="0"/>
                <a:cs typeface="Tahoma" panose="020B0604030504040204" pitchFamily="34" charset="0"/>
              </a:rPr>
              <a:t>inspire</a:t>
            </a:r>
            <a:r>
              <a:rPr sz="1300" spc="-6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45" dirty="0">
                <a:solidFill>
                  <a:srgbClr val="1C5B77"/>
                </a:solidFill>
                <a:latin typeface="Tahoma" panose="020B0604030504040204" pitchFamily="34" charset="0"/>
                <a:ea typeface="Tahoma" panose="020B0604030504040204" pitchFamily="34" charset="0"/>
                <a:cs typeface="Tahoma" panose="020B0604030504040204" pitchFamily="34" charset="0"/>
              </a:rPr>
              <a:t>the </a:t>
            </a:r>
            <a:r>
              <a:rPr sz="1300" spc="-38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20" dirty="0">
                <a:solidFill>
                  <a:srgbClr val="1C5B77"/>
                </a:solidFill>
                <a:latin typeface="Tahoma" panose="020B0604030504040204" pitchFamily="34" charset="0"/>
                <a:ea typeface="Tahoma" panose="020B0604030504040204" pitchFamily="34" charset="0"/>
                <a:cs typeface="Tahoma" panose="020B0604030504040204" pitchFamily="34" charset="0"/>
              </a:rPr>
              <a:t>piling</a:t>
            </a:r>
            <a:r>
              <a:rPr sz="1300" spc="-12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30" dirty="0">
                <a:solidFill>
                  <a:srgbClr val="1C5B77"/>
                </a:solidFill>
                <a:latin typeface="Tahoma" panose="020B0604030504040204" pitchFamily="34" charset="0"/>
                <a:ea typeface="Tahoma" panose="020B0604030504040204" pitchFamily="34" charset="0"/>
                <a:cs typeface="Tahoma" panose="020B0604030504040204" pitchFamily="34" charset="0"/>
              </a:rPr>
              <a:t>industry</a:t>
            </a:r>
            <a:r>
              <a:rPr sz="1300" spc="-114"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15" dirty="0">
                <a:solidFill>
                  <a:srgbClr val="1C5B77"/>
                </a:solidFill>
                <a:latin typeface="Tahoma" panose="020B0604030504040204" pitchFamily="34" charset="0"/>
                <a:ea typeface="Tahoma" panose="020B0604030504040204" pitchFamily="34" charset="0"/>
                <a:cs typeface="Tahoma" panose="020B0604030504040204" pitchFamily="34" charset="0"/>
              </a:rPr>
              <a:t>and</a:t>
            </a:r>
            <a:r>
              <a:rPr sz="1300" spc="-114"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30" dirty="0">
                <a:solidFill>
                  <a:srgbClr val="1C5B77"/>
                </a:solidFill>
                <a:latin typeface="Tahoma" panose="020B0604030504040204" pitchFamily="34" charset="0"/>
                <a:ea typeface="Tahoma" panose="020B0604030504040204" pitchFamily="34" charset="0"/>
                <a:cs typeface="Tahoma" panose="020B0604030504040204" pitchFamily="34" charset="0"/>
              </a:rPr>
              <a:t>maintaining</a:t>
            </a:r>
            <a:r>
              <a:rPr sz="1300" spc="-114"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80" dirty="0">
                <a:solidFill>
                  <a:srgbClr val="1C5B77"/>
                </a:solidFill>
                <a:latin typeface="Tahoma" panose="020B0604030504040204" pitchFamily="34" charset="0"/>
                <a:ea typeface="Tahoma" panose="020B0604030504040204" pitchFamily="34" charset="0"/>
                <a:cs typeface="Tahoma" panose="020B0604030504040204" pitchFamily="34" charset="0"/>
              </a:rPr>
              <a:t>one’s</a:t>
            </a:r>
            <a:r>
              <a:rPr sz="1300" spc="-114"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40" dirty="0">
                <a:solidFill>
                  <a:srgbClr val="1C5B77"/>
                </a:solidFill>
                <a:latin typeface="Tahoma" panose="020B0604030504040204" pitchFamily="34" charset="0"/>
                <a:ea typeface="Tahoma" panose="020B0604030504040204" pitchFamily="34" charset="0"/>
                <a:cs typeface="Tahoma" panose="020B0604030504040204" pitchFamily="34" charset="0"/>
              </a:rPr>
              <a:t>perception</a:t>
            </a:r>
            <a:r>
              <a:rPr sz="1300" spc="-22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85" dirty="0">
                <a:solidFill>
                  <a:srgbClr val="1C5B77"/>
                </a:solidFill>
                <a:latin typeface="Tahoma" panose="020B0604030504040204" pitchFamily="34" charset="0"/>
                <a:ea typeface="Tahoma" panose="020B0604030504040204" pitchFamily="34" charset="0"/>
                <a:cs typeface="Tahoma" panose="020B0604030504040204" pitchFamily="34" charset="0"/>
              </a:rPr>
              <a:t>“Best</a:t>
            </a:r>
            <a:r>
              <a:rPr sz="1300" spc="-114"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40" dirty="0">
                <a:solidFill>
                  <a:srgbClr val="1C5B77"/>
                </a:solidFill>
                <a:latin typeface="Tahoma" panose="020B0604030504040204" pitchFamily="34" charset="0"/>
                <a:ea typeface="Tahoma" panose="020B0604030504040204" pitchFamily="34" charset="0"/>
                <a:cs typeface="Tahoma" panose="020B0604030504040204" pitchFamily="34" charset="0"/>
              </a:rPr>
              <a:t>Quality</a:t>
            </a:r>
            <a:r>
              <a:rPr sz="1300" spc="-114"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40" dirty="0">
                <a:solidFill>
                  <a:srgbClr val="1C5B77"/>
                </a:solidFill>
                <a:latin typeface="Tahoma" panose="020B0604030504040204" pitchFamily="34" charset="0"/>
                <a:ea typeface="Tahoma" panose="020B0604030504040204" pitchFamily="34" charset="0"/>
                <a:cs typeface="Tahoma" panose="020B0604030504040204" pitchFamily="34" charset="0"/>
              </a:rPr>
              <a:t>with</a:t>
            </a:r>
            <a:r>
              <a:rPr sz="1300" spc="-114"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45" dirty="0">
                <a:solidFill>
                  <a:srgbClr val="1C5B77"/>
                </a:solidFill>
                <a:latin typeface="Tahoma" panose="020B0604030504040204" pitchFamily="34" charset="0"/>
                <a:ea typeface="Tahoma" panose="020B0604030504040204" pitchFamily="34" charset="0"/>
                <a:cs typeface="Tahoma" panose="020B0604030504040204" pitchFamily="34" charset="0"/>
              </a:rPr>
              <a:t>Lower</a:t>
            </a:r>
            <a:r>
              <a:rPr sz="1300" spc="-12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125" dirty="0">
                <a:solidFill>
                  <a:srgbClr val="1C5B77"/>
                </a:solidFill>
                <a:latin typeface="Tahoma" panose="020B0604030504040204" pitchFamily="34" charset="0"/>
                <a:ea typeface="Tahoma" panose="020B0604030504040204" pitchFamily="34" charset="0"/>
                <a:cs typeface="Tahoma" panose="020B0604030504040204" pitchFamily="34" charset="0"/>
              </a:rPr>
              <a:t>Cost”.</a:t>
            </a:r>
            <a:endParaRPr sz="1300" dirty="0">
              <a:solidFill>
                <a:srgbClr val="1C5B77"/>
              </a:solidFill>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15"/>
              </a:spcBef>
            </a:pPr>
            <a:endParaRPr sz="2050" dirty="0">
              <a:latin typeface="Tahoma" panose="020B0604030504040204" pitchFamily="34" charset="0"/>
              <a:ea typeface="Tahoma" panose="020B0604030504040204" pitchFamily="34" charset="0"/>
              <a:cs typeface="Tahoma" panose="020B0604030504040204" pitchFamily="34" charset="0"/>
            </a:endParaRPr>
          </a:p>
        </p:txBody>
      </p:sp>
      <p:sp>
        <p:nvSpPr>
          <p:cNvPr id="144" name="TextBox 143">
            <a:extLst>
              <a:ext uri="{FF2B5EF4-FFF2-40B4-BE49-F238E27FC236}">
                <a16:creationId xmlns:a16="http://schemas.microsoft.com/office/drawing/2014/main" id="{86E50C86-F055-49C4-960D-C0FA50913FA0}"/>
              </a:ext>
            </a:extLst>
          </p:cNvPr>
          <p:cNvSpPr txBox="1"/>
          <p:nvPr/>
        </p:nvSpPr>
        <p:spPr>
          <a:xfrm>
            <a:off x="228049" y="489536"/>
            <a:ext cx="2635801" cy="707886"/>
          </a:xfrm>
          <a:prstGeom prst="rect">
            <a:avLst/>
          </a:prstGeom>
          <a:noFill/>
        </p:spPr>
        <p:txBody>
          <a:bodyPr wrap="square">
            <a:spAutoFit/>
          </a:bodyPr>
          <a:lstStyle/>
          <a:p>
            <a:pPr marL="12700" marR="0" lvl="0" indent="0" algn="l" defTabSz="914400" rtl="0" eaLnBrk="1" fontAlgn="auto" latinLnBrk="0" hangingPunct="1">
              <a:lnSpc>
                <a:spcPts val="241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ABOUT </a:t>
            </a:r>
            <a:r>
              <a:rPr kumimoji="0" lang="en-US" sz="2400" b="1"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MEGATECH</a:t>
            </a:r>
            <a:endParaRPr kumimoji="0" lang="en-US" sz="20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CDE8A79A-4C19-45AA-9BB4-6448E1466114}"/>
              </a:ext>
            </a:extLst>
          </p:cNvPr>
          <p:cNvSpPr txBox="1"/>
          <p:nvPr/>
        </p:nvSpPr>
        <p:spPr>
          <a:xfrm>
            <a:off x="746152" y="1917700"/>
            <a:ext cx="3260698" cy="2693045"/>
          </a:xfrm>
          <a:prstGeom prst="rect">
            <a:avLst/>
          </a:prstGeom>
          <a:noFill/>
        </p:spPr>
        <p:txBody>
          <a:bodyPr wrap="square" rtlCol="0">
            <a:spAutoFit/>
          </a:bodyPr>
          <a:lstStyle/>
          <a:p>
            <a:r>
              <a:rPr lang="en-US" sz="1300" dirty="0">
                <a:solidFill>
                  <a:srgbClr val="36A9E1"/>
                </a:solidFill>
                <a:latin typeface="Tahoma" panose="020B0604030504040204" pitchFamily="34" charset="0"/>
                <a:ea typeface="Tahoma" panose="020B0604030504040204" pitchFamily="34" charset="0"/>
                <a:cs typeface="Tahoma" panose="020B0604030504040204" pitchFamily="34" charset="0"/>
              </a:rPr>
              <a:t>Mega Tech Foundation is a member of MEGATECH GROUP and is one of the  best fully advanced and progressive  companies in the United Arab  Emirates, Egypt and Saudi Arabian. A 25 years of experience based on  major  projects  established  by extremely qualified and motivated team of engineers and support staff. It has built its reputation by introducing  latest technologies, development,  design, planning, scheduling and  execution of projects.</a:t>
            </a:r>
          </a:p>
          <a:p>
            <a:endParaRPr lang="en-US" sz="1300" dirty="0">
              <a:solidFill>
                <a:srgbClr val="36A9E1"/>
              </a:solidFill>
              <a:latin typeface="Tahoma" panose="020B0604030504040204" pitchFamily="34" charset="0"/>
              <a:ea typeface="Tahoma" panose="020B0604030504040204" pitchFamily="34" charset="0"/>
              <a:cs typeface="Tahoma" panose="020B0604030504040204" pitchFamily="34" charset="0"/>
            </a:endParaRPr>
          </a:p>
        </p:txBody>
      </p:sp>
      <p:pic>
        <p:nvPicPr>
          <p:cNvPr id="20" name="object 136">
            <a:extLst>
              <a:ext uri="{FF2B5EF4-FFF2-40B4-BE49-F238E27FC236}">
                <a16:creationId xmlns:a16="http://schemas.microsoft.com/office/drawing/2014/main" id="{7723FDF3-C08C-4B25-B4DD-379CCE71D32C}"/>
              </a:ext>
            </a:extLst>
          </p:cNvPr>
          <p:cNvPicPr/>
          <p:nvPr/>
        </p:nvPicPr>
        <p:blipFill rotWithShape="1">
          <a:blip r:embed="rId2" cstate="print"/>
          <a:srcRect l="19525"/>
          <a:stretch/>
        </p:blipFill>
        <p:spPr>
          <a:xfrm>
            <a:off x="4311650" y="1765300"/>
            <a:ext cx="2362200" cy="2810019"/>
          </a:xfrm>
          <a:prstGeom prst="rect">
            <a:avLst/>
          </a:prstGeom>
        </p:spPr>
      </p:pic>
    </p:spTree>
    <p:extLst>
      <p:ext uri="{BB962C8B-B14F-4D97-AF65-F5344CB8AC3E}">
        <p14:creationId xmlns:p14="http://schemas.microsoft.com/office/powerpoint/2010/main" val="9597080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6">
            <a:extLst>
              <a:ext uri="{FF2B5EF4-FFF2-40B4-BE49-F238E27FC236}">
                <a16:creationId xmlns:a16="http://schemas.microsoft.com/office/drawing/2014/main" id="{835F612D-D6FF-44FC-8F86-E790FB4F6F83}"/>
              </a:ext>
            </a:extLst>
          </p:cNvPr>
          <p:cNvSpPr txBox="1"/>
          <p:nvPr/>
        </p:nvSpPr>
        <p:spPr>
          <a:xfrm>
            <a:off x="883822" y="1202095"/>
            <a:ext cx="5761354" cy="258404"/>
          </a:xfrm>
          <a:prstGeom prst="rect">
            <a:avLst/>
          </a:prstGeom>
        </p:spPr>
        <p:txBody>
          <a:bodyPr vert="horz" wrap="square" lIns="0" tIns="12065" rIns="0" bIns="0" rtlCol="0">
            <a:spAutoFit/>
          </a:bodyPr>
          <a:lstStyle/>
          <a:p>
            <a:pPr marL="12700" algn="ctr">
              <a:lnSpc>
                <a:spcPct val="100000"/>
              </a:lnSpc>
              <a:spcBef>
                <a:spcPts val="95"/>
              </a:spcBef>
              <a:tabLst>
                <a:tab pos="1012825" algn="l"/>
                <a:tab pos="2086610" algn="l"/>
                <a:tab pos="4045585" algn="l"/>
              </a:tabLst>
            </a:pPr>
            <a:r>
              <a:rPr lang="en-US" sz="1600" b="1" u="sng" dirty="0">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rPr>
              <a:t>Ahmad Shareef</a:t>
            </a:r>
          </a:p>
        </p:txBody>
      </p:sp>
      <p:sp>
        <p:nvSpPr>
          <p:cNvPr id="9" name="object 7">
            <a:extLst>
              <a:ext uri="{FF2B5EF4-FFF2-40B4-BE49-F238E27FC236}">
                <a16:creationId xmlns:a16="http://schemas.microsoft.com/office/drawing/2014/main" id="{77E91167-DE16-41E8-8AF5-B7F79D0872B2}"/>
              </a:ext>
            </a:extLst>
          </p:cNvPr>
          <p:cNvSpPr txBox="1"/>
          <p:nvPr/>
        </p:nvSpPr>
        <p:spPr>
          <a:xfrm>
            <a:off x="883822" y="1853097"/>
            <a:ext cx="5866228" cy="918200"/>
          </a:xfrm>
          <a:prstGeom prst="rect">
            <a:avLst/>
          </a:prstGeom>
        </p:spPr>
        <p:txBody>
          <a:bodyPr vert="horz" wrap="square" lIns="0" tIns="12700" rIns="0" bIns="0" rtlCol="0">
            <a:spAutoFit/>
          </a:bodyPr>
          <a:lstStyle/>
          <a:p>
            <a:pPr marL="12700">
              <a:lnSpc>
                <a:spcPct val="100000"/>
              </a:lnSpc>
              <a:spcBef>
                <a:spcPts val="100"/>
              </a:spcBef>
            </a:pPr>
            <a:r>
              <a:rPr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Designation:</a:t>
            </a:r>
            <a:r>
              <a:rPr lang="en-US"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		Project</a:t>
            </a:r>
            <a:r>
              <a:rPr lang="en-US" sz="1100" b="1" spc="-4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lang="en-US"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Manager</a:t>
            </a:r>
            <a:endParaRPr lang="en-US" sz="1100" b="1" dirty="0">
              <a:latin typeface="Tahoma" panose="020B0604030504040204" pitchFamily="34" charset="0"/>
              <a:ea typeface="Tahoma" panose="020B0604030504040204" pitchFamily="34" charset="0"/>
              <a:cs typeface="Tahoma" panose="020B0604030504040204" pitchFamily="34" charset="0"/>
            </a:endParaRPr>
          </a:p>
          <a:p>
            <a:pPr>
              <a:spcBef>
                <a:spcPts val="100"/>
              </a:spcBef>
            </a:pPr>
            <a:endParaRPr lang="en-US" sz="1100" b="1" dirty="0">
              <a:latin typeface="Tahoma" panose="020B0604030504040204" pitchFamily="34" charset="0"/>
              <a:ea typeface="Tahoma" panose="020B0604030504040204" pitchFamily="34" charset="0"/>
              <a:cs typeface="Tahoma" panose="020B0604030504040204" pitchFamily="34" charset="0"/>
            </a:endParaRPr>
          </a:p>
          <a:p>
            <a:pPr marL="24130">
              <a:lnSpc>
                <a:spcPts val="1410"/>
              </a:lnSpc>
              <a:spcBef>
                <a:spcPts val="100"/>
              </a:spcBef>
            </a:pPr>
            <a:r>
              <a:rPr lang="en-US"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Education:		Bachelor</a:t>
            </a:r>
            <a:r>
              <a:rPr lang="en-US" sz="1100" b="1"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lang="en-US"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Degree</a:t>
            </a:r>
            <a:r>
              <a:rPr lang="en-US" sz="1100" b="1" spc="-1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lang="en-US" sz="1100" b="1" dirty="0">
                <a:solidFill>
                  <a:srgbClr val="231F20"/>
                </a:solidFill>
                <a:latin typeface="Tahoma" panose="020B0604030504040204" pitchFamily="34" charset="0"/>
                <a:ea typeface="Tahoma" panose="020B0604030504040204" pitchFamily="34" charset="0"/>
                <a:cs typeface="Tahoma" panose="020B0604030504040204" pitchFamily="34" charset="0"/>
              </a:rPr>
              <a:t>Civil</a:t>
            </a:r>
            <a:r>
              <a:rPr lang="en-US"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 Engineer</a:t>
            </a:r>
            <a:endParaRPr lang="en-US" sz="1100" b="1" dirty="0">
              <a:latin typeface="Tahoma" panose="020B0604030504040204" pitchFamily="34" charset="0"/>
              <a:ea typeface="Tahoma" panose="020B0604030504040204" pitchFamily="34" charset="0"/>
              <a:cs typeface="Tahoma" panose="020B0604030504040204" pitchFamily="34" charset="0"/>
            </a:endParaRPr>
          </a:p>
          <a:p>
            <a:pPr marL="12700">
              <a:lnSpc>
                <a:spcPts val="1410"/>
              </a:lnSpc>
            </a:pPr>
            <a:r>
              <a:rPr lang="en-US"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		Future University </a:t>
            </a:r>
            <a:r>
              <a:rPr lang="en-US" sz="1100" b="1" spc="155" dirty="0">
                <a:solidFill>
                  <a:srgbClr val="231F20"/>
                </a:solidFill>
                <a:latin typeface="Tahoma" panose="020B0604030504040204" pitchFamily="34" charset="0"/>
                <a:ea typeface="Tahoma" panose="020B0604030504040204" pitchFamily="34" charset="0"/>
                <a:cs typeface="Tahoma" panose="020B0604030504040204" pitchFamily="34" charset="0"/>
              </a:rPr>
              <a:t>–</a:t>
            </a:r>
            <a:r>
              <a:rPr lang="en-US" sz="1100" b="1" spc="-7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lang="en-US"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Egypt-</a:t>
            </a:r>
            <a:r>
              <a:rPr lang="en-US" sz="1100" b="1" spc="-1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lang="en-US" sz="1100" b="1" dirty="0">
                <a:solidFill>
                  <a:srgbClr val="231F20"/>
                </a:solidFill>
                <a:latin typeface="Tahoma" panose="020B0604030504040204" pitchFamily="34" charset="0"/>
                <a:ea typeface="Tahoma" panose="020B0604030504040204" pitchFamily="34" charset="0"/>
                <a:cs typeface="Tahoma" panose="020B0604030504040204" pitchFamily="34" charset="0"/>
              </a:rPr>
              <a:t>2018</a:t>
            </a:r>
            <a:endParaRPr lang="en-US" sz="1100" b="1" dirty="0">
              <a:latin typeface="Tahoma" panose="020B0604030504040204" pitchFamily="34" charset="0"/>
              <a:ea typeface="Tahoma" panose="020B0604030504040204" pitchFamily="34" charset="0"/>
              <a:cs typeface="Tahoma" panose="020B0604030504040204" pitchFamily="34" charset="0"/>
            </a:endParaRPr>
          </a:p>
          <a:p>
            <a:pPr>
              <a:spcBef>
                <a:spcPts val="100"/>
              </a:spcBef>
            </a:pPr>
            <a:endParaRPr lang="en-US" sz="1100" b="1" dirty="0">
              <a:solidFill>
                <a:srgbClr val="231F20"/>
              </a:solidFill>
              <a:latin typeface="Tahoma" panose="020B0604030504040204" pitchFamily="34" charset="0"/>
              <a:ea typeface="Tahoma" panose="020B0604030504040204" pitchFamily="34" charset="0"/>
              <a:cs typeface="Tahoma" panose="020B0604030504040204" pitchFamily="34" charset="0"/>
            </a:endParaRPr>
          </a:p>
        </p:txBody>
      </p:sp>
      <p:sp>
        <p:nvSpPr>
          <p:cNvPr id="10" name="object 12">
            <a:extLst>
              <a:ext uri="{FF2B5EF4-FFF2-40B4-BE49-F238E27FC236}">
                <a16:creationId xmlns:a16="http://schemas.microsoft.com/office/drawing/2014/main" id="{B26AD0BE-1FF7-4E52-8BAD-E9C3A13CC1AE}"/>
              </a:ext>
            </a:extLst>
          </p:cNvPr>
          <p:cNvSpPr txBox="1"/>
          <p:nvPr/>
        </p:nvSpPr>
        <p:spPr>
          <a:xfrm>
            <a:off x="901730" y="3060700"/>
            <a:ext cx="5761354" cy="5175776"/>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231F20"/>
                </a:solidFill>
                <a:latin typeface="Tahoma" panose="020B0604030504040204" pitchFamily="34" charset="0"/>
                <a:ea typeface="Tahoma" panose="020B0604030504040204" pitchFamily="34" charset="0"/>
                <a:cs typeface="Tahoma" panose="020B0604030504040204" pitchFamily="34" charset="0"/>
              </a:rPr>
              <a:t>Employment</a:t>
            </a:r>
            <a:r>
              <a:rPr sz="1200" b="1" spc="-2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200" b="1" spc="-5" dirty="0">
                <a:solidFill>
                  <a:srgbClr val="231F20"/>
                </a:solidFill>
                <a:latin typeface="Tahoma" panose="020B0604030504040204" pitchFamily="34" charset="0"/>
                <a:ea typeface="Tahoma" panose="020B0604030504040204" pitchFamily="34" charset="0"/>
                <a:cs typeface="Tahoma" panose="020B0604030504040204" pitchFamily="34" charset="0"/>
              </a:rPr>
              <a:t>History</a:t>
            </a:r>
            <a:endParaRPr sz="1200" b="1"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10"/>
              </a:spcBef>
            </a:pPr>
            <a:endParaRPr lang="en-US" sz="1100"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10"/>
              </a:spcBef>
            </a:pPr>
            <a:endParaRPr sz="1100" dirty="0">
              <a:latin typeface="Tahoma" panose="020B0604030504040204" pitchFamily="34" charset="0"/>
              <a:ea typeface="Tahoma" panose="020B0604030504040204" pitchFamily="34" charset="0"/>
              <a:cs typeface="Tahoma" panose="020B0604030504040204" pitchFamily="34" charset="0"/>
            </a:endParaRPr>
          </a:p>
          <a:p>
            <a:pPr>
              <a:lnSpc>
                <a:spcPct val="100000"/>
              </a:lnSpc>
            </a:pPr>
            <a:r>
              <a:rPr sz="1100" b="1" spc="65" dirty="0">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rPr>
              <a:t>March</a:t>
            </a:r>
            <a:r>
              <a:rPr sz="1100" b="1" spc="30" dirty="0">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rPr>
              <a:t> </a:t>
            </a:r>
            <a:r>
              <a:rPr sz="1100" b="1" spc="50" dirty="0">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rPr>
              <a:t>20</a:t>
            </a:r>
            <a:r>
              <a:rPr lang="en-US" sz="1100" b="1" spc="50" dirty="0">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rPr>
              <a:t>19</a:t>
            </a:r>
            <a:r>
              <a:rPr sz="1100" b="1" spc="20" dirty="0">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rPr>
              <a:t> </a:t>
            </a:r>
            <a:r>
              <a:rPr sz="1100" b="1" spc="215" dirty="0">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rPr>
              <a:t>–</a:t>
            </a:r>
            <a:r>
              <a:rPr sz="1100" b="1" spc="-45" dirty="0">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rPr>
              <a:t> </a:t>
            </a:r>
            <a:r>
              <a:rPr sz="1100" b="1" spc="45" dirty="0">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rPr>
              <a:t>Present:</a:t>
            </a:r>
            <a:endParaRPr sz="1100" b="1" dirty="0">
              <a:latin typeface="Tahoma" panose="020B0604030504040204" pitchFamily="34" charset="0"/>
              <a:ea typeface="Tahoma" panose="020B0604030504040204" pitchFamily="34" charset="0"/>
              <a:cs typeface="Tahoma" panose="020B0604030504040204" pitchFamily="34" charset="0"/>
            </a:endParaRPr>
          </a:p>
          <a:p>
            <a:pPr>
              <a:lnSpc>
                <a:spcPct val="100000"/>
              </a:lnSpc>
            </a:pPr>
            <a:r>
              <a:rPr sz="1100" b="1" spc="65" dirty="0">
                <a:solidFill>
                  <a:srgbClr val="231F20"/>
                </a:solidFill>
                <a:latin typeface="Tahoma" panose="020B0604030504040204" pitchFamily="34" charset="0"/>
                <a:ea typeface="Tahoma" panose="020B0604030504040204" pitchFamily="34" charset="0"/>
                <a:cs typeface="Tahoma" panose="020B0604030504040204" pitchFamily="34" charset="0"/>
              </a:rPr>
              <a:t>Mega</a:t>
            </a:r>
            <a:r>
              <a:rPr sz="1100" b="1" spc="3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spc="60" dirty="0">
                <a:solidFill>
                  <a:srgbClr val="231F20"/>
                </a:solidFill>
                <a:latin typeface="Tahoma" panose="020B0604030504040204" pitchFamily="34" charset="0"/>
                <a:ea typeface="Tahoma" panose="020B0604030504040204" pitchFamily="34" charset="0"/>
                <a:cs typeface="Tahoma" panose="020B0604030504040204" pitchFamily="34" charset="0"/>
              </a:rPr>
              <a:t>Tech</a:t>
            </a:r>
            <a:r>
              <a:rPr sz="1100" b="1" spc="2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spc="50" dirty="0">
                <a:solidFill>
                  <a:srgbClr val="231F20"/>
                </a:solidFill>
                <a:latin typeface="Tahoma" panose="020B0604030504040204" pitchFamily="34" charset="0"/>
                <a:ea typeface="Tahoma" panose="020B0604030504040204" pitchFamily="34" charset="0"/>
                <a:cs typeface="Tahoma" panose="020B0604030504040204" pitchFamily="34" charset="0"/>
              </a:rPr>
              <a:t>Repair</a:t>
            </a:r>
            <a:r>
              <a:rPr sz="1100" b="1" spc="3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spc="45" dirty="0">
                <a:solidFill>
                  <a:srgbClr val="231F20"/>
                </a:solidFill>
                <a:latin typeface="Tahoma" panose="020B0604030504040204" pitchFamily="34" charset="0"/>
                <a:ea typeface="Tahoma" panose="020B0604030504040204" pitchFamily="34" charset="0"/>
                <a:cs typeface="Tahoma" panose="020B0604030504040204" pitchFamily="34" charset="0"/>
              </a:rPr>
              <a:t>Piling</a:t>
            </a:r>
            <a:r>
              <a:rPr sz="1100" b="1" spc="25"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spc="90" dirty="0">
                <a:solidFill>
                  <a:srgbClr val="231F20"/>
                </a:solidFill>
                <a:latin typeface="Tahoma" panose="020B0604030504040204" pitchFamily="34" charset="0"/>
                <a:ea typeface="Tahoma" panose="020B0604030504040204" pitchFamily="34" charset="0"/>
                <a:cs typeface="Tahoma" panose="020B0604030504040204" pitchFamily="34" charset="0"/>
              </a:rPr>
              <a:t>&amp;</a:t>
            </a:r>
            <a:r>
              <a:rPr sz="1100" b="1" spc="4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spc="55" dirty="0">
                <a:solidFill>
                  <a:srgbClr val="231F20"/>
                </a:solidFill>
                <a:latin typeface="Tahoma" panose="020B0604030504040204" pitchFamily="34" charset="0"/>
                <a:ea typeface="Tahoma" panose="020B0604030504040204" pitchFamily="34" charset="0"/>
                <a:cs typeface="Tahoma" panose="020B0604030504040204" pitchFamily="34" charset="0"/>
              </a:rPr>
              <a:t>Foundation</a:t>
            </a:r>
            <a:r>
              <a:rPr sz="1100" b="1" spc="2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spc="50" dirty="0">
                <a:solidFill>
                  <a:srgbClr val="231F20"/>
                </a:solidFill>
                <a:latin typeface="Tahoma" panose="020B0604030504040204" pitchFamily="34" charset="0"/>
                <a:ea typeface="Tahoma" panose="020B0604030504040204" pitchFamily="34" charset="0"/>
                <a:cs typeface="Tahoma" panose="020B0604030504040204" pitchFamily="34" charset="0"/>
              </a:rPr>
              <a:t>Contracting</a:t>
            </a:r>
            <a:r>
              <a:rPr sz="1100" b="1" spc="40" dirty="0">
                <a:solidFill>
                  <a:srgbClr val="231F20"/>
                </a:solidFill>
                <a:latin typeface="Tahoma" panose="020B0604030504040204" pitchFamily="34" charset="0"/>
                <a:ea typeface="Tahoma" panose="020B0604030504040204" pitchFamily="34" charset="0"/>
                <a:cs typeface="Tahoma" panose="020B0604030504040204" pitchFamily="34" charset="0"/>
              </a:rPr>
              <a:t> </a:t>
            </a:r>
            <a:r>
              <a:rPr sz="1100" b="1" spc="55" dirty="0">
                <a:solidFill>
                  <a:srgbClr val="231F20"/>
                </a:solidFill>
                <a:latin typeface="Tahoma" panose="020B0604030504040204" pitchFamily="34" charset="0"/>
                <a:ea typeface="Tahoma" panose="020B0604030504040204" pitchFamily="34" charset="0"/>
                <a:cs typeface="Tahoma" panose="020B0604030504040204" pitchFamily="34" charset="0"/>
              </a:rPr>
              <a:t>L.L.C</a:t>
            </a:r>
            <a:endParaRPr sz="1100" dirty="0">
              <a:latin typeface="Tahoma" panose="020B0604030504040204" pitchFamily="34" charset="0"/>
              <a:ea typeface="Tahoma" panose="020B0604030504040204" pitchFamily="34" charset="0"/>
              <a:cs typeface="Tahoma" panose="020B0604030504040204" pitchFamily="34" charset="0"/>
            </a:endParaRPr>
          </a:p>
          <a:p>
            <a:pPr>
              <a:lnSpc>
                <a:spcPct val="100000"/>
              </a:lnSpc>
            </a:pPr>
            <a:endParaRPr lang="en-US" sz="1100" b="1" spc="-5" dirty="0">
              <a:solidFill>
                <a:srgbClr val="231F20"/>
              </a:solidFill>
              <a:latin typeface="Tahoma" panose="020B0604030504040204" pitchFamily="34" charset="0"/>
              <a:ea typeface="Tahoma" panose="020B0604030504040204" pitchFamily="34" charset="0"/>
              <a:cs typeface="Tahoma" panose="020B0604030504040204" pitchFamily="34" charset="0"/>
            </a:endParaRPr>
          </a:p>
          <a:p>
            <a:pPr>
              <a:lnSpc>
                <a:spcPct val="100000"/>
              </a:lnSpc>
            </a:pPr>
            <a:r>
              <a:rPr lang="en-US"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Project </a:t>
            </a:r>
            <a:r>
              <a:rPr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Manager:</a:t>
            </a:r>
            <a:r>
              <a:rPr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 </a:t>
            </a:r>
            <a:endParaRPr lang="en-US" sz="1100" b="1" spc="5" dirty="0">
              <a:solidFill>
                <a:srgbClr val="231F20"/>
              </a:solidFill>
              <a:latin typeface="Tahoma" panose="020B0604030504040204" pitchFamily="34" charset="0"/>
              <a:ea typeface="Tahoma" panose="020B0604030504040204" pitchFamily="34" charset="0"/>
              <a:cs typeface="Tahoma" panose="020B0604030504040204" pitchFamily="34" charset="0"/>
            </a:endParaRPr>
          </a:p>
          <a:p>
            <a:pPr marL="171450" marR="55244" indent="-171450">
              <a:lnSpc>
                <a:spcPts val="1330"/>
              </a:lnSpc>
              <a:spcBef>
                <a:spcPts val="100"/>
              </a:spcBef>
              <a:spcAft>
                <a:spcPts val="600"/>
              </a:spcAft>
              <a:buSzPct val="83333"/>
              <a:buFont typeface="Wingdings" panose="05000000000000000000" pitchFamily="2" charset="2"/>
              <a:buChar char="§"/>
              <a:tabLst>
                <a:tab pos="800100" algn="l"/>
                <a:tab pos="800735" algn="l"/>
              </a:tabLst>
            </a:pPr>
            <a:r>
              <a:rPr lang="en-US" sz="1100" spc="-5" dirty="0">
                <a:solidFill>
                  <a:srgbClr val="231F20"/>
                </a:solidFill>
                <a:latin typeface="Tahoma" panose="020B0604030504040204" pitchFamily="34" charset="0"/>
                <a:ea typeface="Tahoma" panose="020B0604030504040204" pitchFamily="34" charset="0"/>
                <a:cs typeface="Tahoma" panose="020B0604030504040204" pitchFamily="34" charset="0"/>
              </a:rPr>
              <a:t>Supervise All Shoring, Piling, Soil Improvement works  Reporting to the Section Head of the work team &amp; giving all the  Information required for the works.</a:t>
            </a:r>
          </a:p>
          <a:p>
            <a:pPr marL="171450" marR="55244" indent="-171450">
              <a:lnSpc>
                <a:spcPts val="1330"/>
              </a:lnSpc>
              <a:spcBef>
                <a:spcPts val="100"/>
              </a:spcBef>
              <a:spcAft>
                <a:spcPts val="600"/>
              </a:spcAft>
              <a:buSzPct val="83333"/>
              <a:buFont typeface="Wingdings" panose="05000000000000000000" pitchFamily="2" charset="2"/>
              <a:buChar char="§"/>
              <a:tabLst>
                <a:tab pos="800100" algn="l"/>
                <a:tab pos="800735" algn="l"/>
              </a:tabLst>
            </a:pPr>
            <a:endParaRPr lang="en-US" sz="1100" b="1" spc="50" dirty="0">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endParaRPr>
          </a:p>
          <a:p>
            <a:pPr marL="171450" marR="55244" indent="-171450">
              <a:lnSpc>
                <a:spcPts val="1330"/>
              </a:lnSpc>
              <a:spcBef>
                <a:spcPts val="100"/>
              </a:spcBef>
              <a:spcAft>
                <a:spcPts val="600"/>
              </a:spcAft>
              <a:buSzPct val="83333"/>
              <a:buFont typeface="Wingdings" panose="05000000000000000000" pitchFamily="2" charset="2"/>
              <a:buChar char="§"/>
              <a:tabLst>
                <a:tab pos="800100" algn="l"/>
                <a:tab pos="800735" algn="l"/>
              </a:tabLst>
            </a:pPr>
            <a:endParaRPr lang="en-US" sz="1100" b="1" spc="50" dirty="0">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endParaRPr>
          </a:p>
          <a:p>
            <a:pPr marL="13335">
              <a:lnSpc>
                <a:spcPts val="1410"/>
              </a:lnSpc>
            </a:pPr>
            <a:r>
              <a:rPr lang="en-US" sz="1100" b="1" spc="50" dirty="0">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rPr>
              <a:t>Jan 2018 – Feb 2019</a:t>
            </a:r>
          </a:p>
          <a:p>
            <a:pPr marL="12700">
              <a:lnSpc>
                <a:spcPts val="1370"/>
              </a:lnSpc>
            </a:pPr>
            <a:r>
              <a:rPr lang="en-US" sz="1100" b="1" spc="50" dirty="0">
                <a:solidFill>
                  <a:srgbClr val="231F20"/>
                </a:solidFill>
                <a:uFill>
                  <a:solidFill>
                    <a:srgbClr val="231F20"/>
                  </a:solidFill>
                </a:uFill>
                <a:latin typeface="Tahoma" panose="020B0604030504040204" pitchFamily="34" charset="0"/>
                <a:ea typeface="Tahoma" panose="020B0604030504040204" pitchFamily="34" charset="0"/>
                <a:cs typeface="Tahoma" panose="020B0604030504040204" pitchFamily="34" charset="0"/>
              </a:rPr>
              <a:t>Al Neel Foundation – Cairo – Egypt</a:t>
            </a:r>
          </a:p>
          <a:p>
            <a:pPr marL="51435" marR="5080" indent="-38735">
              <a:lnSpc>
                <a:spcPts val="1390"/>
              </a:lnSpc>
              <a:spcBef>
                <a:spcPts val="45"/>
              </a:spcBef>
            </a:pPr>
            <a:endParaRPr lang="en-US" sz="1100" b="1" spc="-5" dirty="0">
              <a:solidFill>
                <a:srgbClr val="231F20"/>
              </a:solidFill>
              <a:latin typeface="Tahoma" panose="020B0604030504040204" pitchFamily="34" charset="0"/>
              <a:ea typeface="Tahoma" panose="020B0604030504040204" pitchFamily="34" charset="0"/>
              <a:cs typeface="Tahoma" panose="020B0604030504040204" pitchFamily="34" charset="0"/>
            </a:endParaRPr>
          </a:p>
          <a:p>
            <a:pPr marL="51435" marR="5080" indent="-38735">
              <a:lnSpc>
                <a:spcPts val="1390"/>
              </a:lnSpc>
              <a:spcBef>
                <a:spcPts val="45"/>
              </a:spcBef>
            </a:pPr>
            <a:r>
              <a:rPr lang="en-US" sz="1100" b="1" spc="-5" dirty="0">
                <a:solidFill>
                  <a:srgbClr val="231F20"/>
                </a:solidFill>
                <a:latin typeface="Tahoma" panose="020B0604030504040204" pitchFamily="34" charset="0"/>
                <a:ea typeface="Tahoma" panose="020B0604030504040204" pitchFamily="34" charset="0"/>
                <a:cs typeface="Tahoma" panose="020B0604030504040204" pitchFamily="34" charset="0"/>
              </a:rPr>
              <a:t>Site Engineer: </a:t>
            </a:r>
          </a:p>
          <a:p>
            <a:pPr marL="171450" marR="55244" indent="-171450">
              <a:lnSpc>
                <a:spcPts val="1330"/>
              </a:lnSpc>
              <a:spcBef>
                <a:spcPts val="100"/>
              </a:spcBef>
              <a:spcAft>
                <a:spcPts val="600"/>
              </a:spcAft>
              <a:buSzPct val="83333"/>
              <a:buFont typeface="Wingdings" panose="05000000000000000000" pitchFamily="2" charset="2"/>
              <a:buChar char="§"/>
              <a:tabLst>
                <a:tab pos="800100" algn="l"/>
                <a:tab pos="800735" algn="l"/>
              </a:tabLst>
            </a:pPr>
            <a:r>
              <a:rPr lang="en-US" sz="1100" spc="-5" dirty="0">
                <a:solidFill>
                  <a:srgbClr val="231F20"/>
                </a:solidFill>
                <a:latin typeface="Tahoma" panose="020B0604030504040204" pitchFamily="34" charset="0"/>
                <a:ea typeface="Tahoma" panose="020B0604030504040204" pitchFamily="34" charset="0"/>
                <a:cs typeface="Tahoma" panose="020B0604030504040204" pitchFamily="34" charset="0"/>
              </a:rPr>
              <a:t>Inspect materials delivered and report on quantity and technical  Compliance.</a:t>
            </a:r>
          </a:p>
          <a:p>
            <a:pPr marL="171450" marR="55244" indent="-171450">
              <a:lnSpc>
                <a:spcPts val="1330"/>
              </a:lnSpc>
              <a:spcBef>
                <a:spcPts val="100"/>
              </a:spcBef>
              <a:spcAft>
                <a:spcPts val="600"/>
              </a:spcAft>
              <a:buSzPct val="83333"/>
              <a:buFont typeface="Wingdings" panose="05000000000000000000" pitchFamily="2" charset="2"/>
              <a:buChar char="§"/>
              <a:tabLst>
                <a:tab pos="800100" algn="l"/>
                <a:tab pos="800735" algn="l"/>
              </a:tabLst>
            </a:pPr>
            <a:r>
              <a:rPr lang="en-US" sz="1100" spc="-5" dirty="0">
                <a:solidFill>
                  <a:srgbClr val="231F20"/>
                </a:solidFill>
                <a:latin typeface="Tahoma" panose="020B0604030504040204" pitchFamily="34" charset="0"/>
                <a:ea typeface="Tahoma" panose="020B0604030504040204" pitchFamily="34" charset="0"/>
                <a:cs typeface="Tahoma" panose="020B0604030504040204" pitchFamily="34" charset="0"/>
              </a:rPr>
              <a:t>Resolve any unexpected technical difficulties and other problems.</a:t>
            </a:r>
          </a:p>
          <a:p>
            <a:pPr marL="171450" marR="55244" indent="-171450">
              <a:lnSpc>
                <a:spcPts val="1330"/>
              </a:lnSpc>
              <a:spcBef>
                <a:spcPts val="100"/>
              </a:spcBef>
              <a:spcAft>
                <a:spcPts val="600"/>
              </a:spcAft>
              <a:buSzPct val="83333"/>
              <a:buFont typeface="Wingdings" panose="05000000000000000000" pitchFamily="2" charset="2"/>
              <a:buChar char="§"/>
              <a:tabLst>
                <a:tab pos="800100" algn="l"/>
                <a:tab pos="800735" algn="l"/>
              </a:tabLst>
            </a:pPr>
            <a:r>
              <a:rPr lang="en-US" sz="1100" spc="-5" dirty="0">
                <a:solidFill>
                  <a:srgbClr val="231F20"/>
                </a:solidFill>
                <a:latin typeface="Tahoma" panose="020B0604030504040204" pitchFamily="34" charset="0"/>
                <a:ea typeface="Tahoma" panose="020B0604030504040204" pitchFamily="34" charset="0"/>
                <a:cs typeface="Tahoma" panose="020B0604030504040204" pitchFamily="34" charset="0"/>
              </a:rPr>
              <a:t>Ensure that the job is completed within the budgeted time &amp; Cost.</a:t>
            </a:r>
          </a:p>
          <a:p>
            <a:pPr marL="171450" marR="55244" indent="-171450">
              <a:lnSpc>
                <a:spcPts val="1330"/>
              </a:lnSpc>
              <a:spcBef>
                <a:spcPts val="100"/>
              </a:spcBef>
              <a:spcAft>
                <a:spcPts val="600"/>
              </a:spcAft>
              <a:buSzPct val="83333"/>
              <a:buFont typeface="Wingdings" panose="05000000000000000000" pitchFamily="2" charset="2"/>
              <a:buChar char="§"/>
              <a:tabLst>
                <a:tab pos="800100" algn="l"/>
                <a:tab pos="800735" algn="l"/>
              </a:tabLst>
            </a:pPr>
            <a:r>
              <a:rPr lang="en-US" sz="1100" spc="-5" dirty="0">
                <a:solidFill>
                  <a:srgbClr val="231F20"/>
                </a:solidFill>
                <a:latin typeface="Tahoma" panose="020B0604030504040204" pitchFamily="34" charset="0"/>
                <a:ea typeface="Tahoma" panose="020B0604030504040204" pitchFamily="34" charset="0"/>
                <a:cs typeface="Tahoma" panose="020B0604030504040204" pitchFamily="34" charset="0"/>
              </a:rPr>
              <a:t>Ensuring the compliance to the company safety rules and regulations are  Strictly observed through proper supervision.</a:t>
            </a:r>
          </a:p>
          <a:p>
            <a:pPr marL="171450" marR="55244" indent="-171450">
              <a:lnSpc>
                <a:spcPts val="1330"/>
              </a:lnSpc>
              <a:spcBef>
                <a:spcPts val="100"/>
              </a:spcBef>
              <a:spcAft>
                <a:spcPts val="600"/>
              </a:spcAft>
              <a:buSzPct val="83333"/>
              <a:buFont typeface="Wingdings" panose="05000000000000000000" pitchFamily="2" charset="2"/>
              <a:buChar char="§"/>
              <a:tabLst>
                <a:tab pos="800100" algn="l"/>
                <a:tab pos="800735" algn="l"/>
              </a:tabLst>
            </a:pPr>
            <a:r>
              <a:rPr lang="en-US" sz="1100" spc="-5" dirty="0">
                <a:solidFill>
                  <a:srgbClr val="231F20"/>
                </a:solidFill>
                <a:latin typeface="Tahoma" panose="020B0604030504040204" pitchFamily="34" charset="0"/>
                <a:ea typeface="Tahoma" panose="020B0604030504040204" pitchFamily="34" charset="0"/>
                <a:cs typeface="Tahoma" panose="020B0604030504040204" pitchFamily="34" charset="0"/>
              </a:rPr>
              <a:t>Checking plans, drawings &amp; quantities for accuracy of calculations.</a:t>
            </a:r>
          </a:p>
          <a:p>
            <a:pPr marL="171450" marR="55244" indent="-171450">
              <a:lnSpc>
                <a:spcPts val="1330"/>
              </a:lnSpc>
              <a:spcBef>
                <a:spcPts val="100"/>
              </a:spcBef>
              <a:spcAft>
                <a:spcPts val="600"/>
              </a:spcAft>
              <a:buSzPct val="83333"/>
              <a:buFont typeface="Wingdings" panose="05000000000000000000" pitchFamily="2" charset="2"/>
              <a:buChar char="§"/>
              <a:tabLst>
                <a:tab pos="800100" algn="l"/>
                <a:tab pos="800735" algn="l"/>
              </a:tabLst>
            </a:pPr>
            <a:r>
              <a:rPr lang="en-US" sz="1100" spc="-5" dirty="0">
                <a:solidFill>
                  <a:srgbClr val="231F20"/>
                </a:solidFill>
                <a:latin typeface="Tahoma" panose="020B0604030504040204" pitchFamily="34" charset="0"/>
                <a:ea typeface="Tahoma" panose="020B0604030504040204" pitchFamily="34" charset="0"/>
                <a:cs typeface="Tahoma" panose="020B0604030504040204" pitchFamily="34" charset="0"/>
              </a:rPr>
              <a:t>Managed manpower, machinery, &amp; other required resources ensured  Quality control, Organizing materials and ensuring sites are safe &amp; clean.</a:t>
            </a:r>
          </a:p>
          <a:p>
            <a:pPr marL="171450" marR="55244" indent="-171450">
              <a:lnSpc>
                <a:spcPts val="1330"/>
              </a:lnSpc>
              <a:spcBef>
                <a:spcPts val="100"/>
              </a:spcBef>
              <a:spcAft>
                <a:spcPts val="600"/>
              </a:spcAft>
              <a:buSzPct val="83333"/>
              <a:buFont typeface="Wingdings" panose="05000000000000000000" pitchFamily="2" charset="2"/>
              <a:buChar char="§"/>
              <a:tabLst>
                <a:tab pos="800100" algn="l"/>
                <a:tab pos="800735" algn="l"/>
              </a:tabLst>
            </a:pPr>
            <a:r>
              <a:rPr lang="en-US" sz="1100" spc="-5" dirty="0">
                <a:solidFill>
                  <a:srgbClr val="231F20"/>
                </a:solidFill>
                <a:latin typeface="Tahoma" panose="020B0604030504040204" pitchFamily="34" charset="0"/>
                <a:ea typeface="Tahoma" panose="020B0604030504040204" pitchFamily="34" charset="0"/>
                <a:cs typeface="Tahoma" panose="020B0604030504040204" pitchFamily="34" charset="0"/>
              </a:rPr>
              <a:t>Supervisor, monitoring and coordination of subcontractors.</a:t>
            </a:r>
          </a:p>
          <a:p>
            <a:pPr marL="171450" marR="55244" indent="-171450">
              <a:lnSpc>
                <a:spcPts val="1330"/>
              </a:lnSpc>
              <a:spcBef>
                <a:spcPts val="100"/>
              </a:spcBef>
              <a:spcAft>
                <a:spcPts val="600"/>
              </a:spcAft>
              <a:buSzPct val="83333"/>
              <a:buFont typeface="Wingdings" panose="05000000000000000000" pitchFamily="2" charset="2"/>
              <a:buChar char="§"/>
              <a:tabLst>
                <a:tab pos="800100" algn="l"/>
                <a:tab pos="800735" algn="l"/>
              </a:tabLst>
            </a:pPr>
            <a:r>
              <a:rPr lang="en-US" sz="1100" spc="-5" dirty="0">
                <a:solidFill>
                  <a:srgbClr val="231F20"/>
                </a:solidFill>
                <a:latin typeface="Tahoma" panose="020B0604030504040204" pitchFamily="34" charset="0"/>
                <a:ea typeface="Tahoma" panose="020B0604030504040204" pitchFamily="34" charset="0"/>
                <a:cs typeface="Tahoma" panose="020B0604030504040204" pitchFamily="34" charset="0"/>
              </a:rPr>
              <a:t>Preparing cost estimates and ensuring appropriate materials and tools  Are available</a:t>
            </a:r>
          </a:p>
        </p:txBody>
      </p:sp>
      <p:sp>
        <p:nvSpPr>
          <p:cNvPr id="11" name="TextBox 10">
            <a:extLst>
              <a:ext uri="{FF2B5EF4-FFF2-40B4-BE49-F238E27FC236}">
                <a16:creationId xmlns:a16="http://schemas.microsoft.com/office/drawing/2014/main" id="{70EA4B3E-1B6D-4730-85BF-38AB528FE880}"/>
              </a:ext>
            </a:extLst>
          </p:cNvPr>
          <p:cNvSpPr txBox="1"/>
          <p:nvPr/>
        </p:nvSpPr>
        <p:spPr>
          <a:xfrm>
            <a:off x="44450" y="279348"/>
            <a:ext cx="2209800" cy="707886"/>
          </a:xfrm>
          <a:prstGeom prst="rect">
            <a:avLst/>
          </a:prstGeom>
          <a:noFill/>
        </p:spPr>
        <p:txBody>
          <a:bodyPr wrap="square">
            <a:spAutoFit/>
          </a:bodyPr>
          <a:lstStyle/>
          <a:p>
            <a:pPr algn="ctr"/>
            <a:r>
              <a:rPr lang="en-US" sz="2000" b="1" spc="-5" dirty="0">
                <a:solidFill>
                  <a:schemeClr val="bg1"/>
                </a:solidFill>
                <a:latin typeface="Tahoma" panose="020B0604030504040204" pitchFamily="34" charset="0"/>
                <a:ea typeface="Tahoma" panose="020B0604030504040204" pitchFamily="34" charset="0"/>
                <a:cs typeface="Tahoma" panose="020B0604030504040204" pitchFamily="34" charset="0"/>
              </a:rPr>
              <a:t>PROJECT</a:t>
            </a:r>
            <a:r>
              <a:rPr lang="en-US" sz="2000" b="1" spc="-45" dirty="0">
                <a:solidFill>
                  <a:schemeClr val="bg1"/>
                </a:solidFill>
                <a:latin typeface="Tahoma" panose="020B0604030504040204" pitchFamily="34" charset="0"/>
                <a:ea typeface="Tahoma" panose="020B0604030504040204" pitchFamily="34" charset="0"/>
                <a:cs typeface="Tahoma" panose="020B0604030504040204" pitchFamily="34" charset="0"/>
              </a:rPr>
              <a:t> </a:t>
            </a:r>
          </a:p>
          <a:p>
            <a:pPr algn="ctr"/>
            <a:r>
              <a:rPr lang="en-US" sz="2000" b="1" spc="-5" dirty="0">
                <a:solidFill>
                  <a:schemeClr val="bg1"/>
                </a:solidFill>
                <a:latin typeface="Tahoma" panose="020B0604030504040204" pitchFamily="34" charset="0"/>
                <a:ea typeface="Tahoma" panose="020B0604030504040204" pitchFamily="34" charset="0"/>
                <a:cs typeface="Tahoma" panose="020B0604030504040204" pitchFamily="34" charset="0"/>
              </a:rPr>
              <a:t>MANAGER</a:t>
            </a:r>
            <a:endParaRPr lang="en-US" sz="2000" b="1" dirty="0">
              <a:solidFill>
                <a:schemeClr val="bg1"/>
              </a:solidFill>
            </a:endParaRPr>
          </a:p>
        </p:txBody>
      </p:sp>
    </p:spTree>
    <p:extLst>
      <p:ext uri="{BB962C8B-B14F-4D97-AF65-F5344CB8AC3E}">
        <p14:creationId xmlns:p14="http://schemas.microsoft.com/office/powerpoint/2010/main" val="29486550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ED9A93-3716-4DB6-B408-8D042FDC37C8}"/>
              </a:ext>
            </a:extLst>
          </p:cNvPr>
          <p:cNvSpPr txBox="1"/>
          <p:nvPr/>
        </p:nvSpPr>
        <p:spPr>
          <a:xfrm>
            <a:off x="-260350" y="3517900"/>
            <a:ext cx="6324600" cy="2462213"/>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
                <a:srgbClr val="B52722"/>
              </a:buClr>
              <a:buSzPts val="2800"/>
              <a:buFont typeface="Londrina Solid"/>
              <a:buNone/>
              <a:tabLst/>
              <a:defRPr/>
            </a:pPr>
            <a:r>
              <a:rPr kumimoji="0" lang="en-US" sz="44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Londrina Solid"/>
              </a:rPr>
              <a:t>OUR</a:t>
            </a:r>
            <a:endParaRPr kumimoji="0" lang="en-US" sz="66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Londrina Solid"/>
            </a:endParaRPr>
          </a:p>
          <a:p>
            <a:pPr marL="0" marR="0" lvl="0" indent="0" algn="ctr" defTabSz="914400" rtl="0" eaLnBrk="1" fontAlgn="auto" latinLnBrk="0" hangingPunct="1">
              <a:spcBef>
                <a:spcPts val="0"/>
              </a:spcBef>
              <a:spcAft>
                <a:spcPts val="0"/>
              </a:spcAft>
              <a:buClr>
                <a:srgbClr val="B52722"/>
              </a:buClr>
              <a:buSzPts val="2800"/>
              <a:buFont typeface="Londrina Solid"/>
              <a:buNone/>
              <a:tabLst/>
              <a:defRPr/>
            </a:pPr>
            <a:r>
              <a:rPr kumimoji="0" lang="en-US" sz="66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Londrina Solid"/>
              </a:rPr>
              <a:t>BUSINESS </a:t>
            </a:r>
            <a:r>
              <a:rPr kumimoji="0" lang="en-US" sz="44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Londrina Solid"/>
              </a:rPr>
              <a:t>HISTORY</a:t>
            </a:r>
            <a:endParaRPr kumimoji="0" lang="en-US" sz="66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Londrina Solid"/>
            </a:endParaRPr>
          </a:p>
        </p:txBody>
      </p:sp>
      <p:grpSp>
        <p:nvGrpSpPr>
          <p:cNvPr id="3" name="Group 2">
            <a:extLst>
              <a:ext uri="{FF2B5EF4-FFF2-40B4-BE49-F238E27FC236}">
                <a16:creationId xmlns:a16="http://schemas.microsoft.com/office/drawing/2014/main" id="{4D130894-4126-4518-A611-2173A80BEC9A}"/>
              </a:ext>
            </a:extLst>
          </p:cNvPr>
          <p:cNvGrpSpPr/>
          <p:nvPr/>
        </p:nvGrpSpPr>
        <p:grpSpPr>
          <a:xfrm>
            <a:off x="5669165" y="9156700"/>
            <a:ext cx="1887336" cy="1271549"/>
            <a:chOff x="5669165" y="9156700"/>
            <a:chExt cx="1887336" cy="1271549"/>
          </a:xfrm>
        </p:grpSpPr>
        <p:grpSp>
          <p:nvGrpSpPr>
            <p:cNvPr id="4" name="object 70">
              <a:extLst>
                <a:ext uri="{FF2B5EF4-FFF2-40B4-BE49-F238E27FC236}">
                  <a16:creationId xmlns:a16="http://schemas.microsoft.com/office/drawing/2014/main" id="{27C11182-008A-4397-8BFA-B4618366F75B}"/>
                </a:ext>
              </a:extLst>
            </p:cNvPr>
            <p:cNvGrpSpPr/>
            <p:nvPr/>
          </p:nvGrpSpPr>
          <p:grpSpPr>
            <a:xfrm flipH="1">
              <a:off x="5669165" y="9156700"/>
              <a:ext cx="1887335" cy="1271549"/>
              <a:chOff x="0" y="352013"/>
              <a:chExt cx="3298190" cy="2222080"/>
            </a:xfrm>
          </p:grpSpPr>
          <p:sp>
            <p:nvSpPr>
              <p:cNvPr id="6" name="object 75">
                <a:extLst>
                  <a:ext uri="{FF2B5EF4-FFF2-40B4-BE49-F238E27FC236}">
                    <a16:creationId xmlns:a16="http://schemas.microsoft.com/office/drawing/2014/main" id="{D900795E-960C-48D8-9E48-AF110269C879}"/>
                  </a:ext>
                </a:extLst>
              </p:cNvPr>
              <p:cNvSpPr/>
              <p:nvPr/>
            </p:nvSpPr>
            <p:spPr>
              <a:xfrm>
                <a:off x="0" y="1634293"/>
                <a:ext cx="2299335" cy="939800"/>
              </a:xfrm>
              <a:custGeom>
                <a:avLst/>
                <a:gdLst/>
                <a:ahLst/>
                <a:cxnLst/>
                <a:rect l="l" t="t" r="r" b="b"/>
                <a:pathLst>
                  <a:path w="2299335" h="939800">
                    <a:moveTo>
                      <a:pt x="793508" y="0"/>
                    </a:moveTo>
                    <a:lnTo>
                      <a:pt x="0" y="378688"/>
                    </a:lnTo>
                    <a:lnTo>
                      <a:pt x="0" y="380212"/>
                    </a:lnTo>
                    <a:lnTo>
                      <a:pt x="1530819" y="939520"/>
                    </a:lnTo>
                    <a:lnTo>
                      <a:pt x="2299042" y="150507"/>
                    </a:lnTo>
                    <a:lnTo>
                      <a:pt x="793508" y="0"/>
                    </a:lnTo>
                    <a:close/>
                  </a:path>
                </a:pathLst>
              </a:custGeom>
              <a:solidFill>
                <a:srgbClr val="0092D0"/>
              </a:solidFill>
              <a:ln>
                <a:solidFill>
                  <a:srgbClr val="0092D0"/>
                </a:solidFill>
              </a:ln>
            </p:spPr>
            <p:txBody>
              <a:bodyPr wrap="square" lIns="0" tIns="0" rIns="0" bIns="0" rtlCol="0"/>
              <a:lstStyle/>
              <a:p>
                <a:endParaRPr dirty="0"/>
              </a:p>
            </p:txBody>
          </p:sp>
          <p:sp>
            <p:nvSpPr>
              <p:cNvPr id="7" name="object 77">
                <a:extLst>
                  <a:ext uri="{FF2B5EF4-FFF2-40B4-BE49-F238E27FC236}">
                    <a16:creationId xmlns:a16="http://schemas.microsoft.com/office/drawing/2014/main" id="{65293784-3BAB-4F52-905A-FF8FBBB85691}"/>
                  </a:ext>
                </a:extLst>
              </p:cNvPr>
              <p:cNvSpPr/>
              <p:nvPr/>
            </p:nvSpPr>
            <p:spPr>
              <a:xfrm>
                <a:off x="0" y="352013"/>
                <a:ext cx="3298190" cy="1662430"/>
              </a:xfrm>
              <a:custGeom>
                <a:avLst/>
                <a:gdLst/>
                <a:ahLst/>
                <a:cxnLst/>
                <a:rect l="l" t="t" r="r" b="b"/>
                <a:pathLst>
                  <a:path w="3298190" h="1662430">
                    <a:moveTo>
                      <a:pt x="2789707" y="0"/>
                    </a:moveTo>
                    <a:lnTo>
                      <a:pt x="0" y="0"/>
                    </a:lnTo>
                    <a:lnTo>
                      <a:pt x="0" y="1661833"/>
                    </a:lnTo>
                    <a:lnTo>
                      <a:pt x="2789707" y="1661833"/>
                    </a:lnTo>
                    <a:lnTo>
                      <a:pt x="3297707" y="788060"/>
                    </a:lnTo>
                    <a:lnTo>
                      <a:pt x="2789707" y="0"/>
                    </a:lnTo>
                    <a:close/>
                  </a:path>
                </a:pathLst>
              </a:custGeom>
              <a:solidFill>
                <a:srgbClr val="36A9E1"/>
              </a:solidFill>
            </p:spPr>
            <p:txBody>
              <a:bodyPr wrap="square" lIns="0" tIns="0" rIns="0" bIns="0" rtlCol="0"/>
              <a:lstStyle/>
              <a:p>
                <a:endParaRPr/>
              </a:p>
            </p:txBody>
          </p:sp>
        </p:grpSp>
        <p:sp>
          <p:nvSpPr>
            <p:cNvPr id="5" name="TextBox 4">
              <a:hlinkClick r:id="rId2" action="ppaction://hlinksldjump"/>
              <a:extLst>
                <a:ext uri="{FF2B5EF4-FFF2-40B4-BE49-F238E27FC236}">
                  <a16:creationId xmlns:a16="http://schemas.microsoft.com/office/drawing/2014/main" id="{F906352C-9B2D-4F1E-875F-2E9703617995}"/>
                </a:ext>
              </a:extLst>
            </p:cNvPr>
            <p:cNvSpPr txBox="1"/>
            <p:nvPr/>
          </p:nvSpPr>
          <p:spPr>
            <a:xfrm>
              <a:off x="5835651" y="9271994"/>
              <a:ext cx="1720850" cy="720710"/>
            </a:xfrm>
            <a:prstGeom prst="rect">
              <a:avLst/>
            </a:prstGeom>
            <a:noFill/>
          </p:spPr>
          <p:txBody>
            <a:bodyPr wrap="square">
              <a:spAutoFit/>
            </a:bodyPr>
            <a:lstStyle/>
            <a:p>
              <a:pPr marL="12700" algn="ctr">
                <a:lnSpc>
                  <a:spcPct val="100000"/>
                </a:lnSpc>
                <a:spcBef>
                  <a:spcPts val="100"/>
                </a:spcBef>
              </a:pPr>
              <a:r>
                <a:rPr lang="en-US" sz="2000" b="1" spc="-114" dirty="0">
                  <a:solidFill>
                    <a:srgbClr val="FFFFFF"/>
                  </a:solidFill>
                  <a:latin typeface="Tahoma"/>
                  <a:cs typeface="Tahoma"/>
                </a:rPr>
                <a:t>BACK TO</a:t>
              </a:r>
            </a:p>
            <a:p>
              <a:pPr marL="12700" algn="ctr">
                <a:lnSpc>
                  <a:spcPct val="100000"/>
                </a:lnSpc>
                <a:spcBef>
                  <a:spcPts val="100"/>
                </a:spcBef>
              </a:pPr>
              <a:r>
                <a:rPr lang="en-US" sz="2000" b="1" spc="-114" dirty="0">
                  <a:solidFill>
                    <a:srgbClr val="FFFFFF"/>
                  </a:solidFill>
                  <a:latin typeface="Tahoma"/>
                  <a:cs typeface="Tahoma"/>
                </a:rPr>
                <a:t>MAIN</a:t>
              </a:r>
            </a:p>
          </p:txBody>
        </p:sp>
      </p:grpSp>
    </p:spTree>
    <p:extLst>
      <p:ext uri="{BB962C8B-B14F-4D97-AF65-F5344CB8AC3E}">
        <p14:creationId xmlns:p14="http://schemas.microsoft.com/office/powerpoint/2010/main" val="20973308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6A281-1CBB-9E6D-DDDE-FCDD3C1A3D60}"/>
            </a:ext>
          </a:extLst>
        </p:cNvPr>
        <p:cNvGrpSpPr/>
        <p:nvPr/>
      </p:nvGrpSpPr>
      <p:grpSpPr>
        <a:xfrm>
          <a:off x="0" y="0"/>
          <a:ext cx="0" cy="0"/>
          <a:chOff x="0" y="0"/>
          <a:chExt cx="0" cy="0"/>
        </a:xfrm>
      </p:grpSpPr>
      <p:sp>
        <p:nvSpPr>
          <p:cNvPr id="253" name="Google Shape;809;p29">
            <a:extLst>
              <a:ext uri="{FF2B5EF4-FFF2-40B4-BE49-F238E27FC236}">
                <a16:creationId xmlns:a16="http://schemas.microsoft.com/office/drawing/2014/main" id="{EA8CFA76-9AA1-08FF-C5CA-DE58F7F352E7}"/>
              </a:ext>
            </a:extLst>
          </p:cNvPr>
          <p:cNvSpPr>
            <a:spLocks noChangeAspect="1"/>
          </p:cNvSpPr>
          <p:nvPr/>
        </p:nvSpPr>
        <p:spPr>
          <a:xfrm>
            <a:off x="4072166" y="4681555"/>
            <a:ext cx="731520" cy="731520"/>
          </a:xfrm>
          <a:custGeom>
            <a:avLst/>
            <a:gdLst/>
            <a:ahLst/>
            <a:cxnLst/>
            <a:rect l="l" t="t" r="r" b="b"/>
            <a:pathLst>
              <a:path w="22408" h="21551" extrusionOk="0">
                <a:moveTo>
                  <a:pt x="0" y="0"/>
                </a:moveTo>
                <a:lnTo>
                  <a:pt x="0" y="21550"/>
                </a:lnTo>
                <a:lnTo>
                  <a:pt x="22408" y="21550"/>
                </a:lnTo>
                <a:lnTo>
                  <a:pt x="22408" y="0"/>
                </a:lnTo>
                <a:close/>
              </a:path>
            </a:pathLst>
          </a:custGeom>
          <a:solidFill>
            <a:srgbClr val="5BCFC5"/>
          </a:solidFill>
          <a:ln>
            <a:noFill/>
          </a:ln>
        </p:spPr>
        <p:txBody>
          <a:bodyPr spcFirstLastPara="1" wrap="square" lIns="75553" tIns="75553" rIns="75553" bIns="75553" anchor="ctr" anchorCtr="0">
            <a:noAutofit/>
          </a:bodyPr>
          <a:lstStyle/>
          <a:p>
            <a:pPr algn="ctr" defTabSz="755660">
              <a:buClr>
                <a:srgbClr val="000000"/>
              </a:buClr>
              <a:buSzPts val="1100"/>
            </a:pPr>
            <a:endParaRPr sz="1074" kern="0">
              <a:solidFill>
                <a:srgbClr val="FFFFFF"/>
              </a:solidFill>
              <a:latin typeface="Roboto"/>
              <a:ea typeface="Roboto"/>
              <a:cs typeface="Roboto"/>
              <a:sym typeface="Roboto"/>
            </a:endParaRPr>
          </a:p>
        </p:txBody>
      </p:sp>
      <p:grpSp>
        <p:nvGrpSpPr>
          <p:cNvPr id="7" name="Group 6">
            <a:extLst>
              <a:ext uri="{FF2B5EF4-FFF2-40B4-BE49-F238E27FC236}">
                <a16:creationId xmlns:a16="http://schemas.microsoft.com/office/drawing/2014/main" id="{5B4F7A1F-2792-5C35-BE23-3A1969E83A54}"/>
              </a:ext>
            </a:extLst>
          </p:cNvPr>
          <p:cNvGrpSpPr/>
          <p:nvPr/>
        </p:nvGrpSpPr>
        <p:grpSpPr>
          <a:xfrm>
            <a:off x="2906306" y="5557445"/>
            <a:ext cx="2291265" cy="819960"/>
            <a:chOff x="2906306" y="5311822"/>
            <a:chExt cx="2291265" cy="819960"/>
          </a:xfrm>
        </p:grpSpPr>
        <p:sp>
          <p:nvSpPr>
            <p:cNvPr id="119" name="Google Shape;1561;p45">
              <a:extLst>
                <a:ext uri="{FF2B5EF4-FFF2-40B4-BE49-F238E27FC236}">
                  <a16:creationId xmlns:a16="http://schemas.microsoft.com/office/drawing/2014/main" id="{CC2057DA-F5C6-CAF7-AAB7-0E0CB66B37B2}"/>
                </a:ext>
              </a:extLst>
            </p:cNvPr>
            <p:cNvSpPr/>
            <p:nvPr/>
          </p:nvSpPr>
          <p:spPr>
            <a:xfrm rot="10800000">
              <a:off x="3766232" y="5311822"/>
              <a:ext cx="189855" cy="819960"/>
            </a:xfrm>
            <a:custGeom>
              <a:avLst/>
              <a:gdLst/>
              <a:ahLst/>
              <a:cxnLst/>
              <a:rect l="l" t="t" r="r" b="b"/>
              <a:pathLst>
                <a:path w="7106" h="30690" extrusionOk="0">
                  <a:moveTo>
                    <a:pt x="1" y="1"/>
                  </a:moveTo>
                  <a:lnTo>
                    <a:pt x="1" y="25719"/>
                  </a:lnTo>
                  <a:lnTo>
                    <a:pt x="3570" y="30689"/>
                  </a:lnTo>
                  <a:lnTo>
                    <a:pt x="7106" y="25719"/>
                  </a:lnTo>
                  <a:lnTo>
                    <a:pt x="7106" y="1"/>
                  </a:lnTo>
                  <a:lnTo>
                    <a:pt x="3570" y="4971"/>
                  </a:lnTo>
                  <a:lnTo>
                    <a:pt x="1" y="1"/>
                  </a:lnTo>
                  <a:close/>
                </a:path>
              </a:pathLst>
            </a:custGeom>
            <a:solidFill>
              <a:schemeClr val="bg2">
                <a:lumMod val="5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563;p45">
              <a:extLst>
                <a:ext uri="{FF2B5EF4-FFF2-40B4-BE49-F238E27FC236}">
                  <a16:creationId xmlns:a16="http://schemas.microsoft.com/office/drawing/2014/main" id="{CFE4AD4E-7DF4-0E8F-DB02-0A17B399FF10}"/>
                </a:ext>
              </a:extLst>
            </p:cNvPr>
            <p:cNvSpPr/>
            <p:nvPr/>
          </p:nvSpPr>
          <p:spPr>
            <a:xfrm>
              <a:off x="4074608" y="5418772"/>
              <a:ext cx="1122963" cy="450083"/>
            </a:xfrm>
            <a:custGeom>
              <a:avLst/>
              <a:gdLst/>
              <a:ahLst/>
              <a:cxnLst/>
              <a:rect l="l" t="t" r="r" b="b"/>
              <a:pathLst>
                <a:path w="42031" h="16846" extrusionOk="0">
                  <a:moveTo>
                    <a:pt x="0" y="16846"/>
                  </a:moveTo>
                  <a:lnTo>
                    <a:pt x="33591" y="16846"/>
                  </a:lnTo>
                  <a:cubicBezTo>
                    <a:pt x="38261" y="16846"/>
                    <a:pt x="42030" y="13043"/>
                    <a:pt x="42030" y="8440"/>
                  </a:cubicBezTo>
                  <a:lnTo>
                    <a:pt x="42030" y="8440"/>
                  </a:lnTo>
                  <a:cubicBezTo>
                    <a:pt x="42030" y="3770"/>
                    <a:pt x="38228" y="1"/>
                    <a:pt x="33591" y="1"/>
                  </a:cubicBezTo>
                  <a:lnTo>
                    <a:pt x="0" y="1"/>
                  </a:lnTo>
                  <a:close/>
                </a:path>
              </a:pathLst>
            </a:custGeom>
            <a:solidFill>
              <a:schemeClr val="bg2">
                <a:lumMod val="50000"/>
              </a:schemeClr>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 sz="2000" b="1"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Fira Sans Extra Condensed Medium"/>
                </a:rPr>
                <a:t>2018</a:t>
              </a:r>
              <a:endParaRPr kumimoji="0" sz="2000" b="1"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Fira Sans Extra Condensed Medium"/>
              </a:endParaRPr>
            </a:p>
          </p:txBody>
        </p:sp>
        <p:sp>
          <p:nvSpPr>
            <p:cNvPr id="266" name="Google Shape;809;p29">
              <a:extLst>
                <a:ext uri="{FF2B5EF4-FFF2-40B4-BE49-F238E27FC236}">
                  <a16:creationId xmlns:a16="http://schemas.microsoft.com/office/drawing/2014/main" id="{0FDB433A-E2B0-7976-44FF-C6EEA667ACD1}"/>
                </a:ext>
              </a:extLst>
            </p:cNvPr>
            <p:cNvSpPr>
              <a:spLocks noChangeAspect="1"/>
            </p:cNvSpPr>
            <p:nvPr/>
          </p:nvSpPr>
          <p:spPr>
            <a:xfrm>
              <a:off x="2906306" y="5335448"/>
              <a:ext cx="731520" cy="731520"/>
            </a:xfrm>
            <a:custGeom>
              <a:avLst/>
              <a:gdLst/>
              <a:ahLst/>
              <a:cxnLst/>
              <a:rect l="l" t="t" r="r" b="b"/>
              <a:pathLst>
                <a:path w="22408" h="21551" extrusionOk="0">
                  <a:moveTo>
                    <a:pt x="0" y="0"/>
                  </a:moveTo>
                  <a:lnTo>
                    <a:pt x="0" y="21550"/>
                  </a:lnTo>
                  <a:lnTo>
                    <a:pt x="22408" y="21550"/>
                  </a:lnTo>
                  <a:lnTo>
                    <a:pt x="22408" y="0"/>
                  </a:lnTo>
                  <a:close/>
                </a:path>
              </a:pathLst>
            </a:custGeom>
            <a:solidFill>
              <a:srgbClr val="948A54"/>
            </a:solidFill>
            <a:ln>
              <a:noFill/>
            </a:ln>
          </p:spPr>
          <p:txBody>
            <a:bodyPr spcFirstLastPara="1" wrap="square" lIns="75553" tIns="75553" rIns="75553" bIns="75553" anchor="ctr" anchorCtr="0">
              <a:noAutofit/>
            </a:bodyPr>
            <a:lstStyle/>
            <a:p>
              <a:pPr algn="ctr" defTabSz="755660">
                <a:buClr>
                  <a:srgbClr val="000000"/>
                </a:buClr>
                <a:buSzPts val="1100"/>
              </a:pPr>
              <a:endParaRPr sz="1074" kern="0">
                <a:solidFill>
                  <a:srgbClr val="FFFFFF"/>
                </a:solidFill>
                <a:latin typeface="Roboto"/>
                <a:ea typeface="Roboto"/>
                <a:cs typeface="Roboto"/>
                <a:sym typeface="Roboto"/>
              </a:endParaRPr>
            </a:p>
          </p:txBody>
        </p:sp>
        <p:grpSp>
          <p:nvGrpSpPr>
            <p:cNvPr id="303" name="Google Shape;24616;p114">
              <a:extLst>
                <a:ext uri="{FF2B5EF4-FFF2-40B4-BE49-F238E27FC236}">
                  <a16:creationId xmlns:a16="http://schemas.microsoft.com/office/drawing/2014/main" id="{92A91756-2CA7-50E8-2AE9-949115D24E4B}"/>
                </a:ext>
              </a:extLst>
            </p:cNvPr>
            <p:cNvGrpSpPr/>
            <p:nvPr/>
          </p:nvGrpSpPr>
          <p:grpSpPr>
            <a:xfrm>
              <a:off x="2934073" y="5514033"/>
              <a:ext cx="640080" cy="457200"/>
              <a:chOff x="238125" y="4254050"/>
              <a:chExt cx="538500" cy="321925"/>
            </a:xfrm>
            <a:solidFill>
              <a:schemeClr val="bg1"/>
            </a:solidFill>
          </p:grpSpPr>
          <p:sp>
            <p:nvSpPr>
              <p:cNvPr id="304" name="Google Shape;24617;p114">
                <a:extLst>
                  <a:ext uri="{FF2B5EF4-FFF2-40B4-BE49-F238E27FC236}">
                    <a16:creationId xmlns:a16="http://schemas.microsoft.com/office/drawing/2014/main" id="{846D5EBC-223D-71E6-FC62-6384B266D9C6}"/>
                  </a:ext>
                </a:extLst>
              </p:cNvPr>
              <p:cNvSpPr/>
              <p:nvPr/>
            </p:nvSpPr>
            <p:spPr>
              <a:xfrm>
                <a:off x="610125" y="4403800"/>
                <a:ext cx="15800" cy="27000"/>
              </a:xfrm>
              <a:custGeom>
                <a:avLst/>
                <a:gdLst/>
                <a:ahLst/>
                <a:cxnLst/>
                <a:rect l="l" t="t" r="r" b="b"/>
                <a:pathLst>
                  <a:path w="632" h="1080" extrusionOk="0">
                    <a:moveTo>
                      <a:pt x="317" y="0"/>
                    </a:moveTo>
                    <a:cubicBezTo>
                      <a:pt x="142" y="0"/>
                      <a:pt x="1" y="141"/>
                      <a:pt x="1" y="317"/>
                    </a:cubicBezTo>
                    <a:lnTo>
                      <a:pt x="1" y="765"/>
                    </a:lnTo>
                    <a:cubicBezTo>
                      <a:pt x="1" y="938"/>
                      <a:pt x="142" y="1079"/>
                      <a:pt x="317" y="1079"/>
                    </a:cubicBezTo>
                    <a:cubicBezTo>
                      <a:pt x="491" y="1079"/>
                      <a:pt x="632" y="938"/>
                      <a:pt x="632" y="765"/>
                    </a:cubicBezTo>
                    <a:lnTo>
                      <a:pt x="632" y="317"/>
                    </a:lnTo>
                    <a:cubicBezTo>
                      <a:pt x="632" y="141"/>
                      <a:pt x="491" y="0"/>
                      <a:pt x="3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24618;p114">
                <a:extLst>
                  <a:ext uri="{FF2B5EF4-FFF2-40B4-BE49-F238E27FC236}">
                    <a16:creationId xmlns:a16="http://schemas.microsoft.com/office/drawing/2014/main" id="{3BB1759D-32B2-784A-32A7-F26C101D2D58}"/>
                  </a:ext>
                </a:extLst>
              </p:cNvPr>
              <p:cNvSpPr/>
              <p:nvPr/>
            </p:nvSpPr>
            <p:spPr>
              <a:xfrm>
                <a:off x="611375" y="4313500"/>
                <a:ext cx="121325" cy="83500"/>
              </a:xfrm>
              <a:custGeom>
                <a:avLst/>
                <a:gdLst/>
                <a:ahLst/>
                <a:cxnLst/>
                <a:rect l="l" t="t" r="r" b="b"/>
                <a:pathLst>
                  <a:path w="4853" h="3340" extrusionOk="0">
                    <a:moveTo>
                      <a:pt x="2698" y="633"/>
                    </a:moveTo>
                    <a:lnTo>
                      <a:pt x="4036" y="2710"/>
                    </a:lnTo>
                    <a:lnTo>
                      <a:pt x="631" y="2709"/>
                    </a:lnTo>
                    <a:lnTo>
                      <a:pt x="631" y="633"/>
                    </a:lnTo>
                    <a:close/>
                    <a:moveTo>
                      <a:pt x="409" y="1"/>
                    </a:moveTo>
                    <a:cubicBezTo>
                      <a:pt x="185" y="2"/>
                      <a:pt x="0" y="185"/>
                      <a:pt x="0" y="410"/>
                    </a:cubicBezTo>
                    <a:lnTo>
                      <a:pt x="0" y="2931"/>
                    </a:lnTo>
                    <a:cubicBezTo>
                      <a:pt x="0" y="3157"/>
                      <a:pt x="185" y="3340"/>
                      <a:pt x="409" y="3340"/>
                    </a:cubicBezTo>
                    <a:lnTo>
                      <a:pt x="4444" y="3340"/>
                    </a:lnTo>
                    <a:cubicBezTo>
                      <a:pt x="4670" y="3340"/>
                      <a:pt x="4853" y="3157"/>
                      <a:pt x="4853" y="2931"/>
                    </a:cubicBezTo>
                    <a:cubicBezTo>
                      <a:pt x="4853" y="2853"/>
                      <a:pt x="4830" y="2776"/>
                      <a:pt x="4788" y="2712"/>
                    </a:cubicBezTo>
                    <a:lnTo>
                      <a:pt x="3162" y="188"/>
                    </a:lnTo>
                    <a:cubicBezTo>
                      <a:pt x="3087" y="71"/>
                      <a:pt x="2957" y="1"/>
                      <a:pt x="281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24619;p114">
                <a:extLst>
                  <a:ext uri="{FF2B5EF4-FFF2-40B4-BE49-F238E27FC236}">
                    <a16:creationId xmlns:a16="http://schemas.microsoft.com/office/drawing/2014/main" id="{8948036F-040E-2CC1-AF9C-C7571E3E4A6F}"/>
                  </a:ext>
                </a:extLst>
              </p:cNvPr>
              <p:cNvSpPr/>
              <p:nvPr/>
            </p:nvSpPr>
            <p:spPr>
              <a:xfrm>
                <a:off x="640675" y="4489550"/>
                <a:ext cx="59625" cy="57375"/>
              </a:xfrm>
              <a:custGeom>
                <a:avLst/>
                <a:gdLst/>
                <a:ahLst/>
                <a:cxnLst/>
                <a:rect l="l" t="t" r="r" b="b"/>
                <a:pathLst>
                  <a:path w="2385" h="2295" extrusionOk="0">
                    <a:moveTo>
                      <a:pt x="1233" y="630"/>
                    </a:moveTo>
                    <a:cubicBezTo>
                      <a:pt x="1499" y="630"/>
                      <a:pt x="1754" y="836"/>
                      <a:pt x="1754" y="1147"/>
                    </a:cubicBezTo>
                    <a:cubicBezTo>
                      <a:pt x="1754" y="1432"/>
                      <a:pt x="1523" y="1663"/>
                      <a:pt x="1238" y="1663"/>
                    </a:cubicBezTo>
                    <a:cubicBezTo>
                      <a:pt x="778" y="1663"/>
                      <a:pt x="547" y="1107"/>
                      <a:pt x="872" y="781"/>
                    </a:cubicBezTo>
                    <a:cubicBezTo>
                      <a:pt x="977" y="677"/>
                      <a:pt x="1107" y="630"/>
                      <a:pt x="1233" y="630"/>
                    </a:cubicBezTo>
                    <a:close/>
                    <a:moveTo>
                      <a:pt x="1238" y="1"/>
                    </a:moveTo>
                    <a:cubicBezTo>
                      <a:pt x="773" y="1"/>
                      <a:pt x="355" y="279"/>
                      <a:pt x="177" y="708"/>
                    </a:cubicBezTo>
                    <a:cubicBezTo>
                      <a:pt x="0" y="1137"/>
                      <a:pt x="98" y="1630"/>
                      <a:pt x="426" y="1958"/>
                    </a:cubicBezTo>
                    <a:cubicBezTo>
                      <a:pt x="645" y="2177"/>
                      <a:pt x="939" y="2294"/>
                      <a:pt x="1237" y="2294"/>
                    </a:cubicBezTo>
                    <a:cubicBezTo>
                      <a:pt x="1385" y="2294"/>
                      <a:pt x="1534" y="2266"/>
                      <a:pt x="1676" y="2207"/>
                    </a:cubicBezTo>
                    <a:cubicBezTo>
                      <a:pt x="2104" y="2030"/>
                      <a:pt x="2384" y="1610"/>
                      <a:pt x="2384" y="1147"/>
                    </a:cubicBezTo>
                    <a:cubicBezTo>
                      <a:pt x="2383" y="513"/>
                      <a:pt x="1870" y="1"/>
                      <a:pt x="123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24620;p114">
                <a:extLst>
                  <a:ext uri="{FF2B5EF4-FFF2-40B4-BE49-F238E27FC236}">
                    <a16:creationId xmlns:a16="http://schemas.microsoft.com/office/drawing/2014/main" id="{06C00B2D-C425-CC9B-D6BD-A6924BFF9258}"/>
                  </a:ext>
                </a:extLst>
              </p:cNvPr>
              <p:cNvSpPr/>
              <p:nvPr/>
            </p:nvSpPr>
            <p:spPr>
              <a:xfrm>
                <a:off x="317050" y="4489550"/>
                <a:ext cx="59625" cy="57375"/>
              </a:xfrm>
              <a:custGeom>
                <a:avLst/>
                <a:gdLst/>
                <a:ahLst/>
                <a:cxnLst/>
                <a:rect l="l" t="t" r="r" b="b"/>
                <a:pathLst>
                  <a:path w="2385" h="2295" extrusionOk="0">
                    <a:moveTo>
                      <a:pt x="1234" y="630"/>
                    </a:moveTo>
                    <a:cubicBezTo>
                      <a:pt x="1499" y="630"/>
                      <a:pt x="1754" y="836"/>
                      <a:pt x="1754" y="1147"/>
                    </a:cubicBezTo>
                    <a:cubicBezTo>
                      <a:pt x="1754" y="1432"/>
                      <a:pt x="1523" y="1663"/>
                      <a:pt x="1238" y="1663"/>
                    </a:cubicBezTo>
                    <a:cubicBezTo>
                      <a:pt x="778" y="1663"/>
                      <a:pt x="549" y="1107"/>
                      <a:pt x="874" y="781"/>
                    </a:cubicBezTo>
                    <a:cubicBezTo>
                      <a:pt x="979" y="677"/>
                      <a:pt x="1108" y="630"/>
                      <a:pt x="1234" y="630"/>
                    </a:cubicBezTo>
                    <a:close/>
                    <a:moveTo>
                      <a:pt x="1238" y="1"/>
                    </a:moveTo>
                    <a:cubicBezTo>
                      <a:pt x="774" y="1"/>
                      <a:pt x="356" y="279"/>
                      <a:pt x="179" y="708"/>
                    </a:cubicBezTo>
                    <a:cubicBezTo>
                      <a:pt x="1" y="1137"/>
                      <a:pt x="99" y="1630"/>
                      <a:pt x="428" y="1958"/>
                    </a:cubicBezTo>
                    <a:cubicBezTo>
                      <a:pt x="647" y="2177"/>
                      <a:pt x="940" y="2294"/>
                      <a:pt x="1239" y="2294"/>
                    </a:cubicBezTo>
                    <a:cubicBezTo>
                      <a:pt x="1387" y="2294"/>
                      <a:pt x="1535" y="2266"/>
                      <a:pt x="1677" y="2207"/>
                    </a:cubicBezTo>
                    <a:cubicBezTo>
                      <a:pt x="2106" y="2030"/>
                      <a:pt x="2385" y="1610"/>
                      <a:pt x="2385" y="1147"/>
                    </a:cubicBezTo>
                    <a:cubicBezTo>
                      <a:pt x="2385" y="513"/>
                      <a:pt x="1871" y="1"/>
                      <a:pt x="123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24621;p114">
                <a:extLst>
                  <a:ext uri="{FF2B5EF4-FFF2-40B4-BE49-F238E27FC236}">
                    <a16:creationId xmlns:a16="http://schemas.microsoft.com/office/drawing/2014/main" id="{DBF9E249-B6A9-AE7B-E414-226D70401A82}"/>
                  </a:ext>
                </a:extLst>
              </p:cNvPr>
              <p:cNvSpPr/>
              <p:nvPr/>
            </p:nvSpPr>
            <p:spPr>
              <a:xfrm>
                <a:off x="238125" y="4254050"/>
                <a:ext cx="538500" cy="321925"/>
              </a:xfrm>
              <a:custGeom>
                <a:avLst/>
                <a:gdLst/>
                <a:ahLst/>
                <a:cxnLst/>
                <a:rect l="l" t="t" r="r" b="b"/>
                <a:pathLst>
                  <a:path w="21540" h="12877" extrusionOk="0">
                    <a:moveTo>
                      <a:pt x="6511" y="660"/>
                    </a:moveTo>
                    <a:cubicBezTo>
                      <a:pt x="7383" y="736"/>
                      <a:pt x="8235" y="973"/>
                      <a:pt x="9021" y="1360"/>
                    </a:cubicBezTo>
                    <a:lnTo>
                      <a:pt x="6865" y="8805"/>
                    </a:lnTo>
                    <a:cubicBezTo>
                      <a:pt x="5997" y="8673"/>
                      <a:pt x="5163" y="8379"/>
                      <a:pt x="4403" y="7942"/>
                    </a:cubicBezTo>
                    <a:lnTo>
                      <a:pt x="6511" y="660"/>
                    </a:lnTo>
                    <a:close/>
                    <a:moveTo>
                      <a:pt x="2891" y="7643"/>
                    </a:moveTo>
                    <a:cubicBezTo>
                      <a:pt x="3183" y="7894"/>
                      <a:pt x="3493" y="8123"/>
                      <a:pt x="3818" y="8330"/>
                    </a:cubicBezTo>
                    <a:cubicBezTo>
                      <a:pt x="3475" y="8418"/>
                      <a:pt x="3159" y="8584"/>
                      <a:pt x="2891" y="8817"/>
                    </a:cubicBezTo>
                    <a:lnTo>
                      <a:pt x="2891" y="7643"/>
                    </a:lnTo>
                    <a:close/>
                    <a:moveTo>
                      <a:pt x="9589" y="1672"/>
                    </a:moveTo>
                    <a:cubicBezTo>
                      <a:pt x="10469" y="2208"/>
                      <a:pt x="11248" y="2945"/>
                      <a:pt x="11873" y="3858"/>
                    </a:cubicBezTo>
                    <a:lnTo>
                      <a:pt x="11872" y="3859"/>
                    </a:lnTo>
                    <a:lnTo>
                      <a:pt x="12777" y="5183"/>
                    </a:lnTo>
                    <a:cubicBezTo>
                      <a:pt x="12888" y="5346"/>
                      <a:pt x="12912" y="5578"/>
                      <a:pt x="12838" y="5791"/>
                    </a:cubicBezTo>
                    <a:lnTo>
                      <a:pt x="12218" y="7594"/>
                    </a:lnTo>
                    <a:cubicBezTo>
                      <a:pt x="12146" y="7807"/>
                      <a:pt x="11984" y="7975"/>
                      <a:pt x="11795" y="8034"/>
                    </a:cubicBezTo>
                    <a:lnTo>
                      <a:pt x="10268" y="8521"/>
                    </a:lnTo>
                    <a:cubicBezTo>
                      <a:pt x="9520" y="8761"/>
                      <a:pt x="8740" y="8886"/>
                      <a:pt x="7953" y="8887"/>
                    </a:cubicBezTo>
                    <a:cubicBezTo>
                      <a:pt x="7802" y="8887"/>
                      <a:pt x="7652" y="8881"/>
                      <a:pt x="7502" y="8872"/>
                    </a:cubicBezTo>
                    <a:lnTo>
                      <a:pt x="9589" y="1672"/>
                    </a:lnTo>
                    <a:close/>
                    <a:moveTo>
                      <a:pt x="1526" y="6143"/>
                    </a:moveTo>
                    <a:lnTo>
                      <a:pt x="1526" y="6143"/>
                    </a:lnTo>
                    <a:cubicBezTo>
                      <a:pt x="1535" y="6155"/>
                      <a:pt x="1544" y="6167"/>
                      <a:pt x="1553" y="6178"/>
                    </a:cubicBezTo>
                    <a:cubicBezTo>
                      <a:pt x="1590" y="6229"/>
                      <a:pt x="1626" y="6280"/>
                      <a:pt x="1663" y="6329"/>
                    </a:cubicBezTo>
                    <a:cubicBezTo>
                      <a:pt x="1680" y="6352"/>
                      <a:pt x="1695" y="6373"/>
                      <a:pt x="1711" y="6395"/>
                    </a:cubicBezTo>
                    <a:cubicBezTo>
                      <a:pt x="1882" y="6618"/>
                      <a:pt x="2065" y="6833"/>
                      <a:pt x="2257" y="7038"/>
                    </a:cubicBezTo>
                    <a:lnTo>
                      <a:pt x="2258" y="7039"/>
                    </a:lnTo>
                    <a:lnTo>
                      <a:pt x="2258" y="8889"/>
                    </a:lnTo>
                    <a:lnTo>
                      <a:pt x="1527" y="8889"/>
                    </a:lnTo>
                    <a:lnTo>
                      <a:pt x="1526" y="6143"/>
                    </a:lnTo>
                    <a:close/>
                    <a:moveTo>
                      <a:pt x="12880" y="7607"/>
                    </a:moveTo>
                    <a:lnTo>
                      <a:pt x="12880" y="8889"/>
                    </a:lnTo>
                    <a:lnTo>
                      <a:pt x="11194" y="8889"/>
                    </a:lnTo>
                    <a:lnTo>
                      <a:pt x="11986" y="8635"/>
                    </a:lnTo>
                    <a:cubicBezTo>
                      <a:pt x="12366" y="8515"/>
                      <a:pt x="12675" y="8202"/>
                      <a:pt x="12814" y="7799"/>
                    </a:cubicBezTo>
                    <a:lnTo>
                      <a:pt x="12880" y="7607"/>
                    </a:lnTo>
                    <a:close/>
                    <a:moveTo>
                      <a:pt x="13838" y="3783"/>
                    </a:moveTo>
                    <a:lnTo>
                      <a:pt x="13838" y="8889"/>
                    </a:lnTo>
                    <a:lnTo>
                      <a:pt x="13513" y="8889"/>
                    </a:lnTo>
                    <a:lnTo>
                      <a:pt x="13511" y="5541"/>
                    </a:lnTo>
                    <a:lnTo>
                      <a:pt x="13511" y="3783"/>
                    </a:lnTo>
                    <a:close/>
                    <a:moveTo>
                      <a:pt x="2336" y="9520"/>
                    </a:moveTo>
                    <a:cubicBezTo>
                      <a:pt x="2243" y="9701"/>
                      <a:pt x="2176" y="9893"/>
                      <a:pt x="2134" y="10092"/>
                    </a:cubicBezTo>
                    <a:lnTo>
                      <a:pt x="809" y="10092"/>
                    </a:lnTo>
                    <a:cubicBezTo>
                      <a:pt x="710" y="10092"/>
                      <a:pt x="631" y="10013"/>
                      <a:pt x="631" y="9914"/>
                    </a:cubicBezTo>
                    <a:lnTo>
                      <a:pt x="631" y="9698"/>
                    </a:lnTo>
                    <a:cubicBezTo>
                      <a:pt x="631" y="9599"/>
                      <a:pt x="710" y="9520"/>
                      <a:pt x="809" y="9520"/>
                    </a:cubicBezTo>
                    <a:close/>
                    <a:moveTo>
                      <a:pt x="15281" y="9520"/>
                    </a:moveTo>
                    <a:cubicBezTo>
                      <a:pt x="15188" y="9701"/>
                      <a:pt x="15119" y="9893"/>
                      <a:pt x="15077" y="10092"/>
                    </a:cubicBezTo>
                    <a:lnTo>
                      <a:pt x="6657" y="10092"/>
                    </a:lnTo>
                    <a:cubicBezTo>
                      <a:pt x="6615" y="9893"/>
                      <a:pt x="6546" y="9701"/>
                      <a:pt x="6454" y="9520"/>
                    </a:cubicBezTo>
                    <a:close/>
                    <a:moveTo>
                      <a:pt x="20730" y="9520"/>
                    </a:moveTo>
                    <a:cubicBezTo>
                      <a:pt x="20829" y="9520"/>
                      <a:pt x="20908" y="9599"/>
                      <a:pt x="20908" y="9698"/>
                    </a:cubicBezTo>
                    <a:lnTo>
                      <a:pt x="20908" y="9914"/>
                    </a:lnTo>
                    <a:cubicBezTo>
                      <a:pt x="20908" y="10013"/>
                      <a:pt x="20829" y="10092"/>
                      <a:pt x="20730" y="10092"/>
                    </a:cubicBezTo>
                    <a:lnTo>
                      <a:pt x="19600" y="10092"/>
                    </a:lnTo>
                    <a:cubicBezTo>
                      <a:pt x="19558" y="9893"/>
                      <a:pt x="19490" y="9701"/>
                      <a:pt x="19398" y="9520"/>
                    </a:cubicBezTo>
                    <a:close/>
                    <a:moveTo>
                      <a:pt x="4396" y="8887"/>
                    </a:moveTo>
                    <a:cubicBezTo>
                      <a:pt x="4613" y="8887"/>
                      <a:pt x="4831" y="8929"/>
                      <a:pt x="5038" y="9015"/>
                    </a:cubicBezTo>
                    <a:cubicBezTo>
                      <a:pt x="5666" y="9275"/>
                      <a:pt x="6075" y="9888"/>
                      <a:pt x="6075" y="10567"/>
                    </a:cubicBezTo>
                    <a:cubicBezTo>
                      <a:pt x="6074" y="11495"/>
                      <a:pt x="5323" y="12245"/>
                      <a:pt x="4395" y="12247"/>
                    </a:cubicBezTo>
                    <a:cubicBezTo>
                      <a:pt x="3715" y="12247"/>
                      <a:pt x="3104" y="11838"/>
                      <a:pt x="2843" y="11210"/>
                    </a:cubicBezTo>
                    <a:cubicBezTo>
                      <a:pt x="2584" y="10582"/>
                      <a:pt x="2727" y="9860"/>
                      <a:pt x="3207" y="9379"/>
                    </a:cubicBezTo>
                    <a:cubicBezTo>
                      <a:pt x="3529" y="9058"/>
                      <a:pt x="3959" y="8887"/>
                      <a:pt x="4396" y="8887"/>
                    </a:cubicBezTo>
                    <a:close/>
                    <a:moveTo>
                      <a:pt x="17341" y="8887"/>
                    </a:moveTo>
                    <a:cubicBezTo>
                      <a:pt x="17557" y="8887"/>
                      <a:pt x="17775" y="8929"/>
                      <a:pt x="17983" y="9015"/>
                    </a:cubicBezTo>
                    <a:cubicBezTo>
                      <a:pt x="18609" y="9275"/>
                      <a:pt x="19018" y="9888"/>
                      <a:pt x="19020" y="10567"/>
                    </a:cubicBezTo>
                    <a:cubicBezTo>
                      <a:pt x="19018" y="11495"/>
                      <a:pt x="18266" y="12245"/>
                      <a:pt x="17340" y="12247"/>
                    </a:cubicBezTo>
                    <a:cubicBezTo>
                      <a:pt x="16660" y="12247"/>
                      <a:pt x="16047" y="11838"/>
                      <a:pt x="15788" y="11210"/>
                    </a:cubicBezTo>
                    <a:cubicBezTo>
                      <a:pt x="15528" y="10582"/>
                      <a:pt x="15672" y="9860"/>
                      <a:pt x="16152" y="9379"/>
                    </a:cubicBezTo>
                    <a:cubicBezTo>
                      <a:pt x="16474" y="9058"/>
                      <a:pt x="16904" y="8887"/>
                      <a:pt x="17341" y="8887"/>
                    </a:cubicBezTo>
                    <a:close/>
                    <a:moveTo>
                      <a:pt x="5884" y="1"/>
                    </a:moveTo>
                    <a:cubicBezTo>
                      <a:pt x="5326" y="1"/>
                      <a:pt x="4759" y="60"/>
                      <a:pt x="4192" y="180"/>
                    </a:cubicBezTo>
                    <a:cubicBezTo>
                      <a:pt x="4021" y="216"/>
                      <a:pt x="3911" y="384"/>
                      <a:pt x="3947" y="555"/>
                    </a:cubicBezTo>
                    <a:cubicBezTo>
                      <a:pt x="3980" y="704"/>
                      <a:pt x="4110" y="805"/>
                      <a:pt x="4256" y="805"/>
                    </a:cubicBezTo>
                    <a:cubicBezTo>
                      <a:pt x="4278" y="805"/>
                      <a:pt x="4300" y="802"/>
                      <a:pt x="4322" y="798"/>
                    </a:cubicBezTo>
                    <a:cubicBezTo>
                      <a:pt x="4828" y="690"/>
                      <a:pt x="5344" y="634"/>
                      <a:pt x="5862" y="633"/>
                    </a:cubicBezTo>
                    <a:lnTo>
                      <a:pt x="5862" y="633"/>
                    </a:lnTo>
                    <a:lnTo>
                      <a:pt x="3847" y="7588"/>
                    </a:lnTo>
                    <a:cubicBezTo>
                      <a:pt x="3426" y="7290"/>
                      <a:pt x="3036" y="6949"/>
                      <a:pt x="2685" y="6570"/>
                    </a:cubicBezTo>
                    <a:cubicBezTo>
                      <a:pt x="2678" y="6563"/>
                      <a:pt x="2670" y="6554"/>
                      <a:pt x="2664" y="6546"/>
                    </a:cubicBezTo>
                    <a:cubicBezTo>
                      <a:pt x="2627" y="6506"/>
                      <a:pt x="2590" y="6464"/>
                      <a:pt x="2552" y="6422"/>
                    </a:cubicBezTo>
                    <a:cubicBezTo>
                      <a:pt x="2536" y="6402"/>
                      <a:pt x="2519" y="6385"/>
                      <a:pt x="2503" y="6365"/>
                    </a:cubicBezTo>
                    <a:cubicBezTo>
                      <a:pt x="2473" y="6331"/>
                      <a:pt x="2443" y="6296"/>
                      <a:pt x="2413" y="6260"/>
                    </a:cubicBezTo>
                    <a:cubicBezTo>
                      <a:pt x="2399" y="6242"/>
                      <a:pt x="2384" y="6226"/>
                      <a:pt x="2369" y="6206"/>
                    </a:cubicBezTo>
                    <a:cubicBezTo>
                      <a:pt x="2329" y="6157"/>
                      <a:pt x="2288" y="6107"/>
                      <a:pt x="2248" y="6056"/>
                    </a:cubicBezTo>
                    <a:lnTo>
                      <a:pt x="2209" y="6004"/>
                    </a:lnTo>
                    <a:cubicBezTo>
                      <a:pt x="2179" y="5965"/>
                      <a:pt x="2149" y="5924"/>
                      <a:pt x="2119" y="5884"/>
                    </a:cubicBezTo>
                    <a:lnTo>
                      <a:pt x="2082" y="5832"/>
                    </a:lnTo>
                    <a:cubicBezTo>
                      <a:pt x="2041" y="5776"/>
                      <a:pt x="2001" y="5719"/>
                      <a:pt x="1962" y="5662"/>
                    </a:cubicBezTo>
                    <a:lnTo>
                      <a:pt x="1473" y="4947"/>
                    </a:lnTo>
                    <a:lnTo>
                      <a:pt x="1058" y="4339"/>
                    </a:lnTo>
                    <a:cubicBezTo>
                      <a:pt x="946" y="4176"/>
                      <a:pt x="923" y="3943"/>
                      <a:pt x="997" y="3731"/>
                    </a:cubicBezTo>
                    <a:lnTo>
                      <a:pt x="1617" y="1928"/>
                    </a:lnTo>
                    <a:cubicBezTo>
                      <a:pt x="1690" y="1715"/>
                      <a:pt x="1852" y="1547"/>
                      <a:pt x="2040" y="1487"/>
                    </a:cubicBezTo>
                    <a:lnTo>
                      <a:pt x="3125" y="1141"/>
                    </a:lnTo>
                    <a:cubicBezTo>
                      <a:pt x="3294" y="1092"/>
                      <a:pt x="3390" y="912"/>
                      <a:pt x="3336" y="742"/>
                    </a:cubicBezTo>
                    <a:cubicBezTo>
                      <a:pt x="3293" y="608"/>
                      <a:pt x="3170" y="522"/>
                      <a:pt x="3036" y="522"/>
                    </a:cubicBezTo>
                    <a:cubicBezTo>
                      <a:pt x="3002" y="522"/>
                      <a:pt x="2967" y="528"/>
                      <a:pt x="2933" y="540"/>
                    </a:cubicBezTo>
                    <a:lnTo>
                      <a:pt x="1848" y="885"/>
                    </a:lnTo>
                    <a:cubicBezTo>
                      <a:pt x="1469" y="1006"/>
                      <a:pt x="1158" y="1319"/>
                      <a:pt x="1021" y="1722"/>
                    </a:cubicBezTo>
                    <a:lnTo>
                      <a:pt x="400" y="3525"/>
                    </a:lnTo>
                    <a:cubicBezTo>
                      <a:pt x="261" y="3928"/>
                      <a:pt x="312" y="4364"/>
                      <a:pt x="536" y="4694"/>
                    </a:cubicBezTo>
                    <a:lnTo>
                      <a:pt x="898" y="5223"/>
                    </a:lnTo>
                    <a:lnTo>
                      <a:pt x="898" y="8889"/>
                    </a:lnTo>
                    <a:lnTo>
                      <a:pt x="809" y="8889"/>
                    </a:lnTo>
                    <a:cubicBezTo>
                      <a:pt x="363" y="8890"/>
                      <a:pt x="1" y="9251"/>
                      <a:pt x="0" y="9698"/>
                    </a:cubicBezTo>
                    <a:lnTo>
                      <a:pt x="0" y="9914"/>
                    </a:lnTo>
                    <a:cubicBezTo>
                      <a:pt x="1" y="10360"/>
                      <a:pt x="363" y="10721"/>
                      <a:pt x="809" y="10723"/>
                    </a:cubicBezTo>
                    <a:lnTo>
                      <a:pt x="2091" y="10723"/>
                    </a:lnTo>
                    <a:cubicBezTo>
                      <a:pt x="2171" y="11925"/>
                      <a:pt x="3174" y="12876"/>
                      <a:pt x="4394" y="12876"/>
                    </a:cubicBezTo>
                    <a:cubicBezTo>
                      <a:pt x="5615" y="12876"/>
                      <a:pt x="6619" y="11923"/>
                      <a:pt x="6699" y="10723"/>
                    </a:cubicBezTo>
                    <a:lnTo>
                      <a:pt x="15035" y="10723"/>
                    </a:lnTo>
                    <a:cubicBezTo>
                      <a:pt x="15115" y="11925"/>
                      <a:pt x="16117" y="12876"/>
                      <a:pt x="17339" y="12876"/>
                    </a:cubicBezTo>
                    <a:cubicBezTo>
                      <a:pt x="18560" y="12876"/>
                      <a:pt x="19562" y="11923"/>
                      <a:pt x="19642" y="10723"/>
                    </a:cubicBezTo>
                    <a:lnTo>
                      <a:pt x="20728" y="10723"/>
                    </a:lnTo>
                    <a:cubicBezTo>
                      <a:pt x="21176" y="10721"/>
                      <a:pt x="21538" y="10360"/>
                      <a:pt x="21539" y="9914"/>
                    </a:cubicBezTo>
                    <a:lnTo>
                      <a:pt x="21539" y="9696"/>
                    </a:lnTo>
                    <a:cubicBezTo>
                      <a:pt x="21538" y="9307"/>
                      <a:pt x="21260" y="8973"/>
                      <a:pt x="20877" y="8901"/>
                    </a:cubicBezTo>
                    <a:lnTo>
                      <a:pt x="20877" y="8901"/>
                    </a:lnTo>
                    <a:lnTo>
                      <a:pt x="20877" y="7931"/>
                    </a:lnTo>
                    <a:cubicBezTo>
                      <a:pt x="20877" y="7757"/>
                      <a:pt x="20736" y="7616"/>
                      <a:pt x="20560" y="7616"/>
                    </a:cubicBezTo>
                    <a:cubicBezTo>
                      <a:pt x="20387" y="7616"/>
                      <a:pt x="20246" y="7757"/>
                      <a:pt x="20246" y="7931"/>
                    </a:cubicBezTo>
                    <a:lnTo>
                      <a:pt x="20246" y="8889"/>
                    </a:lnTo>
                    <a:lnTo>
                      <a:pt x="18926" y="8889"/>
                    </a:lnTo>
                    <a:cubicBezTo>
                      <a:pt x="18480" y="8467"/>
                      <a:pt x="17910" y="8256"/>
                      <a:pt x="17339" y="8256"/>
                    </a:cubicBezTo>
                    <a:cubicBezTo>
                      <a:pt x="16769" y="8256"/>
                      <a:pt x="16199" y="8467"/>
                      <a:pt x="15755" y="8889"/>
                    </a:cubicBezTo>
                    <a:lnTo>
                      <a:pt x="14469" y="8889"/>
                    </a:lnTo>
                    <a:lnTo>
                      <a:pt x="14469" y="2076"/>
                    </a:lnTo>
                    <a:cubicBezTo>
                      <a:pt x="14469" y="1989"/>
                      <a:pt x="14539" y="1919"/>
                      <a:pt x="14628" y="1919"/>
                    </a:cubicBezTo>
                    <a:lnTo>
                      <a:pt x="18137" y="1919"/>
                    </a:lnTo>
                    <a:cubicBezTo>
                      <a:pt x="18139" y="1919"/>
                      <a:pt x="18140" y="1919"/>
                      <a:pt x="18141" y="1919"/>
                    </a:cubicBezTo>
                    <a:cubicBezTo>
                      <a:pt x="18194" y="1919"/>
                      <a:pt x="18241" y="1947"/>
                      <a:pt x="18271" y="1991"/>
                    </a:cubicBezTo>
                    <a:lnTo>
                      <a:pt x="20220" y="5015"/>
                    </a:lnTo>
                    <a:cubicBezTo>
                      <a:pt x="20237" y="5040"/>
                      <a:pt x="20246" y="5070"/>
                      <a:pt x="20246" y="5100"/>
                    </a:cubicBezTo>
                    <a:lnTo>
                      <a:pt x="20246" y="6647"/>
                    </a:lnTo>
                    <a:cubicBezTo>
                      <a:pt x="20246" y="6822"/>
                      <a:pt x="20387" y="6963"/>
                      <a:pt x="20560" y="6963"/>
                    </a:cubicBezTo>
                    <a:cubicBezTo>
                      <a:pt x="20736" y="6963"/>
                      <a:pt x="20877" y="6822"/>
                      <a:pt x="20877" y="6647"/>
                    </a:cubicBezTo>
                    <a:lnTo>
                      <a:pt x="20877" y="5100"/>
                    </a:lnTo>
                    <a:cubicBezTo>
                      <a:pt x="20877" y="4949"/>
                      <a:pt x="20833" y="4801"/>
                      <a:pt x="20751" y="4673"/>
                    </a:cubicBezTo>
                    <a:lnTo>
                      <a:pt x="18801" y="1649"/>
                    </a:lnTo>
                    <a:cubicBezTo>
                      <a:pt x="18656" y="1423"/>
                      <a:pt x="18406" y="1286"/>
                      <a:pt x="18137" y="1286"/>
                    </a:cubicBezTo>
                    <a:lnTo>
                      <a:pt x="14628" y="1286"/>
                    </a:lnTo>
                    <a:cubicBezTo>
                      <a:pt x="14192" y="1288"/>
                      <a:pt x="13838" y="1642"/>
                      <a:pt x="13838" y="2076"/>
                    </a:cubicBezTo>
                    <a:lnTo>
                      <a:pt x="13838" y="3152"/>
                    </a:lnTo>
                    <a:lnTo>
                      <a:pt x="13390" y="3152"/>
                    </a:lnTo>
                    <a:cubicBezTo>
                      <a:pt x="13110" y="3152"/>
                      <a:pt x="12882" y="3380"/>
                      <a:pt x="12882" y="3660"/>
                    </a:cubicBezTo>
                    <a:lnTo>
                      <a:pt x="12882" y="4216"/>
                    </a:lnTo>
                    <a:lnTo>
                      <a:pt x="12395" y="3503"/>
                    </a:lnTo>
                    <a:cubicBezTo>
                      <a:pt x="11416" y="2072"/>
                      <a:pt x="10087" y="1041"/>
                      <a:pt x="8581" y="482"/>
                    </a:cubicBezTo>
                    <a:lnTo>
                      <a:pt x="8575" y="480"/>
                    </a:lnTo>
                    <a:cubicBezTo>
                      <a:pt x="8449" y="432"/>
                      <a:pt x="8322" y="390"/>
                      <a:pt x="8193" y="350"/>
                    </a:cubicBezTo>
                    <a:lnTo>
                      <a:pt x="8163" y="341"/>
                    </a:lnTo>
                    <a:cubicBezTo>
                      <a:pt x="8037" y="302"/>
                      <a:pt x="7909" y="266"/>
                      <a:pt x="7782" y="234"/>
                    </a:cubicBezTo>
                    <a:lnTo>
                      <a:pt x="7758" y="228"/>
                    </a:lnTo>
                    <a:cubicBezTo>
                      <a:pt x="7152" y="78"/>
                      <a:pt x="6523" y="1"/>
                      <a:pt x="58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 name="Group 2">
            <a:extLst>
              <a:ext uri="{FF2B5EF4-FFF2-40B4-BE49-F238E27FC236}">
                <a16:creationId xmlns:a16="http://schemas.microsoft.com/office/drawing/2014/main" id="{710DDF69-0203-E63D-729D-39C6EF1CDCA0}"/>
              </a:ext>
            </a:extLst>
          </p:cNvPr>
          <p:cNvGrpSpPr/>
          <p:nvPr/>
        </p:nvGrpSpPr>
        <p:grpSpPr>
          <a:xfrm>
            <a:off x="2536362" y="2942763"/>
            <a:ext cx="2267324" cy="819052"/>
            <a:chOff x="2536362" y="2697140"/>
            <a:chExt cx="2267324" cy="819052"/>
          </a:xfrm>
        </p:grpSpPr>
        <p:sp>
          <p:nvSpPr>
            <p:cNvPr id="73" name="Google Shape;1573;p45">
              <a:extLst>
                <a:ext uri="{FF2B5EF4-FFF2-40B4-BE49-F238E27FC236}">
                  <a16:creationId xmlns:a16="http://schemas.microsoft.com/office/drawing/2014/main" id="{6A60B823-4706-EF2F-3D0A-337A21C19706}"/>
                </a:ext>
              </a:extLst>
            </p:cNvPr>
            <p:cNvSpPr/>
            <p:nvPr/>
          </p:nvSpPr>
          <p:spPr>
            <a:xfrm rot="10800000">
              <a:off x="3766232" y="2697140"/>
              <a:ext cx="189855" cy="819052"/>
            </a:xfrm>
            <a:custGeom>
              <a:avLst/>
              <a:gdLst/>
              <a:ahLst/>
              <a:cxnLst/>
              <a:rect l="l" t="t" r="r" b="b"/>
              <a:pathLst>
                <a:path w="7106" h="30656" extrusionOk="0">
                  <a:moveTo>
                    <a:pt x="1" y="1"/>
                  </a:moveTo>
                  <a:lnTo>
                    <a:pt x="1" y="25719"/>
                  </a:lnTo>
                  <a:lnTo>
                    <a:pt x="3570" y="30656"/>
                  </a:lnTo>
                  <a:lnTo>
                    <a:pt x="7106" y="25719"/>
                  </a:lnTo>
                  <a:lnTo>
                    <a:pt x="7106" y="1"/>
                  </a:lnTo>
                  <a:lnTo>
                    <a:pt x="3570" y="4937"/>
                  </a:lnTo>
                  <a:lnTo>
                    <a:pt x="1" y="1"/>
                  </a:lnTo>
                  <a:close/>
                </a:path>
              </a:pathLst>
            </a:custGeom>
            <a:solidFill>
              <a:srgbClr val="1C5B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575;p45">
              <a:extLst>
                <a:ext uri="{FF2B5EF4-FFF2-40B4-BE49-F238E27FC236}">
                  <a16:creationId xmlns:a16="http://schemas.microsoft.com/office/drawing/2014/main" id="{20F836E7-1758-0210-172F-57D0E4A44942}"/>
                </a:ext>
              </a:extLst>
            </p:cNvPr>
            <p:cNvSpPr/>
            <p:nvPr/>
          </p:nvSpPr>
          <p:spPr>
            <a:xfrm>
              <a:off x="2536362" y="2831716"/>
              <a:ext cx="1122963" cy="450083"/>
            </a:xfrm>
            <a:custGeom>
              <a:avLst/>
              <a:gdLst/>
              <a:ahLst/>
              <a:cxnLst/>
              <a:rect l="l" t="t" r="r" b="b"/>
              <a:pathLst>
                <a:path w="42031" h="16846" extrusionOk="0">
                  <a:moveTo>
                    <a:pt x="42030" y="16846"/>
                  </a:moveTo>
                  <a:lnTo>
                    <a:pt x="8406" y="16846"/>
                  </a:lnTo>
                  <a:cubicBezTo>
                    <a:pt x="3736" y="16846"/>
                    <a:pt x="0" y="13043"/>
                    <a:pt x="0" y="8407"/>
                  </a:cubicBezTo>
                  <a:lnTo>
                    <a:pt x="0" y="8407"/>
                  </a:lnTo>
                  <a:cubicBezTo>
                    <a:pt x="0" y="3737"/>
                    <a:pt x="3769" y="1"/>
                    <a:pt x="8406" y="1"/>
                  </a:cubicBezTo>
                  <a:lnTo>
                    <a:pt x="42030" y="1"/>
                  </a:lnTo>
                  <a:close/>
                </a:path>
              </a:pathLst>
            </a:custGeom>
            <a:solidFill>
              <a:srgbClr val="1C5B77"/>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 sz="2000" b="1"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Fira Sans Extra Condensed Medium"/>
                </a:rPr>
                <a:t>2021</a:t>
              </a:r>
              <a:endParaRPr kumimoji="0" sz="2000" b="1"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Fira Sans Extra Condensed Medium"/>
              </a:endParaRPr>
            </a:p>
          </p:txBody>
        </p:sp>
        <p:sp>
          <p:nvSpPr>
            <p:cNvPr id="250" name="Google Shape;809;p29">
              <a:extLst>
                <a:ext uri="{FF2B5EF4-FFF2-40B4-BE49-F238E27FC236}">
                  <a16:creationId xmlns:a16="http://schemas.microsoft.com/office/drawing/2014/main" id="{4DDD1726-3265-11A8-DFEC-7A6A39602960}"/>
                </a:ext>
              </a:extLst>
            </p:cNvPr>
            <p:cNvSpPr>
              <a:spLocks noChangeAspect="1"/>
            </p:cNvSpPr>
            <p:nvPr/>
          </p:nvSpPr>
          <p:spPr>
            <a:xfrm>
              <a:off x="4072166" y="2698346"/>
              <a:ext cx="731520" cy="731520"/>
            </a:xfrm>
            <a:custGeom>
              <a:avLst/>
              <a:gdLst/>
              <a:ahLst/>
              <a:cxnLst/>
              <a:rect l="l" t="t" r="r" b="b"/>
              <a:pathLst>
                <a:path w="22408" h="21551" extrusionOk="0">
                  <a:moveTo>
                    <a:pt x="0" y="0"/>
                  </a:moveTo>
                  <a:lnTo>
                    <a:pt x="0" y="21550"/>
                  </a:lnTo>
                  <a:lnTo>
                    <a:pt x="22408" y="21550"/>
                  </a:lnTo>
                  <a:lnTo>
                    <a:pt x="22408" y="0"/>
                  </a:lnTo>
                  <a:close/>
                </a:path>
              </a:pathLst>
            </a:custGeom>
            <a:solidFill>
              <a:srgbClr val="1C5B77"/>
            </a:solidFill>
            <a:ln>
              <a:noFill/>
            </a:ln>
          </p:spPr>
          <p:txBody>
            <a:bodyPr spcFirstLastPara="1" wrap="square" lIns="75553" tIns="75553" rIns="75553" bIns="75553" anchor="ctr" anchorCtr="0">
              <a:noAutofit/>
            </a:bodyPr>
            <a:lstStyle/>
            <a:p>
              <a:pPr algn="ctr" defTabSz="755660">
                <a:buClr>
                  <a:srgbClr val="000000"/>
                </a:buClr>
                <a:buSzPts val="1100"/>
              </a:pPr>
              <a:endParaRPr sz="1074" kern="0">
                <a:solidFill>
                  <a:srgbClr val="FFFFFF"/>
                </a:solidFill>
                <a:latin typeface="Roboto"/>
                <a:ea typeface="Roboto"/>
                <a:cs typeface="Roboto"/>
                <a:sym typeface="Roboto"/>
              </a:endParaRPr>
            </a:p>
          </p:txBody>
        </p:sp>
        <p:grpSp>
          <p:nvGrpSpPr>
            <p:cNvPr id="309" name="Google Shape;24418;p114">
              <a:extLst>
                <a:ext uri="{FF2B5EF4-FFF2-40B4-BE49-F238E27FC236}">
                  <a16:creationId xmlns:a16="http://schemas.microsoft.com/office/drawing/2014/main" id="{0499329D-6E71-8805-10F8-303FBBAB2446}"/>
                </a:ext>
              </a:extLst>
            </p:cNvPr>
            <p:cNvGrpSpPr/>
            <p:nvPr/>
          </p:nvGrpSpPr>
          <p:grpSpPr>
            <a:xfrm>
              <a:off x="4125506" y="2808891"/>
              <a:ext cx="640080" cy="457200"/>
              <a:chOff x="2502425" y="1080775"/>
              <a:chExt cx="533750" cy="538575"/>
            </a:xfrm>
            <a:solidFill>
              <a:schemeClr val="bg1"/>
            </a:solidFill>
          </p:grpSpPr>
          <p:sp>
            <p:nvSpPr>
              <p:cNvPr id="310" name="Google Shape;24419;p114">
                <a:extLst>
                  <a:ext uri="{FF2B5EF4-FFF2-40B4-BE49-F238E27FC236}">
                    <a16:creationId xmlns:a16="http://schemas.microsoft.com/office/drawing/2014/main" id="{1D66A312-78F3-B86E-216A-33AD967FB467}"/>
                  </a:ext>
                </a:extLst>
              </p:cNvPr>
              <p:cNvSpPr/>
              <p:nvPr/>
            </p:nvSpPr>
            <p:spPr>
              <a:xfrm>
                <a:off x="2534900" y="1529875"/>
                <a:ext cx="64650" cy="62225"/>
              </a:xfrm>
              <a:custGeom>
                <a:avLst/>
                <a:gdLst/>
                <a:ahLst/>
                <a:cxnLst/>
                <a:rect l="l" t="t" r="r" b="b"/>
                <a:pathLst>
                  <a:path w="2586" h="2489" extrusionOk="0">
                    <a:moveTo>
                      <a:pt x="1342" y="631"/>
                    </a:moveTo>
                    <a:cubicBezTo>
                      <a:pt x="1420" y="631"/>
                      <a:pt x="1500" y="646"/>
                      <a:pt x="1576" y="678"/>
                    </a:cubicBezTo>
                    <a:cubicBezTo>
                      <a:pt x="1805" y="772"/>
                      <a:pt x="1955" y="997"/>
                      <a:pt x="1955" y="1244"/>
                    </a:cubicBezTo>
                    <a:cubicBezTo>
                      <a:pt x="1955" y="1583"/>
                      <a:pt x="1682" y="1857"/>
                      <a:pt x="1345" y="1857"/>
                    </a:cubicBezTo>
                    <a:cubicBezTo>
                      <a:pt x="1344" y="1857"/>
                      <a:pt x="1342" y="1857"/>
                      <a:pt x="1341" y="1857"/>
                    </a:cubicBezTo>
                    <a:cubicBezTo>
                      <a:pt x="1094" y="1857"/>
                      <a:pt x="871" y="1708"/>
                      <a:pt x="777" y="1481"/>
                    </a:cubicBezTo>
                    <a:cubicBezTo>
                      <a:pt x="681" y="1252"/>
                      <a:pt x="734" y="988"/>
                      <a:pt x="907" y="811"/>
                    </a:cubicBezTo>
                    <a:cubicBezTo>
                      <a:pt x="1025" y="694"/>
                      <a:pt x="1182" y="631"/>
                      <a:pt x="1342" y="631"/>
                    </a:cubicBezTo>
                    <a:close/>
                    <a:moveTo>
                      <a:pt x="1341" y="0"/>
                    </a:moveTo>
                    <a:cubicBezTo>
                      <a:pt x="839" y="0"/>
                      <a:pt x="385" y="303"/>
                      <a:pt x="194" y="766"/>
                    </a:cubicBezTo>
                    <a:cubicBezTo>
                      <a:pt x="1" y="1232"/>
                      <a:pt x="106" y="1767"/>
                      <a:pt x="462" y="2124"/>
                    </a:cubicBezTo>
                    <a:cubicBezTo>
                      <a:pt x="700" y="2361"/>
                      <a:pt x="1018" y="2488"/>
                      <a:pt x="1342" y="2488"/>
                    </a:cubicBezTo>
                    <a:cubicBezTo>
                      <a:pt x="1502" y="2488"/>
                      <a:pt x="1663" y="2457"/>
                      <a:pt x="1817" y="2394"/>
                    </a:cubicBezTo>
                    <a:cubicBezTo>
                      <a:pt x="2283" y="2202"/>
                      <a:pt x="2586" y="1748"/>
                      <a:pt x="2586" y="1244"/>
                    </a:cubicBezTo>
                    <a:cubicBezTo>
                      <a:pt x="2586" y="558"/>
                      <a:pt x="2030" y="2"/>
                      <a:pt x="1345" y="0"/>
                    </a:cubicBezTo>
                    <a:cubicBezTo>
                      <a:pt x="1344" y="0"/>
                      <a:pt x="1342" y="0"/>
                      <a:pt x="13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24420;p114">
                <a:extLst>
                  <a:ext uri="{FF2B5EF4-FFF2-40B4-BE49-F238E27FC236}">
                    <a16:creationId xmlns:a16="http://schemas.microsoft.com/office/drawing/2014/main" id="{74526F00-58AA-2B6E-8A04-9B5D0C2A0BCC}"/>
                  </a:ext>
                </a:extLst>
              </p:cNvPr>
              <p:cNvSpPr/>
              <p:nvPr/>
            </p:nvSpPr>
            <p:spPr>
              <a:xfrm>
                <a:off x="2887525" y="1529875"/>
                <a:ext cx="64675" cy="62200"/>
              </a:xfrm>
              <a:custGeom>
                <a:avLst/>
                <a:gdLst/>
                <a:ahLst/>
                <a:cxnLst/>
                <a:rect l="l" t="t" r="r" b="b"/>
                <a:pathLst>
                  <a:path w="2587" h="2488" extrusionOk="0">
                    <a:moveTo>
                      <a:pt x="1246" y="631"/>
                    </a:moveTo>
                    <a:cubicBezTo>
                      <a:pt x="1492" y="631"/>
                      <a:pt x="1715" y="781"/>
                      <a:pt x="1811" y="1007"/>
                    </a:cubicBezTo>
                    <a:cubicBezTo>
                      <a:pt x="1905" y="1237"/>
                      <a:pt x="1854" y="1500"/>
                      <a:pt x="1679" y="1677"/>
                    </a:cubicBezTo>
                    <a:cubicBezTo>
                      <a:pt x="1561" y="1795"/>
                      <a:pt x="1404" y="1857"/>
                      <a:pt x="1244" y="1857"/>
                    </a:cubicBezTo>
                    <a:cubicBezTo>
                      <a:pt x="1166" y="1857"/>
                      <a:pt x="1086" y="1842"/>
                      <a:pt x="1010" y="1811"/>
                    </a:cubicBezTo>
                    <a:cubicBezTo>
                      <a:pt x="781" y="1716"/>
                      <a:pt x="631" y="1493"/>
                      <a:pt x="631" y="1244"/>
                    </a:cubicBezTo>
                    <a:cubicBezTo>
                      <a:pt x="631" y="907"/>
                      <a:pt x="904" y="633"/>
                      <a:pt x="1243" y="631"/>
                    </a:cubicBezTo>
                    <a:cubicBezTo>
                      <a:pt x="1244" y="631"/>
                      <a:pt x="1245" y="631"/>
                      <a:pt x="1246" y="631"/>
                    </a:cubicBezTo>
                    <a:close/>
                    <a:moveTo>
                      <a:pt x="1244" y="1"/>
                    </a:moveTo>
                    <a:cubicBezTo>
                      <a:pt x="1084" y="1"/>
                      <a:pt x="923" y="31"/>
                      <a:pt x="769" y="95"/>
                    </a:cubicBezTo>
                    <a:cubicBezTo>
                      <a:pt x="303" y="287"/>
                      <a:pt x="0" y="741"/>
                      <a:pt x="0" y="1244"/>
                    </a:cubicBezTo>
                    <a:cubicBezTo>
                      <a:pt x="0" y="1930"/>
                      <a:pt x="556" y="2486"/>
                      <a:pt x="1243" y="2488"/>
                    </a:cubicBezTo>
                    <a:cubicBezTo>
                      <a:pt x="1244" y="2488"/>
                      <a:pt x="1245" y="2488"/>
                      <a:pt x="1246" y="2488"/>
                    </a:cubicBezTo>
                    <a:cubicBezTo>
                      <a:pt x="1748" y="2488"/>
                      <a:pt x="2201" y="2186"/>
                      <a:pt x="2394" y="1722"/>
                    </a:cubicBezTo>
                    <a:cubicBezTo>
                      <a:pt x="2587" y="1258"/>
                      <a:pt x="2480" y="721"/>
                      <a:pt x="2125" y="366"/>
                    </a:cubicBezTo>
                    <a:cubicBezTo>
                      <a:pt x="1886" y="127"/>
                      <a:pt x="1568" y="1"/>
                      <a:pt x="12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24421;p114">
                <a:extLst>
                  <a:ext uri="{FF2B5EF4-FFF2-40B4-BE49-F238E27FC236}">
                    <a16:creationId xmlns:a16="http://schemas.microsoft.com/office/drawing/2014/main" id="{8A9CEF1D-FB91-9778-0F60-9B8C886D0E51}"/>
                  </a:ext>
                </a:extLst>
              </p:cNvPr>
              <p:cNvSpPr/>
              <p:nvPr/>
            </p:nvSpPr>
            <p:spPr>
              <a:xfrm>
                <a:off x="2602500" y="1538625"/>
                <a:ext cx="282075" cy="44725"/>
              </a:xfrm>
              <a:custGeom>
                <a:avLst/>
                <a:gdLst/>
                <a:ahLst/>
                <a:cxnLst/>
                <a:rect l="l" t="t" r="r" b="b"/>
                <a:pathLst>
                  <a:path w="11283" h="1789" extrusionOk="0">
                    <a:moveTo>
                      <a:pt x="10531" y="632"/>
                    </a:moveTo>
                    <a:cubicBezTo>
                      <a:pt x="10510" y="806"/>
                      <a:pt x="10510" y="983"/>
                      <a:pt x="10531" y="1156"/>
                    </a:cubicBezTo>
                    <a:lnTo>
                      <a:pt x="754" y="1156"/>
                    </a:lnTo>
                    <a:cubicBezTo>
                      <a:pt x="773" y="983"/>
                      <a:pt x="773" y="806"/>
                      <a:pt x="754" y="632"/>
                    </a:cubicBezTo>
                    <a:close/>
                    <a:moveTo>
                      <a:pt x="364" y="1"/>
                    </a:moveTo>
                    <a:cubicBezTo>
                      <a:pt x="264" y="1"/>
                      <a:pt x="169" y="49"/>
                      <a:pt x="111" y="130"/>
                    </a:cubicBezTo>
                    <a:cubicBezTo>
                      <a:pt x="51" y="209"/>
                      <a:pt x="33" y="314"/>
                      <a:pt x="63" y="410"/>
                    </a:cubicBezTo>
                    <a:cubicBezTo>
                      <a:pt x="160" y="726"/>
                      <a:pt x="160" y="1063"/>
                      <a:pt x="63" y="1380"/>
                    </a:cubicBezTo>
                    <a:cubicBezTo>
                      <a:pt x="0" y="1582"/>
                      <a:pt x="152" y="1789"/>
                      <a:pt x="364" y="1789"/>
                    </a:cubicBezTo>
                    <a:lnTo>
                      <a:pt x="10919" y="1789"/>
                    </a:lnTo>
                    <a:cubicBezTo>
                      <a:pt x="11132" y="1789"/>
                      <a:pt x="11283" y="1582"/>
                      <a:pt x="11220" y="1380"/>
                    </a:cubicBezTo>
                    <a:cubicBezTo>
                      <a:pt x="11123" y="1063"/>
                      <a:pt x="11123" y="726"/>
                      <a:pt x="11220" y="410"/>
                    </a:cubicBezTo>
                    <a:cubicBezTo>
                      <a:pt x="11283" y="206"/>
                      <a:pt x="11132" y="1"/>
                      <a:pt x="109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24422;p114">
                <a:extLst>
                  <a:ext uri="{FF2B5EF4-FFF2-40B4-BE49-F238E27FC236}">
                    <a16:creationId xmlns:a16="http://schemas.microsoft.com/office/drawing/2014/main" id="{E411F93E-4A73-2D7D-8EE4-39FF33DCE4D7}"/>
                  </a:ext>
                </a:extLst>
              </p:cNvPr>
              <p:cNvSpPr/>
              <p:nvPr/>
            </p:nvSpPr>
            <p:spPr>
              <a:xfrm>
                <a:off x="2716525" y="1416675"/>
                <a:ext cx="35175" cy="15825"/>
              </a:xfrm>
              <a:custGeom>
                <a:avLst/>
                <a:gdLst/>
                <a:ahLst/>
                <a:cxnLst/>
                <a:rect l="l" t="t" r="r" b="b"/>
                <a:pathLst>
                  <a:path w="1407" h="633" extrusionOk="0">
                    <a:moveTo>
                      <a:pt x="1091" y="1"/>
                    </a:moveTo>
                    <a:cubicBezTo>
                      <a:pt x="1088" y="1"/>
                      <a:pt x="1086" y="1"/>
                      <a:pt x="1083" y="1"/>
                    </a:cubicBezTo>
                    <a:lnTo>
                      <a:pt x="310" y="1"/>
                    </a:lnTo>
                    <a:cubicBezTo>
                      <a:pt x="137" y="6"/>
                      <a:pt x="1" y="145"/>
                      <a:pt x="1" y="317"/>
                    </a:cubicBezTo>
                    <a:cubicBezTo>
                      <a:pt x="1" y="488"/>
                      <a:pt x="137" y="628"/>
                      <a:pt x="310" y="632"/>
                    </a:cubicBezTo>
                    <a:lnTo>
                      <a:pt x="1083" y="632"/>
                    </a:lnTo>
                    <a:cubicBezTo>
                      <a:pt x="1086" y="632"/>
                      <a:pt x="1088" y="632"/>
                      <a:pt x="1091" y="632"/>
                    </a:cubicBezTo>
                    <a:cubicBezTo>
                      <a:pt x="1264" y="632"/>
                      <a:pt x="1406" y="491"/>
                      <a:pt x="1406" y="317"/>
                    </a:cubicBezTo>
                    <a:cubicBezTo>
                      <a:pt x="1406" y="142"/>
                      <a:pt x="1264" y="1"/>
                      <a:pt x="10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24423;p114">
                <a:extLst>
                  <a:ext uri="{FF2B5EF4-FFF2-40B4-BE49-F238E27FC236}">
                    <a16:creationId xmlns:a16="http://schemas.microsoft.com/office/drawing/2014/main" id="{F4A94ABF-D6F9-E12E-BD77-F70B94F6AE2C}"/>
                  </a:ext>
                </a:extLst>
              </p:cNvPr>
              <p:cNvSpPr/>
              <p:nvPr/>
            </p:nvSpPr>
            <p:spPr>
              <a:xfrm>
                <a:off x="2540300" y="1389300"/>
                <a:ext cx="37825" cy="56300"/>
              </a:xfrm>
              <a:custGeom>
                <a:avLst/>
                <a:gdLst/>
                <a:ahLst/>
                <a:cxnLst/>
                <a:rect l="l" t="t" r="r" b="b"/>
                <a:pathLst>
                  <a:path w="1513" h="2252" extrusionOk="0">
                    <a:moveTo>
                      <a:pt x="1150" y="0"/>
                    </a:moveTo>
                    <a:cubicBezTo>
                      <a:pt x="1030" y="0"/>
                      <a:pt x="915" y="70"/>
                      <a:pt x="862" y="186"/>
                    </a:cubicBezTo>
                    <a:lnTo>
                      <a:pt x="77" y="1797"/>
                    </a:lnTo>
                    <a:cubicBezTo>
                      <a:pt x="1" y="1953"/>
                      <a:pt x="66" y="2142"/>
                      <a:pt x="222" y="2219"/>
                    </a:cubicBezTo>
                    <a:cubicBezTo>
                      <a:pt x="266" y="2240"/>
                      <a:pt x="312" y="2252"/>
                      <a:pt x="360" y="2252"/>
                    </a:cubicBezTo>
                    <a:lnTo>
                      <a:pt x="360" y="2250"/>
                    </a:lnTo>
                    <a:cubicBezTo>
                      <a:pt x="482" y="2250"/>
                      <a:pt x="592" y="2181"/>
                      <a:pt x="645" y="2073"/>
                    </a:cubicBezTo>
                    <a:lnTo>
                      <a:pt x="1430" y="462"/>
                    </a:lnTo>
                    <a:cubicBezTo>
                      <a:pt x="1513" y="305"/>
                      <a:pt x="1448" y="110"/>
                      <a:pt x="1288" y="32"/>
                    </a:cubicBezTo>
                    <a:cubicBezTo>
                      <a:pt x="1243" y="10"/>
                      <a:pt x="1196" y="0"/>
                      <a:pt x="115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24424;p114">
                <a:extLst>
                  <a:ext uri="{FF2B5EF4-FFF2-40B4-BE49-F238E27FC236}">
                    <a16:creationId xmlns:a16="http://schemas.microsoft.com/office/drawing/2014/main" id="{C93244AE-9834-DCB3-AA4E-0C11B6876C45}"/>
                  </a:ext>
                </a:extLst>
              </p:cNvPr>
              <p:cNvSpPr/>
              <p:nvPr/>
            </p:nvSpPr>
            <p:spPr>
              <a:xfrm>
                <a:off x="2579650" y="1389075"/>
                <a:ext cx="37925" cy="56525"/>
              </a:xfrm>
              <a:custGeom>
                <a:avLst/>
                <a:gdLst/>
                <a:ahLst/>
                <a:cxnLst/>
                <a:rect l="l" t="t" r="r" b="b"/>
                <a:pathLst>
                  <a:path w="1517" h="2261" extrusionOk="0">
                    <a:moveTo>
                      <a:pt x="1154" y="0"/>
                    </a:moveTo>
                    <a:cubicBezTo>
                      <a:pt x="1031" y="0"/>
                      <a:pt x="913" y="73"/>
                      <a:pt x="862" y="195"/>
                    </a:cubicBezTo>
                    <a:lnTo>
                      <a:pt x="76" y="1806"/>
                    </a:lnTo>
                    <a:cubicBezTo>
                      <a:pt x="0" y="1962"/>
                      <a:pt x="66" y="2151"/>
                      <a:pt x="222" y="2228"/>
                    </a:cubicBezTo>
                    <a:cubicBezTo>
                      <a:pt x="265" y="2249"/>
                      <a:pt x="312" y="2261"/>
                      <a:pt x="360" y="2261"/>
                    </a:cubicBezTo>
                    <a:lnTo>
                      <a:pt x="360" y="2259"/>
                    </a:lnTo>
                    <a:cubicBezTo>
                      <a:pt x="480" y="2259"/>
                      <a:pt x="590" y="2190"/>
                      <a:pt x="643" y="2082"/>
                    </a:cubicBezTo>
                    <a:lnTo>
                      <a:pt x="1428" y="471"/>
                    </a:lnTo>
                    <a:cubicBezTo>
                      <a:pt x="1517" y="312"/>
                      <a:pt x="1455" y="112"/>
                      <a:pt x="1292" y="32"/>
                    </a:cubicBezTo>
                    <a:cubicBezTo>
                      <a:pt x="1247" y="11"/>
                      <a:pt x="1200" y="0"/>
                      <a:pt x="115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24425;p114">
                <a:extLst>
                  <a:ext uri="{FF2B5EF4-FFF2-40B4-BE49-F238E27FC236}">
                    <a16:creationId xmlns:a16="http://schemas.microsoft.com/office/drawing/2014/main" id="{FEB0692C-3FD1-EB4A-C723-5C45A11000A9}"/>
                  </a:ext>
                </a:extLst>
              </p:cNvPr>
              <p:cNvSpPr/>
              <p:nvPr/>
            </p:nvSpPr>
            <p:spPr>
              <a:xfrm>
                <a:off x="2618950" y="1389375"/>
                <a:ext cx="37750" cy="56175"/>
              </a:xfrm>
              <a:custGeom>
                <a:avLst/>
                <a:gdLst/>
                <a:ahLst/>
                <a:cxnLst/>
                <a:rect l="l" t="t" r="r" b="b"/>
                <a:pathLst>
                  <a:path w="1510" h="2247" extrusionOk="0">
                    <a:moveTo>
                      <a:pt x="1148" y="1"/>
                    </a:moveTo>
                    <a:cubicBezTo>
                      <a:pt x="1029" y="1"/>
                      <a:pt x="914" y="68"/>
                      <a:pt x="860" y="183"/>
                    </a:cubicBezTo>
                    <a:lnTo>
                      <a:pt x="76" y="1794"/>
                    </a:lnTo>
                    <a:cubicBezTo>
                      <a:pt x="0" y="1950"/>
                      <a:pt x="64" y="2139"/>
                      <a:pt x="222" y="2216"/>
                    </a:cubicBezTo>
                    <a:cubicBezTo>
                      <a:pt x="265" y="2237"/>
                      <a:pt x="312" y="2247"/>
                      <a:pt x="360" y="2247"/>
                    </a:cubicBezTo>
                    <a:cubicBezTo>
                      <a:pt x="481" y="2247"/>
                      <a:pt x="590" y="2178"/>
                      <a:pt x="643" y="2070"/>
                    </a:cubicBezTo>
                    <a:lnTo>
                      <a:pt x="1428" y="459"/>
                    </a:lnTo>
                    <a:cubicBezTo>
                      <a:pt x="1509" y="302"/>
                      <a:pt x="1445" y="110"/>
                      <a:pt x="1286" y="32"/>
                    </a:cubicBezTo>
                    <a:cubicBezTo>
                      <a:pt x="1241" y="11"/>
                      <a:pt x="1194" y="1"/>
                      <a:pt x="114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24426;p114">
                <a:extLst>
                  <a:ext uri="{FF2B5EF4-FFF2-40B4-BE49-F238E27FC236}">
                    <a16:creationId xmlns:a16="http://schemas.microsoft.com/office/drawing/2014/main" id="{EB03FCB3-E85E-241B-2011-3213FF5CED54}"/>
                  </a:ext>
                </a:extLst>
              </p:cNvPr>
              <p:cNvSpPr/>
              <p:nvPr/>
            </p:nvSpPr>
            <p:spPr>
              <a:xfrm>
                <a:off x="2715000" y="1315950"/>
                <a:ext cx="124700" cy="88825"/>
              </a:xfrm>
              <a:custGeom>
                <a:avLst/>
                <a:gdLst/>
                <a:ahLst/>
                <a:cxnLst/>
                <a:rect l="l" t="t" r="r" b="b"/>
                <a:pathLst>
                  <a:path w="4988" h="3553" extrusionOk="0">
                    <a:moveTo>
                      <a:pt x="3670" y="631"/>
                    </a:moveTo>
                    <a:lnTo>
                      <a:pt x="4355" y="2040"/>
                    </a:lnTo>
                    <a:lnTo>
                      <a:pt x="4355" y="2921"/>
                    </a:lnTo>
                    <a:lnTo>
                      <a:pt x="1676" y="2921"/>
                    </a:lnTo>
                    <a:lnTo>
                      <a:pt x="633" y="1887"/>
                    </a:lnTo>
                    <a:lnTo>
                      <a:pt x="633" y="631"/>
                    </a:lnTo>
                    <a:close/>
                    <a:moveTo>
                      <a:pt x="412" y="0"/>
                    </a:moveTo>
                    <a:cubicBezTo>
                      <a:pt x="185" y="0"/>
                      <a:pt x="0" y="185"/>
                      <a:pt x="0" y="413"/>
                    </a:cubicBezTo>
                    <a:lnTo>
                      <a:pt x="0" y="1979"/>
                    </a:lnTo>
                    <a:cubicBezTo>
                      <a:pt x="2" y="2089"/>
                      <a:pt x="45" y="2194"/>
                      <a:pt x="123" y="2271"/>
                    </a:cubicBezTo>
                    <a:lnTo>
                      <a:pt x="1295" y="3432"/>
                    </a:lnTo>
                    <a:cubicBezTo>
                      <a:pt x="1372" y="3509"/>
                      <a:pt x="1476" y="3552"/>
                      <a:pt x="1584" y="3552"/>
                    </a:cubicBezTo>
                    <a:lnTo>
                      <a:pt x="4576" y="3551"/>
                    </a:lnTo>
                    <a:cubicBezTo>
                      <a:pt x="4803" y="3551"/>
                      <a:pt x="4986" y="3366"/>
                      <a:pt x="4988" y="3140"/>
                    </a:cubicBezTo>
                    <a:lnTo>
                      <a:pt x="4988" y="1989"/>
                    </a:lnTo>
                    <a:cubicBezTo>
                      <a:pt x="4986" y="1926"/>
                      <a:pt x="4973" y="1865"/>
                      <a:pt x="4946" y="1809"/>
                    </a:cubicBezTo>
                    <a:lnTo>
                      <a:pt x="4177" y="231"/>
                    </a:lnTo>
                    <a:cubicBezTo>
                      <a:pt x="4108" y="90"/>
                      <a:pt x="3964" y="0"/>
                      <a:pt x="380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24427;p114">
                <a:extLst>
                  <a:ext uri="{FF2B5EF4-FFF2-40B4-BE49-F238E27FC236}">
                    <a16:creationId xmlns:a16="http://schemas.microsoft.com/office/drawing/2014/main" id="{77660D64-E2DE-FE7E-DD06-799F42CB9D26}"/>
                  </a:ext>
                </a:extLst>
              </p:cNvPr>
              <p:cNvSpPr/>
              <p:nvPr/>
            </p:nvSpPr>
            <p:spPr>
              <a:xfrm>
                <a:off x="2502425" y="1080775"/>
                <a:ext cx="533750" cy="538575"/>
              </a:xfrm>
              <a:custGeom>
                <a:avLst/>
                <a:gdLst/>
                <a:ahLst/>
                <a:cxnLst/>
                <a:rect l="l" t="t" r="r" b="b"/>
                <a:pathLst>
                  <a:path w="21350" h="21543" extrusionOk="0">
                    <a:moveTo>
                      <a:pt x="20119" y="7166"/>
                    </a:moveTo>
                    <a:lnTo>
                      <a:pt x="19815" y="8615"/>
                    </a:lnTo>
                    <a:lnTo>
                      <a:pt x="18586" y="8616"/>
                    </a:lnTo>
                    <a:lnTo>
                      <a:pt x="18282" y="7166"/>
                    </a:lnTo>
                    <a:close/>
                    <a:moveTo>
                      <a:pt x="11881" y="2088"/>
                    </a:moveTo>
                    <a:lnTo>
                      <a:pt x="11890" y="2097"/>
                    </a:lnTo>
                    <a:cubicBezTo>
                      <a:pt x="11913" y="2124"/>
                      <a:pt x="11935" y="2151"/>
                      <a:pt x="11959" y="2177"/>
                    </a:cubicBezTo>
                    <a:lnTo>
                      <a:pt x="11970" y="2186"/>
                    </a:lnTo>
                    <a:cubicBezTo>
                      <a:pt x="11995" y="2211"/>
                      <a:pt x="12024" y="2238"/>
                      <a:pt x="12052" y="2262"/>
                    </a:cubicBezTo>
                    <a:lnTo>
                      <a:pt x="12056" y="2265"/>
                    </a:lnTo>
                    <a:lnTo>
                      <a:pt x="12642" y="2742"/>
                    </a:lnTo>
                    <a:lnTo>
                      <a:pt x="5183" y="9469"/>
                    </a:lnTo>
                    <a:cubicBezTo>
                      <a:pt x="4953" y="9190"/>
                      <a:pt x="4649" y="8985"/>
                      <a:pt x="4306" y="8878"/>
                    </a:cubicBezTo>
                    <a:lnTo>
                      <a:pt x="4298" y="8877"/>
                    </a:lnTo>
                    <a:cubicBezTo>
                      <a:pt x="4274" y="8868"/>
                      <a:pt x="4249" y="8862"/>
                      <a:pt x="4223" y="8854"/>
                    </a:cubicBezTo>
                    <a:lnTo>
                      <a:pt x="4201" y="8848"/>
                    </a:lnTo>
                    <a:cubicBezTo>
                      <a:pt x="4180" y="8844"/>
                      <a:pt x="4157" y="8838"/>
                      <a:pt x="4137" y="8833"/>
                    </a:cubicBezTo>
                    <a:lnTo>
                      <a:pt x="4101" y="8827"/>
                    </a:lnTo>
                    <a:cubicBezTo>
                      <a:pt x="4083" y="8823"/>
                      <a:pt x="4063" y="8820"/>
                      <a:pt x="4045" y="8817"/>
                    </a:cubicBezTo>
                    <a:cubicBezTo>
                      <a:pt x="4029" y="8814"/>
                      <a:pt x="4014" y="8813"/>
                      <a:pt x="3997" y="8811"/>
                    </a:cubicBezTo>
                    <a:cubicBezTo>
                      <a:pt x="3981" y="8808"/>
                      <a:pt x="3966" y="8807"/>
                      <a:pt x="3949" y="8804"/>
                    </a:cubicBezTo>
                    <a:cubicBezTo>
                      <a:pt x="3930" y="8802"/>
                      <a:pt x="3909" y="8801"/>
                      <a:pt x="3888" y="8799"/>
                    </a:cubicBezTo>
                    <a:cubicBezTo>
                      <a:pt x="3876" y="8799"/>
                      <a:pt x="3864" y="8798"/>
                      <a:pt x="3850" y="8796"/>
                    </a:cubicBezTo>
                    <a:cubicBezTo>
                      <a:pt x="3817" y="8795"/>
                      <a:pt x="3784" y="8793"/>
                      <a:pt x="3751" y="8793"/>
                    </a:cubicBezTo>
                    <a:lnTo>
                      <a:pt x="3414" y="8793"/>
                    </a:lnTo>
                    <a:lnTo>
                      <a:pt x="11881" y="2088"/>
                    </a:lnTo>
                    <a:close/>
                    <a:moveTo>
                      <a:pt x="3751" y="9424"/>
                    </a:moveTo>
                    <a:cubicBezTo>
                      <a:pt x="3777" y="9424"/>
                      <a:pt x="3802" y="9425"/>
                      <a:pt x="3828" y="9427"/>
                    </a:cubicBezTo>
                    <a:cubicBezTo>
                      <a:pt x="3835" y="9427"/>
                      <a:pt x="3843" y="9428"/>
                      <a:pt x="3850" y="9428"/>
                    </a:cubicBezTo>
                    <a:cubicBezTo>
                      <a:pt x="3870" y="9430"/>
                      <a:pt x="3888" y="9433"/>
                      <a:pt x="3906" y="9434"/>
                    </a:cubicBezTo>
                    <a:lnTo>
                      <a:pt x="3930" y="9437"/>
                    </a:lnTo>
                    <a:cubicBezTo>
                      <a:pt x="3952" y="9440"/>
                      <a:pt x="3976" y="9445"/>
                      <a:pt x="3999" y="9449"/>
                    </a:cubicBezTo>
                    <a:cubicBezTo>
                      <a:pt x="4008" y="9452"/>
                      <a:pt x="4018" y="9454"/>
                      <a:pt x="4027" y="9457"/>
                    </a:cubicBezTo>
                    <a:cubicBezTo>
                      <a:pt x="4041" y="9460"/>
                      <a:pt x="4054" y="9463"/>
                      <a:pt x="4068" y="9466"/>
                    </a:cubicBezTo>
                    <a:cubicBezTo>
                      <a:pt x="4081" y="9470"/>
                      <a:pt x="4093" y="9473"/>
                      <a:pt x="4105" y="9478"/>
                    </a:cubicBezTo>
                    <a:cubicBezTo>
                      <a:pt x="4114" y="9479"/>
                      <a:pt x="4123" y="9482"/>
                      <a:pt x="4132" y="9485"/>
                    </a:cubicBezTo>
                    <a:cubicBezTo>
                      <a:pt x="4183" y="9502"/>
                      <a:pt x="4232" y="9523"/>
                      <a:pt x="4280" y="9545"/>
                    </a:cubicBezTo>
                    <a:cubicBezTo>
                      <a:pt x="4454" y="9629"/>
                      <a:pt x="4606" y="9754"/>
                      <a:pt x="4722" y="9906"/>
                    </a:cubicBezTo>
                    <a:cubicBezTo>
                      <a:pt x="4727" y="9912"/>
                      <a:pt x="4731" y="9920"/>
                      <a:pt x="4736" y="9926"/>
                    </a:cubicBezTo>
                    <a:cubicBezTo>
                      <a:pt x="4743" y="9936"/>
                      <a:pt x="4752" y="9947"/>
                      <a:pt x="4760" y="9959"/>
                    </a:cubicBezTo>
                    <a:cubicBezTo>
                      <a:pt x="4770" y="9974"/>
                      <a:pt x="4781" y="9990"/>
                      <a:pt x="4791" y="10007"/>
                    </a:cubicBezTo>
                    <a:cubicBezTo>
                      <a:pt x="4794" y="10013"/>
                      <a:pt x="4799" y="10020"/>
                      <a:pt x="4803" y="10028"/>
                    </a:cubicBezTo>
                    <a:cubicBezTo>
                      <a:pt x="4814" y="10046"/>
                      <a:pt x="4824" y="10064"/>
                      <a:pt x="4833" y="10083"/>
                    </a:cubicBezTo>
                    <a:cubicBezTo>
                      <a:pt x="4926" y="10259"/>
                      <a:pt x="4974" y="10453"/>
                      <a:pt x="4973" y="10651"/>
                    </a:cubicBezTo>
                    <a:lnTo>
                      <a:pt x="4974" y="11080"/>
                    </a:lnTo>
                    <a:lnTo>
                      <a:pt x="2191" y="11080"/>
                    </a:lnTo>
                    <a:lnTo>
                      <a:pt x="2191" y="9640"/>
                    </a:lnTo>
                    <a:cubicBezTo>
                      <a:pt x="2191" y="9521"/>
                      <a:pt x="2287" y="9425"/>
                      <a:pt x="2406" y="9424"/>
                    </a:cubicBezTo>
                    <a:close/>
                    <a:moveTo>
                      <a:pt x="19200" y="12527"/>
                    </a:moveTo>
                    <a:cubicBezTo>
                      <a:pt x="20038" y="12527"/>
                      <a:pt x="20718" y="13211"/>
                      <a:pt x="20718" y="14050"/>
                    </a:cubicBezTo>
                    <a:cubicBezTo>
                      <a:pt x="20718" y="14891"/>
                      <a:pt x="20038" y="15574"/>
                      <a:pt x="19200" y="15574"/>
                    </a:cubicBezTo>
                    <a:cubicBezTo>
                      <a:pt x="18364" y="15574"/>
                      <a:pt x="17684" y="14891"/>
                      <a:pt x="17684" y="14050"/>
                    </a:cubicBezTo>
                    <a:cubicBezTo>
                      <a:pt x="17684" y="13211"/>
                      <a:pt x="18364" y="12527"/>
                      <a:pt x="19200" y="12527"/>
                    </a:cubicBezTo>
                    <a:close/>
                    <a:moveTo>
                      <a:pt x="12455" y="16111"/>
                    </a:moveTo>
                    <a:lnTo>
                      <a:pt x="12455" y="16873"/>
                    </a:lnTo>
                    <a:lnTo>
                      <a:pt x="6835" y="16873"/>
                    </a:lnTo>
                    <a:lnTo>
                      <a:pt x="6835" y="16111"/>
                    </a:lnTo>
                    <a:close/>
                    <a:moveTo>
                      <a:pt x="16957" y="17506"/>
                    </a:moveTo>
                    <a:cubicBezTo>
                      <a:pt x="17896" y="17506"/>
                      <a:pt x="18656" y="18267"/>
                      <a:pt x="18658" y="19207"/>
                    </a:cubicBezTo>
                    <a:lnTo>
                      <a:pt x="18658" y="19211"/>
                    </a:lnTo>
                    <a:cubicBezTo>
                      <a:pt x="18656" y="20151"/>
                      <a:pt x="17895" y="20912"/>
                      <a:pt x="16957" y="20912"/>
                    </a:cubicBezTo>
                    <a:lnTo>
                      <a:pt x="2334" y="20912"/>
                    </a:lnTo>
                    <a:cubicBezTo>
                      <a:pt x="1394" y="20912"/>
                      <a:pt x="633" y="20151"/>
                      <a:pt x="631" y="19211"/>
                    </a:cubicBezTo>
                    <a:lnTo>
                      <a:pt x="631" y="19207"/>
                    </a:lnTo>
                    <a:cubicBezTo>
                      <a:pt x="633" y="18267"/>
                      <a:pt x="1394" y="17506"/>
                      <a:pt x="2334" y="17506"/>
                    </a:cubicBezTo>
                    <a:close/>
                    <a:moveTo>
                      <a:pt x="12871" y="1"/>
                    </a:moveTo>
                    <a:cubicBezTo>
                      <a:pt x="12670" y="1"/>
                      <a:pt x="12468" y="48"/>
                      <a:pt x="12281" y="146"/>
                    </a:cubicBezTo>
                    <a:cubicBezTo>
                      <a:pt x="11790" y="403"/>
                      <a:pt x="11520" y="946"/>
                      <a:pt x="11614" y="1493"/>
                    </a:cubicBezTo>
                    <a:lnTo>
                      <a:pt x="2398" y="8792"/>
                    </a:lnTo>
                    <a:cubicBezTo>
                      <a:pt x="1934" y="8796"/>
                      <a:pt x="1560" y="9174"/>
                      <a:pt x="1560" y="9638"/>
                    </a:cubicBezTo>
                    <a:lnTo>
                      <a:pt x="1560" y="11080"/>
                    </a:lnTo>
                    <a:lnTo>
                      <a:pt x="753" y="11080"/>
                    </a:lnTo>
                    <a:cubicBezTo>
                      <a:pt x="336" y="11081"/>
                      <a:pt x="0" y="11417"/>
                      <a:pt x="0" y="11834"/>
                    </a:cubicBezTo>
                    <a:lnTo>
                      <a:pt x="0" y="12832"/>
                    </a:lnTo>
                    <a:cubicBezTo>
                      <a:pt x="0" y="13006"/>
                      <a:pt x="141" y="13146"/>
                      <a:pt x="315" y="13146"/>
                    </a:cubicBezTo>
                    <a:cubicBezTo>
                      <a:pt x="490" y="13146"/>
                      <a:pt x="631" y="13006"/>
                      <a:pt x="631" y="12832"/>
                    </a:cubicBezTo>
                    <a:lnTo>
                      <a:pt x="631" y="11832"/>
                    </a:lnTo>
                    <a:cubicBezTo>
                      <a:pt x="631" y="11765"/>
                      <a:pt x="685" y="11711"/>
                      <a:pt x="753" y="11711"/>
                    </a:cubicBezTo>
                    <a:lnTo>
                      <a:pt x="7161" y="11711"/>
                    </a:lnTo>
                    <a:cubicBezTo>
                      <a:pt x="7577" y="11709"/>
                      <a:pt x="7913" y="11372"/>
                      <a:pt x="7913" y="10957"/>
                    </a:cubicBezTo>
                    <a:lnTo>
                      <a:pt x="7913" y="9066"/>
                    </a:lnTo>
                    <a:cubicBezTo>
                      <a:pt x="7913" y="8998"/>
                      <a:pt x="7967" y="8944"/>
                      <a:pt x="8034" y="8943"/>
                    </a:cubicBezTo>
                    <a:lnTo>
                      <a:pt x="12807" y="8943"/>
                    </a:lnTo>
                    <a:cubicBezTo>
                      <a:pt x="12920" y="8944"/>
                      <a:pt x="13023" y="9009"/>
                      <a:pt x="13073" y="9111"/>
                    </a:cubicBezTo>
                    <a:lnTo>
                      <a:pt x="14057" y="11132"/>
                    </a:lnTo>
                    <a:cubicBezTo>
                      <a:pt x="14077" y="11173"/>
                      <a:pt x="14087" y="11218"/>
                      <a:pt x="14087" y="11263"/>
                    </a:cubicBezTo>
                    <a:lnTo>
                      <a:pt x="14087" y="15183"/>
                    </a:lnTo>
                    <a:cubicBezTo>
                      <a:pt x="14087" y="15346"/>
                      <a:pt x="13955" y="15480"/>
                      <a:pt x="13792" y="15480"/>
                    </a:cubicBezTo>
                    <a:lnTo>
                      <a:pt x="753" y="15480"/>
                    </a:lnTo>
                    <a:cubicBezTo>
                      <a:pt x="685" y="15480"/>
                      <a:pt x="631" y="15426"/>
                      <a:pt x="631" y="15358"/>
                    </a:cubicBezTo>
                    <a:lnTo>
                      <a:pt x="631" y="14111"/>
                    </a:lnTo>
                    <a:cubicBezTo>
                      <a:pt x="631" y="13938"/>
                      <a:pt x="490" y="13797"/>
                      <a:pt x="317" y="13797"/>
                    </a:cubicBezTo>
                    <a:cubicBezTo>
                      <a:pt x="141" y="13797"/>
                      <a:pt x="0" y="13938"/>
                      <a:pt x="0" y="14111"/>
                    </a:cubicBezTo>
                    <a:lnTo>
                      <a:pt x="0" y="15357"/>
                    </a:lnTo>
                    <a:cubicBezTo>
                      <a:pt x="0" y="15773"/>
                      <a:pt x="338" y="16109"/>
                      <a:pt x="753" y="16111"/>
                    </a:cubicBezTo>
                    <a:lnTo>
                      <a:pt x="6203" y="16111"/>
                    </a:lnTo>
                    <a:lnTo>
                      <a:pt x="6203" y="16873"/>
                    </a:lnTo>
                    <a:lnTo>
                      <a:pt x="2334" y="16873"/>
                    </a:lnTo>
                    <a:cubicBezTo>
                      <a:pt x="1045" y="16875"/>
                      <a:pt x="2" y="17918"/>
                      <a:pt x="0" y="19205"/>
                    </a:cubicBezTo>
                    <a:lnTo>
                      <a:pt x="0" y="19211"/>
                    </a:lnTo>
                    <a:cubicBezTo>
                      <a:pt x="2" y="20498"/>
                      <a:pt x="1045" y="21541"/>
                      <a:pt x="2334" y="21543"/>
                    </a:cubicBezTo>
                    <a:lnTo>
                      <a:pt x="16957" y="21543"/>
                    </a:lnTo>
                    <a:cubicBezTo>
                      <a:pt x="18244" y="21541"/>
                      <a:pt x="19287" y="20498"/>
                      <a:pt x="19289" y="19211"/>
                    </a:cubicBezTo>
                    <a:lnTo>
                      <a:pt x="19289" y="19207"/>
                    </a:lnTo>
                    <a:cubicBezTo>
                      <a:pt x="19287" y="17918"/>
                      <a:pt x="18244" y="16875"/>
                      <a:pt x="16957" y="16873"/>
                    </a:cubicBezTo>
                    <a:lnTo>
                      <a:pt x="13086" y="16873"/>
                    </a:lnTo>
                    <a:lnTo>
                      <a:pt x="13086" y="16111"/>
                    </a:lnTo>
                    <a:lnTo>
                      <a:pt x="13792" y="16111"/>
                    </a:lnTo>
                    <a:cubicBezTo>
                      <a:pt x="14303" y="16109"/>
                      <a:pt x="14718" y="15694"/>
                      <a:pt x="14719" y="15183"/>
                    </a:cubicBezTo>
                    <a:lnTo>
                      <a:pt x="14719" y="11263"/>
                    </a:lnTo>
                    <a:cubicBezTo>
                      <a:pt x="14718" y="11122"/>
                      <a:pt x="14686" y="10982"/>
                      <a:pt x="14625" y="10855"/>
                    </a:cubicBezTo>
                    <a:lnTo>
                      <a:pt x="13640" y="8833"/>
                    </a:lnTo>
                    <a:cubicBezTo>
                      <a:pt x="13485" y="8516"/>
                      <a:pt x="13161" y="8313"/>
                      <a:pt x="12807" y="8312"/>
                    </a:cubicBezTo>
                    <a:lnTo>
                      <a:pt x="8034" y="8312"/>
                    </a:lnTo>
                    <a:cubicBezTo>
                      <a:pt x="7619" y="8313"/>
                      <a:pt x="7282" y="8649"/>
                      <a:pt x="7282" y="9066"/>
                    </a:cubicBezTo>
                    <a:lnTo>
                      <a:pt x="7282" y="10957"/>
                    </a:lnTo>
                    <a:cubicBezTo>
                      <a:pt x="7284" y="11024"/>
                      <a:pt x="7230" y="11078"/>
                      <a:pt x="7162" y="11078"/>
                    </a:cubicBezTo>
                    <a:lnTo>
                      <a:pt x="5605" y="11078"/>
                    </a:lnTo>
                    <a:lnTo>
                      <a:pt x="5605" y="10650"/>
                    </a:lnTo>
                    <a:cubicBezTo>
                      <a:pt x="5605" y="10440"/>
                      <a:pt x="5569" y="10230"/>
                      <a:pt x="5499" y="10032"/>
                    </a:cubicBezTo>
                    <a:lnTo>
                      <a:pt x="13138" y="3143"/>
                    </a:lnTo>
                    <a:lnTo>
                      <a:pt x="17681" y="6828"/>
                    </a:lnTo>
                    <a:cubicBezTo>
                      <a:pt x="17628" y="6933"/>
                      <a:pt x="17613" y="7053"/>
                      <a:pt x="17637" y="7170"/>
                    </a:cubicBezTo>
                    <a:lnTo>
                      <a:pt x="17986" y="8827"/>
                    </a:lnTo>
                    <a:cubicBezTo>
                      <a:pt x="18039" y="9070"/>
                      <a:pt x="18253" y="9244"/>
                      <a:pt x="18500" y="9246"/>
                    </a:cubicBezTo>
                    <a:lnTo>
                      <a:pt x="18886" y="9246"/>
                    </a:lnTo>
                    <a:lnTo>
                      <a:pt x="18886" y="11919"/>
                    </a:lnTo>
                    <a:cubicBezTo>
                      <a:pt x="17831" y="12078"/>
                      <a:pt x="17051" y="12985"/>
                      <a:pt x="17051" y="14050"/>
                    </a:cubicBezTo>
                    <a:cubicBezTo>
                      <a:pt x="17051" y="15237"/>
                      <a:pt x="18015" y="16203"/>
                      <a:pt x="19200" y="16203"/>
                    </a:cubicBezTo>
                    <a:cubicBezTo>
                      <a:pt x="20386" y="16203"/>
                      <a:pt x="21349" y="15237"/>
                      <a:pt x="21349" y="14050"/>
                    </a:cubicBezTo>
                    <a:cubicBezTo>
                      <a:pt x="21349" y="12985"/>
                      <a:pt x="20570" y="12078"/>
                      <a:pt x="19516" y="11919"/>
                    </a:cubicBezTo>
                    <a:lnTo>
                      <a:pt x="19516" y="9246"/>
                    </a:lnTo>
                    <a:lnTo>
                      <a:pt x="19900" y="9246"/>
                    </a:lnTo>
                    <a:cubicBezTo>
                      <a:pt x="20149" y="9244"/>
                      <a:pt x="20363" y="9070"/>
                      <a:pt x="20414" y="8829"/>
                    </a:cubicBezTo>
                    <a:lnTo>
                      <a:pt x="20765" y="7170"/>
                    </a:lnTo>
                    <a:cubicBezTo>
                      <a:pt x="20828" y="6869"/>
                      <a:pt x="20619" y="6577"/>
                      <a:pt x="20315" y="6539"/>
                    </a:cubicBezTo>
                    <a:lnTo>
                      <a:pt x="17221" y="3623"/>
                    </a:lnTo>
                    <a:cubicBezTo>
                      <a:pt x="17159" y="3565"/>
                      <a:pt x="17082" y="3537"/>
                      <a:pt x="17004" y="3537"/>
                    </a:cubicBezTo>
                    <a:cubicBezTo>
                      <a:pt x="16920" y="3537"/>
                      <a:pt x="16836" y="3570"/>
                      <a:pt x="16774" y="3636"/>
                    </a:cubicBezTo>
                    <a:cubicBezTo>
                      <a:pt x="16654" y="3762"/>
                      <a:pt x="16660" y="3963"/>
                      <a:pt x="16787" y="4083"/>
                    </a:cubicBezTo>
                    <a:lnTo>
                      <a:pt x="19389" y="6535"/>
                    </a:lnTo>
                    <a:lnTo>
                      <a:pt x="18321" y="6535"/>
                    </a:lnTo>
                    <a:lnTo>
                      <a:pt x="13105" y="2303"/>
                    </a:lnTo>
                    <a:lnTo>
                      <a:pt x="12457" y="1777"/>
                    </a:lnTo>
                    <a:cubicBezTo>
                      <a:pt x="12437" y="1760"/>
                      <a:pt x="12419" y="1742"/>
                      <a:pt x="12401" y="1723"/>
                    </a:cubicBezTo>
                    <a:cubicBezTo>
                      <a:pt x="12397" y="1717"/>
                      <a:pt x="12391" y="1712"/>
                      <a:pt x="12386" y="1706"/>
                    </a:cubicBezTo>
                    <a:cubicBezTo>
                      <a:pt x="12374" y="1691"/>
                      <a:pt x="12362" y="1676"/>
                      <a:pt x="12350" y="1661"/>
                    </a:cubicBezTo>
                    <a:cubicBezTo>
                      <a:pt x="12347" y="1655"/>
                      <a:pt x="12343" y="1651"/>
                      <a:pt x="12338" y="1645"/>
                    </a:cubicBezTo>
                    <a:cubicBezTo>
                      <a:pt x="12326" y="1627"/>
                      <a:pt x="12314" y="1607"/>
                      <a:pt x="12304" y="1588"/>
                    </a:cubicBezTo>
                    <a:lnTo>
                      <a:pt x="12301" y="1580"/>
                    </a:lnTo>
                    <a:cubicBezTo>
                      <a:pt x="12287" y="1556"/>
                      <a:pt x="12277" y="1531"/>
                      <a:pt x="12268" y="1505"/>
                    </a:cubicBezTo>
                    <a:cubicBezTo>
                      <a:pt x="12266" y="1504"/>
                      <a:pt x="12266" y="1502"/>
                      <a:pt x="12265" y="1501"/>
                    </a:cubicBezTo>
                    <a:cubicBezTo>
                      <a:pt x="12244" y="1440"/>
                      <a:pt x="12230" y="1374"/>
                      <a:pt x="12227" y="1309"/>
                    </a:cubicBezTo>
                    <a:cubicBezTo>
                      <a:pt x="12215" y="1044"/>
                      <a:pt x="12367" y="798"/>
                      <a:pt x="12609" y="689"/>
                    </a:cubicBezTo>
                    <a:cubicBezTo>
                      <a:pt x="12693" y="651"/>
                      <a:pt x="12782" y="633"/>
                      <a:pt x="12871" y="633"/>
                    </a:cubicBezTo>
                    <a:cubicBezTo>
                      <a:pt x="13038" y="633"/>
                      <a:pt x="13202" y="698"/>
                      <a:pt x="13326" y="821"/>
                    </a:cubicBezTo>
                    <a:lnTo>
                      <a:pt x="13332" y="827"/>
                    </a:lnTo>
                    <a:lnTo>
                      <a:pt x="15863" y="3212"/>
                    </a:lnTo>
                    <a:cubicBezTo>
                      <a:pt x="15924" y="3270"/>
                      <a:pt x="16002" y="3298"/>
                      <a:pt x="16079" y="3298"/>
                    </a:cubicBezTo>
                    <a:cubicBezTo>
                      <a:pt x="16163" y="3298"/>
                      <a:pt x="16247" y="3265"/>
                      <a:pt x="16309" y="3199"/>
                    </a:cubicBezTo>
                    <a:cubicBezTo>
                      <a:pt x="16429" y="3073"/>
                      <a:pt x="16423" y="2872"/>
                      <a:pt x="16296" y="2754"/>
                    </a:cubicBezTo>
                    <a:lnTo>
                      <a:pt x="13768" y="370"/>
                    </a:lnTo>
                    <a:cubicBezTo>
                      <a:pt x="13523" y="128"/>
                      <a:pt x="13199" y="1"/>
                      <a:pt x="1287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 name="Group 10">
            <a:extLst>
              <a:ext uri="{FF2B5EF4-FFF2-40B4-BE49-F238E27FC236}">
                <a16:creationId xmlns:a16="http://schemas.microsoft.com/office/drawing/2014/main" id="{F0F881A0-54E3-7154-1008-A986B3B89CA8}"/>
              </a:ext>
            </a:extLst>
          </p:cNvPr>
          <p:cNvGrpSpPr/>
          <p:nvPr/>
        </p:nvGrpSpPr>
        <p:grpSpPr>
          <a:xfrm>
            <a:off x="2906306" y="9004273"/>
            <a:ext cx="2288763" cy="819960"/>
            <a:chOff x="2906306" y="8758650"/>
            <a:chExt cx="2288763" cy="819960"/>
          </a:xfrm>
        </p:grpSpPr>
        <p:sp>
          <p:nvSpPr>
            <p:cNvPr id="177" name="Google Shape;1561;p45">
              <a:extLst>
                <a:ext uri="{FF2B5EF4-FFF2-40B4-BE49-F238E27FC236}">
                  <a16:creationId xmlns:a16="http://schemas.microsoft.com/office/drawing/2014/main" id="{CF79D900-0F3B-51BC-AD77-012FC957518D}"/>
                </a:ext>
              </a:extLst>
            </p:cNvPr>
            <p:cNvSpPr/>
            <p:nvPr/>
          </p:nvSpPr>
          <p:spPr>
            <a:xfrm rot="10800000">
              <a:off x="3763730" y="8758650"/>
              <a:ext cx="189855" cy="819960"/>
            </a:xfrm>
            <a:custGeom>
              <a:avLst/>
              <a:gdLst/>
              <a:ahLst/>
              <a:cxnLst/>
              <a:rect l="l" t="t" r="r" b="b"/>
              <a:pathLst>
                <a:path w="7106" h="30690" extrusionOk="0">
                  <a:moveTo>
                    <a:pt x="1" y="1"/>
                  </a:moveTo>
                  <a:lnTo>
                    <a:pt x="1" y="25719"/>
                  </a:lnTo>
                  <a:lnTo>
                    <a:pt x="3570" y="30689"/>
                  </a:lnTo>
                  <a:lnTo>
                    <a:pt x="7106" y="25719"/>
                  </a:lnTo>
                  <a:lnTo>
                    <a:pt x="7106" y="1"/>
                  </a:lnTo>
                  <a:lnTo>
                    <a:pt x="3570" y="4971"/>
                  </a:lnTo>
                  <a:lnTo>
                    <a:pt x="1" y="1"/>
                  </a:lnTo>
                  <a:close/>
                </a:path>
              </a:pathLst>
            </a:custGeom>
            <a:solidFill>
              <a:srgbClr val="FF68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563;p45">
              <a:extLst>
                <a:ext uri="{FF2B5EF4-FFF2-40B4-BE49-F238E27FC236}">
                  <a16:creationId xmlns:a16="http://schemas.microsoft.com/office/drawing/2014/main" id="{F1417CFB-5E5B-0267-6C23-8D915CC54130}"/>
                </a:ext>
              </a:extLst>
            </p:cNvPr>
            <p:cNvSpPr/>
            <p:nvPr/>
          </p:nvSpPr>
          <p:spPr>
            <a:xfrm>
              <a:off x="4072106" y="8865600"/>
              <a:ext cx="1122963" cy="450083"/>
            </a:xfrm>
            <a:custGeom>
              <a:avLst/>
              <a:gdLst/>
              <a:ahLst/>
              <a:cxnLst/>
              <a:rect l="l" t="t" r="r" b="b"/>
              <a:pathLst>
                <a:path w="42031" h="16846" extrusionOk="0">
                  <a:moveTo>
                    <a:pt x="0" y="16846"/>
                  </a:moveTo>
                  <a:lnTo>
                    <a:pt x="33591" y="16846"/>
                  </a:lnTo>
                  <a:cubicBezTo>
                    <a:pt x="38261" y="16846"/>
                    <a:pt x="42030" y="13043"/>
                    <a:pt x="42030" y="8440"/>
                  </a:cubicBezTo>
                  <a:lnTo>
                    <a:pt x="42030" y="8440"/>
                  </a:lnTo>
                  <a:cubicBezTo>
                    <a:pt x="42030" y="3770"/>
                    <a:pt x="38228" y="1"/>
                    <a:pt x="33591" y="1"/>
                  </a:cubicBezTo>
                  <a:lnTo>
                    <a:pt x="0" y="1"/>
                  </a:lnTo>
                  <a:close/>
                </a:path>
              </a:pathLst>
            </a:custGeom>
            <a:solidFill>
              <a:srgbClr val="FF682C"/>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 sz="2000" b="1"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Fira Sans Extra Condensed Medium"/>
                </a:rPr>
                <a:t>2014</a:t>
              </a:r>
              <a:endParaRPr kumimoji="0" sz="2000" b="1"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Fira Sans Extra Condensed Medium"/>
              </a:endParaRPr>
            </a:p>
          </p:txBody>
        </p:sp>
        <p:sp>
          <p:nvSpPr>
            <p:cNvPr id="270" name="Google Shape;809;p29">
              <a:extLst>
                <a:ext uri="{FF2B5EF4-FFF2-40B4-BE49-F238E27FC236}">
                  <a16:creationId xmlns:a16="http://schemas.microsoft.com/office/drawing/2014/main" id="{5750B115-6629-9B94-7EE9-75305D9FE28F}"/>
                </a:ext>
              </a:extLst>
            </p:cNvPr>
            <p:cNvSpPr>
              <a:spLocks noChangeAspect="1"/>
            </p:cNvSpPr>
            <p:nvPr/>
          </p:nvSpPr>
          <p:spPr>
            <a:xfrm>
              <a:off x="2906306" y="8758650"/>
              <a:ext cx="731520" cy="731520"/>
            </a:xfrm>
            <a:custGeom>
              <a:avLst/>
              <a:gdLst/>
              <a:ahLst/>
              <a:cxnLst/>
              <a:rect l="l" t="t" r="r" b="b"/>
              <a:pathLst>
                <a:path w="22408" h="21551" extrusionOk="0">
                  <a:moveTo>
                    <a:pt x="0" y="0"/>
                  </a:moveTo>
                  <a:lnTo>
                    <a:pt x="0" y="21550"/>
                  </a:lnTo>
                  <a:lnTo>
                    <a:pt x="22408" y="21550"/>
                  </a:lnTo>
                  <a:lnTo>
                    <a:pt x="22408" y="0"/>
                  </a:lnTo>
                  <a:close/>
                </a:path>
              </a:pathLst>
            </a:custGeom>
            <a:solidFill>
              <a:srgbClr val="FF682C"/>
            </a:solidFill>
            <a:ln>
              <a:noFill/>
            </a:ln>
          </p:spPr>
          <p:txBody>
            <a:bodyPr spcFirstLastPara="1" wrap="square" lIns="75553" tIns="75553" rIns="75553" bIns="75553" anchor="ctr" anchorCtr="0">
              <a:noAutofit/>
            </a:bodyPr>
            <a:lstStyle/>
            <a:p>
              <a:pPr algn="ctr" defTabSz="755660">
                <a:buClr>
                  <a:srgbClr val="000000"/>
                </a:buClr>
                <a:buSzPts val="1100"/>
              </a:pPr>
              <a:endParaRPr sz="1074" kern="0">
                <a:solidFill>
                  <a:srgbClr val="FFFFFF"/>
                </a:solidFill>
                <a:latin typeface="Roboto"/>
                <a:ea typeface="Roboto"/>
                <a:cs typeface="Roboto"/>
                <a:sym typeface="Roboto"/>
              </a:endParaRPr>
            </a:p>
          </p:txBody>
        </p:sp>
        <p:grpSp>
          <p:nvGrpSpPr>
            <p:cNvPr id="319" name="Google Shape;24506;p114">
              <a:extLst>
                <a:ext uri="{FF2B5EF4-FFF2-40B4-BE49-F238E27FC236}">
                  <a16:creationId xmlns:a16="http://schemas.microsoft.com/office/drawing/2014/main" id="{53C68BB2-0AD5-B54F-9EC7-BFA9FE2DDB04}"/>
                </a:ext>
              </a:extLst>
            </p:cNvPr>
            <p:cNvGrpSpPr/>
            <p:nvPr/>
          </p:nvGrpSpPr>
          <p:grpSpPr>
            <a:xfrm>
              <a:off x="2965694" y="8890000"/>
              <a:ext cx="640080" cy="457200"/>
              <a:chOff x="5440825" y="2722050"/>
              <a:chExt cx="542325" cy="348150"/>
            </a:xfrm>
            <a:solidFill>
              <a:schemeClr val="bg1"/>
            </a:solidFill>
          </p:grpSpPr>
          <p:sp>
            <p:nvSpPr>
              <p:cNvPr id="320" name="Google Shape;24507;p114">
                <a:extLst>
                  <a:ext uri="{FF2B5EF4-FFF2-40B4-BE49-F238E27FC236}">
                    <a16:creationId xmlns:a16="http://schemas.microsoft.com/office/drawing/2014/main" id="{EF27EA5B-2A82-50B0-AC83-4E547850C832}"/>
                  </a:ext>
                </a:extLst>
              </p:cNvPr>
              <p:cNvSpPr/>
              <p:nvPr/>
            </p:nvSpPr>
            <p:spPr>
              <a:xfrm>
                <a:off x="5475750" y="2981200"/>
                <a:ext cx="56700" cy="54575"/>
              </a:xfrm>
              <a:custGeom>
                <a:avLst/>
                <a:gdLst/>
                <a:ahLst/>
                <a:cxnLst/>
                <a:rect l="l" t="t" r="r" b="b"/>
                <a:pathLst>
                  <a:path w="2268" h="2183" extrusionOk="0">
                    <a:moveTo>
                      <a:pt x="1174" y="630"/>
                    </a:moveTo>
                    <a:cubicBezTo>
                      <a:pt x="1410" y="630"/>
                      <a:pt x="1637" y="814"/>
                      <a:pt x="1637" y="1092"/>
                    </a:cubicBezTo>
                    <a:cubicBezTo>
                      <a:pt x="1637" y="1345"/>
                      <a:pt x="1432" y="1550"/>
                      <a:pt x="1178" y="1552"/>
                    </a:cubicBezTo>
                    <a:cubicBezTo>
                      <a:pt x="768" y="1552"/>
                      <a:pt x="562" y="1056"/>
                      <a:pt x="852" y="766"/>
                    </a:cubicBezTo>
                    <a:cubicBezTo>
                      <a:pt x="945" y="672"/>
                      <a:pt x="1061" y="630"/>
                      <a:pt x="1174" y="630"/>
                    </a:cubicBezTo>
                    <a:close/>
                    <a:moveTo>
                      <a:pt x="1175" y="1"/>
                    </a:moveTo>
                    <a:cubicBezTo>
                      <a:pt x="734" y="1"/>
                      <a:pt x="339" y="265"/>
                      <a:pt x="170" y="673"/>
                    </a:cubicBezTo>
                    <a:cubicBezTo>
                      <a:pt x="0" y="1081"/>
                      <a:pt x="93" y="1550"/>
                      <a:pt x="405" y="1862"/>
                    </a:cubicBezTo>
                    <a:cubicBezTo>
                      <a:pt x="613" y="2071"/>
                      <a:pt x="892" y="2182"/>
                      <a:pt x="1176" y="2182"/>
                    </a:cubicBezTo>
                    <a:cubicBezTo>
                      <a:pt x="1317" y="2182"/>
                      <a:pt x="1459" y="2155"/>
                      <a:pt x="1595" y="2099"/>
                    </a:cubicBezTo>
                    <a:cubicBezTo>
                      <a:pt x="2003" y="1931"/>
                      <a:pt x="2268" y="1532"/>
                      <a:pt x="2268" y="1092"/>
                    </a:cubicBezTo>
                    <a:cubicBezTo>
                      <a:pt x="2268" y="489"/>
                      <a:pt x="1779" y="1"/>
                      <a:pt x="1178" y="1"/>
                    </a:cubicBezTo>
                    <a:cubicBezTo>
                      <a:pt x="1177" y="1"/>
                      <a:pt x="1176" y="1"/>
                      <a:pt x="11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24508;p114">
                <a:extLst>
                  <a:ext uri="{FF2B5EF4-FFF2-40B4-BE49-F238E27FC236}">
                    <a16:creationId xmlns:a16="http://schemas.microsoft.com/office/drawing/2014/main" id="{3B298D4B-29C3-5567-C050-FE779BE9EDEA}"/>
                  </a:ext>
                </a:extLst>
              </p:cNvPr>
              <p:cNvSpPr/>
              <p:nvPr/>
            </p:nvSpPr>
            <p:spPr>
              <a:xfrm>
                <a:off x="5584775" y="2981200"/>
                <a:ext cx="56700" cy="54575"/>
              </a:xfrm>
              <a:custGeom>
                <a:avLst/>
                <a:gdLst/>
                <a:ahLst/>
                <a:cxnLst/>
                <a:rect l="l" t="t" r="r" b="b"/>
                <a:pathLst>
                  <a:path w="2268" h="2183" extrusionOk="0">
                    <a:moveTo>
                      <a:pt x="1174" y="630"/>
                    </a:moveTo>
                    <a:cubicBezTo>
                      <a:pt x="1410" y="630"/>
                      <a:pt x="1637" y="814"/>
                      <a:pt x="1637" y="1092"/>
                    </a:cubicBezTo>
                    <a:cubicBezTo>
                      <a:pt x="1637" y="1345"/>
                      <a:pt x="1431" y="1550"/>
                      <a:pt x="1178" y="1552"/>
                    </a:cubicBezTo>
                    <a:cubicBezTo>
                      <a:pt x="768" y="1552"/>
                      <a:pt x="562" y="1056"/>
                      <a:pt x="851" y="766"/>
                    </a:cubicBezTo>
                    <a:cubicBezTo>
                      <a:pt x="945" y="672"/>
                      <a:pt x="1060" y="630"/>
                      <a:pt x="1174" y="630"/>
                    </a:cubicBezTo>
                    <a:close/>
                    <a:moveTo>
                      <a:pt x="1174" y="1"/>
                    </a:moveTo>
                    <a:cubicBezTo>
                      <a:pt x="734" y="1"/>
                      <a:pt x="339" y="265"/>
                      <a:pt x="170" y="673"/>
                    </a:cubicBezTo>
                    <a:cubicBezTo>
                      <a:pt x="0" y="1081"/>
                      <a:pt x="93" y="1550"/>
                      <a:pt x="405" y="1862"/>
                    </a:cubicBezTo>
                    <a:cubicBezTo>
                      <a:pt x="613" y="2071"/>
                      <a:pt x="892" y="2182"/>
                      <a:pt x="1176" y="2182"/>
                    </a:cubicBezTo>
                    <a:cubicBezTo>
                      <a:pt x="1317" y="2182"/>
                      <a:pt x="1459" y="2155"/>
                      <a:pt x="1595" y="2099"/>
                    </a:cubicBezTo>
                    <a:cubicBezTo>
                      <a:pt x="2002" y="1931"/>
                      <a:pt x="2268" y="1532"/>
                      <a:pt x="2268" y="1092"/>
                    </a:cubicBezTo>
                    <a:cubicBezTo>
                      <a:pt x="2268" y="489"/>
                      <a:pt x="1779" y="1"/>
                      <a:pt x="1178" y="1"/>
                    </a:cubicBezTo>
                    <a:cubicBezTo>
                      <a:pt x="1177" y="1"/>
                      <a:pt x="1176" y="1"/>
                      <a:pt x="117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24509;p114">
                <a:extLst>
                  <a:ext uri="{FF2B5EF4-FFF2-40B4-BE49-F238E27FC236}">
                    <a16:creationId xmlns:a16="http://schemas.microsoft.com/office/drawing/2014/main" id="{F6444C90-A7F8-ADCB-3801-96AD41178BF7}"/>
                  </a:ext>
                </a:extLst>
              </p:cNvPr>
              <p:cNvSpPr/>
              <p:nvPr/>
            </p:nvSpPr>
            <p:spPr>
              <a:xfrm>
                <a:off x="5693800" y="2981200"/>
                <a:ext cx="56700" cy="54575"/>
              </a:xfrm>
              <a:custGeom>
                <a:avLst/>
                <a:gdLst/>
                <a:ahLst/>
                <a:cxnLst/>
                <a:rect l="l" t="t" r="r" b="b"/>
                <a:pathLst>
                  <a:path w="2268" h="2183" extrusionOk="0">
                    <a:moveTo>
                      <a:pt x="1173" y="630"/>
                    </a:moveTo>
                    <a:cubicBezTo>
                      <a:pt x="1410" y="630"/>
                      <a:pt x="1637" y="814"/>
                      <a:pt x="1637" y="1092"/>
                    </a:cubicBezTo>
                    <a:cubicBezTo>
                      <a:pt x="1637" y="1345"/>
                      <a:pt x="1431" y="1550"/>
                      <a:pt x="1178" y="1552"/>
                    </a:cubicBezTo>
                    <a:cubicBezTo>
                      <a:pt x="767" y="1552"/>
                      <a:pt x="562" y="1056"/>
                      <a:pt x="851" y="766"/>
                    </a:cubicBezTo>
                    <a:cubicBezTo>
                      <a:pt x="945" y="672"/>
                      <a:pt x="1060" y="630"/>
                      <a:pt x="1173" y="630"/>
                    </a:cubicBezTo>
                    <a:close/>
                    <a:moveTo>
                      <a:pt x="1174" y="1"/>
                    </a:moveTo>
                    <a:cubicBezTo>
                      <a:pt x="734" y="1"/>
                      <a:pt x="338" y="265"/>
                      <a:pt x="170" y="673"/>
                    </a:cubicBezTo>
                    <a:cubicBezTo>
                      <a:pt x="0" y="1081"/>
                      <a:pt x="93" y="1550"/>
                      <a:pt x="405" y="1862"/>
                    </a:cubicBezTo>
                    <a:cubicBezTo>
                      <a:pt x="613" y="2071"/>
                      <a:pt x="892" y="2182"/>
                      <a:pt x="1176" y="2182"/>
                    </a:cubicBezTo>
                    <a:cubicBezTo>
                      <a:pt x="1317" y="2182"/>
                      <a:pt x="1459" y="2155"/>
                      <a:pt x="1595" y="2099"/>
                    </a:cubicBezTo>
                    <a:cubicBezTo>
                      <a:pt x="2002" y="1931"/>
                      <a:pt x="2268" y="1532"/>
                      <a:pt x="2268" y="1092"/>
                    </a:cubicBezTo>
                    <a:cubicBezTo>
                      <a:pt x="2268" y="489"/>
                      <a:pt x="1779" y="1"/>
                      <a:pt x="1178" y="1"/>
                    </a:cubicBezTo>
                    <a:cubicBezTo>
                      <a:pt x="1177" y="1"/>
                      <a:pt x="1176" y="1"/>
                      <a:pt x="117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24510;p114">
                <a:extLst>
                  <a:ext uri="{FF2B5EF4-FFF2-40B4-BE49-F238E27FC236}">
                    <a16:creationId xmlns:a16="http://schemas.microsoft.com/office/drawing/2014/main" id="{D2242749-AEDD-5597-4A03-0B5CB6441BF3}"/>
                  </a:ext>
                </a:extLst>
              </p:cNvPr>
              <p:cNvSpPr/>
              <p:nvPr/>
            </p:nvSpPr>
            <p:spPr>
              <a:xfrm>
                <a:off x="5802825" y="2981200"/>
                <a:ext cx="56700" cy="54575"/>
              </a:xfrm>
              <a:custGeom>
                <a:avLst/>
                <a:gdLst/>
                <a:ahLst/>
                <a:cxnLst/>
                <a:rect l="l" t="t" r="r" b="b"/>
                <a:pathLst>
                  <a:path w="2268" h="2183" extrusionOk="0">
                    <a:moveTo>
                      <a:pt x="1173" y="630"/>
                    </a:moveTo>
                    <a:cubicBezTo>
                      <a:pt x="1410" y="630"/>
                      <a:pt x="1636" y="814"/>
                      <a:pt x="1636" y="1092"/>
                    </a:cubicBezTo>
                    <a:cubicBezTo>
                      <a:pt x="1636" y="1345"/>
                      <a:pt x="1431" y="1550"/>
                      <a:pt x="1178" y="1552"/>
                    </a:cubicBezTo>
                    <a:cubicBezTo>
                      <a:pt x="767" y="1552"/>
                      <a:pt x="562" y="1056"/>
                      <a:pt x="851" y="766"/>
                    </a:cubicBezTo>
                    <a:cubicBezTo>
                      <a:pt x="945" y="672"/>
                      <a:pt x="1060" y="630"/>
                      <a:pt x="1173" y="630"/>
                    </a:cubicBezTo>
                    <a:close/>
                    <a:moveTo>
                      <a:pt x="1174" y="1"/>
                    </a:moveTo>
                    <a:cubicBezTo>
                      <a:pt x="734" y="1"/>
                      <a:pt x="338" y="265"/>
                      <a:pt x="169" y="673"/>
                    </a:cubicBezTo>
                    <a:cubicBezTo>
                      <a:pt x="0" y="1081"/>
                      <a:pt x="93" y="1550"/>
                      <a:pt x="405" y="1862"/>
                    </a:cubicBezTo>
                    <a:cubicBezTo>
                      <a:pt x="613" y="2071"/>
                      <a:pt x="892" y="2182"/>
                      <a:pt x="1176" y="2182"/>
                    </a:cubicBezTo>
                    <a:cubicBezTo>
                      <a:pt x="1317" y="2182"/>
                      <a:pt x="1459" y="2155"/>
                      <a:pt x="1595" y="2099"/>
                    </a:cubicBezTo>
                    <a:cubicBezTo>
                      <a:pt x="2002" y="1931"/>
                      <a:pt x="2267" y="1532"/>
                      <a:pt x="2267" y="1092"/>
                    </a:cubicBezTo>
                    <a:cubicBezTo>
                      <a:pt x="2267" y="489"/>
                      <a:pt x="1779" y="1"/>
                      <a:pt x="1178" y="1"/>
                    </a:cubicBezTo>
                    <a:cubicBezTo>
                      <a:pt x="1177" y="1"/>
                      <a:pt x="1175" y="1"/>
                      <a:pt x="117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24511;p114">
                <a:extLst>
                  <a:ext uri="{FF2B5EF4-FFF2-40B4-BE49-F238E27FC236}">
                    <a16:creationId xmlns:a16="http://schemas.microsoft.com/office/drawing/2014/main" id="{4A22A5AD-EFEE-3AD4-AD2C-4D1BC06F39CC}"/>
                  </a:ext>
                </a:extLst>
              </p:cNvPr>
              <p:cNvSpPr/>
              <p:nvPr/>
            </p:nvSpPr>
            <p:spPr>
              <a:xfrm>
                <a:off x="5542400" y="3000575"/>
                <a:ext cx="33850" cy="15800"/>
              </a:xfrm>
              <a:custGeom>
                <a:avLst/>
                <a:gdLst/>
                <a:ahLst/>
                <a:cxnLst/>
                <a:rect l="l" t="t" r="r" b="b"/>
                <a:pathLst>
                  <a:path w="1354" h="632" extrusionOk="0">
                    <a:moveTo>
                      <a:pt x="1038" y="0"/>
                    </a:moveTo>
                    <a:cubicBezTo>
                      <a:pt x="1035" y="0"/>
                      <a:pt x="1033" y="0"/>
                      <a:pt x="1030" y="0"/>
                    </a:cubicBezTo>
                    <a:lnTo>
                      <a:pt x="309" y="0"/>
                    </a:lnTo>
                    <a:cubicBezTo>
                      <a:pt x="137" y="5"/>
                      <a:pt x="0" y="144"/>
                      <a:pt x="0" y="317"/>
                    </a:cubicBezTo>
                    <a:cubicBezTo>
                      <a:pt x="0" y="487"/>
                      <a:pt x="137" y="627"/>
                      <a:pt x="309" y="631"/>
                    </a:cubicBezTo>
                    <a:lnTo>
                      <a:pt x="1030" y="631"/>
                    </a:lnTo>
                    <a:cubicBezTo>
                      <a:pt x="1033" y="631"/>
                      <a:pt x="1035" y="631"/>
                      <a:pt x="1038" y="631"/>
                    </a:cubicBezTo>
                    <a:cubicBezTo>
                      <a:pt x="1211" y="631"/>
                      <a:pt x="1354" y="491"/>
                      <a:pt x="1354" y="317"/>
                    </a:cubicBezTo>
                    <a:cubicBezTo>
                      <a:pt x="1354" y="141"/>
                      <a:pt x="1211" y="0"/>
                      <a:pt x="103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24512;p114">
                <a:extLst>
                  <a:ext uri="{FF2B5EF4-FFF2-40B4-BE49-F238E27FC236}">
                    <a16:creationId xmlns:a16="http://schemas.microsoft.com/office/drawing/2014/main" id="{C9ADBE47-6D69-5C8B-8E19-433A86333CEF}"/>
                  </a:ext>
                </a:extLst>
              </p:cNvPr>
              <p:cNvSpPr/>
              <p:nvPr/>
            </p:nvSpPr>
            <p:spPr>
              <a:xfrm>
                <a:off x="5651600" y="3000575"/>
                <a:ext cx="33850" cy="15800"/>
              </a:xfrm>
              <a:custGeom>
                <a:avLst/>
                <a:gdLst/>
                <a:ahLst/>
                <a:cxnLst/>
                <a:rect l="l" t="t" r="r" b="b"/>
                <a:pathLst>
                  <a:path w="1354" h="632" extrusionOk="0">
                    <a:moveTo>
                      <a:pt x="316" y="0"/>
                    </a:moveTo>
                    <a:cubicBezTo>
                      <a:pt x="143" y="0"/>
                      <a:pt x="1" y="141"/>
                      <a:pt x="1" y="317"/>
                    </a:cubicBezTo>
                    <a:cubicBezTo>
                      <a:pt x="1" y="491"/>
                      <a:pt x="143" y="631"/>
                      <a:pt x="316" y="631"/>
                    </a:cubicBezTo>
                    <a:cubicBezTo>
                      <a:pt x="319" y="631"/>
                      <a:pt x="322" y="631"/>
                      <a:pt x="324" y="631"/>
                    </a:cubicBezTo>
                    <a:lnTo>
                      <a:pt x="1045" y="631"/>
                    </a:lnTo>
                    <a:cubicBezTo>
                      <a:pt x="1218" y="627"/>
                      <a:pt x="1354" y="487"/>
                      <a:pt x="1354" y="317"/>
                    </a:cubicBezTo>
                    <a:cubicBezTo>
                      <a:pt x="1354" y="144"/>
                      <a:pt x="1218" y="5"/>
                      <a:pt x="1045" y="0"/>
                    </a:cubicBezTo>
                    <a:lnTo>
                      <a:pt x="324" y="0"/>
                    </a:lnTo>
                    <a:cubicBezTo>
                      <a:pt x="322" y="0"/>
                      <a:pt x="319" y="0"/>
                      <a:pt x="31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24513;p114">
                <a:extLst>
                  <a:ext uri="{FF2B5EF4-FFF2-40B4-BE49-F238E27FC236}">
                    <a16:creationId xmlns:a16="http://schemas.microsoft.com/office/drawing/2014/main" id="{C9238413-E854-0310-8301-B7F1A21771FB}"/>
                  </a:ext>
                </a:extLst>
              </p:cNvPr>
              <p:cNvSpPr/>
              <p:nvPr/>
            </p:nvSpPr>
            <p:spPr>
              <a:xfrm>
                <a:off x="5761225" y="3000575"/>
                <a:ext cx="33825" cy="15800"/>
              </a:xfrm>
              <a:custGeom>
                <a:avLst/>
                <a:gdLst/>
                <a:ahLst/>
                <a:cxnLst/>
                <a:rect l="l" t="t" r="r" b="b"/>
                <a:pathLst>
                  <a:path w="1353" h="632" extrusionOk="0">
                    <a:moveTo>
                      <a:pt x="316" y="0"/>
                    </a:moveTo>
                    <a:cubicBezTo>
                      <a:pt x="142" y="0"/>
                      <a:pt x="1" y="141"/>
                      <a:pt x="1" y="317"/>
                    </a:cubicBezTo>
                    <a:cubicBezTo>
                      <a:pt x="1" y="491"/>
                      <a:pt x="142" y="631"/>
                      <a:pt x="316" y="631"/>
                    </a:cubicBezTo>
                    <a:cubicBezTo>
                      <a:pt x="319" y="631"/>
                      <a:pt x="322" y="631"/>
                      <a:pt x="324" y="631"/>
                    </a:cubicBezTo>
                    <a:lnTo>
                      <a:pt x="1045" y="631"/>
                    </a:lnTo>
                    <a:cubicBezTo>
                      <a:pt x="1216" y="627"/>
                      <a:pt x="1352" y="487"/>
                      <a:pt x="1352" y="317"/>
                    </a:cubicBezTo>
                    <a:cubicBezTo>
                      <a:pt x="1352" y="144"/>
                      <a:pt x="1216" y="5"/>
                      <a:pt x="1045" y="0"/>
                    </a:cubicBezTo>
                    <a:lnTo>
                      <a:pt x="324" y="0"/>
                    </a:lnTo>
                    <a:cubicBezTo>
                      <a:pt x="322" y="0"/>
                      <a:pt x="319" y="0"/>
                      <a:pt x="31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24514;p114">
                <a:extLst>
                  <a:ext uri="{FF2B5EF4-FFF2-40B4-BE49-F238E27FC236}">
                    <a16:creationId xmlns:a16="http://schemas.microsoft.com/office/drawing/2014/main" id="{328FFB29-49D0-6F50-9B4E-445F8A0B153E}"/>
                  </a:ext>
                </a:extLst>
              </p:cNvPr>
              <p:cNvSpPr/>
              <p:nvPr/>
            </p:nvSpPr>
            <p:spPr>
              <a:xfrm>
                <a:off x="5720400" y="2870625"/>
                <a:ext cx="31450" cy="43550"/>
              </a:xfrm>
              <a:custGeom>
                <a:avLst/>
                <a:gdLst/>
                <a:ahLst/>
                <a:cxnLst/>
                <a:rect l="l" t="t" r="r" b="b"/>
                <a:pathLst>
                  <a:path w="1258" h="1742" extrusionOk="0">
                    <a:moveTo>
                      <a:pt x="897" y="1"/>
                    </a:moveTo>
                    <a:cubicBezTo>
                      <a:pt x="780" y="1"/>
                      <a:pt x="668" y="66"/>
                      <a:pt x="615" y="178"/>
                    </a:cubicBezTo>
                    <a:lnTo>
                      <a:pt x="77" y="1289"/>
                    </a:lnTo>
                    <a:cubicBezTo>
                      <a:pt x="0" y="1444"/>
                      <a:pt x="66" y="1633"/>
                      <a:pt x="222" y="1710"/>
                    </a:cubicBezTo>
                    <a:cubicBezTo>
                      <a:pt x="266" y="1731"/>
                      <a:pt x="313" y="1741"/>
                      <a:pt x="360" y="1741"/>
                    </a:cubicBezTo>
                    <a:cubicBezTo>
                      <a:pt x="477" y="1741"/>
                      <a:pt x="589" y="1676"/>
                      <a:pt x="643" y="1563"/>
                    </a:cubicBezTo>
                    <a:lnTo>
                      <a:pt x="1183" y="454"/>
                    </a:lnTo>
                    <a:cubicBezTo>
                      <a:pt x="1257" y="296"/>
                      <a:pt x="1193" y="108"/>
                      <a:pt x="1036" y="33"/>
                    </a:cubicBezTo>
                    <a:cubicBezTo>
                      <a:pt x="991" y="11"/>
                      <a:pt x="943" y="1"/>
                      <a:pt x="89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24515;p114">
                <a:extLst>
                  <a:ext uri="{FF2B5EF4-FFF2-40B4-BE49-F238E27FC236}">
                    <a16:creationId xmlns:a16="http://schemas.microsoft.com/office/drawing/2014/main" id="{CF3E9154-F96E-395C-70F0-8B9731DFB386}"/>
                  </a:ext>
                </a:extLst>
              </p:cNvPr>
              <p:cNvSpPr/>
              <p:nvPr/>
            </p:nvSpPr>
            <p:spPr>
              <a:xfrm>
                <a:off x="5747375" y="2870625"/>
                <a:ext cx="31475" cy="43550"/>
              </a:xfrm>
              <a:custGeom>
                <a:avLst/>
                <a:gdLst/>
                <a:ahLst/>
                <a:cxnLst/>
                <a:rect l="l" t="t" r="r" b="b"/>
                <a:pathLst>
                  <a:path w="1259" h="1742" extrusionOk="0">
                    <a:moveTo>
                      <a:pt x="898" y="1"/>
                    </a:moveTo>
                    <a:cubicBezTo>
                      <a:pt x="781" y="1"/>
                      <a:pt x="669" y="66"/>
                      <a:pt x="615" y="178"/>
                    </a:cubicBezTo>
                    <a:lnTo>
                      <a:pt x="77" y="1289"/>
                    </a:lnTo>
                    <a:cubicBezTo>
                      <a:pt x="0" y="1444"/>
                      <a:pt x="66" y="1633"/>
                      <a:pt x="223" y="1710"/>
                    </a:cubicBezTo>
                    <a:cubicBezTo>
                      <a:pt x="267" y="1731"/>
                      <a:pt x="314" y="1741"/>
                      <a:pt x="360" y="1741"/>
                    </a:cubicBezTo>
                    <a:cubicBezTo>
                      <a:pt x="477" y="1741"/>
                      <a:pt x="590" y="1676"/>
                      <a:pt x="645" y="1563"/>
                    </a:cubicBezTo>
                    <a:lnTo>
                      <a:pt x="1183" y="454"/>
                    </a:lnTo>
                    <a:cubicBezTo>
                      <a:pt x="1259" y="296"/>
                      <a:pt x="1193" y="108"/>
                      <a:pt x="1036" y="33"/>
                    </a:cubicBezTo>
                    <a:cubicBezTo>
                      <a:pt x="991" y="11"/>
                      <a:pt x="944" y="1"/>
                      <a:pt x="8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24516;p114">
                <a:extLst>
                  <a:ext uri="{FF2B5EF4-FFF2-40B4-BE49-F238E27FC236}">
                    <a16:creationId xmlns:a16="http://schemas.microsoft.com/office/drawing/2014/main" id="{E465A833-1D0B-1DFF-2BF7-2F6255A1AD3A}"/>
                  </a:ext>
                </a:extLst>
              </p:cNvPr>
              <p:cNvSpPr/>
              <p:nvPr/>
            </p:nvSpPr>
            <p:spPr>
              <a:xfrm>
                <a:off x="5530450" y="2898375"/>
                <a:ext cx="34125" cy="15800"/>
              </a:xfrm>
              <a:custGeom>
                <a:avLst/>
                <a:gdLst/>
                <a:ahLst/>
                <a:cxnLst/>
                <a:rect l="l" t="t" r="r" b="b"/>
                <a:pathLst>
                  <a:path w="1365" h="632" extrusionOk="0">
                    <a:moveTo>
                      <a:pt x="1049" y="0"/>
                    </a:moveTo>
                    <a:cubicBezTo>
                      <a:pt x="1046" y="0"/>
                      <a:pt x="1043" y="0"/>
                      <a:pt x="1040" y="0"/>
                    </a:cubicBezTo>
                    <a:lnTo>
                      <a:pt x="309" y="0"/>
                    </a:lnTo>
                    <a:cubicBezTo>
                      <a:pt x="137" y="5"/>
                      <a:pt x="0" y="144"/>
                      <a:pt x="0" y="315"/>
                    </a:cubicBezTo>
                    <a:cubicBezTo>
                      <a:pt x="0" y="487"/>
                      <a:pt x="137" y="627"/>
                      <a:pt x="309" y="631"/>
                    </a:cubicBezTo>
                    <a:lnTo>
                      <a:pt x="1040" y="631"/>
                    </a:lnTo>
                    <a:cubicBezTo>
                      <a:pt x="1043" y="631"/>
                      <a:pt x="1046" y="631"/>
                      <a:pt x="1049" y="631"/>
                    </a:cubicBezTo>
                    <a:cubicBezTo>
                      <a:pt x="1222" y="631"/>
                      <a:pt x="1364" y="490"/>
                      <a:pt x="1364" y="315"/>
                    </a:cubicBezTo>
                    <a:cubicBezTo>
                      <a:pt x="1364" y="141"/>
                      <a:pt x="1222" y="0"/>
                      <a:pt x="104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24517;p114">
                <a:extLst>
                  <a:ext uri="{FF2B5EF4-FFF2-40B4-BE49-F238E27FC236}">
                    <a16:creationId xmlns:a16="http://schemas.microsoft.com/office/drawing/2014/main" id="{77B3AB26-57E4-E31B-4F40-82B6D897A573}"/>
                  </a:ext>
                </a:extLst>
              </p:cNvPr>
              <p:cNvSpPr/>
              <p:nvPr/>
            </p:nvSpPr>
            <p:spPr>
              <a:xfrm>
                <a:off x="5545250" y="2774325"/>
                <a:ext cx="157825" cy="116000"/>
              </a:xfrm>
              <a:custGeom>
                <a:avLst/>
                <a:gdLst/>
                <a:ahLst/>
                <a:cxnLst/>
                <a:rect l="l" t="t" r="r" b="b"/>
                <a:pathLst>
                  <a:path w="6313" h="4640" extrusionOk="0">
                    <a:moveTo>
                      <a:pt x="4153" y="631"/>
                    </a:moveTo>
                    <a:cubicBezTo>
                      <a:pt x="4156" y="631"/>
                      <a:pt x="4160" y="633"/>
                      <a:pt x="4162" y="637"/>
                    </a:cubicBezTo>
                    <a:lnTo>
                      <a:pt x="5681" y="3831"/>
                    </a:lnTo>
                    <a:cubicBezTo>
                      <a:pt x="5681" y="3832"/>
                      <a:pt x="5681" y="3834"/>
                      <a:pt x="5681" y="3835"/>
                    </a:cubicBezTo>
                    <a:lnTo>
                      <a:pt x="5681" y="3999"/>
                    </a:lnTo>
                    <a:cubicBezTo>
                      <a:pt x="5681" y="4003"/>
                      <a:pt x="5677" y="4008"/>
                      <a:pt x="5672" y="4009"/>
                    </a:cubicBezTo>
                    <a:lnTo>
                      <a:pt x="1605" y="4009"/>
                    </a:lnTo>
                    <a:cubicBezTo>
                      <a:pt x="1602" y="4009"/>
                      <a:pt x="1599" y="4006"/>
                      <a:pt x="1596" y="4005"/>
                    </a:cubicBezTo>
                    <a:lnTo>
                      <a:pt x="633" y="2455"/>
                    </a:lnTo>
                    <a:cubicBezTo>
                      <a:pt x="633" y="2454"/>
                      <a:pt x="631" y="2452"/>
                      <a:pt x="631" y="2449"/>
                    </a:cubicBezTo>
                    <a:lnTo>
                      <a:pt x="631" y="642"/>
                    </a:lnTo>
                    <a:cubicBezTo>
                      <a:pt x="631" y="636"/>
                      <a:pt x="636" y="631"/>
                      <a:pt x="642" y="631"/>
                    </a:cubicBezTo>
                    <a:close/>
                    <a:moveTo>
                      <a:pt x="642" y="0"/>
                    </a:moveTo>
                    <a:cubicBezTo>
                      <a:pt x="288" y="0"/>
                      <a:pt x="0" y="288"/>
                      <a:pt x="0" y="642"/>
                    </a:cubicBezTo>
                    <a:lnTo>
                      <a:pt x="0" y="2449"/>
                    </a:lnTo>
                    <a:cubicBezTo>
                      <a:pt x="0" y="2569"/>
                      <a:pt x="35" y="2687"/>
                      <a:pt x="98" y="2789"/>
                    </a:cubicBezTo>
                    <a:lnTo>
                      <a:pt x="1061" y="4337"/>
                    </a:lnTo>
                    <a:cubicBezTo>
                      <a:pt x="1178" y="4526"/>
                      <a:pt x="1383" y="4640"/>
                      <a:pt x="1605" y="4640"/>
                    </a:cubicBezTo>
                    <a:lnTo>
                      <a:pt x="5672" y="4640"/>
                    </a:lnTo>
                    <a:cubicBezTo>
                      <a:pt x="6026" y="4639"/>
                      <a:pt x="6312" y="4352"/>
                      <a:pt x="6312" y="3999"/>
                    </a:cubicBezTo>
                    <a:lnTo>
                      <a:pt x="6312" y="3835"/>
                    </a:lnTo>
                    <a:cubicBezTo>
                      <a:pt x="6312" y="3739"/>
                      <a:pt x="6291" y="3646"/>
                      <a:pt x="6251" y="3560"/>
                    </a:cubicBezTo>
                    <a:lnTo>
                      <a:pt x="4731" y="366"/>
                    </a:lnTo>
                    <a:cubicBezTo>
                      <a:pt x="4625" y="143"/>
                      <a:pt x="4400" y="0"/>
                      <a:pt x="41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24518;p114">
                <a:extLst>
                  <a:ext uri="{FF2B5EF4-FFF2-40B4-BE49-F238E27FC236}">
                    <a16:creationId xmlns:a16="http://schemas.microsoft.com/office/drawing/2014/main" id="{8A7D6E4A-9CEC-EDAC-2FD9-95947288F766}"/>
                  </a:ext>
                </a:extLst>
              </p:cNvPr>
              <p:cNvSpPr/>
              <p:nvPr/>
            </p:nvSpPr>
            <p:spPr>
              <a:xfrm>
                <a:off x="5440825" y="2722050"/>
                <a:ext cx="542325" cy="348150"/>
              </a:xfrm>
              <a:custGeom>
                <a:avLst/>
                <a:gdLst/>
                <a:ahLst/>
                <a:cxnLst/>
                <a:rect l="l" t="t" r="r" b="b"/>
                <a:pathLst>
                  <a:path w="21693" h="13926" extrusionOk="0">
                    <a:moveTo>
                      <a:pt x="1852" y="4744"/>
                    </a:moveTo>
                    <a:lnTo>
                      <a:pt x="1852" y="6186"/>
                    </a:lnTo>
                    <a:lnTo>
                      <a:pt x="1622" y="6186"/>
                    </a:lnTo>
                    <a:lnTo>
                      <a:pt x="1622" y="4744"/>
                    </a:lnTo>
                    <a:close/>
                    <a:moveTo>
                      <a:pt x="9202" y="1595"/>
                    </a:moveTo>
                    <a:lnTo>
                      <a:pt x="10906" y="5177"/>
                    </a:lnTo>
                    <a:cubicBezTo>
                      <a:pt x="10958" y="5286"/>
                      <a:pt x="11069" y="5357"/>
                      <a:pt x="11191" y="5357"/>
                    </a:cubicBezTo>
                    <a:lnTo>
                      <a:pt x="14562" y="5357"/>
                    </a:lnTo>
                    <a:cubicBezTo>
                      <a:pt x="14810" y="5357"/>
                      <a:pt x="15012" y="5558"/>
                      <a:pt x="15012" y="5806"/>
                    </a:cubicBezTo>
                    <a:lnTo>
                      <a:pt x="15012" y="8904"/>
                    </a:lnTo>
                    <a:lnTo>
                      <a:pt x="1137" y="8904"/>
                    </a:lnTo>
                    <a:lnTo>
                      <a:pt x="1135" y="6821"/>
                    </a:lnTo>
                    <a:lnTo>
                      <a:pt x="3016" y="6821"/>
                    </a:lnTo>
                    <a:cubicBezTo>
                      <a:pt x="3340" y="6819"/>
                      <a:pt x="3600" y="6559"/>
                      <a:pt x="3602" y="6235"/>
                    </a:cubicBezTo>
                    <a:lnTo>
                      <a:pt x="3602" y="1595"/>
                    </a:lnTo>
                    <a:close/>
                    <a:moveTo>
                      <a:pt x="15772" y="9535"/>
                    </a:moveTo>
                    <a:cubicBezTo>
                      <a:pt x="15862" y="9535"/>
                      <a:pt x="15950" y="9542"/>
                      <a:pt x="16039" y="9554"/>
                    </a:cubicBezTo>
                    <a:lnTo>
                      <a:pt x="16073" y="9559"/>
                    </a:lnTo>
                    <a:cubicBezTo>
                      <a:pt x="16092" y="9563"/>
                      <a:pt x="16113" y="9566"/>
                      <a:pt x="16134" y="9571"/>
                    </a:cubicBezTo>
                    <a:lnTo>
                      <a:pt x="16164" y="9577"/>
                    </a:lnTo>
                    <a:cubicBezTo>
                      <a:pt x="16182" y="9580"/>
                      <a:pt x="16200" y="9584"/>
                      <a:pt x="16217" y="9589"/>
                    </a:cubicBezTo>
                    <a:lnTo>
                      <a:pt x="16262" y="9601"/>
                    </a:lnTo>
                    <a:cubicBezTo>
                      <a:pt x="16284" y="9607"/>
                      <a:pt x="16307" y="9611"/>
                      <a:pt x="16328" y="9619"/>
                    </a:cubicBezTo>
                    <a:lnTo>
                      <a:pt x="16334" y="9620"/>
                    </a:lnTo>
                    <a:cubicBezTo>
                      <a:pt x="16358" y="9629"/>
                      <a:pt x="16382" y="9637"/>
                      <a:pt x="16406" y="9646"/>
                    </a:cubicBezTo>
                    <a:cubicBezTo>
                      <a:pt x="16410" y="9647"/>
                      <a:pt x="16416" y="9649"/>
                      <a:pt x="16422" y="9652"/>
                    </a:cubicBezTo>
                    <a:cubicBezTo>
                      <a:pt x="16813" y="9797"/>
                      <a:pt x="17144" y="10067"/>
                      <a:pt x="17365" y="10420"/>
                    </a:cubicBezTo>
                    <a:cubicBezTo>
                      <a:pt x="17374" y="10434"/>
                      <a:pt x="17381" y="10447"/>
                      <a:pt x="17390" y="10461"/>
                    </a:cubicBezTo>
                    <a:cubicBezTo>
                      <a:pt x="17479" y="10611"/>
                      <a:pt x="17546" y="10773"/>
                      <a:pt x="17590" y="10942"/>
                    </a:cubicBezTo>
                    <a:lnTo>
                      <a:pt x="17591" y="10949"/>
                    </a:lnTo>
                    <a:cubicBezTo>
                      <a:pt x="17599" y="10976"/>
                      <a:pt x="17605" y="11002"/>
                      <a:pt x="17611" y="11029"/>
                    </a:cubicBezTo>
                    <a:cubicBezTo>
                      <a:pt x="17611" y="11033"/>
                      <a:pt x="17612" y="11036"/>
                      <a:pt x="17612" y="11041"/>
                    </a:cubicBezTo>
                    <a:cubicBezTo>
                      <a:pt x="17618" y="11066"/>
                      <a:pt x="17623" y="11093"/>
                      <a:pt x="17627" y="11119"/>
                    </a:cubicBezTo>
                    <a:cubicBezTo>
                      <a:pt x="17627" y="11123"/>
                      <a:pt x="17629" y="11129"/>
                      <a:pt x="17629" y="11134"/>
                    </a:cubicBezTo>
                    <a:cubicBezTo>
                      <a:pt x="17633" y="11159"/>
                      <a:pt x="17636" y="11185"/>
                      <a:pt x="17639" y="11210"/>
                    </a:cubicBezTo>
                    <a:cubicBezTo>
                      <a:pt x="17639" y="11216"/>
                      <a:pt x="17641" y="11222"/>
                      <a:pt x="17641" y="11227"/>
                    </a:cubicBezTo>
                    <a:cubicBezTo>
                      <a:pt x="17644" y="11251"/>
                      <a:pt x="17645" y="11275"/>
                      <a:pt x="17647" y="11297"/>
                    </a:cubicBezTo>
                    <a:lnTo>
                      <a:pt x="17648" y="11321"/>
                    </a:lnTo>
                    <a:cubicBezTo>
                      <a:pt x="17650" y="11353"/>
                      <a:pt x="17651" y="11383"/>
                      <a:pt x="17651" y="11414"/>
                    </a:cubicBezTo>
                    <a:cubicBezTo>
                      <a:pt x="17651" y="11416"/>
                      <a:pt x="17651" y="11417"/>
                      <a:pt x="17651" y="11419"/>
                    </a:cubicBezTo>
                    <a:lnTo>
                      <a:pt x="17650" y="11420"/>
                    </a:lnTo>
                    <a:cubicBezTo>
                      <a:pt x="17650" y="11447"/>
                      <a:pt x="17650" y="11474"/>
                      <a:pt x="17647" y="11501"/>
                    </a:cubicBezTo>
                    <a:lnTo>
                      <a:pt x="17645" y="11531"/>
                    </a:lnTo>
                    <a:cubicBezTo>
                      <a:pt x="17644" y="11549"/>
                      <a:pt x="17644" y="11568"/>
                      <a:pt x="17641" y="11588"/>
                    </a:cubicBezTo>
                    <a:cubicBezTo>
                      <a:pt x="17641" y="11598"/>
                      <a:pt x="17639" y="11609"/>
                      <a:pt x="17638" y="11619"/>
                    </a:cubicBezTo>
                    <a:cubicBezTo>
                      <a:pt x="17636" y="11643"/>
                      <a:pt x="17632" y="11667"/>
                      <a:pt x="17629" y="11693"/>
                    </a:cubicBezTo>
                    <a:lnTo>
                      <a:pt x="17626" y="11711"/>
                    </a:lnTo>
                    <a:cubicBezTo>
                      <a:pt x="17623" y="11735"/>
                      <a:pt x="17618" y="11759"/>
                      <a:pt x="17614" y="11783"/>
                    </a:cubicBezTo>
                    <a:cubicBezTo>
                      <a:pt x="17611" y="11793"/>
                      <a:pt x="17609" y="11802"/>
                      <a:pt x="17608" y="11811"/>
                    </a:cubicBezTo>
                    <a:cubicBezTo>
                      <a:pt x="17603" y="11831"/>
                      <a:pt x="17599" y="11849"/>
                      <a:pt x="17594" y="11868"/>
                    </a:cubicBezTo>
                    <a:cubicBezTo>
                      <a:pt x="17591" y="11877"/>
                      <a:pt x="17590" y="11886"/>
                      <a:pt x="17587" y="11895"/>
                    </a:cubicBezTo>
                    <a:cubicBezTo>
                      <a:pt x="17581" y="11919"/>
                      <a:pt x="17575" y="11942"/>
                      <a:pt x="17567" y="11966"/>
                    </a:cubicBezTo>
                    <a:cubicBezTo>
                      <a:pt x="17566" y="11969"/>
                      <a:pt x="17566" y="11972"/>
                      <a:pt x="17564" y="11975"/>
                    </a:cubicBezTo>
                    <a:cubicBezTo>
                      <a:pt x="17555" y="12001"/>
                      <a:pt x="17546" y="12028"/>
                      <a:pt x="17537" y="12055"/>
                    </a:cubicBezTo>
                    <a:lnTo>
                      <a:pt x="17530" y="12072"/>
                    </a:lnTo>
                    <a:cubicBezTo>
                      <a:pt x="17522" y="12094"/>
                      <a:pt x="17515" y="12114"/>
                      <a:pt x="17506" y="12135"/>
                    </a:cubicBezTo>
                    <a:lnTo>
                      <a:pt x="17497" y="12156"/>
                    </a:lnTo>
                    <a:cubicBezTo>
                      <a:pt x="17488" y="12177"/>
                      <a:pt x="17479" y="12198"/>
                      <a:pt x="17468" y="12219"/>
                    </a:cubicBezTo>
                    <a:cubicBezTo>
                      <a:pt x="17467" y="12223"/>
                      <a:pt x="17464" y="12228"/>
                      <a:pt x="17462" y="12232"/>
                    </a:cubicBezTo>
                    <a:cubicBezTo>
                      <a:pt x="17449" y="12259"/>
                      <a:pt x="17437" y="12285"/>
                      <a:pt x="17422" y="12310"/>
                    </a:cubicBezTo>
                    <a:cubicBezTo>
                      <a:pt x="17410" y="12336"/>
                      <a:pt x="17396" y="12358"/>
                      <a:pt x="17381" y="12382"/>
                    </a:cubicBezTo>
                    <a:cubicBezTo>
                      <a:pt x="17378" y="12388"/>
                      <a:pt x="17375" y="12394"/>
                      <a:pt x="17371" y="12399"/>
                    </a:cubicBezTo>
                    <a:cubicBezTo>
                      <a:pt x="17359" y="12418"/>
                      <a:pt x="17347" y="12436"/>
                      <a:pt x="17335" y="12456"/>
                    </a:cubicBezTo>
                    <a:cubicBezTo>
                      <a:pt x="17332" y="12460"/>
                      <a:pt x="17327" y="12466"/>
                      <a:pt x="17324" y="12472"/>
                    </a:cubicBezTo>
                    <a:cubicBezTo>
                      <a:pt x="16975" y="12985"/>
                      <a:pt x="16394" y="13293"/>
                      <a:pt x="15772" y="13293"/>
                    </a:cubicBezTo>
                    <a:lnTo>
                      <a:pt x="2512" y="13293"/>
                    </a:lnTo>
                    <a:cubicBezTo>
                      <a:pt x="1483" y="13283"/>
                      <a:pt x="653" y="12445"/>
                      <a:pt x="653" y="11414"/>
                    </a:cubicBezTo>
                    <a:cubicBezTo>
                      <a:pt x="653" y="10385"/>
                      <a:pt x="1483" y="9545"/>
                      <a:pt x="2512" y="9535"/>
                    </a:cubicBezTo>
                    <a:close/>
                    <a:moveTo>
                      <a:pt x="5462" y="1"/>
                    </a:moveTo>
                    <a:cubicBezTo>
                      <a:pt x="5289" y="1"/>
                      <a:pt x="5147" y="142"/>
                      <a:pt x="5147" y="317"/>
                    </a:cubicBezTo>
                    <a:cubicBezTo>
                      <a:pt x="5147" y="491"/>
                      <a:pt x="5289" y="632"/>
                      <a:pt x="5462" y="632"/>
                    </a:cubicBezTo>
                    <a:cubicBezTo>
                      <a:pt x="5465" y="632"/>
                      <a:pt x="5468" y="632"/>
                      <a:pt x="5471" y="632"/>
                    </a:cubicBezTo>
                    <a:lnTo>
                      <a:pt x="10732" y="632"/>
                    </a:lnTo>
                    <a:lnTo>
                      <a:pt x="10732" y="966"/>
                    </a:lnTo>
                    <a:lnTo>
                      <a:pt x="2941" y="966"/>
                    </a:lnTo>
                    <a:lnTo>
                      <a:pt x="2941" y="632"/>
                    </a:lnTo>
                    <a:lnTo>
                      <a:pt x="4200" y="632"/>
                    </a:lnTo>
                    <a:cubicBezTo>
                      <a:pt x="4371" y="627"/>
                      <a:pt x="4507" y="488"/>
                      <a:pt x="4507" y="317"/>
                    </a:cubicBezTo>
                    <a:cubicBezTo>
                      <a:pt x="4507" y="145"/>
                      <a:pt x="4371" y="5"/>
                      <a:pt x="4200" y="1"/>
                    </a:cubicBezTo>
                    <a:lnTo>
                      <a:pt x="2808" y="1"/>
                    </a:lnTo>
                    <a:cubicBezTo>
                      <a:pt x="2533" y="1"/>
                      <a:pt x="2310" y="224"/>
                      <a:pt x="2310" y="500"/>
                    </a:cubicBezTo>
                    <a:lnTo>
                      <a:pt x="2310" y="1099"/>
                    </a:lnTo>
                    <a:cubicBezTo>
                      <a:pt x="2310" y="1374"/>
                      <a:pt x="2533" y="1597"/>
                      <a:pt x="2808" y="1597"/>
                    </a:cubicBezTo>
                    <a:lnTo>
                      <a:pt x="2968" y="1597"/>
                    </a:lnTo>
                    <a:lnTo>
                      <a:pt x="2968" y="6190"/>
                    </a:lnTo>
                    <a:lnTo>
                      <a:pt x="2481" y="6190"/>
                    </a:lnTo>
                    <a:lnTo>
                      <a:pt x="2481" y="4543"/>
                    </a:lnTo>
                    <a:cubicBezTo>
                      <a:pt x="2481" y="4306"/>
                      <a:pt x="2289" y="4114"/>
                      <a:pt x="2052" y="4114"/>
                    </a:cubicBezTo>
                    <a:lnTo>
                      <a:pt x="2051" y="4114"/>
                    </a:lnTo>
                    <a:lnTo>
                      <a:pt x="2051" y="3379"/>
                    </a:lnTo>
                    <a:cubicBezTo>
                      <a:pt x="2051" y="3103"/>
                      <a:pt x="1828" y="2880"/>
                      <a:pt x="1552" y="2878"/>
                    </a:cubicBezTo>
                    <a:lnTo>
                      <a:pt x="1248" y="2878"/>
                    </a:lnTo>
                    <a:cubicBezTo>
                      <a:pt x="1245" y="2878"/>
                      <a:pt x="1242" y="2878"/>
                      <a:pt x="1240" y="2878"/>
                    </a:cubicBezTo>
                    <a:cubicBezTo>
                      <a:pt x="1066" y="2878"/>
                      <a:pt x="924" y="3020"/>
                      <a:pt x="924" y="3194"/>
                    </a:cubicBezTo>
                    <a:cubicBezTo>
                      <a:pt x="924" y="3368"/>
                      <a:pt x="1066" y="3509"/>
                      <a:pt x="1239" y="3509"/>
                    </a:cubicBezTo>
                    <a:cubicBezTo>
                      <a:pt x="1242" y="3509"/>
                      <a:pt x="1245" y="3509"/>
                      <a:pt x="1248" y="3509"/>
                    </a:cubicBezTo>
                    <a:lnTo>
                      <a:pt x="1420" y="3509"/>
                    </a:lnTo>
                    <a:lnTo>
                      <a:pt x="1420" y="4114"/>
                    </a:lnTo>
                    <a:lnTo>
                      <a:pt x="1418" y="4114"/>
                    </a:lnTo>
                    <a:cubicBezTo>
                      <a:pt x="1182" y="4114"/>
                      <a:pt x="990" y="4306"/>
                      <a:pt x="990" y="4543"/>
                    </a:cubicBezTo>
                    <a:lnTo>
                      <a:pt x="990" y="6190"/>
                    </a:lnTo>
                    <a:lnTo>
                      <a:pt x="964" y="6190"/>
                    </a:lnTo>
                    <a:cubicBezTo>
                      <a:pt x="708" y="6192"/>
                      <a:pt x="501" y="6398"/>
                      <a:pt x="501" y="6653"/>
                    </a:cubicBezTo>
                    <a:lnTo>
                      <a:pt x="501" y="9075"/>
                    </a:lnTo>
                    <a:cubicBezTo>
                      <a:pt x="501" y="9291"/>
                      <a:pt x="651" y="9478"/>
                      <a:pt x="862" y="9526"/>
                    </a:cubicBezTo>
                    <a:cubicBezTo>
                      <a:pt x="315" y="10001"/>
                      <a:pt x="1" y="10692"/>
                      <a:pt x="1" y="11417"/>
                    </a:cubicBezTo>
                    <a:cubicBezTo>
                      <a:pt x="1" y="12800"/>
                      <a:pt x="1126" y="13926"/>
                      <a:pt x="2509" y="13926"/>
                    </a:cubicBezTo>
                    <a:lnTo>
                      <a:pt x="15769" y="13926"/>
                    </a:lnTo>
                    <a:cubicBezTo>
                      <a:pt x="16512" y="13926"/>
                      <a:pt x="17216" y="13596"/>
                      <a:pt x="17693" y="13025"/>
                    </a:cubicBezTo>
                    <a:lnTo>
                      <a:pt x="20828" y="13765"/>
                    </a:lnTo>
                    <a:cubicBezTo>
                      <a:pt x="20873" y="13776"/>
                      <a:pt x="20918" y="13782"/>
                      <a:pt x="20963" y="13782"/>
                    </a:cubicBezTo>
                    <a:cubicBezTo>
                      <a:pt x="21415" y="13780"/>
                      <a:pt x="21693" y="13283"/>
                      <a:pt x="21454" y="12896"/>
                    </a:cubicBezTo>
                    <a:lnTo>
                      <a:pt x="21456" y="12895"/>
                    </a:lnTo>
                    <a:lnTo>
                      <a:pt x="20740" y="11738"/>
                    </a:lnTo>
                    <a:cubicBezTo>
                      <a:pt x="20680" y="11641"/>
                      <a:pt x="20577" y="11588"/>
                      <a:pt x="20471" y="11588"/>
                    </a:cubicBezTo>
                    <a:cubicBezTo>
                      <a:pt x="20414" y="11588"/>
                      <a:pt x="20357" y="11603"/>
                      <a:pt x="20305" y="11636"/>
                    </a:cubicBezTo>
                    <a:cubicBezTo>
                      <a:pt x="20157" y="11727"/>
                      <a:pt x="20112" y="11921"/>
                      <a:pt x="20203" y="12069"/>
                    </a:cubicBezTo>
                    <a:lnTo>
                      <a:pt x="20853" y="13121"/>
                    </a:lnTo>
                    <a:lnTo>
                      <a:pt x="20853" y="13121"/>
                    </a:lnTo>
                    <a:lnTo>
                      <a:pt x="18051" y="12460"/>
                    </a:lnTo>
                    <a:cubicBezTo>
                      <a:pt x="18060" y="12441"/>
                      <a:pt x="18068" y="12423"/>
                      <a:pt x="18077" y="12403"/>
                    </a:cubicBezTo>
                    <a:lnTo>
                      <a:pt x="18086" y="12381"/>
                    </a:lnTo>
                    <a:cubicBezTo>
                      <a:pt x="18099" y="12351"/>
                      <a:pt x="18111" y="12319"/>
                      <a:pt x="18122" y="12289"/>
                    </a:cubicBezTo>
                    <a:cubicBezTo>
                      <a:pt x="18126" y="12280"/>
                      <a:pt x="18129" y="12271"/>
                      <a:pt x="18132" y="12262"/>
                    </a:cubicBezTo>
                    <a:cubicBezTo>
                      <a:pt x="18143" y="12232"/>
                      <a:pt x="18153" y="12202"/>
                      <a:pt x="18162" y="12171"/>
                    </a:cubicBezTo>
                    <a:cubicBezTo>
                      <a:pt x="18167" y="12162"/>
                      <a:pt x="18170" y="12151"/>
                      <a:pt x="18173" y="12141"/>
                    </a:cubicBezTo>
                    <a:cubicBezTo>
                      <a:pt x="18182" y="12111"/>
                      <a:pt x="18189" y="12081"/>
                      <a:pt x="18198" y="12051"/>
                    </a:cubicBezTo>
                    <a:cubicBezTo>
                      <a:pt x="18201" y="12039"/>
                      <a:pt x="18202" y="12028"/>
                      <a:pt x="18205" y="12016"/>
                    </a:cubicBezTo>
                    <a:cubicBezTo>
                      <a:pt x="18213" y="11987"/>
                      <a:pt x="18220" y="11958"/>
                      <a:pt x="18226" y="11928"/>
                    </a:cubicBezTo>
                    <a:cubicBezTo>
                      <a:pt x="18229" y="11915"/>
                      <a:pt x="18231" y="11901"/>
                      <a:pt x="18234" y="11888"/>
                    </a:cubicBezTo>
                    <a:cubicBezTo>
                      <a:pt x="18240" y="11859"/>
                      <a:pt x="18244" y="11832"/>
                      <a:pt x="18249" y="11802"/>
                    </a:cubicBezTo>
                    <a:cubicBezTo>
                      <a:pt x="18252" y="11787"/>
                      <a:pt x="18253" y="11771"/>
                      <a:pt x="18256" y="11756"/>
                    </a:cubicBezTo>
                    <a:cubicBezTo>
                      <a:pt x="18259" y="11729"/>
                      <a:pt x="18262" y="11702"/>
                      <a:pt x="18265" y="11675"/>
                    </a:cubicBezTo>
                    <a:cubicBezTo>
                      <a:pt x="18268" y="11655"/>
                      <a:pt x="18268" y="11636"/>
                      <a:pt x="18270" y="11615"/>
                    </a:cubicBezTo>
                    <a:cubicBezTo>
                      <a:pt x="18273" y="11592"/>
                      <a:pt x="18274" y="11568"/>
                      <a:pt x="18276" y="11546"/>
                    </a:cubicBezTo>
                    <a:cubicBezTo>
                      <a:pt x="18277" y="11510"/>
                      <a:pt x="18279" y="11474"/>
                      <a:pt x="18279" y="11437"/>
                    </a:cubicBezTo>
                    <a:lnTo>
                      <a:pt x="18279" y="11414"/>
                    </a:lnTo>
                    <a:lnTo>
                      <a:pt x="18279" y="11413"/>
                    </a:lnTo>
                    <a:cubicBezTo>
                      <a:pt x="18279" y="11374"/>
                      <a:pt x="18277" y="11335"/>
                      <a:pt x="18276" y="11293"/>
                    </a:cubicBezTo>
                    <a:cubicBezTo>
                      <a:pt x="18276" y="11281"/>
                      <a:pt x="18274" y="11269"/>
                      <a:pt x="18273" y="11257"/>
                    </a:cubicBezTo>
                    <a:lnTo>
                      <a:pt x="18273" y="11251"/>
                    </a:lnTo>
                    <a:cubicBezTo>
                      <a:pt x="18273" y="11237"/>
                      <a:pt x="18271" y="11224"/>
                      <a:pt x="18270" y="11212"/>
                    </a:cubicBezTo>
                    <a:cubicBezTo>
                      <a:pt x="18267" y="11165"/>
                      <a:pt x="18262" y="11120"/>
                      <a:pt x="18256" y="11074"/>
                    </a:cubicBezTo>
                    <a:cubicBezTo>
                      <a:pt x="18256" y="11065"/>
                      <a:pt x="18253" y="11057"/>
                      <a:pt x="18252" y="11048"/>
                    </a:cubicBezTo>
                    <a:cubicBezTo>
                      <a:pt x="18250" y="11030"/>
                      <a:pt x="18247" y="11014"/>
                      <a:pt x="18244" y="10997"/>
                    </a:cubicBezTo>
                    <a:cubicBezTo>
                      <a:pt x="18240" y="10975"/>
                      <a:pt x="18237" y="10952"/>
                      <a:pt x="18232" y="10930"/>
                    </a:cubicBezTo>
                    <a:cubicBezTo>
                      <a:pt x="18232" y="10930"/>
                      <a:pt x="18232" y="10929"/>
                      <a:pt x="18232" y="10929"/>
                    </a:cubicBezTo>
                    <a:cubicBezTo>
                      <a:pt x="18229" y="10914"/>
                      <a:pt x="18225" y="10899"/>
                      <a:pt x="18222" y="10882"/>
                    </a:cubicBezTo>
                    <a:cubicBezTo>
                      <a:pt x="18222" y="10881"/>
                      <a:pt x="18222" y="10879"/>
                      <a:pt x="18222" y="10878"/>
                    </a:cubicBezTo>
                    <a:cubicBezTo>
                      <a:pt x="18216" y="10855"/>
                      <a:pt x="18211" y="10834"/>
                      <a:pt x="18207" y="10813"/>
                    </a:cubicBezTo>
                    <a:lnTo>
                      <a:pt x="18205" y="10810"/>
                    </a:lnTo>
                    <a:cubicBezTo>
                      <a:pt x="18202" y="10795"/>
                      <a:pt x="18198" y="10780"/>
                      <a:pt x="18193" y="10765"/>
                    </a:cubicBezTo>
                    <a:cubicBezTo>
                      <a:pt x="18193" y="10764"/>
                      <a:pt x="18193" y="10762"/>
                      <a:pt x="18192" y="10761"/>
                    </a:cubicBezTo>
                    <a:cubicBezTo>
                      <a:pt x="18187" y="10740"/>
                      <a:pt x="18182" y="10719"/>
                      <a:pt x="18176" y="10698"/>
                    </a:cubicBezTo>
                    <a:cubicBezTo>
                      <a:pt x="18176" y="10696"/>
                      <a:pt x="18174" y="10693"/>
                      <a:pt x="18173" y="10690"/>
                    </a:cubicBezTo>
                    <a:cubicBezTo>
                      <a:pt x="18170" y="10678"/>
                      <a:pt x="18165" y="10665"/>
                      <a:pt x="18161" y="10653"/>
                    </a:cubicBezTo>
                    <a:lnTo>
                      <a:pt x="18159" y="10645"/>
                    </a:lnTo>
                    <a:cubicBezTo>
                      <a:pt x="18153" y="10626"/>
                      <a:pt x="18146" y="10606"/>
                      <a:pt x="18138" y="10585"/>
                    </a:cubicBezTo>
                    <a:cubicBezTo>
                      <a:pt x="18137" y="10581"/>
                      <a:pt x="18135" y="10576"/>
                      <a:pt x="18134" y="10570"/>
                    </a:cubicBezTo>
                    <a:lnTo>
                      <a:pt x="18123" y="10542"/>
                    </a:lnTo>
                    <a:cubicBezTo>
                      <a:pt x="18122" y="10539"/>
                      <a:pt x="18122" y="10536"/>
                      <a:pt x="18120" y="10534"/>
                    </a:cubicBezTo>
                    <a:cubicBezTo>
                      <a:pt x="18113" y="10515"/>
                      <a:pt x="18105" y="10495"/>
                      <a:pt x="18098" y="10476"/>
                    </a:cubicBezTo>
                    <a:lnTo>
                      <a:pt x="18095" y="10467"/>
                    </a:lnTo>
                    <a:cubicBezTo>
                      <a:pt x="18092" y="10461"/>
                      <a:pt x="18089" y="10453"/>
                      <a:pt x="18086" y="10446"/>
                    </a:cubicBezTo>
                    <a:cubicBezTo>
                      <a:pt x="18084" y="10443"/>
                      <a:pt x="18083" y="10438"/>
                      <a:pt x="18081" y="10435"/>
                    </a:cubicBezTo>
                    <a:cubicBezTo>
                      <a:pt x="18080" y="10432"/>
                      <a:pt x="18078" y="10428"/>
                      <a:pt x="18077" y="10423"/>
                    </a:cubicBezTo>
                    <a:cubicBezTo>
                      <a:pt x="18069" y="10409"/>
                      <a:pt x="18062" y="10394"/>
                      <a:pt x="18056" y="10377"/>
                    </a:cubicBezTo>
                    <a:lnTo>
                      <a:pt x="18047" y="10359"/>
                    </a:lnTo>
                    <a:cubicBezTo>
                      <a:pt x="18041" y="10344"/>
                      <a:pt x="18033" y="10331"/>
                      <a:pt x="18029" y="10317"/>
                    </a:cubicBezTo>
                    <a:cubicBezTo>
                      <a:pt x="18023" y="10304"/>
                      <a:pt x="18015" y="10290"/>
                      <a:pt x="18008" y="10277"/>
                    </a:cubicBezTo>
                    <a:lnTo>
                      <a:pt x="17997" y="10256"/>
                    </a:lnTo>
                    <a:cubicBezTo>
                      <a:pt x="17990" y="10241"/>
                      <a:pt x="17982" y="10226"/>
                      <a:pt x="17975" y="10212"/>
                    </a:cubicBezTo>
                    <a:cubicBezTo>
                      <a:pt x="17970" y="10205"/>
                      <a:pt x="17966" y="10196"/>
                      <a:pt x="17960" y="10188"/>
                    </a:cubicBezTo>
                    <a:lnTo>
                      <a:pt x="17957" y="10181"/>
                    </a:lnTo>
                    <a:cubicBezTo>
                      <a:pt x="17930" y="10134"/>
                      <a:pt x="17903" y="10089"/>
                      <a:pt x="17874" y="10046"/>
                    </a:cubicBezTo>
                    <a:lnTo>
                      <a:pt x="17871" y="10040"/>
                    </a:lnTo>
                    <a:cubicBezTo>
                      <a:pt x="17867" y="10034"/>
                      <a:pt x="17862" y="10026"/>
                      <a:pt x="17858" y="10020"/>
                    </a:cubicBezTo>
                    <a:cubicBezTo>
                      <a:pt x="17846" y="10001"/>
                      <a:pt x="17832" y="9983"/>
                      <a:pt x="17819" y="9965"/>
                    </a:cubicBezTo>
                    <a:lnTo>
                      <a:pt x="17808" y="9950"/>
                    </a:lnTo>
                    <a:lnTo>
                      <a:pt x="17792" y="9926"/>
                    </a:lnTo>
                    <a:cubicBezTo>
                      <a:pt x="17777" y="9906"/>
                      <a:pt x="17762" y="9887"/>
                      <a:pt x="17747" y="9868"/>
                    </a:cubicBezTo>
                    <a:lnTo>
                      <a:pt x="17741" y="9860"/>
                    </a:lnTo>
                    <a:cubicBezTo>
                      <a:pt x="17735" y="9853"/>
                      <a:pt x="17729" y="9844"/>
                      <a:pt x="17723" y="9836"/>
                    </a:cubicBezTo>
                    <a:cubicBezTo>
                      <a:pt x="17706" y="9817"/>
                      <a:pt x="17690" y="9799"/>
                      <a:pt x="17673" y="9779"/>
                    </a:cubicBezTo>
                    <a:lnTo>
                      <a:pt x="17669" y="9773"/>
                    </a:lnTo>
                    <a:cubicBezTo>
                      <a:pt x="17663" y="9766"/>
                      <a:pt x="17656" y="9758"/>
                      <a:pt x="17650" y="9751"/>
                    </a:cubicBezTo>
                    <a:cubicBezTo>
                      <a:pt x="17632" y="9731"/>
                      <a:pt x="17615" y="9712"/>
                      <a:pt x="17597" y="9694"/>
                    </a:cubicBezTo>
                    <a:lnTo>
                      <a:pt x="17572" y="9668"/>
                    </a:lnTo>
                    <a:lnTo>
                      <a:pt x="17516" y="9613"/>
                    </a:lnTo>
                    <a:cubicBezTo>
                      <a:pt x="17509" y="9604"/>
                      <a:pt x="17500" y="9596"/>
                      <a:pt x="17492" y="9590"/>
                    </a:cubicBezTo>
                    <a:cubicBezTo>
                      <a:pt x="17473" y="9571"/>
                      <a:pt x="17452" y="9553"/>
                      <a:pt x="17432" y="9533"/>
                    </a:cubicBezTo>
                    <a:lnTo>
                      <a:pt x="17411" y="9515"/>
                    </a:lnTo>
                    <a:cubicBezTo>
                      <a:pt x="17389" y="9496"/>
                      <a:pt x="17366" y="9478"/>
                      <a:pt x="17344" y="9458"/>
                    </a:cubicBezTo>
                    <a:lnTo>
                      <a:pt x="17327" y="9446"/>
                    </a:lnTo>
                    <a:cubicBezTo>
                      <a:pt x="17303" y="9427"/>
                      <a:pt x="17278" y="9407"/>
                      <a:pt x="17254" y="9391"/>
                    </a:cubicBezTo>
                    <a:lnTo>
                      <a:pt x="17248" y="9386"/>
                    </a:lnTo>
                    <a:cubicBezTo>
                      <a:pt x="17127" y="9298"/>
                      <a:pt x="16996" y="9220"/>
                      <a:pt x="16861" y="9154"/>
                    </a:cubicBezTo>
                    <a:cubicBezTo>
                      <a:pt x="16860" y="9154"/>
                      <a:pt x="16858" y="9153"/>
                      <a:pt x="16857" y="9153"/>
                    </a:cubicBezTo>
                    <a:cubicBezTo>
                      <a:pt x="16786" y="9118"/>
                      <a:pt x="16716" y="9088"/>
                      <a:pt x="16642" y="9061"/>
                    </a:cubicBezTo>
                    <a:cubicBezTo>
                      <a:pt x="16632" y="9057"/>
                      <a:pt x="16621" y="9054"/>
                      <a:pt x="16611" y="9051"/>
                    </a:cubicBezTo>
                    <a:cubicBezTo>
                      <a:pt x="16596" y="9045"/>
                      <a:pt x="16581" y="9039"/>
                      <a:pt x="16566" y="9034"/>
                    </a:cubicBezTo>
                    <a:cubicBezTo>
                      <a:pt x="16565" y="9034"/>
                      <a:pt x="16562" y="9033"/>
                      <a:pt x="16560" y="9033"/>
                    </a:cubicBezTo>
                    <a:cubicBezTo>
                      <a:pt x="16553" y="9030"/>
                      <a:pt x="16545" y="9028"/>
                      <a:pt x="16538" y="9025"/>
                    </a:cubicBezTo>
                    <a:lnTo>
                      <a:pt x="16485" y="9009"/>
                    </a:lnTo>
                    <a:cubicBezTo>
                      <a:pt x="16476" y="9007"/>
                      <a:pt x="16467" y="9004"/>
                      <a:pt x="16458" y="9001"/>
                    </a:cubicBezTo>
                    <a:lnTo>
                      <a:pt x="16455" y="9001"/>
                    </a:lnTo>
                    <a:lnTo>
                      <a:pt x="16965" y="6833"/>
                    </a:lnTo>
                    <a:lnTo>
                      <a:pt x="19529" y="10981"/>
                    </a:lnTo>
                    <a:cubicBezTo>
                      <a:pt x="19589" y="11077"/>
                      <a:pt x="19692" y="11130"/>
                      <a:pt x="19797" y="11130"/>
                    </a:cubicBezTo>
                    <a:cubicBezTo>
                      <a:pt x="19854" y="11130"/>
                      <a:pt x="19911" y="11115"/>
                      <a:pt x="19963" y="11083"/>
                    </a:cubicBezTo>
                    <a:cubicBezTo>
                      <a:pt x="20112" y="10991"/>
                      <a:pt x="20158" y="10797"/>
                      <a:pt x="20067" y="10648"/>
                    </a:cubicBezTo>
                    <a:lnTo>
                      <a:pt x="17437" y="6394"/>
                    </a:lnTo>
                    <a:cubicBezTo>
                      <a:pt x="17329" y="6221"/>
                      <a:pt x="17142" y="6120"/>
                      <a:pt x="16944" y="6120"/>
                    </a:cubicBezTo>
                    <a:cubicBezTo>
                      <a:pt x="16913" y="6120"/>
                      <a:pt x="16882" y="6122"/>
                      <a:pt x="16851" y="6127"/>
                    </a:cubicBezTo>
                    <a:cubicBezTo>
                      <a:pt x="16618" y="6165"/>
                      <a:pt x="16434" y="6338"/>
                      <a:pt x="16380" y="6566"/>
                    </a:cubicBezTo>
                    <a:lnTo>
                      <a:pt x="15829" y="8907"/>
                    </a:lnTo>
                    <a:cubicBezTo>
                      <a:pt x="15811" y="8907"/>
                      <a:pt x="15791" y="8905"/>
                      <a:pt x="15772" y="8905"/>
                    </a:cubicBezTo>
                    <a:lnTo>
                      <a:pt x="15640" y="8905"/>
                    </a:lnTo>
                    <a:lnTo>
                      <a:pt x="15640" y="5808"/>
                    </a:lnTo>
                    <a:cubicBezTo>
                      <a:pt x="15640" y="5211"/>
                      <a:pt x="15157" y="4727"/>
                      <a:pt x="14559" y="4727"/>
                    </a:cubicBezTo>
                    <a:lnTo>
                      <a:pt x="11388" y="4727"/>
                    </a:lnTo>
                    <a:lnTo>
                      <a:pt x="9900" y="1597"/>
                    </a:lnTo>
                    <a:lnTo>
                      <a:pt x="10865" y="1597"/>
                    </a:lnTo>
                    <a:cubicBezTo>
                      <a:pt x="11141" y="1597"/>
                      <a:pt x="11364" y="1374"/>
                      <a:pt x="11364" y="1099"/>
                    </a:cubicBezTo>
                    <a:lnTo>
                      <a:pt x="11364" y="500"/>
                    </a:lnTo>
                    <a:cubicBezTo>
                      <a:pt x="11364" y="224"/>
                      <a:pt x="11141" y="1"/>
                      <a:pt x="10865" y="1"/>
                    </a:cubicBezTo>
                    <a:lnTo>
                      <a:pt x="5471" y="1"/>
                    </a:lnTo>
                    <a:cubicBezTo>
                      <a:pt x="5468" y="1"/>
                      <a:pt x="5465" y="1"/>
                      <a:pt x="54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 name="Group 4">
            <a:extLst>
              <a:ext uri="{FF2B5EF4-FFF2-40B4-BE49-F238E27FC236}">
                <a16:creationId xmlns:a16="http://schemas.microsoft.com/office/drawing/2014/main" id="{DFDE3D95-B343-A0A7-3A14-9F1ACC7717A6}"/>
              </a:ext>
            </a:extLst>
          </p:cNvPr>
          <p:cNvGrpSpPr/>
          <p:nvPr/>
        </p:nvGrpSpPr>
        <p:grpSpPr>
          <a:xfrm>
            <a:off x="2906306" y="3824248"/>
            <a:ext cx="2291265" cy="823240"/>
            <a:chOff x="2906306" y="3578625"/>
            <a:chExt cx="2291265" cy="823240"/>
          </a:xfrm>
        </p:grpSpPr>
        <p:sp>
          <p:nvSpPr>
            <p:cNvPr id="90" name="Google Shape;1590;p45">
              <a:extLst>
                <a:ext uri="{FF2B5EF4-FFF2-40B4-BE49-F238E27FC236}">
                  <a16:creationId xmlns:a16="http://schemas.microsoft.com/office/drawing/2014/main" id="{36FFCB19-9EB6-D11E-9530-327C84AC6A5B}"/>
                </a:ext>
              </a:extLst>
            </p:cNvPr>
            <p:cNvSpPr/>
            <p:nvPr/>
          </p:nvSpPr>
          <p:spPr>
            <a:xfrm rot="10800000">
              <a:off x="3766232" y="3581023"/>
              <a:ext cx="189855" cy="820842"/>
            </a:xfrm>
            <a:custGeom>
              <a:avLst/>
              <a:gdLst/>
              <a:ahLst/>
              <a:cxnLst/>
              <a:rect l="l" t="t" r="r" b="b"/>
              <a:pathLst>
                <a:path w="7106" h="30723" extrusionOk="0">
                  <a:moveTo>
                    <a:pt x="1" y="1"/>
                  </a:moveTo>
                  <a:lnTo>
                    <a:pt x="1" y="25753"/>
                  </a:lnTo>
                  <a:lnTo>
                    <a:pt x="3570" y="30723"/>
                  </a:lnTo>
                  <a:lnTo>
                    <a:pt x="7106" y="25753"/>
                  </a:lnTo>
                  <a:lnTo>
                    <a:pt x="7106" y="1"/>
                  </a:lnTo>
                  <a:lnTo>
                    <a:pt x="3570" y="4971"/>
                  </a:lnTo>
                  <a:lnTo>
                    <a:pt x="1" y="1"/>
                  </a:lnTo>
                  <a:close/>
                </a:path>
              </a:pathLst>
            </a:custGeom>
            <a:solidFill>
              <a:srgbClr val="80515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592;p45">
              <a:extLst>
                <a:ext uri="{FF2B5EF4-FFF2-40B4-BE49-F238E27FC236}">
                  <a16:creationId xmlns:a16="http://schemas.microsoft.com/office/drawing/2014/main" id="{AA59B12E-195E-7177-0FE2-3AB910C82E9C}"/>
                </a:ext>
              </a:extLst>
            </p:cNvPr>
            <p:cNvSpPr/>
            <p:nvPr/>
          </p:nvSpPr>
          <p:spPr>
            <a:xfrm>
              <a:off x="4074608" y="3689763"/>
              <a:ext cx="1122963" cy="450083"/>
            </a:xfrm>
            <a:custGeom>
              <a:avLst/>
              <a:gdLst/>
              <a:ahLst/>
              <a:cxnLst/>
              <a:rect l="l" t="t" r="r" b="b"/>
              <a:pathLst>
                <a:path w="42031" h="16846" extrusionOk="0">
                  <a:moveTo>
                    <a:pt x="0" y="16846"/>
                  </a:moveTo>
                  <a:lnTo>
                    <a:pt x="33591" y="16846"/>
                  </a:lnTo>
                  <a:cubicBezTo>
                    <a:pt x="38261" y="16846"/>
                    <a:pt x="42030" y="13043"/>
                    <a:pt x="42030" y="8406"/>
                  </a:cubicBezTo>
                  <a:lnTo>
                    <a:pt x="42030" y="8406"/>
                  </a:lnTo>
                  <a:cubicBezTo>
                    <a:pt x="42030" y="3736"/>
                    <a:pt x="38228" y="0"/>
                    <a:pt x="33591" y="0"/>
                  </a:cubicBezTo>
                  <a:lnTo>
                    <a:pt x="0" y="0"/>
                  </a:lnTo>
                  <a:close/>
                </a:path>
              </a:pathLst>
            </a:custGeom>
            <a:solidFill>
              <a:srgbClr val="805153"/>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 sz="2000" b="1"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Fira Sans Extra Condensed Medium"/>
                </a:rPr>
                <a:t>2020</a:t>
              </a:r>
              <a:endParaRPr kumimoji="0" sz="2000" b="1"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Fira Sans Extra Condensed Medium"/>
              </a:endParaRPr>
            </a:p>
          </p:txBody>
        </p:sp>
        <p:sp>
          <p:nvSpPr>
            <p:cNvPr id="260" name="Google Shape;809;p29">
              <a:extLst>
                <a:ext uri="{FF2B5EF4-FFF2-40B4-BE49-F238E27FC236}">
                  <a16:creationId xmlns:a16="http://schemas.microsoft.com/office/drawing/2014/main" id="{279570E5-3414-5AD3-176E-C2924B1E8CFD}"/>
                </a:ext>
              </a:extLst>
            </p:cNvPr>
            <p:cNvSpPr>
              <a:spLocks noChangeAspect="1"/>
            </p:cNvSpPr>
            <p:nvPr/>
          </p:nvSpPr>
          <p:spPr>
            <a:xfrm>
              <a:off x="2906306" y="3578625"/>
              <a:ext cx="731520" cy="731520"/>
            </a:xfrm>
            <a:custGeom>
              <a:avLst/>
              <a:gdLst/>
              <a:ahLst/>
              <a:cxnLst/>
              <a:rect l="l" t="t" r="r" b="b"/>
              <a:pathLst>
                <a:path w="22408" h="21551" extrusionOk="0">
                  <a:moveTo>
                    <a:pt x="0" y="0"/>
                  </a:moveTo>
                  <a:lnTo>
                    <a:pt x="0" y="21550"/>
                  </a:lnTo>
                  <a:lnTo>
                    <a:pt x="22408" y="21550"/>
                  </a:lnTo>
                  <a:lnTo>
                    <a:pt x="22408" y="0"/>
                  </a:lnTo>
                  <a:close/>
                </a:path>
              </a:pathLst>
            </a:custGeom>
            <a:solidFill>
              <a:srgbClr val="805153"/>
            </a:solidFill>
            <a:ln>
              <a:noFill/>
            </a:ln>
          </p:spPr>
          <p:txBody>
            <a:bodyPr spcFirstLastPara="1" wrap="square" lIns="75553" tIns="75553" rIns="75553" bIns="75553" anchor="ctr" anchorCtr="0">
              <a:noAutofit/>
            </a:bodyPr>
            <a:lstStyle/>
            <a:p>
              <a:pPr algn="ctr" defTabSz="755660">
                <a:buClr>
                  <a:srgbClr val="000000"/>
                </a:buClr>
                <a:buSzPts val="1100"/>
              </a:pPr>
              <a:endParaRPr sz="1074" kern="0">
                <a:solidFill>
                  <a:srgbClr val="FFFFFF"/>
                </a:solidFill>
                <a:latin typeface="Roboto"/>
                <a:ea typeface="Roboto"/>
                <a:cs typeface="Roboto"/>
                <a:sym typeface="Roboto"/>
              </a:endParaRPr>
            </a:p>
          </p:txBody>
        </p:sp>
        <p:grpSp>
          <p:nvGrpSpPr>
            <p:cNvPr id="332" name="Google Shape;24496;p114">
              <a:extLst>
                <a:ext uri="{FF2B5EF4-FFF2-40B4-BE49-F238E27FC236}">
                  <a16:creationId xmlns:a16="http://schemas.microsoft.com/office/drawing/2014/main" id="{A579752B-0574-A85C-1712-F52D25AA9CF0}"/>
                </a:ext>
              </a:extLst>
            </p:cNvPr>
            <p:cNvGrpSpPr/>
            <p:nvPr/>
          </p:nvGrpSpPr>
          <p:grpSpPr>
            <a:xfrm>
              <a:off x="2965009" y="3672942"/>
              <a:ext cx="640080" cy="457200"/>
              <a:chOff x="6136775" y="2604750"/>
              <a:chExt cx="519250" cy="538500"/>
            </a:xfrm>
            <a:solidFill>
              <a:schemeClr val="bg1"/>
            </a:solidFill>
          </p:grpSpPr>
          <p:sp>
            <p:nvSpPr>
              <p:cNvPr id="333" name="Google Shape;24497;p114">
                <a:extLst>
                  <a:ext uri="{FF2B5EF4-FFF2-40B4-BE49-F238E27FC236}">
                    <a16:creationId xmlns:a16="http://schemas.microsoft.com/office/drawing/2014/main" id="{CB7D9B18-CF95-137B-6FF2-DC6839E85FBF}"/>
                  </a:ext>
                </a:extLst>
              </p:cNvPr>
              <p:cNvSpPr/>
              <p:nvPr/>
            </p:nvSpPr>
            <p:spPr>
              <a:xfrm>
                <a:off x="6171825" y="3053775"/>
                <a:ext cx="64525" cy="62025"/>
              </a:xfrm>
              <a:custGeom>
                <a:avLst/>
                <a:gdLst/>
                <a:ahLst/>
                <a:cxnLst/>
                <a:rect l="l" t="t" r="r" b="b"/>
                <a:pathLst>
                  <a:path w="2581" h="2481" extrusionOk="0">
                    <a:moveTo>
                      <a:pt x="1246" y="631"/>
                    </a:moveTo>
                    <a:cubicBezTo>
                      <a:pt x="1493" y="631"/>
                      <a:pt x="1716" y="779"/>
                      <a:pt x="1811" y="1007"/>
                    </a:cubicBezTo>
                    <a:cubicBezTo>
                      <a:pt x="1907" y="1237"/>
                      <a:pt x="1856" y="1500"/>
                      <a:pt x="1681" y="1676"/>
                    </a:cubicBezTo>
                    <a:cubicBezTo>
                      <a:pt x="1563" y="1794"/>
                      <a:pt x="1406" y="1858"/>
                      <a:pt x="1246" y="1858"/>
                    </a:cubicBezTo>
                    <a:cubicBezTo>
                      <a:pt x="1168" y="1858"/>
                      <a:pt x="1088" y="1842"/>
                      <a:pt x="1013" y="1811"/>
                    </a:cubicBezTo>
                    <a:cubicBezTo>
                      <a:pt x="783" y="1716"/>
                      <a:pt x="633" y="1493"/>
                      <a:pt x="633" y="1244"/>
                    </a:cubicBezTo>
                    <a:cubicBezTo>
                      <a:pt x="632" y="907"/>
                      <a:pt x="905" y="633"/>
                      <a:pt x="1242" y="631"/>
                    </a:cubicBezTo>
                    <a:cubicBezTo>
                      <a:pt x="1243" y="631"/>
                      <a:pt x="1244" y="631"/>
                      <a:pt x="1246" y="631"/>
                    </a:cubicBezTo>
                    <a:close/>
                    <a:moveTo>
                      <a:pt x="1242" y="0"/>
                    </a:moveTo>
                    <a:cubicBezTo>
                      <a:pt x="555" y="2"/>
                      <a:pt x="1" y="559"/>
                      <a:pt x="2" y="1244"/>
                    </a:cubicBezTo>
                    <a:cubicBezTo>
                      <a:pt x="4" y="1746"/>
                      <a:pt x="307" y="2197"/>
                      <a:pt x="770" y="2388"/>
                    </a:cubicBezTo>
                    <a:cubicBezTo>
                      <a:pt x="923" y="2450"/>
                      <a:pt x="1083" y="2481"/>
                      <a:pt x="1242" y="2481"/>
                    </a:cubicBezTo>
                    <a:cubicBezTo>
                      <a:pt x="1566" y="2481"/>
                      <a:pt x="1883" y="2354"/>
                      <a:pt x="2120" y="2116"/>
                    </a:cubicBezTo>
                    <a:cubicBezTo>
                      <a:pt x="2474" y="1761"/>
                      <a:pt x="2580" y="1228"/>
                      <a:pt x="2387" y="765"/>
                    </a:cubicBezTo>
                    <a:cubicBezTo>
                      <a:pt x="2195" y="301"/>
                      <a:pt x="1742" y="0"/>
                      <a:pt x="12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24498;p114">
                <a:extLst>
                  <a:ext uri="{FF2B5EF4-FFF2-40B4-BE49-F238E27FC236}">
                    <a16:creationId xmlns:a16="http://schemas.microsoft.com/office/drawing/2014/main" id="{A7EAB0E4-F125-B637-3A36-C7709AF2802E}"/>
                  </a:ext>
                </a:extLst>
              </p:cNvPr>
              <p:cNvSpPr/>
              <p:nvPr/>
            </p:nvSpPr>
            <p:spPr>
              <a:xfrm>
                <a:off x="6521300" y="3053775"/>
                <a:ext cx="64700" cy="62250"/>
              </a:xfrm>
              <a:custGeom>
                <a:avLst/>
                <a:gdLst/>
                <a:ahLst/>
                <a:cxnLst/>
                <a:rect l="l" t="t" r="r" b="b"/>
                <a:pathLst>
                  <a:path w="2588" h="2490" extrusionOk="0">
                    <a:moveTo>
                      <a:pt x="1245" y="631"/>
                    </a:moveTo>
                    <a:cubicBezTo>
                      <a:pt x="1493" y="631"/>
                      <a:pt x="1716" y="779"/>
                      <a:pt x="1811" y="1007"/>
                    </a:cubicBezTo>
                    <a:cubicBezTo>
                      <a:pt x="1907" y="1237"/>
                      <a:pt x="1854" y="1500"/>
                      <a:pt x="1681" y="1677"/>
                    </a:cubicBezTo>
                    <a:cubicBezTo>
                      <a:pt x="1563" y="1795"/>
                      <a:pt x="1406" y="1857"/>
                      <a:pt x="1246" y="1857"/>
                    </a:cubicBezTo>
                    <a:cubicBezTo>
                      <a:pt x="1167" y="1857"/>
                      <a:pt x="1088" y="1842"/>
                      <a:pt x="1012" y="1811"/>
                    </a:cubicBezTo>
                    <a:cubicBezTo>
                      <a:pt x="783" y="1716"/>
                      <a:pt x="633" y="1493"/>
                      <a:pt x="633" y="1244"/>
                    </a:cubicBezTo>
                    <a:cubicBezTo>
                      <a:pt x="632" y="907"/>
                      <a:pt x="904" y="633"/>
                      <a:pt x="1242" y="631"/>
                    </a:cubicBezTo>
                    <a:cubicBezTo>
                      <a:pt x="1243" y="631"/>
                      <a:pt x="1244" y="631"/>
                      <a:pt x="1245" y="631"/>
                    </a:cubicBezTo>
                    <a:close/>
                    <a:moveTo>
                      <a:pt x="1246" y="0"/>
                    </a:moveTo>
                    <a:cubicBezTo>
                      <a:pt x="1086" y="0"/>
                      <a:pt x="924" y="31"/>
                      <a:pt x="771" y="95"/>
                    </a:cubicBezTo>
                    <a:cubicBezTo>
                      <a:pt x="305" y="287"/>
                      <a:pt x="1" y="741"/>
                      <a:pt x="2" y="1244"/>
                    </a:cubicBezTo>
                    <a:cubicBezTo>
                      <a:pt x="1" y="1930"/>
                      <a:pt x="557" y="2486"/>
                      <a:pt x="1242" y="2489"/>
                    </a:cubicBezTo>
                    <a:cubicBezTo>
                      <a:pt x="1243" y="2489"/>
                      <a:pt x="1244" y="2489"/>
                      <a:pt x="1245" y="2489"/>
                    </a:cubicBezTo>
                    <a:cubicBezTo>
                      <a:pt x="1747" y="2489"/>
                      <a:pt x="2201" y="2187"/>
                      <a:pt x="2394" y="1724"/>
                    </a:cubicBezTo>
                    <a:cubicBezTo>
                      <a:pt x="2587" y="1259"/>
                      <a:pt x="2482" y="723"/>
                      <a:pt x="2127" y="366"/>
                    </a:cubicBezTo>
                    <a:cubicBezTo>
                      <a:pt x="1888" y="127"/>
                      <a:pt x="1570" y="0"/>
                      <a:pt x="12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24499;p114">
                <a:extLst>
                  <a:ext uri="{FF2B5EF4-FFF2-40B4-BE49-F238E27FC236}">
                    <a16:creationId xmlns:a16="http://schemas.microsoft.com/office/drawing/2014/main" id="{D224C439-5A2D-44DC-C5C4-49D0462AB7B6}"/>
                  </a:ext>
                </a:extLst>
              </p:cNvPr>
              <p:cNvSpPr/>
              <p:nvPr/>
            </p:nvSpPr>
            <p:spPr>
              <a:xfrm>
                <a:off x="6236800" y="3062525"/>
                <a:ext cx="281600" cy="44700"/>
              </a:xfrm>
              <a:custGeom>
                <a:avLst/>
                <a:gdLst/>
                <a:ahLst/>
                <a:cxnLst/>
                <a:rect l="l" t="t" r="r" b="b"/>
                <a:pathLst>
                  <a:path w="11264" h="1788" extrusionOk="0">
                    <a:moveTo>
                      <a:pt x="10513" y="632"/>
                    </a:moveTo>
                    <a:cubicBezTo>
                      <a:pt x="10492" y="806"/>
                      <a:pt x="10492" y="983"/>
                      <a:pt x="10513" y="1156"/>
                    </a:cubicBezTo>
                    <a:lnTo>
                      <a:pt x="751" y="1156"/>
                    </a:lnTo>
                    <a:cubicBezTo>
                      <a:pt x="772" y="983"/>
                      <a:pt x="772" y="806"/>
                      <a:pt x="751" y="632"/>
                    </a:cubicBezTo>
                    <a:close/>
                    <a:moveTo>
                      <a:pt x="365" y="1"/>
                    </a:moveTo>
                    <a:cubicBezTo>
                      <a:pt x="152" y="1"/>
                      <a:pt x="1" y="206"/>
                      <a:pt x="63" y="410"/>
                    </a:cubicBezTo>
                    <a:cubicBezTo>
                      <a:pt x="111" y="566"/>
                      <a:pt x="135" y="731"/>
                      <a:pt x="135" y="894"/>
                    </a:cubicBezTo>
                    <a:cubicBezTo>
                      <a:pt x="135" y="1059"/>
                      <a:pt x="111" y="1222"/>
                      <a:pt x="63" y="1380"/>
                    </a:cubicBezTo>
                    <a:cubicBezTo>
                      <a:pt x="1" y="1582"/>
                      <a:pt x="152" y="1787"/>
                      <a:pt x="365" y="1787"/>
                    </a:cubicBezTo>
                    <a:lnTo>
                      <a:pt x="10900" y="1787"/>
                    </a:lnTo>
                    <a:cubicBezTo>
                      <a:pt x="11112" y="1787"/>
                      <a:pt x="11264" y="1582"/>
                      <a:pt x="11202" y="1380"/>
                    </a:cubicBezTo>
                    <a:cubicBezTo>
                      <a:pt x="11105" y="1063"/>
                      <a:pt x="11105" y="725"/>
                      <a:pt x="11202" y="410"/>
                    </a:cubicBezTo>
                    <a:cubicBezTo>
                      <a:pt x="11264" y="206"/>
                      <a:pt x="11112" y="1"/>
                      <a:pt x="109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24500;p114">
                <a:extLst>
                  <a:ext uri="{FF2B5EF4-FFF2-40B4-BE49-F238E27FC236}">
                    <a16:creationId xmlns:a16="http://schemas.microsoft.com/office/drawing/2014/main" id="{BA7914F4-96CD-56C7-FA40-A178976DDC7A}"/>
                  </a:ext>
                </a:extLst>
              </p:cNvPr>
              <p:cNvSpPr/>
              <p:nvPr/>
            </p:nvSpPr>
            <p:spPr>
              <a:xfrm>
                <a:off x="6350625" y="2940575"/>
                <a:ext cx="35125" cy="15825"/>
              </a:xfrm>
              <a:custGeom>
                <a:avLst/>
                <a:gdLst/>
                <a:ahLst/>
                <a:cxnLst/>
                <a:rect l="l" t="t" r="r" b="b"/>
                <a:pathLst>
                  <a:path w="1405" h="633" extrusionOk="0">
                    <a:moveTo>
                      <a:pt x="1089" y="1"/>
                    </a:moveTo>
                    <a:cubicBezTo>
                      <a:pt x="1086" y="1"/>
                      <a:pt x="1083" y="1"/>
                      <a:pt x="1081" y="1"/>
                    </a:cubicBezTo>
                    <a:lnTo>
                      <a:pt x="309" y="1"/>
                    </a:lnTo>
                    <a:cubicBezTo>
                      <a:pt x="138" y="6"/>
                      <a:pt x="0" y="145"/>
                      <a:pt x="0" y="317"/>
                    </a:cubicBezTo>
                    <a:cubicBezTo>
                      <a:pt x="0" y="488"/>
                      <a:pt x="138" y="629"/>
                      <a:pt x="309" y="632"/>
                    </a:cubicBezTo>
                    <a:lnTo>
                      <a:pt x="1081" y="632"/>
                    </a:lnTo>
                    <a:cubicBezTo>
                      <a:pt x="1083" y="632"/>
                      <a:pt x="1086" y="632"/>
                      <a:pt x="1089" y="632"/>
                    </a:cubicBezTo>
                    <a:cubicBezTo>
                      <a:pt x="1263" y="632"/>
                      <a:pt x="1404" y="491"/>
                      <a:pt x="1404" y="317"/>
                    </a:cubicBezTo>
                    <a:cubicBezTo>
                      <a:pt x="1404" y="142"/>
                      <a:pt x="1263" y="1"/>
                      <a:pt x="10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24501;p114">
                <a:extLst>
                  <a:ext uri="{FF2B5EF4-FFF2-40B4-BE49-F238E27FC236}">
                    <a16:creationId xmlns:a16="http://schemas.microsoft.com/office/drawing/2014/main" id="{FD81BD97-2A0B-731E-E450-5BA6BBF7B48F}"/>
                  </a:ext>
                </a:extLst>
              </p:cNvPr>
              <p:cNvSpPr/>
              <p:nvPr/>
            </p:nvSpPr>
            <p:spPr>
              <a:xfrm>
                <a:off x="6174725" y="2913400"/>
                <a:ext cx="37600" cy="56100"/>
              </a:xfrm>
              <a:custGeom>
                <a:avLst/>
                <a:gdLst/>
                <a:ahLst/>
                <a:cxnLst/>
                <a:rect l="l" t="t" r="r" b="b"/>
                <a:pathLst>
                  <a:path w="1504" h="2244" extrusionOk="0">
                    <a:moveTo>
                      <a:pt x="1144" y="1"/>
                    </a:moveTo>
                    <a:cubicBezTo>
                      <a:pt x="1027" y="1"/>
                      <a:pt x="915" y="66"/>
                      <a:pt x="861" y="178"/>
                    </a:cubicBezTo>
                    <a:lnTo>
                      <a:pt x="77" y="1789"/>
                    </a:lnTo>
                    <a:cubicBezTo>
                      <a:pt x="0" y="1945"/>
                      <a:pt x="65" y="2134"/>
                      <a:pt x="222" y="2211"/>
                    </a:cubicBezTo>
                    <a:cubicBezTo>
                      <a:pt x="266" y="2232"/>
                      <a:pt x="312" y="2243"/>
                      <a:pt x="360" y="2243"/>
                    </a:cubicBezTo>
                    <a:cubicBezTo>
                      <a:pt x="481" y="2243"/>
                      <a:pt x="591" y="2175"/>
                      <a:pt x="645" y="2065"/>
                    </a:cubicBezTo>
                    <a:lnTo>
                      <a:pt x="1427" y="454"/>
                    </a:lnTo>
                    <a:cubicBezTo>
                      <a:pt x="1503" y="297"/>
                      <a:pt x="1439" y="108"/>
                      <a:pt x="1282" y="33"/>
                    </a:cubicBezTo>
                    <a:cubicBezTo>
                      <a:pt x="1237" y="11"/>
                      <a:pt x="1190" y="1"/>
                      <a:pt x="11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24502;p114">
                <a:extLst>
                  <a:ext uri="{FF2B5EF4-FFF2-40B4-BE49-F238E27FC236}">
                    <a16:creationId xmlns:a16="http://schemas.microsoft.com/office/drawing/2014/main" id="{00605EF4-C4BC-1180-EDF7-02ACD4F6E894}"/>
                  </a:ext>
                </a:extLst>
              </p:cNvPr>
              <p:cNvSpPr/>
              <p:nvPr/>
            </p:nvSpPr>
            <p:spPr>
              <a:xfrm>
                <a:off x="6213950" y="2913275"/>
                <a:ext cx="37700" cy="56225"/>
              </a:xfrm>
              <a:custGeom>
                <a:avLst/>
                <a:gdLst/>
                <a:ahLst/>
                <a:cxnLst/>
                <a:rect l="l" t="t" r="r" b="b"/>
                <a:pathLst>
                  <a:path w="1508" h="2249" extrusionOk="0">
                    <a:moveTo>
                      <a:pt x="1147" y="1"/>
                    </a:moveTo>
                    <a:cubicBezTo>
                      <a:pt x="1028" y="1"/>
                      <a:pt x="915" y="68"/>
                      <a:pt x="861" y="183"/>
                    </a:cubicBezTo>
                    <a:lnTo>
                      <a:pt x="77" y="1794"/>
                    </a:lnTo>
                    <a:cubicBezTo>
                      <a:pt x="0" y="1950"/>
                      <a:pt x="66" y="2139"/>
                      <a:pt x="222" y="2216"/>
                    </a:cubicBezTo>
                    <a:cubicBezTo>
                      <a:pt x="266" y="2237"/>
                      <a:pt x="312" y="2248"/>
                      <a:pt x="360" y="2248"/>
                    </a:cubicBezTo>
                    <a:cubicBezTo>
                      <a:pt x="481" y="2248"/>
                      <a:pt x="591" y="2180"/>
                      <a:pt x="645" y="2070"/>
                    </a:cubicBezTo>
                    <a:lnTo>
                      <a:pt x="1429" y="459"/>
                    </a:lnTo>
                    <a:cubicBezTo>
                      <a:pt x="1508" y="302"/>
                      <a:pt x="1444" y="110"/>
                      <a:pt x="1285" y="32"/>
                    </a:cubicBezTo>
                    <a:cubicBezTo>
                      <a:pt x="1240" y="11"/>
                      <a:pt x="1193" y="1"/>
                      <a:pt x="114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24503;p114">
                <a:extLst>
                  <a:ext uri="{FF2B5EF4-FFF2-40B4-BE49-F238E27FC236}">
                    <a16:creationId xmlns:a16="http://schemas.microsoft.com/office/drawing/2014/main" id="{A6D908DF-C3BB-1966-F4F1-0E226AA0B9F7}"/>
                  </a:ext>
                </a:extLst>
              </p:cNvPr>
              <p:cNvSpPr/>
              <p:nvPr/>
            </p:nvSpPr>
            <p:spPr>
              <a:xfrm>
                <a:off x="6252575" y="2913325"/>
                <a:ext cx="38300" cy="56175"/>
              </a:xfrm>
              <a:custGeom>
                <a:avLst/>
                <a:gdLst/>
                <a:ahLst/>
                <a:cxnLst/>
                <a:rect l="l" t="t" r="r" b="b"/>
                <a:pathLst>
                  <a:path w="1532" h="2247" extrusionOk="0">
                    <a:moveTo>
                      <a:pt x="1172" y="0"/>
                    </a:moveTo>
                    <a:cubicBezTo>
                      <a:pt x="1053" y="0"/>
                      <a:pt x="939" y="67"/>
                      <a:pt x="886" y="181"/>
                    </a:cubicBezTo>
                    <a:lnTo>
                      <a:pt x="101" y="1792"/>
                    </a:lnTo>
                    <a:cubicBezTo>
                      <a:pt x="0" y="2002"/>
                      <a:pt x="152" y="2245"/>
                      <a:pt x="386" y="2246"/>
                    </a:cubicBezTo>
                    <a:cubicBezTo>
                      <a:pt x="505" y="2246"/>
                      <a:pt x="616" y="2178"/>
                      <a:pt x="669" y="2068"/>
                    </a:cubicBezTo>
                    <a:lnTo>
                      <a:pt x="1453" y="457"/>
                    </a:lnTo>
                    <a:cubicBezTo>
                      <a:pt x="1532" y="300"/>
                      <a:pt x="1468" y="108"/>
                      <a:pt x="1309" y="32"/>
                    </a:cubicBezTo>
                    <a:cubicBezTo>
                      <a:pt x="1265" y="10"/>
                      <a:pt x="1218" y="0"/>
                      <a:pt x="11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24504;p114">
                <a:extLst>
                  <a:ext uri="{FF2B5EF4-FFF2-40B4-BE49-F238E27FC236}">
                    <a16:creationId xmlns:a16="http://schemas.microsoft.com/office/drawing/2014/main" id="{AD1D3312-B7DA-7E2D-6520-805D72053E69}"/>
                  </a:ext>
                </a:extLst>
              </p:cNvPr>
              <p:cNvSpPr/>
              <p:nvPr/>
            </p:nvSpPr>
            <p:spPr>
              <a:xfrm>
                <a:off x="6136775" y="2604750"/>
                <a:ext cx="519250" cy="538500"/>
              </a:xfrm>
              <a:custGeom>
                <a:avLst/>
                <a:gdLst/>
                <a:ahLst/>
                <a:cxnLst/>
                <a:rect l="l" t="t" r="r" b="b"/>
                <a:pathLst>
                  <a:path w="20770" h="21540" extrusionOk="0">
                    <a:moveTo>
                      <a:pt x="20090" y="7164"/>
                    </a:moveTo>
                    <a:lnTo>
                      <a:pt x="19785" y="8613"/>
                    </a:lnTo>
                    <a:lnTo>
                      <a:pt x="18560" y="8613"/>
                    </a:lnTo>
                    <a:lnTo>
                      <a:pt x="18256" y="7164"/>
                    </a:lnTo>
                    <a:close/>
                    <a:moveTo>
                      <a:pt x="11866" y="2085"/>
                    </a:moveTo>
                    <a:cubicBezTo>
                      <a:pt x="11869" y="2090"/>
                      <a:pt x="11872" y="2091"/>
                      <a:pt x="11875" y="2094"/>
                    </a:cubicBezTo>
                    <a:cubicBezTo>
                      <a:pt x="11896" y="2121"/>
                      <a:pt x="11920" y="2148"/>
                      <a:pt x="11944" y="2174"/>
                    </a:cubicBezTo>
                    <a:cubicBezTo>
                      <a:pt x="11947" y="2177"/>
                      <a:pt x="11950" y="2180"/>
                      <a:pt x="11953" y="2183"/>
                    </a:cubicBezTo>
                    <a:cubicBezTo>
                      <a:pt x="11980" y="2208"/>
                      <a:pt x="12007" y="2234"/>
                      <a:pt x="12035" y="2258"/>
                    </a:cubicBezTo>
                    <a:cubicBezTo>
                      <a:pt x="12037" y="2259"/>
                      <a:pt x="12038" y="2261"/>
                      <a:pt x="12040" y="2262"/>
                    </a:cubicBezTo>
                    <a:lnTo>
                      <a:pt x="12624" y="2737"/>
                    </a:lnTo>
                    <a:lnTo>
                      <a:pt x="5178" y="9466"/>
                    </a:lnTo>
                    <a:cubicBezTo>
                      <a:pt x="4950" y="9187"/>
                      <a:pt x="4646" y="8982"/>
                      <a:pt x="4303" y="8875"/>
                    </a:cubicBezTo>
                    <a:lnTo>
                      <a:pt x="4297" y="8874"/>
                    </a:lnTo>
                    <a:cubicBezTo>
                      <a:pt x="4273" y="8865"/>
                      <a:pt x="4247" y="8859"/>
                      <a:pt x="4222" y="8851"/>
                    </a:cubicBezTo>
                    <a:lnTo>
                      <a:pt x="4199" y="8845"/>
                    </a:lnTo>
                    <a:cubicBezTo>
                      <a:pt x="4178" y="8841"/>
                      <a:pt x="4157" y="8835"/>
                      <a:pt x="4135" y="8830"/>
                    </a:cubicBezTo>
                    <a:lnTo>
                      <a:pt x="4099" y="8824"/>
                    </a:lnTo>
                    <a:cubicBezTo>
                      <a:pt x="4081" y="8820"/>
                      <a:pt x="4061" y="8817"/>
                      <a:pt x="4043" y="8814"/>
                    </a:cubicBezTo>
                    <a:cubicBezTo>
                      <a:pt x="4027" y="8811"/>
                      <a:pt x="4012" y="8809"/>
                      <a:pt x="3996" y="8806"/>
                    </a:cubicBezTo>
                    <a:cubicBezTo>
                      <a:pt x="3981" y="8805"/>
                      <a:pt x="3964" y="8803"/>
                      <a:pt x="3948" y="8800"/>
                    </a:cubicBezTo>
                    <a:cubicBezTo>
                      <a:pt x="3928" y="8799"/>
                      <a:pt x="3907" y="8798"/>
                      <a:pt x="3888" y="8796"/>
                    </a:cubicBezTo>
                    <a:cubicBezTo>
                      <a:pt x="3874" y="8795"/>
                      <a:pt x="3862" y="8795"/>
                      <a:pt x="3850" y="8793"/>
                    </a:cubicBezTo>
                    <a:cubicBezTo>
                      <a:pt x="3817" y="8792"/>
                      <a:pt x="3783" y="8790"/>
                      <a:pt x="3750" y="8790"/>
                    </a:cubicBezTo>
                    <a:lnTo>
                      <a:pt x="3414" y="8790"/>
                    </a:lnTo>
                    <a:lnTo>
                      <a:pt x="11866" y="2085"/>
                    </a:lnTo>
                    <a:close/>
                    <a:moveTo>
                      <a:pt x="3750" y="9421"/>
                    </a:moveTo>
                    <a:cubicBezTo>
                      <a:pt x="3775" y="9421"/>
                      <a:pt x="3801" y="9422"/>
                      <a:pt x="3826" y="9424"/>
                    </a:cubicBezTo>
                    <a:lnTo>
                      <a:pt x="3849" y="9425"/>
                    </a:lnTo>
                    <a:cubicBezTo>
                      <a:pt x="3868" y="9427"/>
                      <a:pt x="3886" y="9428"/>
                      <a:pt x="3906" y="9431"/>
                    </a:cubicBezTo>
                    <a:lnTo>
                      <a:pt x="3928" y="9434"/>
                    </a:lnTo>
                    <a:cubicBezTo>
                      <a:pt x="3952" y="9437"/>
                      <a:pt x="3975" y="9442"/>
                      <a:pt x="3999" y="9446"/>
                    </a:cubicBezTo>
                    <a:cubicBezTo>
                      <a:pt x="4008" y="9448"/>
                      <a:pt x="4017" y="9451"/>
                      <a:pt x="4026" y="9452"/>
                    </a:cubicBezTo>
                    <a:cubicBezTo>
                      <a:pt x="4039" y="9457"/>
                      <a:pt x="4054" y="9460"/>
                      <a:pt x="4067" y="9463"/>
                    </a:cubicBezTo>
                    <a:cubicBezTo>
                      <a:pt x="4081" y="9467"/>
                      <a:pt x="4091" y="9470"/>
                      <a:pt x="4105" y="9473"/>
                    </a:cubicBezTo>
                    <a:cubicBezTo>
                      <a:pt x="4114" y="9476"/>
                      <a:pt x="4121" y="9479"/>
                      <a:pt x="4130" y="9482"/>
                    </a:cubicBezTo>
                    <a:cubicBezTo>
                      <a:pt x="4181" y="9499"/>
                      <a:pt x="4231" y="9518"/>
                      <a:pt x="4279" y="9542"/>
                    </a:cubicBezTo>
                    <a:cubicBezTo>
                      <a:pt x="4451" y="9626"/>
                      <a:pt x="4602" y="9749"/>
                      <a:pt x="4719" y="9902"/>
                    </a:cubicBezTo>
                    <a:lnTo>
                      <a:pt x="4733" y="9921"/>
                    </a:lnTo>
                    <a:cubicBezTo>
                      <a:pt x="4742" y="9932"/>
                      <a:pt x="4749" y="9944"/>
                      <a:pt x="4757" y="9954"/>
                    </a:cubicBezTo>
                    <a:cubicBezTo>
                      <a:pt x="4767" y="9971"/>
                      <a:pt x="4779" y="9987"/>
                      <a:pt x="4788" y="10004"/>
                    </a:cubicBezTo>
                    <a:cubicBezTo>
                      <a:pt x="4793" y="10010"/>
                      <a:pt x="4796" y="10016"/>
                      <a:pt x="4800" y="10022"/>
                    </a:cubicBezTo>
                    <a:cubicBezTo>
                      <a:pt x="4811" y="10040"/>
                      <a:pt x="4821" y="10059"/>
                      <a:pt x="4832" y="10077"/>
                    </a:cubicBezTo>
                    <a:cubicBezTo>
                      <a:pt x="4923" y="10253"/>
                      <a:pt x="4971" y="10447"/>
                      <a:pt x="4970" y="10645"/>
                    </a:cubicBezTo>
                    <a:lnTo>
                      <a:pt x="4970" y="11077"/>
                    </a:lnTo>
                    <a:lnTo>
                      <a:pt x="2193" y="11077"/>
                    </a:lnTo>
                    <a:lnTo>
                      <a:pt x="2193" y="9637"/>
                    </a:lnTo>
                    <a:cubicBezTo>
                      <a:pt x="2193" y="9518"/>
                      <a:pt x="2289" y="9422"/>
                      <a:pt x="2407" y="9421"/>
                    </a:cubicBezTo>
                    <a:close/>
                    <a:moveTo>
                      <a:pt x="12437" y="16108"/>
                    </a:moveTo>
                    <a:lnTo>
                      <a:pt x="12437" y="16870"/>
                    </a:lnTo>
                    <a:lnTo>
                      <a:pt x="6829" y="16870"/>
                    </a:lnTo>
                    <a:lnTo>
                      <a:pt x="6829" y="16108"/>
                    </a:lnTo>
                    <a:close/>
                    <a:moveTo>
                      <a:pt x="16931" y="17501"/>
                    </a:moveTo>
                    <a:cubicBezTo>
                      <a:pt x="17869" y="17503"/>
                      <a:pt x="18629" y="18262"/>
                      <a:pt x="18631" y="19201"/>
                    </a:cubicBezTo>
                    <a:lnTo>
                      <a:pt x="18631" y="19210"/>
                    </a:lnTo>
                    <a:cubicBezTo>
                      <a:pt x="18629" y="20148"/>
                      <a:pt x="17869" y="20909"/>
                      <a:pt x="16931" y="20909"/>
                    </a:cubicBezTo>
                    <a:lnTo>
                      <a:pt x="2335" y="20909"/>
                    </a:lnTo>
                    <a:cubicBezTo>
                      <a:pt x="1397" y="20907"/>
                      <a:pt x="637" y="20148"/>
                      <a:pt x="636" y="19210"/>
                    </a:cubicBezTo>
                    <a:lnTo>
                      <a:pt x="636" y="19201"/>
                    </a:lnTo>
                    <a:cubicBezTo>
                      <a:pt x="637" y="18262"/>
                      <a:pt x="1397" y="17503"/>
                      <a:pt x="2335" y="17501"/>
                    </a:cubicBezTo>
                    <a:close/>
                    <a:moveTo>
                      <a:pt x="12856" y="1"/>
                    </a:moveTo>
                    <a:cubicBezTo>
                      <a:pt x="12681" y="1"/>
                      <a:pt x="12504" y="37"/>
                      <a:pt x="12337" y="112"/>
                    </a:cubicBezTo>
                    <a:cubicBezTo>
                      <a:pt x="11859" y="325"/>
                      <a:pt x="11559" y="810"/>
                      <a:pt x="11583" y="1335"/>
                    </a:cubicBezTo>
                    <a:cubicBezTo>
                      <a:pt x="11584" y="1387"/>
                      <a:pt x="11590" y="1440"/>
                      <a:pt x="11599" y="1492"/>
                    </a:cubicBezTo>
                    <a:lnTo>
                      <a:pt x="2400" y="8790"/>
                    </a:lnTo>
                    <a:cubicBezTo>
                      <a:pt x="1935" y="8796"/>
                      <a:pt x="1562" y="9172"/>
                      <a:pt x="1562" y="9637"/>
                    </a:cubicBezTo>
                    <a:lnTo>
                      <a:pt x="1562" y="11077"/>
                    </a:lnTo>
                    <a:lnTo>
                      <a:pt x="757" y="11077"/>
                    </a:lnTo>
                    <a:cubicBezTo>
                      <a:pt x="342" y="11077"/>
                      <a:pt x="5" y="11414"/>
                      <a:pt x="5" y="11829"/>
                    </a:cubicBezTo>
                    <a:lnTo>
                      <a:pt x="5" y="12824"/>
                    </a:lnTo>
                    <a:cubicBezTo>
                      <a:pt x="9" y="12997"/>
                      <a:pt x="150" y="13133"/>
                      <a:pt x="321" y="13133"/>
                    </a:cubicBezTo>
                    <a:cubicBezTo>
                      <a:pt x="492" y="13133"/>
                      <a:pt x="633" y="12997"/>
                      <a:pt x="637" y="12824"/>
                    </a:cubicBezTo>
                    <a:lnTo>
                      <a:pt x="637" y="11829"/>
                    </a:lnTo>
                    <a:cubicBezTo>
                      <a:pt x="636" y="11763"/>
                      <a:pt x="690" y="11708"/>
                      <a:pt x="757" y="11708"/>
                    </a:cubicBezTo>
                    <a:lnTo>
                      <a:pt x="7155" y="11708"/>
                    </a:lnTo>
                    <a:cubicBezTo>
                      <a:pt x="7570" y="11706"/>
                      <a:pt x="7907" y="11371"/>
                      <a:pt x="7907" y="10955"/>
                    </a:cubicBezTo>
                    <a:lnTo>
                      <a:pt x="7907" y="9063"/>
                    </a:lnTo>
                    <a:cubicBezTo>
                      <a:pt x="7905" y="8995"/>
                      <a:pt x="7959" y="8941"/>
                      <a:pt x="8027" y="8941"/>
                    </a:cubicBezTo>
                    <a:lnTo>
                      <a:pt x="12791" y="8941"/>
                    </a:lnTo>
                    <a:cubicBezTo>
                      <a:pt x="12903" y="8941"/>
                      <a:pt x="13005" y="9006"/>
                      <a:pt x="13054" y="9108"/>
                    </a:cubicBezTo>
                    <a:lnTo>
                      <a:pt x="14037" y="11129"/>
                    </a:lnTo>
                    <a:cubicBezTo>
                      <a:pt x="14058" y="11170"/>
                      <a:pt x="14067" y="11215"/>
                      <a:pt x="14067" y="11261"/>
                    </a:cubicBezTo>
                    <a:lnTo>
                      <a:pt x="14067" y="15180"/>
                    </a:lnTo>
                    <a:cubicBezTo>
                      <a:pt x="14069" y="15343"/>
                      <a:pt x="13937" y="15477"/>
                      <a:pt x="13774" y="15477"/>
                    </a:cubicBezTo>
                    <a:lnTo>
                      <a:pt x="757" y="15477"/>
                    </a:lnTo>
                    <a:cubicBezTo>
                      <a:pt x="690" y="15477"/>
                      <a:pt x="636" y="15421"/>
                      <a:pt x="637" y="15355"/>
                    </a:cubicBezTo>
                    <a:lnTo>
                      <a:pt x="637" y="14108"/>
                    </a:lnTo>
                    <a:cubicBezTo>
                      <a:pt x="640" y="13930"/>
                      <a:pt x="498" y="13785"/>
                      <a:pt x="321" y="13785"/>
                    </a:cubicBezTo>
                    <a:cubicBezTo>
                      <a:pt x="144" y="13785"/>
                      <a:pt x="0" y="13930"/>
                      <a:pt x="5" y="14108"/>
                    </a:cubicBezTo>
                    <a:lnTo>
                      <a:pt x="5" y="15355"/>
                    </a:lnTo>
                    <a:cubicBezTo>
                      <a:pt x="5" y="15770"/>
                      <a:pt x="342" y="16108"/>
                      <a:pt x="757" y="16108"/>
                    </a:cubicBezTo>
                    <a:lnTo>
                      <a:pt x="6198" y="16108"/>
                    </a:lnTo>
                    <a:lnTo>
                      <a:pt x="6198" y="16870"/>
                    </a:lnTo>
                    <a:lnTo>
                      <a:pt x="2335" y="16870"/>
                    </a:lnTo>
                    <a:cubicBezTo>
                      <a:pt x="1049" y="16872"/>
                      <a:pt x="6" y="17915"/>
                      <a:pt x="5" y="19201"/>
                    </a:cubicBezTo>
                    <a:lnTo>
                      <a:pt x="5" y="19210"/>
                    </a:lnTo>
                    <a:cubicBezTo>
                      <a:pt x="6" y="20497"/>
                      <a:pt x="1049" y="21538"/>
                      <a:pt x="2335" y="21540"/>
                    </a:cubicBezTo>
                    <a:lnTo>
                      <a:pt x="16930" y="21540"/>
                    </a:lnTo>
                    <a:cubicBezTo>
                      <a:pt x="18217" y="21540"/>
                      <a:pt x="19260" y="20497"/>
                      <a:pt x="19262" y="19210"/>
                    </a:cubicBezTo>
                    <a:lnTo>
                      <a:pt x="19262" y="19201"/>
                    </a:lnTo>
                    <a:cubicBezTo>
                      <a:pt x="19260" y="17915"/>
                      <a:pt x="18217" y="16872"/>
                      <a:pt x="16931" y="16870"/>
                    </a:cubicBezTo>
                    <a:lnTo>
                      <a:pt x="13069" y="16870"/>
                    </a:lnTo>
                    <a:lnTo>
                      <a:pt x="13069" y="16108"/>
                    </a:lnTo>
                    <a:lnTo>
                      <a:pt x="13774" y="16108"/>
                    </a:lnTo>
                    <a:cubicBezTo>
                      <a:pt x="14285" y="16106"/>
                      <a:pt x="14700" y="15691"/>
                      <a:pt x="14698" y="15178"/>
                    </a:cubicBezTo>
                    <a:lnTo>
                      <a:pt x="14698" y="11260"/>
                    </a:lnTo>
                    <a:cubicBezTo>
                      <a:pt x="14698" y="11119"/>
                      <a:pt x="14667" y="10979"/>
                      <a:pt x="14605" y="10854"/>
                    </a:cubicBezTo>
                    <a:lnTo>
                      <a:pt x="13624" y="8832"/>
                    </a:lnTo>
                    <a:cubicBezTo>
                      <a:pt x="13468" y="8513"/>
                      <a:pt x="13144" y="8310"/>
                      <a:pt x="12791" y="8309"/>
                    </a:cubicBezTo>
                    <a:lnTo>
                      <a:pt x="8027" y="8309"/>
                    </a:lnTo>
                    <a:cubicBezTo>
                      <a:pt x="7610" y="8310"/>
                      <a:pt x="7274" y="8648"/>
                      <a:pt x="7274" y="9063"/>
                    </a:cubicBezTo>
                    <a:lnTo>
                      <a:pt x="7274" y="10954"/>
                    </a:lnTo>
                    <a:cubicBezTo>
                      <a:pt x="7274" y="11021"/>
                      <a:pt x="7222" y="11075"/>
                      <a:pt x="7155" y="11077"/>
                    </a:cubicBezTo>
                    <a:lnTo>
                      <a:pt x="5601" y="11077"/>
                    </a:lnTo>
                    <a:lnTo>
                      <a:pt x="5601" y="10647"/>
                    </a:lnTo>
                    <a:cubicBezTo>
                      <a:pt x="5601" y="10437"/>
                      <a:pt x="5565" y="10227"/>
                      <a:pt x="5496" y="10029"/>
                    </a:cubicBezTo>
                    <a:lnTo>
                      <a:pt x="13122" y="3140"/>
                    </a:lnTo>
                    <a:lnTo>
                      <a:pt x="17655" y="6825"/>
                    </a:lnTo>
                    <a:cubicBezTo>
                      <a:pt x="17603" y="6932"/>
                      <a:pt x="17588" y="7052"/>
                      <a:pt x="17612" y="7167"/>
                    </a:cubicBezTo>
                    <a:lnTo>
                      <a:pt x="17961" y="8826"/>
                    </a:lnTo>
                    <a:cubicBezTo>
                      <a:pt x="18013" y="9069"/>
                      <a:pt x="18226" y="9243"/>
                      <a:pt x="18475" y="9243"/>
                    </a:cubicBezTo>
                    <a:lnTo>
                      <a:pt x="18858" y="9243"/>
                    </a:lnTo>
                    <a:lnTo>
                      <a:pt x="18858" y="12835"/>
                    </a:lnTo>
                    <a:cubicBezTo>
                      <a:pt x="18858" y="13008"/>
                      <a:pt x="18999" y="13149"/>
                      <a:pt x="19173" y="13149"/>
                    </a:cubicBezTo>
                    <a:cubicBezTo>
                      <a:pt x="19174" y="13149"/>
                      <a:pt x="19176" y="13149"/>
                      <a:pt x="19177" y="13149"/>
                    </a:cubicBezTo>
                    <a:cubicBezTo>
                      <a:pt x="19400" y="13149"/>
                      <a:pt x="19602" y="13284"/>
                      <a:pt x="19689" y="13490"/>
                    </a:cubicBezTo>
                    <a:cubicBezTo>
                      <a:pt x="19776" y="13696"/>
                      <a:pt x="19729" y="13936"/>
                      <a:pt x="19570" y="14095"/>
                    </a:cubicBezTo>
                    <a:cubicBezTo>
                      <a:pt x="19465" y="14203"/>
                      <a:pt x="19322" y="14260"/>
                      <a:pt x="19177" y="14260"/>
                    </a:cubicBezTo>
                    <a:cubicBezTo>
                      <a:pt x="19106" y="14260"/>
                      <a:pt x="19034" y="14246"/>
                      <a:pt x="18966" y="14218"/>
                    </a:cubicBezTo>
                    <a:cubicBezTo>
                      <a:pt x="18758" y="14131"/>
                      <a:pt x="18622" y="13929"/>
                      <a:pt x="18623" y="13704"/>
                    </a:cubicBezTo>
                    <a:cubicBezTo>
                      <a:pt x="18626" y="13527"/>
                      <a:pt x="18484" y="13380"/>
                      <a:pt x="18307" y="13380"/>
                    </a:cubicBezTo>
                    <a:cubicBezTo>
                      <a:pt x="18130" y="13380"/>
                      <a:pt x="17986" y="13527"/>
                      <a:pt x="17991" y="13704"/>
                    </a:cubicBezTo>
                    <a:cubicBezTo>
                      <a:pt x="17992" y="14153"/>
                      <a:pt x="18248" y="14563"/>
                      <a:pt x="18650" y="14760"/>
                    </a:cubicBezTo>
                    <a:cubicBezTo>
                      <a:pt x="18816" y="14842"/>
                      <a:pt x="18995" y="14883"/>
                      <a:pt x="19174" y="14883"/>
                    </a:cubicBezTo>
                    <a:cubicBezTo>
                      <a:pt x="19428" y="14883"/>
                      <a:pt x="19680" y="14801"/>
                      <a:pt x="19891" y="14640"/>
                    </a:cubicBezTo>
                    <a:cubicBezTo>
                      <a:pt x="20248" y="14369"/>
                      <a:pt x="20420" y="13918"/>
                      <a:pt x="20335" y="13478"/>
                    </a:cubicBezTo>
                    <a:cubicBezTo>
                      <a:pt x="20249" y="13037"/>
                      <a:pt x="19922" y="12682"/>
                      <a:pt x="19489" y="12562"/>
                    </a:cubicBezTo>
                    <a:lnTo>
                      <a:pt x="19489" y="9243"/>
                    </a:lnTo>
                    <a:lnTo>
                      <a:pt x="19873" y="9243"/>
                    </a:lnTo>
                    <a:cubicBezTo>
                      <a:pt x="20122" y="9243"/>
                      <a:pt x="20335" y="9069"/>
                      <a:pt x="20387" y="8826"/>
                    </a:cubicBezTo>
                    <a:lnTo>
                      <a:pt x="20736" y="7167"/>
                    </a:lnTo>
                    <a:cubicBezTo>
                      <a:pt x="20769" y="7011"/>
                      <a:pt x="20730" y="6849"/>
                      <a:pt x="20630" y="6726"/>
                    </a:cubicBezTo>
                    <a:lnTo>
                      <a:pt x="20628" y="6726"/>
                    </a:lnTo>
                    <a:cubicBezTo>
                      <a:pt x="20543" y="6622"/>
                      <a:pt x="20418" y="6553"/>
                      <a:pt x="20285" y="6536"/>
                    </a:cubicBezTo>
                    <a:lnTo>
                      <a:pt x="17138" y="3564"/>
                    </a:lnTo>
                    <a:cubicBezTo>
                      <a:pt x="17077" y="3507"/>
                      <a:pt x="16999" y="3478"/>
                      <a:pt x="16921" y="3478"/>
                    </a:cubicBezTo>
                    <a:cubicBezTo>
                      <a:pt x="16838" y="3478"/>
                      <a:pt x="16754" y="3512"/>
                      <a:pt x="16691" y="3578"/>
                    </a:cubicBezTo>
                    <a:cubicBezTo>
                      <a:pt x="16572" y="3704"/>
                      <a:pt x="16578" y="3903"/>
                      <a:pt x="16703" y="4023"/>
                    </a:cubicBezTo>
                    <a:lnTo>
                      <a:pt x="19362" y="6533"/>
                    </a:lnTo>
                    <a:lnTo>
                      <a:pt x="18295" y="6533"/>
                    </a:lnTo>
                    <a:lnTo>
                      <a:pt x="13311" y="2480"/>
                    </a:lnTo>
                    <a:lnTo>
                      <a:pt x="12442" y="1774"/>
                    </a:lnTo>
                    <a:cubicBezTo>
                      <a:pt x="12422" y="1757"/>
                      <a:pt x="12404" y="1739"/>
                      <a:pt x="12386" y="1720"/>
                    </a:cubicBezTo>
                    <a:cubicBezTo>
                      <a:pt x="12380" y="1715"/>
                      <a:pt x="12376" y="1709"/>
                      <a:pt x="12371" y="1703"/>
                    </a:cubicBezTo>
                    <a:cubicBezTo>
                      <a:pt x="12359" y="1690"/>
                      <a:pt x="12347" y="1675"/>
                      <a:pt x="12337" y="1660"/>
                    </a:cubicBezTo>
                    <a:cubicBezTo>
                      <a:pt x="12332" y="1654"/>
                      <a:pt x="12328" y="1648"/>
                      <a:pt x="12325" y="1642"/>
                    </a:cubicBezTo>
                    <a:cubicBezTo>
                      <a:pt x="12311" y="1624"/>
                      <a:pt x="12301" y="1606"/>
                      <a:pt x="12290" y="1586"/>
                    </a:cubicBezTo>
                    <a:cubicBezTo>
                      <a:pt x="12289" y="1583"/>
                      <a:pt x="12287" y="1582"/>
                      <a:pt x="12286" y="1579"/>
                    </a:cubicBezTo>
                    <a:cubicBezTo>
                      <a:pt x="12274" y="1555"/>
                      <a:pt x="12262" y="1529"/>
                      <a:pt x="12253" y="1504"/>
                    </a:cubicBezTo>
                    <a:cubicBezTo>
                      <a:pt x="12253" y="1502"/>
                      <a:pt x="12251" y="1501"/>
                      <a:pt x="12251" y="1499"/>
                    </a:cubicBezTo>
                    <a:cubicBezTo>
                      <a:pt x="12146" y="1215"/>
                      <a:pt x="12254" y="899"/>
                      <a:pt x="12507" y="735"/>
                    </a:cubicBezTo>
                    <a:cubicBezTo>
                      <a:pt x="12614" y="666"/>
                      <a:pt x="12736" y="632"/>
                      <a:pt x="12856" y="632"/>
                    </a:cubicBezTo>
                    <a:cubicBezTo>
                      <a:pt x="13021" y="632"/>
                      <a:pt x="13185" y="696"/>
                      <a:pt x="13309" y="818"/>
                    </a:cubicBezTo>
                    <a:lnTo>
                      <a:pt x="13315" y="824"/>
                    </a:lnTo>
                    <a:lnTo>
                      <a:pt x="15782" y="3154"/>
                    </a:lnTo>
                    <a:cubicBezTo>
                      <a:pt x="15843" y="3212"/>
                      <a:pt x="15921" y="3240"/>
                      <a:pt x="15999" y="3240"/>
                    </a:cubicBezTo>
                    <a:cubicBezTo>
                      <a:pt x="16083" y="3240"/>
                      <a:pt x="16166" y="3207"/>
                      <a:pt x="16228" y="3142"/>
                    </a:cubicBezTo>
                    <a:cubicBezTo>
                      <a:pt x="16348" y="3015"/>
                      <a:pt x="16342" y="2815"/>
                      <a:pt x="16216" y="2695"/>
                    </a:cubicBezTo>
                    <a:lnTo>
                      <a:pt x="13751" y="368"/>
                    </a:lnTo>
                    <a:cubicBezTo>
                      <a:pt x="13507" y="128"/>
                      <a:pt x="13184" y="1"/>
                      <a:pt x="128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24505;p114">
                <a:extLst>
                  <a:ext uri="{FF2B5EF4-FFF2-40B4-BE49-F238E27FC236}">
                    <a16:creationId xmlns:a16="http://schemas.microsoft.com/office/drawing/2014/main" id="{1352154F-4E93-AE57-2F69-3219A33A9855}"/>
                  </a:ext>
                </a:extLst>
              </p:cNvPr>
              <p:cNvSpPr/>
              <p:nvPr/>
            </p:nvSpPr>
            <p:spPr>
              <a:xfrm>
                <a:off x="6349075" y="2839875"/>
                <a:ext cx="124525" cy="88800"/>
              </a:xfrm>
              <a:custGeom>
                <a:avLst/>
                <a:gdLst/>
                <a:ahLst/>
                <a:cxnLst/>
                <a:rect l="l" t="t" r="r" b="b"/>
                <a:pathLst>
                  <a:path w="4981" h="3552" extrusionOk="0">
                    <a:moveTo>
                      <a:pt x="3665" y="632"/>
                    </a:moveTo>
                    <a:lnTo>
                      <a:pt x="4348" y="2040"/>
                    </a:lnTo>
                    <a:lnTo>
                      <a:pt x="4348" y="2920"/>
                    </a:lnTo>
                    <a:lnTo>
                      <a:pt x="1673" y="2920"/>
                    </a:lnTo>
                    <a:lnTo>
                      <a:pt x="633" y="1886"/>
                    </a:lnTo>
                    <a:lnTo>
                      <a:pt x="633" y="632"/>
                    </a:lnTo>
                    <a:close/>
                    <a:moveTo>
                      <a:pt x="411" y="1"/>
                    </a:moveTo>
                    <a:cubicBezTo>
                      <a:pt x="185" y="1"/>
                      <a:pt x="1" y="184"/>
                      <a:pt x="1" y="412"/>
                    </a:cubicBezTo>
                    <a:lnTo>
                      <a:pt x="1" y="1979"/>
                    </a:lnTo>
                    <a:cubicBezTo>
                      <a:pt x="1" y="2088"/>
                      <a:pt x="44" y="2193"/>
                      <a:pt x="122" y="2270"/>
                    </a:cubicBezTo>
                    <a:lnTo>
                      <a:pt x="1293" y="3431"/>
                    </a:lnTo>
                    <a:cubicBezTo>
                      <a:pt x="1370" y="3508"/>
                      <a:pt x="1474" y="3551"/>
                      <a:pt x="1582" y="3551"/>
                    </a:cubicBezTo>
                    <a:lnTo>
                      <a:pt x="4570" y="3550"/>
                    </a:lnTo>
                    <a:cubicBezTo>
                      <a:pt x="4796" y="3550"/>
                      <a:pt x="4979" y="3365"/>
                      <a:pt x="4981" y="3139"/>
                    </a:cubicBezTo>
                    <a:lnTo>
                      <a:pt x="4981" y="1990"/>
                    </a:lnTo>
                    <a:cubicBezTo>
                      <a:pt x="4979" y="1927"/>
                      <a:pt x="4966" y="1865"/>
                      <a:pt x="4939" y="1810"/>
                    </a:cubicBezTo>
                    <a:lnTo>
                      <a:pt x="4171" y="232"/>
                    </a:lnTo>
                    <a:cubicBezTo>
                      <a:pt x="4102" y="91"/>
                      <a:pt x="3958" y="1"/>
                      <a:pt x="38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 name="Group 8">
            <a:extLst>
              <a:ext uri="{FF2B5EF4-FFF2-40B4-BE49-F238E27FC236}">
                <a16:creationId xmlns:a16="http://schemas.microsoft.com/office/drawing/2014/main" id="{14173073-83DD-55C7-F6AA-FB7407AC24ED}"/>
              </a:ext>
            </a:extLst>
          </p:cNvPr>
          <p:cNvGrpSpPr/>
          <p:nvPr/>
        </p:nvGrpSpPr>
        <p:grpSpPr>
          <a:xfrm>
            <a:off x="2906306" y="7296968"/>
            <a:ext cx="2291265" cy="820842"/>
            <a:chOff x="2906306" y="7051345"/>
            <a:chExt cx="2291265" cy="820842"/>
          </a:xfrm>
        </p:grpSpPr>
        <p:sp>
          <p:nvSpPr>
            <p:cNvPr id="148" name="Google Shape;1590;p45">
              <a:extLst>
                <a:ext uri="{FF2B5EF4-FFF2-40B4-BE49-F238E27FC236}">
                  <a16:creationId xmlns:a16="http://schemas.microsoft.com/office/drawing/2014/main" id="{20F7089C-9B08-D8A4-3BC8-ACE7A50E07C7}"/>
                </a:ext>
              </a:extLst>
            </p:cNvPr>
            <p:cNvSpPr/>
            <p:nvPr/>
          </p:nvSpPr>
          <p:spPr>
            <a:xfrm rot="10800000">
              <a:off x="3766232" y="7051345"/>
              <a:ext cx="189855" cy="820842"/>
            </a:xfrm>
            <a:custGeom>
              <a:avLst/>
              <a:gdLst/>
              <a:ahLst/>
              <a:cxnLst/>
              <a:rect l="l" t="t" r="r" b="b"/>
              <a:pathLst>
                <a:path w="7106" h="30723" extrusionOk="0">
                  <a:moveTo>
                    <a:pt x="1" y="1"/>
                  </a:moveTo>
                  <a:lnTo>
                    <a:pt x="1" y="25753"/>
                  </a:lnTo>
                  <a:lnTo>
                    <a:pt x="3570" y="30723"/>
                  </a:lnTo>
                  <a:lnTo>
                    <a:pt x="7106" y="25753"/>
                  </a:lnTo>
                  <a:lnTo>
                    <a:pt x="7106" y="1"/>
                  </a:lnTo>
                  <a:lnTo>
                    <a:pt x="3570" y="4971"/>
                  </a:lnTo>
                  <a:lnTo>
                    <a:pt x="1" y="1"/>
                  </a:lnTo>
                  <a:close/>
                </a:path>
              </a:pathLst>
            </a:custGeom>
            <a:solidFill>
              <a:srgbClr val="36A9E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2;p45">
              <a:extLst>
                <a:ext uri="{FF2B5EF4-FFF2-40B4-BE49-F238E27FC236}">
                  <a16:creationId xmlns:a16="http://schemas.microsoft.com/office/drawing/2014/main" id="{D08B5A7B-644A-9F14-D077-123DCF18E8D3}"/>
                </a:ext>
              </a:extLst>
            </p:cNvPr>
            <p:cNvSpPr/>
            <p:nvPr/>
          </p:nvSpPr>
          <p:spPr>
            <a:xfrm>
              <a:off x="4074608" y="7160085"/>
              <a:ext cx="1122963" cy="450083"/>
            </a:xfrm>
            <a:custGeom>
              <a:avLst/>
              <a:gdLst/>
              <a:ahLst/>
              <a:cxnLst/>
              <a:rect l="l" t="t" r="r" b="b"/>
              <a:pathLst>
                <a:path w="42031" h="16846" extrusionOk="0">
                  <a:moveTo>
                    <a:pt x="0" y="16846"/>
                  </a:moveTo>
                  <a:lnTo>
                    <a:pt x="33591" y="16846"/>
                  </a:lnTo>
                  <a:cubicBezTo>
                    <a:pt x="38261" y="16846"/>
                    <a:pt x="42030" y="13043"/>
                    <a:pt x="42030" y="8406"/>
                  </a:cubicBezTo>
                  <a:lnTo>
                    <a:pt x="42030" y="8406"/>
                  </a:lnTo>
                  <a:cubicBezTo>
                    <a:pt x="42030" y="3736"/>
                    <a:pt x="38228" y="0"/>
                    <a:pt x="33591" y="0"/>
                  </a:cubicBezTo>
                  <a:lnTo>
                    <a:pt x="0" y="0"/>
                  </a:lnTo>
                  <a:close/>
                </a:path>
              </a:pathLst>
            </a:custGeom>
            <a:solidFill>
              <a:srgbClr val="36A9E1"/>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 sz="2000" b="1"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Fira Sans Extra Condensed Medium"/>
                </a:rPr>
                <a:t>2016</a:t>
              </a:r>
              <a:endParaRPr kumimoji="0" sz="2000" b="1"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Fira Sans Extra Condensed Medium"/>
              </a:endParaRPr>
            </a:p>
          </p:txBody>
        </p:sp>
        <p:sp>
          <p:nvSpPr>
            <p:cNvPr id="269" name="Google Shape;809;p29">
              <a:extLst>
                <a:ext uri="{FF2B5EF4-FFF2-40B4-BE49-F238E27FC236}">
                  <a16:creationId xmlns:a16="http://schemas.microsoft.com/office/drawing/2014/main" id="{CF70F4AC-62D1-C352-5E23-43415B0DA281}"/>
                </a:ext>
              </a:extLst>
            </p:cNvPr>
            <p:cNvSpPr>
              <a:spLocks noChangeAspect="1"/>
            </p:cNvSpPr>
            <p:nvPr/>
          </p:nvSpPr>
          <p:spPr>
            <a:xfrm>
              <a:off x="2906306" y="7064953"/>
              <a:ext cx="731520" cy="731520"/>
            </a:xfrm>
            <a:custGeom>
              <a:avLst/>
              <a:gdLst/>
              <a:ahLst/>
              <a:cxnLst/>
              <a:rect l="l" t="t" r="r" b="b"/>
              <a:pathLst>
                <a:path w="22408" h="21551" extrusionOk="0">
                  <a:moveTo>
                    <a:pt x="0" y="0"/>
                  </a:moveTo>
                  <a:lnTo>
                    <a:pt x="0" y="21550"/>
                  </a:lnTo>
                  <a:lnTo>
                    <a:pt x="22408" y="21550"/>
                  </a:lnTo>
                  <a:lnTo>
                    <a:pt x="22408" y="0"/>
                  </a:lnTo>
                  <a:close/>
                </a:path>
              </a:pathLst>
            </a:custGeom>
            <a:solidFill>
              <a:srgbClr val="36A9E1"/>
            </a:solidFill>
            <a:ln>
              <a:noFill/>
            </a:ln>
          </p:spPr>
          <p:txBody>
            <a:bodyPr spcFirstLastPara="1" wrap="square" lIns="75553" tIns="75553" rIns="75553" bIns="75553" anchor="ctr" anchorCtr="0">
              <a:noAutofit/>
            </a:bodyPr>
            <a:lstStyle/>
            <a:p>
              <a:pPr algn="ctr" defTabSz="755660">
                <a:buClr>
                  <a:srgbClr val="000000"/>
                </a:buClr>
                <a:buSzPts val="1100"/>
              </a:pPr>
              <a:endParaRPr sz="1074" kern="0">
                <a:solidFill>
                  <a:srgbClr val="FFFFFF"/>
                </a:solidFill>
                <a:latin typeface="Roboto"/>
                <a:ea typeface="Roboto"/>
                <a:cs typeface="Roboto"/>
                <a:sym typeface="Roboto"/>
              </a:endParaRPr>
            </a:p>
          </p:txBody>
        </p:sp>
        <p:grpSp>
          <p:nvGrpSpPr>
            <p:cNvPr id="352" name="Google Shape;24555;p114">
              <a:extLst>
                <a:ext uri="{FF2B5EF4-FFF2-40B4-BE49-F238E27FC236}">
                  <a16:creationId xmlns:a16="http://schemas.microsoft.com/office/drawing/2014/main" id="{C6348BB5-4863-02E6-155C-784E4D0A2B6D}"/>
                </a:ext>
              </a:extLst>
            </p:cNvPr>
            <p:cNvGrpSpPr>
              <a:grpSpLocks/>
            </p:cNvGrpSpPr>
            <p:nvPr/>
          </p:nvGrpSpPr>
          <p:grpSpPr>
            <a:xfrm>
              <a:off x="2952026" y="7233166"/>
              <a:ext cx="640080" cy="457200"/>
              <a:chOff x="2884375" y="3471150"/>
              <a:chExt cx="539700" cy="336550"/>
            </a:xfrm>
            <a:solidFill>
              <a:schemeClr val="bg1"/>
            </a:solidFill>
          </p:grpSpPr>
          <p:sp>
            <p:nvSpPr>
              <p:cNvPr id="353" name="Google Shape;24556;p114">
                <a:extLst>
                  <a:ext uri="{FF2B5EF4-FFF2-40B4-BE49-F238E27FC236}">
                    <a16:creationId xmlns:a16="http://schemas.microsoft.com/office/drawing/2014/main" id="{991D2096-5921-DD5E-FFBE-83D7C3D5FCA1}"/>
                  </a:ext>
                </a:extLst>
              </p:cNvPr>
              <p:cNvSpPr/>
              <p:nvPr/>
            </p:nvSpPr>
            <p:spPr>
              <a:xfrm>
                <a:off x="3263525" y="3640950"/>
                <a:ext cx="15775" cy="26400"/>
              </a:xfrm>
              <a:custGeom>
                <a:avLst/>
                <a:gdLst/>
                <a:ahLst/>
                <a:cxnLst/>
                <a:rect l="l" t="t" r="r" b="b"/>
                <a:pathLst>
                  <a:path w="631" h="1056" extrusionOk="0">
                    <a:moveTo>
                      <a:pt x="316" y="0"/>
                    </a:moveTo>
                    <a:cubicBezTo>
                      <a:pt x="141" y="0"/>
                      <a:pt x="0" y="141"/>
                      <a:pt x="0" y="317"/>
                    </a:cubicBezTo>
                    <a:lnTo>
                      <a:pt x="0" y="747"/>
                    </a:lnTo>
                    <a:cubicBezTo>
                      <a:pt x="5" y="919"/>
                      <a:pt x="144" y="1055"/>
                      <a:pt x="316" y="1055"/>
                    </a:cubicBezTo>
                    <a:cubicBezTo>
                      <a:pt x="487" y="1055"/>
                      <a:pt x="626" y="919"/>
                      <a:pt x="631" y="747"/>
                    </a:cubicBezTo>
                    <a:lnTo>
                      <a:pt x="631" y="317"/>
                    </a:lnTo>
                    <a:cubicBezTo>
                      <a:pt x="631" y="141"/>
                      <a:pt x="490" y="0"/>
                      <a:pt x="31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24557;p114">
                <a:extLst>
                  <a:ext uri="{FF2B5EF4-FFF2-40B4-BE49-F238E27FC236}">
                    <a16:creationId xmlns:a16="http://schemas.microsoft.com/office/drawing/2014/main" id="{946C2461-473F-F914-7979-EA826AB973D2}"/>
                  </a:ext>
                </a:extLst>
              </p:cNvPr>
              <p:cNvSpPr/>
              <p:nvPr/>
            </p:nvSpPr>
            <p:spPr>
              <a:xfrm>
                <a:off x="2952550" y="3575675"/>
                <a:ext cx="46425" cy="72575"/>
              </a:xfrm>
              <a:custGeom>
                <a:avLst/>
                <a:gdLst/>
                <a:ahLst/>
                <a:cxnLst/>
                <a:rect l="l" t="t" r="r" b="b"/>
                <a:pathLst>
                  <a:path w="1857" h="2903" extrusionOk="0">
                    <a:moveTo>
                      <a:pt x="1496" y="0"/>
                    </a:moveTo>
                    <a:cubicBezTo>
                      <a:pt x="1381" y="0"/>
                      <a:pt x="1270" y="64"/>
                      <a:pt x="1215" y="175"/>
                    </a:cubicBezTo>
                    <a:lnTo>
                      <a:pt x="77" y="2450"/>
                    </a:lnTo>
                    <a:cubicBezTo>
                      <a:pt x="1" y="2605"/>
                      <a:pt x="65" y="2793"/>
                      <a:pt x="220" y="2869"/>
                    </a:cubicBezTo>
                    <a:cubicBezTo>
                      <a:pt x="265" y="2892"/>
                      <a:pt x="313" y="2903"/>
                      <a:pt x="361" y="2903"/>
                    </a:cubicBezTo>
                    <a:cubicBezTo>
                      <a:pt x="475" y="2903"/>
                      <a:pt x="585" y="2840"/>
                      <a:pt x="641" y="2731"/>
                    </a:cubicBezTo>
                    <a:lnTo>
                      <a:pt x="1778" y="456"/>
                    </a:lnTo>
                    <a:cubicBezTo>
                      <a:pt x="1856" y="301"/>
                      <a:pt x="1793" y="112"/>
                      <a:pt x="1637" y="34"/>
                    </a:cubicBezTo>
                    <a:cubicBezTo>
                      <a:pt x="1592" y="11"/>
                      <a:pt x="1544" y="0"/>
                      <a:pt x="14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24558;p114">
                <a:extLst>
                  <a:ext uri="{FF2B5EF4-FFF2-40B4-BE49-F238E27FC236}">
                    <a16:creationId xmlns:a16="http://schemas.microsoft.com/office/drawing/2014/main" id="{3E2E84F7-7DCD-DDA6-DE76-3395E20B0290}"/>
                  </a:ext>
                </a:extLst>
              </p:cNvPr>
              <p:cNvSpPr/>
              <p:nvPr/>
            </p:nvSpPr>
            <p:spPr>
              <a:xfrm>
                <a:off x="2989525" y="3575525"/>
                <a:ext cx="61775" cy="103150"/>
              </a:xfrm>
              <a:custGeom>
                <a:avLst/>
                <a:gdLst/>
                <a:ahLst/>
                <a:cxnLst/>
                <a:rect l="l" t="t" r="r" b="b"/>
                <a:pathLst>
                  <a:path w="2471" h="4126" extrusionOk="0">
                    <a:moveTo>
                      <a:pt x="2110" y="0"/>
                    </a:moveTo>
                    <a:cubicBezTo>
                      <a:pt x="1991" y="0"/>
                      <a:pt x="1878" y="67"/>
                      <a:pt x="1825" y="181"/>
                    </a:cubicBezTo>
                    <a:lnTo>
                      <a:pt x="79" y="3669"/>
                    </a:lnTo>
                    <a:cubicBezTo>
                      <a:pt x="1" y="3825"/>
                      <a:pt x="64" y="4014"/>
                      <a:pt x="221" y="4092"/>
                    </a:cubicBezTo>
                    <a:cubicBezTo>
                      <a:pt x="266" y="4115"/>
                      <a:pt x="314" y="4125"/>
                      <a:pt x="361" y="4125"/>
                    </a:cubicBezTo>
                    <a:cubicBezTo>
                      <a:pt x="477" y="4125"/>
                      <a:pt x="589" y="4062"/>
                      <a:pt x="644" y="3951"/>
                    </a:cubicBezTo>
                    <a:lnTo>
                      <a:pt x="2388" y="462"/>
                    </a:lnTo>
                    <a:cubicBezTo>
                      <a:pt x="2471" y="307"/>
                      <a:pt x="2408" y="113"/>
                      <a:pt x="2250" y="34"/>
                    </a:cubicBezTo>
                    <a:cubicBezTo>
                      <a:pt x="2205" y="11"/>
                      <a:pt x="2157" y="0"/>
                      <a:pt x="21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24559;p114">
                <a:extLst>
                  <a:ext uri="{FF2B5EF4-FFF2-40B4-BE49-F238E27FC236}">
                    <a16:creationId xmlns:a16="http://schemas.microsoft.com/office/drawing/2014/main" id="{70223EE0-EBEA-96D2-4F32-228DA114886B}"/>
                  </a:ext>
                </a:extLst>
              </p:cNvPr>
              <p:cNvSpPr/>
              <p:nvPr/>
            </p:nvSpPr>
            <p:spPr>
              <a:xfrm>
                <a:off x="3041750" y="3575675"/>
                <a:ext cx="61625" cy="103000"/>
              </a:xfrm>
              <a:custGeom>
                <a:avLst/>
                <a:gdLst/>
                <a:ahLst/>
                <a:cxnLst/>
                <a:rect l="l" t="t" r="r" b="b"/>
                <a:pathLst>
                  <a:path w="2465" h="4120" extrusionOk="0">
                    <a:moveTo>
                      <a:pt x="2105" y="0"/>
                    </a:moveTo>
                    <a:cubicBezTo>
                      <a:pt x="1989" y="0"/>
                      <a:pt x="1878" y="64"/>
                      <a:pt x="1823" y="175"/>
                    </a:cubicBezTo>
                    <a:lnTo>
                      <a:pt x="79" y="3663"/>
                    </a:lnTo>
                    <a:cubicBezTo>
                      <a:pt x="1" y="3819"/>
                      <a:pt x="64" y="4008"/>
                      <a:pt x="220" y="4086"/>
                    </a:cubicBezTo>
                    <a:cubicBezTo>
                      <a:pt x="265" y="4109"/>
                      <a:pt x="313" y="4119"/>
                      <a:pt x="361" y="4119"/>
                    </a:cubicBezTo>
                    <a:cubicBezTo>
                      <a:pt x="476" y="4119"/>
                      <a:pt x="587" y="4056"/>
                      <a:pt x="642" y="3945"/>
                    </a:cubicBezTo>
                    <a:lnTo>
                      <a:pt x="2388" y="456"/>
                    </a:lnTo>
                    <a:cubicBezTo>
                      <a:pt x="2465" y="301"/>
                      <a:pt x="2402" y="112"/>
                      <a:pt x="2246" y="34"/>
                    </a:cubicBezTo>
                    <a:cubicBezTo>
                      <a:pt x="2200" y="11"/>
                      <a:pt x="2152" y="0"/>
                      <a:pt x="210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24560;p114">
                <a:extLst>
                  <a:ext uri="{FF2B5EF4-FFF2-40B4-BE49-F238E27FC236}">
                    <a16:creationId xmlns:a16="http://schemas.microsoft.com/office/drawing/2014/main" id="{57B9CF5B-5BA5-8F4D-04A5-456255F85D23}"/>
                  </a:ext>
                </a:extLst>
              </p:cNvPr>
              <p:cNvSpPr/>
              <p:nvPr/>
            </p:nvSpPr>
            <p:spPr>
              <a:xfrm>
                <a:off x="3093975" y="3575675"/>
                <a:ext cx="61675" cy="103000"/>
              </a:xfrm>
              <a:custGeom>
                <a:avLst/>
                <a:gdLst/>
                <a:ahLst/>
                <a:cxnLst/>
                <a:rect l="l" t="t" r="r" b="b"/>
                <a:pathLst>
                  <a:path w="2467" h="4120" extrusionOk="0">
                    <a:moveTo>
                      <a:pt x="2105" y="0"/>
                    </a:moveTo>
                    <a:cubicBezTo>
                      <a:pt x="1989" y="0"/>
                      <a:pt x="1878" y="64"/>
                      <a:pt x="1823" y="175"/>
                    </a:cubicBezTo>
                    <a:lnTo>
                      <a:pt x="79" y="3663"/>
                    </a:lnTo>
                    <a:cubicBezTo>
                      <a:pt x="1" y="3819"/>
                      <a:pt x="64" y="4008"/>
                      <a:pt x="220" y="4086"/>
                    </a:cubicBezTo>
                    <a:cubicBezTo>
                      <a:pt x="265" y="4109"/>
                      <a:pt x="313" y="4119"/>
                      <a:pt x="361" y="4119"/>
                    </a:cubicBezTo>
                    <a:cubicBezTo>
                      <a:pt x="477" y="4119"/>
                      <a:pt x="589" y="4056"/>
                      <a:pt x="644" y="3945"/>
                    </a:cubicBezTo>
                    <a:lnTo>
                      <a:pt x="2388" y="456"/>
                    </a:lnTo>
                    <a:cubicBezTo>
                      <a:pt x="2466" y="301"/>
                      <a:pt x="2402" y="112"/>
                      <a:pt x="2246" y="34"/>
                    </a:cubicBezTo>
                    <a:cubicBezTo>
                      <a:pt x="2200" y="11"/>
                      <a:pt x="2152" y="0"/>
                      <a:pt x="210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24561;p114">
                <a:extLst>
                  <a:ext uri="{FF2B5EF4-FFF2-40B4-BE49-F238E27FC236}">
                    <a16:creationId xmlns:a16="http://schemas.microsoft.com/office/drawing/2014/main" id="{5EFCD00D-06B4-6314-1574-9C59FD044734}"/>
                  </a:ext>
                </a:extLst>
              </p:cNvPr>
              <p:cNvSpPr/>
              <p:nvPr/>
            </p:nvSpPr>
            <p:spPr>
              <a:xfrm>
                <a:off x="3146175" y="3575675"/>
                <a:ext cx="61650" cy="103000"/>
              </a:xfrm>
              <a:custGeom>
                <a:avLst/>
                <a:gdLst/>
                <a:ahLst/>
                <a:cxnLst/>
                <a:rect l="l" t="t" r="r" b="b"/>
                <a:pathLst>
                  <a:path w="2466" h="4120" extrusionOk="0">
                    <a:moveTo>
                      <a:pt x="2104" y="0"/>
                    </a:moveTo>
                    <a:cubicBezTo>
                      <a:pt x="1989" y="0"/>
                      <a:pt x="1878" y="64"/>
                      <a:pt x="1823" y="175"/>
                    </a:cubicBezTo>
                    <a:lnTo>
                      <a:pt x="78" y="3663"/>
                    </a:lnTo>
                    <a:cubicBezTo>
                      <a:pt x="0" y="3819"/>
                      <a:pt x="63" y="4008"/>
                      <a:pt x="219" y="4086"/>
                    </a:cubicBezTo>
                    <a:cubicBezTo>
                      <a:pt x="265" y="4109"/>
                      <a:pt x="313" y="4119"/>
                      <a:pt x="360" y="4119"/>
                    </a:cubicBezTo>
                    <a:cubicBezTo>
                      <a:pt x="476" y="4119"/>
                      <a:pt x="588" y="4056"/>
                      <a:pt x="643" y="3945"/>
                    </a:cubicBezTo>
                    <a:lnTo>
                      <a:pt x="2388" y="456"/>
                    </a:lnTo>
                    <a:cubicBezTo>
                      <a:pt x="2466" y="301"/>
                      <a:pt x="2401" y="112"/>
                      <a:pt x="2245" y="34"/>
                    </a:cubicBezTo>
                    <a:cubicBezTo>
                      <a:pt x="2200" y="11"/>
                      <a:pt x="2152" y="0"/>
                      <a:pt x="210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24562;p114">
                <a:extLst>
                  <a:ext uri="{FF2B5EF4-FFF2-40B4-BE49-F238E27FC236}">
                    <a16:creationId xmlns:a16="http://schemas.microsoft.com/office/drawing/2014/main" id="{DD491DBF-752B-F5D6-CA8F-8503708736D2}"/>
                  </a:ext>
                </a:extLst>
              </p:cNvPr>
              <p:cNvSpPr/>
              <p:nvPr/>
            </p:nvSpPr>
            <p:spPr>
              <a:xfrm>
                <a:off x="2884375" y="3471150"/>
                <a:ext cx="362450" cy="180700"/>
              </a:xfrm>
              <a:custGeom>
                <a:avLst/>
                <a:gdLst/>
                <a:ahLst/>
                <a:cxnLst/>
                <a:rect l="l" t="t" r="r" b="b"/>
                <a:pathLst>
                  <a:path w="14498" h="7228" extrusionOk="0">
                    <a:moveTo>
                      <a:pt x="12522" y="1"/>
                    </a:moveTo>
                    <a:cubicBezTo>
                      <a:pt x="12264" y="1"/>
                      <a:pt x="12035" y="168"/>
                      <a:pt x="11955" y="413"/>
                    </a:cubicBezTo>
                    <a:lnTo>
                      <a:pt x="11187" y="2749"/>
                    </a:lnTo>
                    <a:lnTo>
                      <a:pt x="1611" y="2749"/>
                    </a:lnTo>
                    <a:cubicBezTo>
                      <a:pt x="1346" y="2749"/>
                      <a:pt x="1103" y="2902"/>
                      <a:pt x="986" y="3140"/>
                    </a:cubicBezTo>
                    <a:lnTo>
                      <a:pt x="116" y="4939"/>
                    </a:lnTo>
                    <a:cubicBezTo>
                      <a:pt x="0" y="5180"/>
                      <a:pt x="33" y="5466"/>
                      <a:pt x="200" y="5674"/>
                    </a:cubicBezTo>
                    <a:lnTo>
                      <a:pt x="1351" y="7115"/>
                    </a:lnTo>
                    <a:cubicBezTo>
                      <a:pt x="1412" y="7189"/>
                      <a:pt x="1502" y="7228"/>
                      <a:pt x="1592" y="7228"/>
                    </a:cubicBezTo>
                    <a:cubicBezTo>
                      <a:pt x="1662" y="7228"/>
                      <a:pt x="1732" y="7205"/>
                      <a:pt x="1790" y="7158"/>
                    </a:cubicBezTo>
                    <a:cubicBezTo>
                      <a:pt x="1925" y="7050"/>
                      <a:pt x="1947" y="6855"/>
                      <a:pt x="1844" y="6719"/>
                    </a:cubicBezTo>
                    <a:lnTo>
                      <a:pt x="691" y="5282"/>
                    </a:lnTo>
                    <a:cubicBezTo>
                      <a:pt x="676" y="5262"/>
                      <a:pt x="673" y="5235"/>
                      <a:pt x="684" y="5214"/>
                    </a:cubicBezTo>
                    <a:lnTo>
                      <a:pt x="1554" y="3416"/>
                    </a:lnTo>
                    <a:cubicBezTo>
                      <a:pt x="1565" y="3394"/>
                      <a:pt x="1587" y="3380"/>
                      <a:pt x="1611" y="3380"/>
                    </a:cubicBezTo>
                    <a:lnTo>
                      <a:pt x="11267" y="3380"/>
                    </a:lnTo>
                    <a:cubicBezTo>
                      <a:pt x="11493" y="3380"/>
                      <a:pt x="11692" y="3236"/>
                      <a:pt x="11763" y="3022"/>
                    </a:cubicBezTo>
                    <a:lnTo>
                      <a:pt x="12548" y="632"/>
                    </a:lnTo>
                    <a:lnTo>
                      <a:pt x="14190" y="632"/>
                    </a:lnTo>
                    <a:cubicBezTo>
                      <a:pt x="14361" y="627"/>
                      <a:pt x="14498" y="486"/>
                      <a:pt x="14498" y="316"/>
                    </a:cubicBezTo>
                    <a:cubicBezTo>
                      <a:pt x="14498" y="145"/>
                      <a:pt x="14361" y="4"/>
                      <a:pt x="14190" y="1"/>
                    </a:cubicBezTo>
                    <a:lnTo>
                      <a:pt x="12526" y="1"/>
                    </a:lnTo>
                    <a:cubicBezTo>
                      <a:pt x="12524" y="1"/>
                      <a:pt x="12523" y="1"/>
                      <a:pt x="1252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24563;p114">
                <a:extLst>
                  <a:ext uri="{FF2B5EF4-FFF2-40B4-BE49-F238E27FC236}">
                    <a16:creationId xmlns:a16="http://schemas.microsoft.com/office/drawing/2014/main" id="{B6FA3D18-496B-6974-C958-8CA36494C69D}"/>
                  </a:ext>
                </a:extLst>
              </p:cNvPr>
              <p:cNvSpPr/>
              <p:nvPr/>
            </p:nvSpPr>
            <p:spPr>
              <a:xfrm>
                <a:off x="3285125" y="3716325"/>
                <a:ext cx="62625" cy="60250"/>
              </a:xfrm>
              <a:custGeom>
                <a:avLst/>
                <a:gdLst/>
                <a:ahLst/>
                <a:cxnLst/>
                <a:rect l="l" t="t" r="r" b="b"/>
                <a:pathLst>
                  <a:path w="2505" h="2410" extrusionOk="0">
                    <a:moveTo>
                      <a:pt x="1300" y="632"/>
                    </a:moveTo>
                    <a:cubicBezTo>
                      <a:pt x="1374" y="632"/>
                      <a:pt x="1448" y="646"/>
                      <a:pt x="1519" y="675"/>
                    </a:cubicBezTo>
                    <a:cubicBezTo>
                      <a:pt x="1733" y="763"/>
                      <a:pt x="1874" y="973"/>
                      <a:pt x="1874" y="1205"/>
                    </a:cubicBezTo>
                    <a:cubicBezTo>
                      <a:pt x="1872" y="1522"/>
                      <a:pt x="1616" y="1778"/>
                      <a:pt x="1300" y="1778"/>
                    </a:cubicBezTo>
                    <a:cubicBezTo>
                      <a:pt x="1068" y="1778"/>
                      <a:pt x="858" y="1639"/>
                      <a:pt x="769" y="1424"/>
                    </a:cubicBezTo>
                    <a:cubicBezTo>
                      <a:pt x="681" y="1210"/>
                      <a:pt x="731" y="963"/>
                      <a:pt x="894" y="799"/>
                    </a:cubicBezTo>
                    <a:cubicBezTo>
                      <a:pt x="1004" y="690"/>
                      <a:pt x="1151" y="632"/>
                      <a:pt x="1300" y="632"/>
                    </a:cubicBezTo>
                    <a:close/>
                    <a:moveTo>
                      <a:pt x="1300" y="1"/>
                    </a:moveTo>
                    <a:cubicBezTo>
                      <a:pt x="813" y="1"/>
                      <a:pt x="374" y="294"/>
                      <a:pt x="187" y="744"/>
                    </a:cubicBezTo>
                    <a:cubicBezTo>
                      <a:pt x="1" y="1193"/>
                      <a:pt x="104" y="1712"/>
                      <a:pt x="447" y="2057"/>
                    </a:cubicBezTo>
                    <a:cubicBezTo>
                      <a:pt x="678" y="2287"/>
                      <a:pt x="986" y="2410"/>
                      <a:pt x="1299" y="2410"/>
                    </a:cubicBezTo>
                    <a:cubicBezTo>
                      <a:pt x="1454" y="2410"/>
                      <a:pt x="1611" y="2379"/>
                      <a:pt x="1760" y="2317"/>
                    </a:cubicBezTo>
                    <a:cubicBezTo>
                      <a:pt x="2211" y="2132"/>
                      <a:pt x="2503" y="1692"/>
                      <a:pt x="2505" y="1205"/>
                    </a:cubicBezTo>
                    <a:cubicBezTo>
                      <a:pt x="2503" y="540"/>
                      <a:pt x="1964" y="2"/>
                      <a:pt x="13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24564;p114">
                <a:extLst>
                  <a:ext uri="{FF2B5EF4-FFF2-40B4-BE49-F238E27FC236}">
                    <a16:creationId xmlns:a16="http://schemas.microsoft.com/office/drawing/2014/main" id="{C05E0C75-C59E-1B03-6B43-8F242D574DE1}"/>
                  </a:ext>
                </a:extLst>
              </p:cNvPr>
              <p:cNvSpPr/>
              <p:nvPr/>
            </p:nvSpPr>
            <p:spPr>
              <a:xfrm>
                <a:off x="2997600" y="3716325"/>
                <a:ext cx="62575" cy="60250"/>
              </a:xfrm>
              <a:custGeom>
                <a:avLst/>
                <a:gdLst/>
                <a:ahLst/>
                <a:cxnLst/>
                <a:rect l="l" t="t" r="r" b="b"/>
                <a:pathLst>
                  <a:path w="2503" h="2410" extrusionOk="0">
                    <a:moveTo>
                      <a:pt x="1299" y="632"/>
                    </a:moveTo>
                    <a:cubicBezTo>
                      <a:pt x="1373" y="632"/>
                      <a:pt x="1447" y="646"/>
                      <a:pt x="1518" y="675"/>
                    </a:cubicBezTo>
                    <a:cubicBezTo>
                      <a:pt x="1732" y="763"/>
                      <a:pt x="1872" y="973"/>
                      <a:pt x="1872" y="1205"/>
                    </a:cubicBezTo>
                    <a:cubicBezTo>
                      <a:pt x="1872" y="1522"/>
                      <a:pt x="1616" y="1778"/>
                      <a:pt x="1299" y="1778"/>
                    </a:cubicBezTo>
                    <a:cubicBezTo>
                      <a:pt x="1067" y="1778"/>
                      <a:pt x="857" y="1639"/>
                      <a:pt x="769" y="1424"/>
                    </a:cubicBezTo>
                    <a:cubicBezTo>
                      <a:pt x="680" y="1210"/>
                      <a:pt x="728" y="963"/>
                      <a:pt x="893" y="799"/>
                    </a:cubicBezTo>
                    <a:cubicBezTo>
                      <a:pt x="1003" y="690"/>
                      <a:pt x="1150" y="632"/>
                      <a:pt x="1299" y="632"/>
                    </a:cubicBezTo>
                    <a:close/>
                    <a:moveTo>
                      <a:pt x="1299" y="1"/>
                    </a:moveTo>
                    <a:cubicBezTo>
                      <a:pt x="811" y="1"/>
                      <a:pt x="372" y="294"/>
                      <a:pt x="186" y="744"/>
                    </a:cubicBezTo>
                    <a:cubicBezTo>
                      <a:pt x="0" y="1195"/>
                      <a:pt x="102" y="1712"/>
                      <a:pt x="447" y="2057"/>
                    </a:cubicBezTo>
                    <a:cubicBezTo>
                      <a:pt x="677" y="2287"/>
                      <a:pt x="985" y="2410"/>
                      <a:pt x="1298" y="2410"/>
                    </a:cubicBezTo>
                    <a:cubicBezTo>
                      <a:pt x="1454" y="2410"/>
                      <a:pt x="1610" y="2379"/>
                      <a:pt x="1759" y="2317"/>
                    </a:cubicBezTo>
                    <a:cubicBezTo>
                      <a:pt x="2211" y="2132"/>
                      <a:pt x="2503" y="1692"/>
                      <a:pt x="2503" y="1205"/>
                    </a:cubicBezTo>
                    <a:cubicBezTo>
                      <a:pt x="2503" y="540"/>
                      <a:pt x="1963" y="1"/>
                      <a:pt x="12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24565;p114">
                <a:extLst>
                  <a:ext uri="{FF2B5EF4-FFF2-40B4-BE49-F238E27FC236}">
                    <a16:creationId xmlns:a16="http://schemas.microsoft.com/office/drawing/2014/main" id="{D07970F3-58F9-6A9B-E191-991ADA47F9FF}"/>
                  </a:ext>
                </a:extLst>
              </p:cNvPr>
              <p:cNvSpPr/>
              <p:nvPr/>
            </p:nvSpPr>
            <p:spPr>
              <a:xfrm>
                <a:off x="3264700" y="3554250"/>
                <a:ext cx="119925" cy="80850"/>
              </a:xfrm>
              <a:custGeom>
                <a:avLst/>
                <a:gdLst/>
                <a:ahLst/>
                <a:cxnLst/>
                <a:rect l="l" t="t" r="r" b="b"/>
                <a:pathLst>
                  <a:path w="4797" h="3234" extrusionOk="0">
                    <a:moveTo>
                      <a:pt x="2597" y="632"/>
                    </a:moveTo>
                    <a:lnTo>
                      <a:pt x="3867" y="2601"/>
                    </a:lnTo>
                    <a:lnTo>
                      <a:pt x="632" y="2602"/>
                    </a:lnTo>
                    <a:lnTo>
                      <a:pt x="632" y="632"/>
                    </a:lnTo>
                    <a:close/>
                    <a:moveTo>
                      <a:pt x="406" y="1"/>
                    </a:moveTo>
                    <a:cubicBezTo>
                      <a:pt x="182" y="1"/>
                      <a:pt x="1" y="182"/>
                      <a:pt x="1" y="405"/>
                    </a:cubicBezTo>
                    <a:lnTo>
                      <a:pt x="1" y="2829"/>
                    </a:lnTo>
                    <a:cubicBezTo>
                      <a:pt x="1" y="3052"/>
                      <a:pt x="182" y="3232"/>
                      <a:pt x="406" y="3233"/>
                    </a:cubicBezTo>
                    <a:lnTo>
                      <a:pt x="4282" y="3233"/>
                    </a:lnTo>
                    <a:cubicBezTo>
                      <a:pt x="4603" y="3233"/>
                      <a:pt x="4796" y="2878"/>
                      <a:pt x="4623" y="2608"/>
                    </a:cubicBezTo>
                    <a:lnTo>
                      <a:pt x="3061" y="187"/>
                    </a:lnTo>
                    <a:cubicBezTo>
                      <a:pt x="2986" y="71"/>
                      <a:pt x="2859" y="1"/>
                      <a:pt x="272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24566;p114">
                <a:extLst>
                  <a:ext uri="{FF2B5EF4-FFF2-40B4-BE49-F238E27FC236}">
                    <a16:creationId xmlns:a16="http://schemas.microsoft.com/office/drawing/2014/main" id="{3614A00E-08C3-986F-6471-241431E4BA7A}"/>
                  </a:ext>
                </a:extLst>
              </p:cNvPr>
              <p:cNvSpPr/>
              <p:nvPr/>
            </p:nvSpPr>
            <p:spPr>
              <a:xfrm>
                <a:off x="2934200" y="3471150"/>
                <a:ext cx="489875" cy="336550"/>
              </a:xfrm>
              <a:custGeom>
                <a:avLst/>
                <a:gdLst/>
                <a:ahLst/>
                <a:cxnLst/>
                <a:rect l="l" t="t" r="r" b="b"/>
                <a:pathLst>
                  <a:path w="19595" h="13462" extrusionOk="0">
                    <a:moveTo>
                      <a:pt x="16127" y="2907"/>
                    </a:moveTo>
                    <a:cubicBezTo>
                      <a:pt x="16292" y="2907"/>
                      <a:pt x="16444" y="2991"/>
                      <a:pt x="16533" y="3128"/>
                    </a:cubicBezTo>
                    <a:lnTo>
                      <a:pt x="18250" y="5791"/>
                    </a:lnTo>
                    <a:cubicBezTo>
                      <a:pt x="18300" y="5869"/>
                      <a:pt x="18327" y="5959"/>
                      <a:pt x="18327" y="6054"/>
                    </a:cubicBezTo>
                    <a:lnTo>
                      <a:pt x="18327" y="9575"/>
                    </a:lnTo>
                    <a:lnTo>
                      <a:pt x="17320" y="9575"/>
                    </a:lnTo>
                    <a:cubicBezTo>
                      <a:pt x="16860" y="8940"/>
                      <a:pt x="16122" y="8562"/>
                      <a:pt x="15337" y="8562"/>
                    </a:cubicBezTo>
                    <a:lnTo>
                      <a:pt x="15337" y="8564"/>
                    </a:lnTo>
                    <a:cubicBezTo>
                      <a:pt x="14552" y="8564"/>
                      <a:pt x="13814" y="8940"/>
                      <a:pt x="13354" y="9575"/>
                    </a:cubicBezTo>
                    <a:lnTo>
                      <a:pt x="12801" y="9575"/>
                    </a:lnTo>
                    <a:lnTo>
                      <a:pt x="12801" y="2907"/>
                    </a:lnTo>
                    <a:close/>
                    <a:moveTo>
                      <a:pt x="1522" y="10208"/>
                    </a:moveTo>
                    <a:cubicBezTo>
                      <a:pt x="1462" y="10377"/>
                      <a:pt x="1423" y="10552"/>
                      <a:pt x="1402" y="10732"/>
                    </a:cubicBezTo>
                    <a:lnTo>
                      <a:pt x="1271" y="10732"/>
                    </a:lnTo>
                    <a:cubicBezTo>
                      <a:pt x="1135" y="10732"/>
                      <a:pt x="1024" y="10621"/>
                      <a:pt x="1023" y="10485"/>
                    </a:cubicBezTo>
                    <a:cubicBezTo>
                      <a:pt x="1024" y="10332"/>
                      <a:pt x="1147" y="10208"/>
                      <a:pt x="1301" y="10208"/>
                    </a:cubicBezTo>
                    <a:close/>
                    <a:moveTo>
                      <a:pt x="13025" y="10208"/>
                    </a:moveTo>
                    <a:cubicBezTo>
                      <a:pt x="12965" y="10377"/>
                      <a:pt x="12924" y="10554"/>
                      <a:pt x="12905" y="10732"/>
                    </a:cubicBezTo>
                    <a:lnTo>
                      <a:pt x="6268" y="10732"/>
                    </a:lnTo>
                    <a:cubicBezTo>
                      <a:pt x="6247" y="10554"/>
                      <a:pt x="6206" y="10377"/>
                      <a:pt x="6148" y="10208"/>
                    </a:cubicBezTo>
                    <a:close/>
                    <a:moveTo>
                      <a:pt x="18845" y="10208"/>
                    </a:moveTo>
                    <a:cubicBezTo>
                      <a:pt x="18911" y="10209"/>
                      <a:pt x="18964" y="10262"/>
                      <a:pt x="18964" y="10326"/>
                    </a:cubicBezTo>
                    <a:lnTo>
                      <a:pt x="18964" y="10615"/>
                    </a:lnTo>
                    <a:cubicBezTo>
                      <a:pt x="18964" y="10681"/>
                      <a:pt x="18910" y="10734"/>
                      <a:pt x="18845" y="10734"/>
                    </a:cubicBezTo>
                    <a:lnTo>
                      <a:pt x="18845" y="10732"/>
                    </a:lnTo>
                    <a:lnTo>
                      <a:pt x="17769" y="10732"/>
                    </a:lnTo>
                    <a:cubicBezTo>
                      <a:pt x="17748" y="10554"/>
                      <a:pt x="17708" y="10379"/>
                      <a:pt x="17649" y="10208"/>
                    </a:cubicBezTo>
                    <a:close/>
                    <a:moveTo>
                      <a:pt x="3836" y="9196"/>
                    </a:moveTo>
                    <a:cubicBezTo>
                      <a:pt x="4070" y="9196"/>
                      <a:pt x="4306" y="9241"/>
                      <a:pt x="4531" y="9334"/>
                    </a:cubicBezTo>
                    <a:cubicBezTo>
                      <a:pt x="5210" y="9616"/>
                      <a:pt x="5653" y="10278"/>
                      <a:pt x="5653" y="11014"/>
                    </a:cubicBezTo>
                    <a:cubicBezTo>
                      <a:pt x="5652" y="12016"/>
                      <a:pt x="4838" y="12829"/>
                      <a:pt x="3835" y="12830"/>
                    </a:cubicBezTo>
                    <a:cubicBezTo>
                      <a:pt x="3100" y="12830"/>
                      <a:pt x="2437" y="12387"/>
                      <a:pt x="2157" y="11708"/>
                    </a:cubicBezTo>
                    <a:cubicBezTo>
                      <a:pt x="1875" y="11029"/>
                      <a:pt x="2031" y="10248"/>
                      <a:pt x="2551" y="9728"/>
                    </a:cubicBezTo>
                    <a:cubicBezTo>
                      <a:pt x="2899" y="9380"/>
                      <a:pt x="3363" y="9196"/>
                      <a:pt x="3836" y="9196"/>
                    </a:cubicBezTo>
                    <a:close/>
                    <a:moveTo>
                      <a:pt x="15339" y="9196"/>
                    </a:moveTo>
                    <a:cubicBezTo>
                      <a:pt x="15572" y="9196"/>
                      <a:pt x="15808" y="9241"/>
                      <a:pt x="16032" y="9334"/>
                    </a:cubicBezTo>
                    <a:cubicBezTo>
                      <a:pt x="16711" y="9616"/>
                      <a:pt x="17153" y="10278"/>
                      <a:pt x="17153" y="11014"/>
                    </a:cubicBezTo>
                    <a:cubicBezTo>
                      <a:pt x="17152" y="12016"/>
                      <a:pt x="16340" y="12829"/>
                      <a:pt x="15337" y="12830"/>
                    </a:cubicBezTo>
                    <a:cubicBezTo>
                      <a:pt x="14601" y="12830"/>
                      <a:pt x="13939" y="12388"/>
                      <a:pt x="13659" y="11709"/>
                    </a:cubicBezTo>
                    <a:cubicBezTo>
                      <a:pt x="13377" y="11030"/>
                      <a:pt x="13533" y="10248"/>
                      <a:pt x="14053" y="9728"/>
                    </a:cubicBezTo>
                    <a:cubicBezTo>
                      <a:pt x="14400" y="9381"/>
                      <a:pt x="14865" y="9196"/>
                      <a:pt x="15339" y="9196"/>
                    </a:cubicBezTo>
                    <a:close/>
                    <a:moveTo>
                      <a:pt x="13468" y="1"/>
                    </a:moveTo>
                    <a:cubicBezTo>
                      <a:pt x="13294" y="1"/>
                      <a:pt x="13152" y="143"/>
                      <a:pt x="13152" y="317"/>
                    </a:cubicBezTo>
                    <a:cubicBezTo>
                      <a:pt x="13152" y="492"/>
                      <a:pt x="13296" y="633"/>
                      <a:pt x="13470" y="633"/>
                    </a:cubicBezTo>
                    <a:cubicBezTo>
                      <a:pt x="13472" y="633"/>
                      <a:pt x="13474" y="633"/>
                      <a:pt x="13476" y="633"/>
                    </a:cubicBezTo>
                    <a:lnTo>
                      <a:pt x="14453" y="633"/>
                    </a:lnTo>
                    <a:cubicBezTo>
                      <a:pt x="14607" y="633"/>
                      <a:pt x="14735" y="758"/>
                      <a:pt x="14735" y="914"/>
                    </a:cubicBezTo>
                    <a:cubicBezTo>
                      <a:pt x="14735" y="1089"/>
                      <a:pt x="14592" y="1231"/>
                      <a:pt x="14417" y="1231"/>
                    </a:cubicBezTo>
                    <a:lnTo>
                      <a:pt x="12690" y="1231"/>
                    </a:lnTo>
                    <a:cubicBezTo>
                      <a:pt x="12403" y="1231"/>
                      <a:pt x="12170" y="1465"/>
                      <a:pt x="12170" y="1751"/>
                    </a:cubicBezTo>
                    <a:lnTo>
                      <a:pt x="12170" y="9575"/>
                    </a:lnTo>
                    <a:lnTo>
                      <a:pt x="5817" y="9575"/>
                    </a:lnTo>
                    <a:cubicBezTo>
                      <a:pt x="5332" y="8904"/>
                      <a:pt x="4584" y="8563"/>
                      <a:pt x="3834" y="8563"/>
                    </a:cubicBezTo>
                    <a:cubicBezTo>
                      <a:pt x="3160" y="8563"/>
                      <a:pt x="2484" y="8838"/>
                      <a:pt x="1995" y="9398"/>
                    </a:cubicBezTo>
                    <a:lnTo>
                      <a:pt x="610" y="7668"/>
                    </a:lnTo>
                    <a:cubicBezTo>
                      <a:pt x="548" y="7584"/>
                      <a:pt x="453" y="7540"/>
                      <a:pt x="357" y="7540"/>
                    </a:cubicBezTo>
                    <a:cubicBezTo>
                      <a:pt x="288" y="7540"/>
                      <a:pt x="218" y="7562"/>
                      <a:pt x="159" y="7609"/>
                    </a:cubicBezTo>
                    <a:cubicBezTo>
                      <a:pt x="20" y="7720"/>
                      <a:pt x="1" y="7925"/>
                      <a:pt x="117" y="8062"/>
                    </a:cubicBezTo>
                    <a:lnTo>
                      <a:pt x="1328" y="9575"/>
                    </a:lnTo>
                    <a:lnTo>
                      <a:pt x="1301" y="9575"/>
                    </a:lnTo>
                    <a:cubicBezTo>
                      <a:pt x="799" y="9575"/>
                      <a:pt x="393" y="9983"/>
                      <a:pt x="393" y="10483"/>
                    </a:cubicBezTo>
                    <a:cubicBezTo>
                      <a:pt x="395" y="10969"/>
                      <a:pt x="787" y="11362"/>
                      <a:pt x="1271" y="11363"/>
                    </a:cubicBezTo>
                    <a:lnTo>
                      <a:pt x="1412" y="11363"/>
                    </a:lnTo>
                    <a:cubicBezTo>
                      <a:pt x="1583" y="12547"/>
                      <a:pt x="2604" y="13461"/>
                      <a:pt x="3835" y="13461"/>
                    </a:cubicBezTo>
                    <a:cubicBezTo>
                      <a:pt x="5066" y="13461"/>
                      <a:pt x="6088" y="12547"/>
                      <a:pt x="6259" y="11363"/>
                    </a:cubicBezTo>
                    <a:lnTo>
                      <a:pt x="12914" y="11363"/>
                    </a:lnTo>
                    <a:cubicBezTo>
                      <a:pt x="13085" y="12547"/>
                      <a:pt x="14105" y="13461"/>
                      <a:pt x="15337" y="13461"/>
                    </a:cubicBezTo>
                    <a:cubicBezTo>
                      <a:pt x="16569" y="13461"/>
                      <a:pt x="17589" y="12547"/>
                      <a:pt x="17760" y="11363"/>
                    </a:cubicBezTo>
                    <a:lnTo>
                      <a:pt x="18845" y="11363"/>
                    </a:lnTo>
                    <a:cubicBezTo>
                      <a:pt x="19260" y="11363"/>
                      <a:pt x="19594" y="11027"/>
                      <a:pt x="19594" y="10614"/>
                    </a:cubicBezTo>
                    <a:lnTo>
                      <a:pt x="19594" y="10325"/>
                    </a:lnTo>
                    <a:cubicBezTo>
                      <a:pt x="19594" y="9954"/>
                      <a:pt x="19323" y="9641"/>
                      <a:pt x="18958" y="9586"/>
                    </a:cubicBezTo>
                    <a:lnTo>
                      <a:pt x="18958" y="6052"/>
                    </a:lnTo>
                    <a:cubicBezTo>
                      <a:pt x="18958" y="5838"/>
                      <a:pt x="18896" y="5628"/>
                      <a:pt x="18779" y="5448"/>
                    </a:cubicBezTo>
                    <a:lnTo>
                      <a:pt x="17063" y="2785"/>
                    </a:lnTo>
                    <a:cubicBezTo>
                      <a:pt x="16859" y="2467"/>
                      <a:pt x="16509" y="2276"/>
                      <a:pt x="16131" y="2276"/>
                    </a:cubicBezTo>
                    <a:cubicBezTo>
                      <a:pt x="16130" y="2276"/>
                      <a:pt x="16128" y="2276"/>
                      <a:pt x="16127" y="2276"/>
                    </a:cubicBezTo>
                    <a:lnTo>
                      <a:pt x="12801" y="2276"/>
                    </a:lnTo>
                    <a:lnTo>
                      <a:pt x="12801" y="1864"/>
                    </a:lnTo>
                    <a:lnTo>
                      <a:pt x="14417" y="1864"/>
                    </a:lnTo>
                    <a:cubicBezTo>
                      <a:pt x="14941" y="1862"/>
                      <a:pt x="15365" y="1438"/>
                      <a:pt x="15365" y="915"/>
                    </a:cubicBezTo>
                    <a:cubicBezTo>
                      <a:pt x="15365" y="410"/>
                      <a:pt x="14956" y="2"/>
                      <a:pt x="14453" y="1"/>
                    </a:cubicBezTo>
                    <a:lnTo>
                      <a:pt x="13476" y="1"/>
                    </a:lnTo>
                    <a:cubicBezTo>
                      <a:pt x="13473" y="1"/>
                      <a:pt x="13470" y="1"/>
                      <a:pt x="134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 name="Group 5">
            <a:extLst>
              <a:ext uri="{FF2B5EF4-FFF2-40B4-BE49-F238E27FC236}">
                <a16:creationId xmlns:a16="http://schemas.microsoft.com/office/drawing/2014/main" id="{CCADA2AC-B31E-497D-EFF8-46867B35E81D}"/>
              </a:ext>
            </a:extLst>
          </p:cNvPr>
          <p:cNvGrpSpPr/>
          <p:nvPr/>
        </p:nvGrpSpPr>
        <p:grpSpPr>
          <a:xfrm>
            <a:off x="2536362" y="4683657"/>
            <a:ext cx="2170804" cy="819933"/>
            <a:chOff x="2536362" y="4438034"/>
            <a:chExt cx="2170804" cy="819933"/>
          </a:xfrm>
        </p:grpSpPr>
        <p:sp>
          <p:nvSpPr>
            <p:cNvPr id="164" name="Google Shape;1606;p45">
              <a:extLst>
                <a:ext uri="{FF2B5EF4-FFF2-40B4-BE49-F238E27FC236}">
                  <a16:creationId xmlns:a16="http://schemas.microsoft.com/office/drawing/2014/main" id="{7BF72D27-7E61-B831-CC23-6E7F65DCEB81}"/>
                </a:ext>
              </a:extLst>
            </p:cNvPr>
            <p:cNvSpPr/>
            <p:nvPr/>
          </p:nvSpPr>
          <p:spPr>
            <a:xfrm rot="10800000">
              <a:off x="3766232" y="4438034"/>
              <a:ext cx="189855" cy="819933"/>
            </a:xfrm>
            <a:custGeom>
              <a:avLst/>
              <a:gdLst/>
              <a:ahLst/>
              <a:cxnLst/>
              <a:rect l="l" t="t" r="r" b="b"/>
              <a:pathLst>
                <a:path w="7106" h="30689" extrusionOk="0">
                  <a:moveTo>
                    <a:pt x="1" y="0"/>
                  </a:moveTo>
                  <a:lnTo>
                    <a:pt x="1" y="25752"/>
                  </a:lnTo>
                  <a:lnTo>
                    <a:pt x="3570" y="30689"/>
                  </a:lnTo>
                  <a:lnTo>
                    <a:pt x="7106" y="25752"/>
                  </a:lnTo>
                  <a:lnTo>
                    <a:pt x="7106" y="0"/>
                  </a:lnTo>
                  <a:lnTo>
                    <a:pt x="3570" y="4937"/>
                  </a:lnTo>
                  <a:lnTo>
                    <a:pt x="1" y="0"/>
                  </a:lnTo>
                  <a:close/>
                </a:path>
              </a:pathLst>
            </a:custGeom>
            <a:solidFill>
              <a:srgbClr val="5BCF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608;p45">
              <a:extLst>
                <a:ext uri="{FF2B5EF4-FFF2-40B4-BE49-F238E27FC236}">
                  <a16:creationId xmlns:a16="http://schemas.microsoft.com/office/drawing/2014/main" id="{64F53318-8F94-D783-1A87-38E0745C7161}"/>
                </a:ext>
              </a:extLst>
            </p:cNvPr>
            <p:cNvSpPr/>
            <p:nvPr/>
          </p:nvSpPr>
          <p:spPr>
            <a:xfrm>
              <a:off x="2536362" y="4569031"/>
              <a:ext cx="1122963" cy="450083"/>
            </a:xfrm>
            <a:custGeom>
              <a:avLst/>
              <a:gdLst/>
              <a:ahLst/>
              <a:cxnLst/>
              <a:rect l="l" t="t" r="r" b="b"/>
              <a:pathLst>
                <a:path w="42031" h="16846" extrusionOk="0">
                  <a:moveTo>
                    <a:pt x="42030" y="16846"/>
                  </a:moveTo>
                  <a:lnTo>
                    <a:pt x="8406" y="16846"/>
                  </a:lnTo>
                  <a:cubicBezTo>
                    <a:pt x="3736" y="16846"/>
                    <a:pt x="0" y="13043"/>
                    <a:pt x="0" y="8440"/>
                  </a:cubicBezTo>
                  <a:lnTo>
                    <a:pt x="0" y="8440"/>
                  </a:lnTo>
                  <a:cubicBezTo>
                    <a:pt x="0" y="3770"/>
                    <a:pt x="3769" y="1"/>
                    <a:pt x="8406" y="1"/>
                  </a:cubicBezTo>
                  <a:lnTo>
                    <a:pt x="42030" y="1"/>
                  </a:lnTo>
                  <a:close/>
                </a:path>
              </a:pathLst>
            </a:custGeom>
            <a:solidFill>
              <a:srgbClr val="5BCFC5"/>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dirty="0">
                  <a:ln>
                    <a:noFill/>
                  </a:ln>
                  <a:solidFill>
                    <a:srgbClr val="FFFFFF"/>
                  </a:solidFill>
                  <a:effectLst/>
                  <a:uLnTx/>
                  <a:uFillTx/>
                  <a:latin typeface="Fira Sans Extra Condensed Medium"/>
                  <a:ea typeface="Fira Sans Extra Condensed Medium"/>
                  <a:cs typeface="Fira Sans Extra Condensed Medium"/>
                  <a:sym typeface="Fira Sans Extra Condensed Medium"/>
                </a:rPr>
                <a:t>2019</a:t>
              </a:r>
              <a:endParaRPr kumimoji="0" sz="2000" b="0" i="0" u="none" strike="noStrike" kern="0" cap="none" spc="0" normalizeH="0" baseline="0" noProof="0" dirty="0">
                <a:ln>
                  <a:noFill/>
                </a:ln>
                <a:solidFill>
                  <a:srgbClr val="FFFFFF"/>
                </a:solidFill>
                <a:effectLst/>
                <a:uLnTx/>
                <a:uFillTx/>
                <a:latin typeface="Fira Sans Extra Condensed Medium"/>
                <a:ea typeface="Fira Sans Extra Condensed Medium"/>
                <a:cs typeface="Fira Sans Extra Condensed Medium"/>
                <a:sym typeface="Fira Sans Extra Condensed Medium"/>
              </a:endParaRPr>
            </a:p>
          </p:txBody>
        </p:sp>
        <p:grpSp>
          <p:nvGrpSpPr>
            <p:cNvPr id="413" name="Group 412">
              <a:extLst>
                <a:ext uri="{FF2B5EF4-FFF2-40B4-BE49-F238E27FC236}">
                  <a16:creationId xmlns:a16="http://schemas.microsoft.com/office/drawing/2014/main" id="{EFD28F9B-518B-BC3B-B0AF-7A061927DDB9}"/>
                </a:ext>
              </a:extLst>
            </p:cNvPr>
            <p:cNvGrpSpPr/>
            <p:nvPr/>
          </p:nvGrpSpPr>
          <p:grpSpPr>
            <a:xfrm>
              <a:off x="4158526" y="4500205"/>
              <a:ext cx="548640" cy="548640"/>
              <a:chOff x="7997808" y="761501"/>
              <a:chExt cx="1513921" cy="1208642"/>
            </a:xfrm>
            <a:solidFill>
              <a:schemeClr val="bg1"/>
            </a:solidFill>
          </p:grpSpPr>
          <p:sp>
            <p:nvSpPr>
              <p:cNvPr id="414" name="Google Shape;25083;p115">
                <a:extLst>
                  <a:ext uri="{FF2B5EF4-FFF2-40B4-BE49-F238E27FC236}">
                    <a16:creationId xmlns:a16="http://schemas.microsoft.com/office/drawing/2014/main" id="{AD5FC53A-7580-F4BF-186A-EA501A07D91B}"/>
                  </a:ext>
                </a:extLst>
              </p:cNvPr>
              <p:cNvSpPr/>
              <p:nvPr/>
            </p:nvSpPr>
            <p:spPr>
              <a:xfrm>
                <a:off x="7997808" y="1491628"/>
                <a:ext cx="553327" cy="226222"/>
              </a:xfrm>
              <a:custGeom>
                <a:avLst/>
                <a:gdLst/>
                <a:ahLst/>
                <a:cxnLst/>
                <a:rect l="l" t="t" r="r" b="b"/>
                <a:pathLst>
                  <a:path w="6516" h="2664" extrusionOk="0">
                    <a:moveTo>
                      <a:pt x="5928" y="589"/>
                    </a:moveTo>
                    <a:lnTo>
                      <a:pt x="5928" y="2075"/>
                    </a:lnTo>
                    <a:lnTo>
                      <a:pt x="589" y="2075"/>
                    </a:lnTo>
                    <a:lnTo>
                      <a:pt x="589" y="589"/>
                    </a:lnTo>
                    <a:close/>
                    <a:moveTo>
                      <a:pt x="295" y="0"/>
                    </a:moveTo>
                    <a:cubicBezTo>
                      <a:pt x="132" y="0"/>
                      <a:pt x="1" y="133"/>
                      <a:pt x="1" y="294"/>
                    </a:cubicBezTo>
                    <a:lnTo>
                      <a:pt x="1" y="2369"/>
                    </a:lnTo>
                    <a:cubicBezTo>
                      <a:pt x="1" y="2530"/>
                      <a:pt x="132" y="2663"/>
                      <a:pt x="295" y="2663"/>
                    </a:cubicBezTo>
                    <a:lnTo>
                      <a:pt x="6222" y="2663"/>
                    </a:lnTo>
                    <a:cubicBezTo>
                      <a:pt x="6384" y="2663"/>
                      <a:pt x="6516" y="2530"/>
                      <a:pt x="6516" y="2369"/>
                    </a:cubicBezTo>
                    <a:lnTo>
                      <a:pt x="6516" y="294"/>
                    </a:lnTo>
                    <a:cubicBezTo>
                      <a:pt x="6516" y="133"/>
                      <a:pt x="6384" y="0"/>
                      <a:pt x="62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25085;p115">
                <a:extLst>
                  <a:ext uri="{FF2B5EF4-FFF2-40B4-BE49-F238E27FC236}">
                    <a16:creationId xmlns:a16="http://schemas.microsoft.com/office/drawing/2014/main" id="{518F499C-E13D-0EF5-C4D7-07819BC4C32C}"/>
                  </a:ext>
                </a:extLst>
              </p:cNvPr>
              <p:cNvSpPr/>
              <p:nvPr/>
            </p:nvSpPr>
            <p:spPr>
              <a:xfrm>
                <a:off x="8501118" y="1214285"/>
                <a:ext cx="377291" cy="503565"/>
              </a:xfrm>
              <a:custGeom>
                <a:avLst/>
                <a:gdLst/>
                <a:ahLst/>
                <a:cxnLst/>
                <a:rect l="l" t="t" r="r" b="b"/>
                <a:pathLst>
                  <a:path w="4443" h="5930" extrusionOk="0">
                    <a:moveTo>
                      <a:pt x="2030" y="604"/>
                    </a:moveTo>
                    <a:cubicBezTo>
                      <a:pt x="3031" y="604"/>
                      <a:pt x="3854" y="1413"/>
                      <a:pt x="3854" y="2428"/>
                    </a:cubicBezTo>
                    <a:lnTo>
                      <a:pt x="3854" y="5341"/>
                    </a:lnTo>
                    <a:lnTo>
                      <a:pt x="589" y="5341"/>
                    </a:lnTo>
                    <a:lnTo>
                      <a:pt x="589" y="604"/>
                    </a:lnTo>
                    <a:close/>
                    <a:moveTo>
                      <a:pt x="295" y="1"/>
                    </a:moveTo>
                    <a:cubicBezTo>
                      <a:pt x="134" y="1"/>
                      <a:pt x="1" y="134"/>
                      <a:pt x="1" y="295"/>
                    </a:cubicBezTo>
                    <a:lnTo>
                      <a:pt x="1" y="5635"/>
                    </a:lnTo>
                    <a:cubicBezTo>
                      <a:pt x="1" y="5796"/>
                      <a:pt x="134" y="5929"/>
                      <a:pt x="295" y="5929"/>
                    </a:cubicBezTo>
                    <a:lnTo>
                      <a:pt x="4148" y="5929"/>
                    </a:lnTo>
                    <a:cubicBezTo>
                      <a:pt x="4311" y="5929"/>
                      <a:pt x="4443" y="5796"/>
                      <a:pt x="4443" y="5635"/>
                    </a:cubicBezTo>
                    <a:lnTo>
                      <a:pt x="4443" y="2428"/>
                    </a:lnTo>
                    <a:cubicBezTo>
                      <a:pt x="4443" y="1089"/>
                      <a:pt x="3354" y="1"/>
                      <a:pt x="203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25087;p115">
                <a:extLst>
                  <a:ext uri="{FF2B5EF4-FFF2-40B4-BE49-F238E27FC236}">
                    <a16:creationId xmlns:a16="http://schemas.microsoft.com/office/drawing/2014/main" id="{1B6758E4-8A43-2626-258B-A7FF8AA5DEC2}"/>
                  </a:ext>
                </a:extLst>
              </p:cNvPr>
              <p:cNvSpPr/>
              <p:nvPr/>
            </p:nvSpPr>
            <p:spPr>
              <a:xfrm>
                <a:off x="8072791" y="1667749"/>
                <a:ext cx="981824" cy="302394"/>
              </a:xfrm>
              <a:custGeom>
                <a:avLst/>
                <a:gdLst/>
                <a:ahLst/>
                <a:cxnLst/>
                <a:rect l="l" t="t" r="r" b="b"/>
                <a:pathLst>
                  <a:path w="11562" h="3561" extrusionOk="0">
                    <a:moveTo>
                      <a:pt x="10237" y="589"/>
                    </a:moveTo>
                    <a:cubicBezTo>
                      <a:pt x="10634" y="589"/>
                      <a:pt x="10973" y="927"/>
                      <a:pt x="10973" y="1339"/>
                    </a:cubicBezTo>
                    <a:lnTo>
                      <a:pt x="10973" y="2221"/>
                    </a:lnTo>
                    <a:cubicBezTo>
                      <a:pt x="10973" y="2633"/>
                      <a:pt x="10634" y="2972"/>
                      <a:pt x="10237" y="2972"/>
                    </a:cubicBezTo>
                    <a:lnTo>
                      <a:pt x="1338" y="2972"/>
                    </a:lnTo>
                    <a:cubicBezTo>
                      <a:pt x="926" y="2972"/>
                      <a:pt x="602" y="2633"/>
                      <a:pt x="602" y="2221"/>
                    </a:cubicBezTo>
                    <a:lnTo>
                      <a:pt x="602" y="1339"/>
                    </a:lnTo>
                    <a:cubicBezTo>
                      <a:pt x="602" y="927"/>
                      <a:pt x="926" y="589"/>
                      <a:pt x="1338" y="589"/>
                    </a:cubicBezTo>
                    <a:close/>
                    <a:moveTo>
                      <a:pt x="1338" y="1"/>
                    </a:moveTo>
                    <a:cubicBezTo>
                      <a:pt x="602" y="1"/>
                      <a:pt x="0" y="603"/>
                      <a:pt x="0" y="1339"/>
                    </a:cubicBezTo>
                    <a:lnTo>
                      <a:pt x="0" y="2221"/>
                    </a:lnTo>
                    <a:cubicBezTo>
                      <a:pt x="0" y="2957"/>
                      <a:pt x="602" y="3560"/>
                      <a:pt x="1338" y="3560"/>
                    </a:cubicBezTo>
                    <a:lnTo>
                      <a:pt x="10237" y="3560"/>
                    </a:lnTo>
                    <a:cubicBezTo>
                      <a:pt x="10973" y="3560"/>
                      <a:pt x="11561" y="2957"/>
                      <a:pt x="11561" y="2221"/>
                    </a:cubicBezTo>
                    <a:lnTo>
                      <a:pt x="11561" y="1339"/>
                    </a:lnTo>
                    <a:cubicBezTo>
                      <a:pt x="11561" y="603"/>
                      <a:pt x="10973" y="1"/>
                      <a:pt x="102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25089;p115">
                <a:extLst>
                  <a:ext uri="{FF2B5EF4-FFF2-40B4-BE49-F238E27FC236}">
                    <a16:creationId xmlns:a16="http://schemas.microsoft.com/office/drawing/2014/main" id="{B535C8C2-8325-1C55-293D-4834412596AA}"/>
                  </a:ext>
                </a:extLst>
              </p:cNvPr>
              <p:cNvSpPr/>
              <p:nvPr/>
            </p:nvSpPr>
            <p:spPr>
              <a:xfrm>
                <a:off x="8602340" y="1340559"/>
                <a:ext cx="176120" cy="226053"/>
              </a:xfrm>
              <a:custGeom>
                <a:avLst/>
                <a:gdLst/>
                <a:ahLst/>
                <a:cxnLst/>
                <a:rect l="l" t="t" r="r" b="b"/>
                <a:pathLst>
                  <a:path w="2074" h="2662" extrusionOk="0">
                    <a:moveTo>
                      <a:pt x="632" y="588"/>
                    </a:moveTo>
                    <a:cubicBezTo>
                      <a:pt x="1103" y="588"/>
                      <a:pt x="1471" y="971"/>
                      <a:pt x="1471" y="1426"/>
                    </a:cubicBezTo>
                    <a:lnTo>
                      <a:pt x="1471" y="2073"/>
                    </a:lnTo>
                    <a:lnTo>
                      <a:pt x="589" y="2073"/>
                    </a:lnTo>
                    <a:lnTo>
                      <a:pt x="589" y="588"/>
                    </a:lnTo>
                    <a:close/>
                    <a:moveTo>
                      <a:pt x="295" y="0"/>
                    </a:moveTo>
                    <a:cubicBezTo>
                      <a:pt x="132" y="0"/>
                      <a:pt x="1" y="132"/>
                      <a:pt x="1" y="294"/>
                    </a:cubicBezTo>
                    <a:lnTo>
                      <a:pt x="1" y="2368"/>
                    </a:lnTo>
                    <a:cubicBezTo>
                      <a:pt x="1" y="2530"/>
                      <a:pt x="132" y="2662"/>
                      <a:pt x="295" y="2662"/>
                    </a:cubicBezTo>
                    <a:lnTo>
                      <a:pt x="1780" y="2662"/>
                    </a:lnTo>
                    <a:cubicBezTo>
                      <a:pt x="1942" y="2662"/>
                      <a:pt x="2074" y="2530"/>
                      <a:pt x="2074" y="2368"/>
                    </a:cubicBezTo>
                    <a:lnTo>
                      <a:pt x="2074" y="1426"/>
                    </a:lnTo>
                    <a:cubicBezTo>
                      <a:pt x="2074" y="647"/>
                      <a:pt x="1427" y="0"/>
                      <a:pt x="6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25090;p115">
                <a:extLst>
                  <a:ext uri="{FF2B5EF4-FFF2-40B4-BE49-F238E27FC236}">
                    <a16:creationId xmlns:a16="http://schemas.microsoft.com/office/drawing/2014/main" id="{068DB82E-4E68-FD3A-C15A-430E490DCB18}"/>
                  </a:ext>
                </a:extLst>
              </p:cNvPr>
              <p:cNvSpPr/>
              <p:nvPr/>
            </p:nvSpPr>
            <p:spPr>
              <a:xfrm>
                <a:off x="8602340" y="1592851"/>
                <a:ext cx="100034" cy="50017"/>
              </a:xfrm>
              <a:custGeom>
                <a:avLst/>
                <a:gdLst/>
                <a:ahLst/>
                <a:cxnLst/>
                <a:rect l="l" t="t" r="r" b="b"/>
                <a:pathLst>
                  <a:path w="1178" h="589" extrusionOk="0">
                    <a:moveTo>
                      <a:pt x="295" y="0"/>
                    </a:moveTo>
                    <a:cubicBezTo>
                      <a:pt x="132" y="0"/>
                      <a:pt x="1" y="132"/>
                      <a:pt x="1" y="294"/>
                    </a:cubicBezTo>
                    <a:cubicBezTo>
                      <a:pt x="1" y="456"/>
                      <a:pt x="132" y="589"/>
                      <a:pt x="295" y="589"/>
                    </a:cubicBezTo>
                    <a:lnTo>
                      <a:pt x="883" y="589"/>
                    </a:lnTo>
                    <a:cubicBezTo>
                      <a:pt x="1044" y="589"/>
                      <a:pt x="1177" y="456"/>
                      <a:pt x="1177" y="294"/>
                    </a:cubicBezTo>
                    <a:cubicBezTo>
                      <a:pt x="1177" y="132"/>
                      <a:pt x="1044" y="0"/>
                      <a:pt x="88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25092;p115">
                <a:extLst>
                  <a:ext uri="{FF2B5EF4-FFF2-40B4-BE49-F238E27FC236}">
                    <a16:creationId xmlns:a16="http://schemas.microsoft.com/office/drawing/2014/main" id="{1389D318-B3C8-E4A3-F72E-063ACBFADF26}"/>
                  </a:ext>
                </a:extLst>
              </p:cNvPr>
              <p:cNvSpPr/>
              <p:nvPr/>
            </p:nvSpPr>
            <p:spPr>
              <a:xfrm>
                <a:off x="8072791" y="1415457"/>
                <a:ext cx="302309" cy="126189"/>
              </a:xfrm>
              <a:custGeom>
                <a:avLst/>
                <a:gdLst/>
                <a:ahLst/>
                <a:cxnLst/>
                <a:rect l="l" t="t" r="r" b="b"/>
                <a:pathLst>
                  <a:path w="3560" h="1486" extrusionOk="0">
                    <a:moveTo>
                      <a:pt x="2383" y="603"/>
                    </a:moveTo>
                    <a:cubicBezTo>
                      <a:pt x="2589" y="603"/>
                      <a:pt x="2779" y="721"/>
                      <a:pt x="2883" y="897"/>
                    </a:cubicBezTo>
                    <a:lnTo>
                      <a:pt x="677" y="897"/>
                    </a:lnTo>
                    <a:cubicBezTo>
                      <a:pt x="779" y="721"/>
                      <a:pt x="971" y="603"/>
                      <a:pt x="1191" y="603"/>
                    </a:cubicBezTo>
                    <a:close/>
                    <a:moveTo>
                      <a:pt x="1191" y="1"/>
                    </a:moveTo>
                    <a:cubicBezTo>
                      <a:pt x="530" y="1"/>
                      <a:pt x="0" y="544"/>
                      <a:pt x="0" y="1191"/>
                    </a:cubicBezTo>
                    <a:cubicBezTo>
                      <a:pt x="0" y="1354"/>
                      <a:pt x="132" y="1486"/>
                      <a:pt x="294" y="1486"/>
                    </a:cubicBezTo>
                    <a:lnTo>
                      <a:pt x="3265" y="1486"/>
                    </a:lnTo>
                    <a:cubicBezTo>
                      <a:pt x="3427" y="1486"/>
                      <a:pt x="3560" y="1354"/>
                      <a:pt x="3560" y="1191"/>
                    </a:cubicBezTo>
                    <a:cubicBezTo>
                      <a:pt x="3560" y="544"/>
                      <a:pt x="3030" y="1"/>
                      <a:pt x="23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25094;p115">
                <a:extLst>
                  <a:ext uri="{FF2B5EF4-FFF2-40B4-BE49-F238E27FC236}">
                    <a16:creationId xmlns:a16="http://schemas.microsoft.com/office/drawing/2014/main" id="{AAB625F8-317D-CEE0-F7BB-B9BCC34D1B65}"/>
                  </a:ext>
                </a:extLst>
              </p:cNvPr>
              <p:cNvSpPr/>
              <p:nvPr/>
            </p:nvSpPr>
            <p:spPr>
              <a:xfrm>
                <a:off x="8727255" y="1704090"/>
                <a:ext cx="227411" cy="227411"/>
              </a:xfrm>
              <a:custGeom>
                <a:avLst/>
                <a:gdLst/>
                <a:ahLst/>
                <a:cxnLst/>
                <a:rect l="l" t="t" r="r" b="b"/>
                <a:pathLst>
                  <a:path w="2678" h="2678" extrusionOk="0">
                    <a:moveTo>
                      <a:pt x="1338" y="603"/>
                    </a:moveTo>
                    <a:cubicBezTo>
                      <a:pt x="1750" y="603"/>
                      <a:pt x="2074" y="926"/>
                      <a:pt x="2074" y="1338"/>
                    </a:cubicBezTo>
                    <a:cubicBezTo>
                      <a:pt x="2074" y="1750"/>
                      <a:pt x="1750" y="2089"/>
                      <a:pt x="1338" y="2089"/>
                    </a:cubicBezTo>
                    <a:cubicBezTo>
                      <a:pt x="926" y="2089"/>
                      <a:pt x="603" y="1750"/>
                      <a:pt x="603" y="1338"/>
                    </a:cubicBezTo>
                    <a:cubicBezTo>
                      <a:pt x="603" y="926"/>
                      <a:pt x="926" y="603"/>
                      <a:pt x="1338" y="603"/>
                    </a:cubicBezTo>
                    <a:close/>
                    <a:moveTo>
                      <a:pt x="1338" y="0"/>
                    </a:moveTo>
                    <a:cubicBezTo>
                      <a:pt x="603" y="0"/>
                      <a:pt x="0" y="603"/>
                      <a:pt x="0" y="1338"/>
                    </a:cubicBezTo>
                    <a:cubicBezTo>
                      <a:pt x="0" y="2074"/>
                      <a:pt x="603" y="2677"/>
                      <a:pt x="1338" y="2677"/>
                    </a:cubicBezTo>
                    <a:cubicBezTo>
                      <a:pt x="2074" y="2677"/>
                      <a:pt x="2677" y="2074"/>
                      <a:pt x="2677" y="1338"/>
                    </a:cubicBezTo>
                    <a:cubicBezTo>
                      <a:pt x="2677" y="603"/>
                      <a:pt x="2074" y="0"/>
                      <a:pt x="133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25095;p115">
                <a:extLst>
                  <a:ext uri="{FF2B5EF4-FFF2-40B4-BE49-F238E27FC236}">
                    <a16:creationId xmlns:a16="http://schemas.microsoft.com/office/drawing/2014/main" id="{F4481B79-64C3-7F7B-582A-98752CB3A278}"/>
                  </a:ext>
                </a:extLst>
              </p:cNvPr>
              <p:cNvSpPr/>
              <p:nvPr/>
            </p:nvSpPr>
            <p:spPr>
              <a:xfrm>
                <a:off x="8820835" y="1797670"/>
                <a:ext cx="40081" cy="41355"/>
              </a:xfrm>
              <a:custGeom>
                <a:avLst/>
                <a:gdLst/>
                <a:ahLst/>
                <a:cxnLst/>
                <a:rect l="l" t="t" r="r" b="b"/>
                <a:pathLst>
                  <a:path w="472" h="487" extrusionOk="0">
                    <a:moveTo>
                      <a:pt x="236" y="1"/>
                    </a:moveTo>
                    <a:cubicBezTo>
                      <a:pt x="105" y="1"/>
                      <a:pt x="1" y="104"/>
                      <a:pt x="1" y="236"/>
                    </a:cubicBezTo>
                    <a:cubicBezTo>
                      <a:pt x="1" y="369"/>
                      <a:pt x="105" y="487"/>
                      <a:pt x="236" y="487"/>
                    </a:cubicBezTo>
                    <a:cubicBezTo>
                      <a:pt x="369" y="487"/>
                      <a:pt x="472" y="369"/>
                      <a:pt x="472" y="236"/>
                    </a:cubicBezTo>
                    <a:cubicBezTo>
                      <a:pt x="472" y="104"/>
                      <a:pt x="369" y="1"/>
                      <a:pt x="2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25097;p115">
                <a:extLst>
                  <a:ext uri="{FF2B5EF4-FFF2-40B4-BE49-F238E27FC236}">
                    <a16:creationId xmlns:a16="http://schemas.microsoft.com/office/drawing/2014/main" id="{0F9FD69F-658C-3E8B-E670-3DEC08D95DF1}"/>
                  </a:ext>
                </a:extLst>
              </p:cNvPr>
              <p:cNvSpPr/>
              <p:nvPr/>
            </p:nvSpPr>
            <p:spPr>
              <a:xfrm>
                <a:off x="8173843" y="1704090"/>
                <a:ext cx="226222" cy="227411"/>
              </a:xfrm>
              <a:custGeom>
                <a:avLst/>
                <a:gdLst/>
                <a:ahLst/>
                <a:cxnLst/>
                <a:rect l="l" t="t" r="r" b="b"/>
                <a:pathLst>
                  <a:path w="2664" h="2678" extrusionOk="0">
                    <a:moveTo>
                      <a:pt x="1340" y="603"/>
                    </a:moveTo>
                    <a:cubicBezTo>
                      <a:pt x="1736" y="603"/>
                      <a:pt x="2075" y="926"/>
                      <a:pt x="2075" y="1338"/>
                    </a:cubicBezTo>
                    <a:cubicBezTo>
                      <a:pt x="2075" y="1750"/>
                      <a:pt x="1736" y="2089"/>
                      <a:pt x="1340" y="2089"/>
                    </a:cubicBezTo>
                    <a:cubicBezTo>
                      <a:pt x="928" y="2089"/>
                      <a:pt x="589" y="1750"/>
                      <a:pt x="589" y="1338"/>
                    </a:cubicBezTo>
                    <a:cubicBezTo>
                      <a:pt x="589" y="926"/>
                      <a:pt x="928" y="603"/>
                      <a:pt x="1340" y="603"/>
                    </a:cubicBezTo>
                    <a:close/>
                    <a:moveTo>
                      <a:pt x="1340" y="0"/>
                    </a:moveTo>
                    <a:cubicBezTo>
                      <a:pt x="604" y="0"/>
                      <a:pt x="1" y="603"/>
                      <a:pt x="1" y="1338"/>
                    </a:cubicBezTo>
                    <a:cubicBezTo>
                      <a:pt x="1" y="2074"/>
                      <a:pt x="604" y="2677"/>
                      <a:pt x="1340" y="2677"/>
                    </a:cubicBezTo>
                    <a:cubicBezTo>
                      <a:pt x="2075" y="2677"/>
                      <a:pt x="2664" y="2074"/>
                      <a:pt x="2664" y="1338"/>
                    </a:cubicBezTo>
                    <a:cubicBezTo>
                      <a:pt x="2664" y="603"/>
                      <a:pt x="2075" y="0"/>
                      <a:pt x="13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25098;p115">
                <a:extLst>
                  <a:ext uri="{FF2B5EF4-FFF2-40B4-BE49-F238E27FC236}">
                    <a16:creationId xmlns:a16="http://schemas.microsoft.com/office/drawing/2014/main" id="{31B9AB79-2C7A-9C5A-B96B-571AF542D447}"/>
                  </a:ext>
                </a:extLst>
              </p:cNvPr>
              <p:cNvSpPr/>
              <p:nvPr/>
            </p:nvSpPr>
            <p:spPr>
              <a:xfrm>
                <a:off x="8266319" y="1797670"/>
                <a:ext cx="41355" cy="41355"/>
              </a:xfrm>
              <a:custGeom>
                <a:avLst/>
                <a:gdLst/>
                <a:ahLst/>
                <a:cxnLst/>
                <a:rect l="l" t="t" r="r" b="b"/>
                <a:pathLst>
                  <a:path w="487" h="487" extrusionOk="0">
                    <a:moveTo>
                      <a:pt x="251" y="1"/>
                    </a:moveTo>
                    <a:cubicBezTo>
                      <a:pt x="118" y="1"/>
                      <a:pt x="0" y="104"/>
                      <a:pt x="0" y="236"/>
                    </a:cubicBezTo>
                    <a:cubicBezTo>
                      <a:pt x="0" y="369"/>
                      <a:pt x="118" y="487"/>
                      <a:pt x="251" y="487"/>
                    </a:cubicBezTo>
                    <a:cubicBezTo>
                      <a:pt x="383" y="487"/>
                      <a:pt x="486" y="369"/>
                      <a:pt x="486" y="236"/>
                    </a:cubicBezTo>
                    <a:cubicBezTo>
                      <a:pt x="486" y="104"/>
                      <a:pt x="383" y="1"/>
                      <a:pt x="25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25100;p115">
                <a:extLst>
                  <a:ext uri="{FF2B5EF4-FFF2-40B4-BE49-F238E27FC236}">
                    <a16:creationId xmlns:a16="http://schemas.microsoft.com/office/drawing/2014/main" id="{B8EBB53E-D8B7-6AB8-359F-72E10603D3DC}"/>
                  </a:ext>
                </a:extLst>
              </p:cNvPr>
              <p:cNvSpPr/>
              <p:nvPr/>
            </p:nvSpPr>
            <p:spPr>
              <a:xfrm>
                <a:off x="8828393" y="761501"/>
                <a:ext cx="654549" cy="805110"/>
              </a:xfrm>
              <a:custGeom>
                <a:avLst/>
                <a:gdLst/>
                <a:ahLst/>
                <a:cxnLst/>
                <a:rect l="l" t="t" r="r" b="b"/>
                <a:pathLst>
                  <a:path w="7708" h="9481" extrusionOk="0">
                    <a:moveTo>
                      <a:pt x="6823" y="593"/>
                    </a:moveTo>
                    <a:cubicBezTo>
                      <a:pt x="6879" y="593"/>
                      <a:pt x="6936" y="607"/>
                      <a:pt x="6987" y="641"/>
                    </a:cubicBezTo>
                    <a:cubicBezTo>
                      <a:pt x="7060" y="700"/>
                      <a:pt x="7119" y="788"/>
                      <a:pt x="7119" y="891"/>
                    </a:cubicBezTo>
                    <a:lnTo>
                      <a:pt x="7119" y="2965"/>
                    </a:lnTo>
                    <a:lnTo>
                      <a:pt x="6517" y="2965"/>
                    </a:lnTo>
                    <a:lnTo>
                      <a:pt x="6517" y="1759"/>
                    </a:lnTo>
                    <a:cubicBezTo>
                      <a:pt x="6517" y="1671"/>
                      <a:pt x="6472" y="1583"/>
                      <a:pt x="6399" y="1524"/>
                    </a:cubicBezTo>
                    <a:cubicBezTo>
                      <a:pt x="6346" y="1488"/>
                      <a:pt x="6287" y="1469"/>
                      <a:pt x="6229" y="1469"/>
                    </a:cubicBezTo>
                    <a:cubicBezTo>
                      <a:pt x="6191" y="1469"/>
                      <a:pt x="6154" y="1477"/>
                      <a:pt x="6119" y="1494"/>
                    </a:cubicBezTo>
                    <a:lnTo>
                      <a:pt x="2854" y="2789"/>
                    </a:lnTo>
                    <a:cubicBezTo>
                      <a:pt x="2736" y="2832"/>
                      <a:pt x="2663" y="2950"/>
                      <a:pt x="2663" y="3068"/>
                    </a:cubicBezTo>
                    <a:lnTo>
                      <a:pt x="2663" y="8598"/>
                    </a:lnTo>
                    <a:cubicBezTo>
                      <a:pt x="2663" y="8761"/>
                      <a:pt x="2530" y="8892"/>
                      <a:pt x="2369" y="8892"/>
                    </a:cubicBezTo>
                    <a:lnTo>
                      <a:pt x="589" y="8892"/>
                    </a:lnTo>
                    <a:lnTo>
                      <a:pt x="589" y="8304"/>
                    </a:lnTo>
                    <a:lnTo>
                      <a:pt x="1781" y="8304"/>
                    </a:lnTo>
                    <a:cubicBezTo>
                      <a:pt x="1942" y="8304"/>
                      <a:pt x="2075" y="8172"/>
                      <a:pt x="2075" y="8010"/>
                    </a:cubicBezTo>
                    <a:lnTo>
                      <a:pt x="2075" y="2671"/>
                    </a:lnTo>
                    <a:cubicBezTo>
                      <a:pt x="2075" y="2553"/>
                      <a:pt x="2148" y="2436"/>
                      <a:pt x="2265" y="2391"/>
                    </a:cubicBezTo>
                    <a:lnTo>
                      <a:pt x="6707" y="612"/>
                    </a:lnTo>
                    <a:cubicBezTo>
                      <a:pt x="6744" y="600"/>
                      <a:pt x="6783" y="593"/>
                      <a:pt x="6823" y="593"/>
                    </a:cubicBezTo>
                    <a:close/>
                    <a:moveTo>
                      <a:pt x="6815" y="1"/>
                    </a:moveTo>
                    <a:cubicBezTo>
                      <a:pt x="6706" y="1"/>
                      <a:pt x="6594" y="22"/>
                      <a:pt x="6487" y="67"/>
                    </a:cubicBezTo>
                    <a:lnTo>
                      <a:pt x="2045" y="1847"/>
                    </a:lnTo>
                    <a:cubicBezTo>
                      <a:pt x="1706" y="1979"/>
                      <a:pt x="1486" y="2303"/>
                      <a:pt x="1486" y="2671"/>
                    </a:cubicBezTo>
                    <a:lnTo>
                      <a:pt x="1486" y="7702"/>
                    </a:lnTo>
                    <a:lnTo>
                      <a:pt x="294" y="7702"/>
                    </a:lnTo>
                    <a:cubicBezTo>
                      <a:pt x="133" y="7702"/>
                      <a:pt x="0" y="7833"/>
                      <a:pt x="0" y="8010"/>
                    </a:cubicBezTo>
                    <a:lnTo>
                      <a:pt x="0" y="9187"/>
                    </a:lnTo>
                    <a:cubicBezTo>
                      <a:pt x="0" y="9349"/>
                      <a:pt x="133" y="9481"/>
                      <a:pt x="294" y="9481"/>
                    </a:cubicBezTo>
                    <a:lnTo>
                      <a:pt x="2369" y="9481"/>
                    </a:lnTo>
                    <a:cubicBezTo>
                      <a:pt x="2869" y="9481"/>
                      <a:pt x="3266" y="9084"/>
                      <a:pt x="3266" y="8598"/>
                    </a:cubicBezTo>
                    <a:lnTo>
                      <a:pt x="3266" y="3274"/>
                    </a:lnTo>
                    <a:lnTo>
                      <a:pt x="5928" y="2200"/>
                    </a:lnTo>
                    <a:lnTo>
                      <a:pt x="5928" y="3259"/>
                    </a:lnTo>
                    <a:cubicBezTo>
                      <a:pt x="5928" y="3421"/>
                      <a:pt x="6060" y="3554"/>
                      <a:pt x="6223" y="3554"/>
                    </a:cubicBezTo>
                    <a:lnTo>
                      <a:pt x="7413" y="3554"/>
                    </a:lnTo>
                    <a:cubicBezTo>
                      <a:pt x="7576" y="3554"/>
                      <a:pt x="7708" y="3421"/>
                      <a:pt x="7708" y="3259"/>
                    </a:cubicBezTo>
                    <a:lnTo>
                      <a:pt x="7708" y="891"/>
                    </a:lnTo>
                    <a:cubicBezTo>
                      <a:pt x="7708" y="597"/>
                      <a:pt x="7561" y="318"/>
                      <a:pt x="7311" y="155"/>
                    </a:cubicBezTo>
                    <a:cubicBezTo>
                      <a:pt x="7166" y="56"/>
                      <a:pt x="6992" y="1"/>
                      <a:pt x="68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25101;p115">
                <a:extLst>
                  <a:ext uri="{FF2B5EF4-FFF2-40B4-BE49-F238E27FC236}">
                    <a16:creationId xmlns:a16="http://schemas.microsoft.com/office/drawing/2014/main" id="{3750B5AD-A217-EB89-6873-A20F9FE6B67E}"/>
                  </a:ext>
                </a:extLst>
              </p:cNvPr>
              <p:cNvSpPr/>
              <p:nvPr/>
            </p:nvSpPr>
            <p:spPr>
              <a:xfrm>
                <a:off x="9381719" y="1214285"/>
                <a:ext cx="51291" cy="478515"/>
              </a:xfrm>
              <a:custGeom>
                <a:avLst/>
                <a:gdLst/>
                <a:ahLst/>
                <a:cxnLst/>
                <a:rect l="l" t="t" r="r" b="b"/>
                <a:pathLst>
                  <a:path w="604" h="5635" extrusionOk="0">
                    <a:moveTo>
                      <a:pt x="309" y="1"/>
                    </a:moveTo>
                    <a:cubicBezTo>
                      <a:pt x="133" y="1"/>
                      <a:pt x="1" y="134"/>
                      <a:pt x="1" y="295"/>
                    </a:cubicBezTo>
                    <a:lnTo>
                      <a:pt x="1" y="5341"/>
                    </a:lnTo>
                    <a:cubicBezTo>
                      <a:pt x="1" y="5502"/>
                      <a:pt x="133" y="5635"/>
                      <a:pt x="309" y="5635"/>
                    </a:cubicBezTo>
                    <a:cubicBezTo>
                      <a:pt x="471" y="5635"/>
                      <a:pt x="603" y="5502"/>
                      <a:pt x="603" y="5341"/>
                    </a:cubicBezTo>
                    <a:lnTo>
                      <a:pt x="603" y="295"/>
                    </a:lnTo>
                    <a:cubicBezTo>
                      <a:pt x="603" y="134"/>
                      <a:pt x="471" y="1"/>
                      <a:pt x="3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25103;p115">
                <a:extLst>
                  <a:ext uri="{FF2B5EF4-FFF2-40B4-BE49-F238E27FC236}">
                    <a16:creationId xmlns:a16="http://schemas.microsoft.com/office/drawing/2014/main" id="{97D69943-D42A-6B6C-FEE9-4ACF8E8170FE}"/>
                  </a:ext>
                </a:extLst>
              </p:cNvPr>
              <p:cNvSpPr/>
              <p:nvPr/>
            </p:nvSpPr>
            <p:spPr>
              <a:xfrm>
                <a:off x="9306821" y="1013284"/>
                <a:ext cx="201086" cy="252377"/>
              </a:xfrm>
              <a:custGeom>
                <a:avLst/>
                <a:gdLst/>
                <a:ahLst/>
                <a:cxnLst/>
                <a:rect l="l" t="t" r="r" b="b"/>
                <a:pathLst>
                  <a:path w="2368" h="2972" extrusionOk="0">
                    <a:moveTo>
                      <a:pt x="1779" y="589"/>
                    </a:moveTo>
                    <a:lnTo>
                      <a:pt x="1779" y="2368"/>
                    </a:lnTo>
                    <a:lnTo>
                      <a:pt x="589" y="2368"/>
                    </a:lnTo>
                    <a:lnTo>
                      <a:pt x="589" y="589"/>
                    </a:lnTo>
                    <a:close/>
                    <a:moveTo>
                      <a:pt x="294" y="0"/>
                    </a:moveTo>
                    <a:cubicBezTo>
                      <a:pt x="132" y="0"/>
                      <a:pt x="0" y="132"/>
                      <a:pt x="0" y="294"/>
                    </a:cubicBezTo>
                    <a:lnTo>
                      <a:pt x="0" y="2662"/>
                    </a:lnTo>
                    <a:cubicBezTo>
                      <a:pt x="0" y="2839"/>
                      <a:pt x="132" y="2971"/>
                      <a:pt x="294" y="2971"/>
                    </a:cubicBezTo>
                    <a:lnTo>
                      <a:pt x="2074" y="2971"/>
                    </a:lnTo>
                    <a:cubicBezTo>
                      <a:pt x="2236" y="2971"/>
                      <a:pt x="2368" y="2839"/>
                      <a:pt x="2368" y="2662"/>
                    </a:cubicBezTo>
                    <a:lnTo>
                      <a:pt x="2368" y="294"/>
                    </a:lnTo>
                    <a:cubicBezTo>
                      <a:pt x="2368" y="132"/>
                      <a:pt x="2236" y="0"/>
                      <a:pt x="207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25104;p115">
                <a:extLst>
                  <a:ext uri="{FF2B5EF4-FFF2-40B4-BE49-F238E27FC236}">
                    <a16:creationId xmlns:a16="http://schemas.microsoft.com/office/drawing/2014/main" id="{6A904236-81F2-9096-9B60-29C2161ED4F3}"/>
                  </a:ext>
                </a:extLst>
              </p:cNvPr>
              <p:cNvSpPr/>
              <p:nvPr/>
            </p:nvSpPr>
            <p:spPr>
              <a:xfrm>
                <a:off x="9303000" y="1566866"/>
                <a:ext cx="208729" cy="100968"/>
              </a:xfrm>
              <a:custGeom>
                <a:avLst/>
                <a:gdLst/>
                <a:ahLst/>
                <a:cxnLst/>
                <a:rect l="l" t="t" r="r" b="b"/>
                <a:pathLst>
                  <a:path w="2458" h="1189" extrusionOk="0">
                    <a:moveTo>
                      <a:pt x="2110" y="0"/>
                    </a:moveTo>
                    <a:cubicBezTo>
                      <a:pt x="2083" y="0"/>
                      <a:pt x="2056" y="4"/>
                      <a:pt x="2030" y="12"/>
                    </a:cubicBezTo>
                    <a:lnTo>
                      <a:pt x="251" y="614"/>
                    </a:lnTo>
                    <a:cubicBezTo>
                      <a:pt x="89" y="659"/>
                      <a:pt x="1" y="836"/>
                      <a:pt x="59" y="983"/>
                    </a:cubicBezTo>
                    <a:cubicBezTo>
                      <a:pt x="104" y="1115"/>
                      <a:pt x="222" y="1189"/>
                      <a:pt x="339" y="1189"/>
                    </a:cubicBezTo>
                    <a:cubicBezTo>
                      <a:pt x="369" y="1189"/>
                      <a:pt x="398" y="1189"/>
                      <a:pt x="428" y="1173"/>
                    </a:cubicBezTo>
                    <a:lnTo>
                      <a:pt x="2207" y="585"/>
                    </a:lnTo>
                    <a:cubicBezTo>
                      <a:pt x="2369" y="526"/>
                      <a:pt x="2458" y="365"/>
                      <a:pt x="2399" y="203"/>
                    </a:cubicBezTo>
                    <a:cubicBezTo>
                      <a:pt x="2362" y="82"/>
                      <a:pt x="2236" y="0"/>
                      <a:pt x="21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25105;p115">
                <a:extLst>
                  <a:ext uri="{FF2B5EF4-FFF2-40B4-BE49-F238E27FC236}">
                    <a16:creationId xmlns:a16="http://schemas.microsoft.com/office/drawing/2014/main" id="{E879F43D-F55F-7AB5-412B-7191E4C97552}"/>
                  </a:ext>
                </a:extLst>
              </p:cNvPr>
              <p:cNvSpPr/>
              <p:nvPr/>
            </p:nvSpPr>
            <p:spPr>
              <a:xfrm>
                <a:off x="9303000" y="1491374"/>
                <a:ext cx="208729" cy="101562"/>
              </a:xfrm>
              <a:custGeom>
                <a:avLst/>
                <a:gdLst/>
                <a:ahLst/>
                <a:cxnLst/>
                <a:rect l="l" t="t" r="r" b="b"/>
                <a:pathLst>
                  <a:path w="2458" h="1196" extrusionOk="0">
                    <a:moveTo>
                      <a:pt x="2126" y="0"/>
                    </a:moveTo>
                    <a:cubicBezTo>
                      <a:pt x="2094" y="0"/>
                      <a:pt x="2061" y="6"/>
                      <a:pt x="2030" y="18"/>
                    </a:cubicBezTo>
                    <a:lnTo>
                      <a:pt x="251" y="607"/>
                    </a:lnTo>
                    <a:cubicBezTo>
                      <a:pt x="89" y="666"/>
                      <a:pt x="1" y="827"/>
                      <a:pt x="59" y="989"/>
                    </a:cubicBezTo>
                    <a:cubicBezTo>
                      <a:pt x="104" y="1107"/>
                      <a:pt x="222" y="1195"/>
                      <a:pt x="339" y="1195"/>
                    </a:cubicBezTo>
                    <a:cubicBezTo>
                      <a:pt x="369" y="1195"/>
                      <a:pt x="398" y="1180"/>
                      <a:pt x="428" y="1180"/>
                    </a:cubicBezTo>
                    <a:lnTo>
                      <a:pt x="2207" y="577"/>
                    </a:lnTo>
                    <a:cubicBezTo>
                      <a:pt x="2369" y="533"/>
                      <a:pt x="2458" y="356"/>
                      <a:pt x="2399" y="209"/>
                    </a:cubicBezTo>
                    <a:cubicBezTo>
                      <a:pt x="2363" y="82"/>
                      <a:pt x="2246" y="0"/>
                      <a:pt x="212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25106;p115">
                <a:extLst>
                  <a:ext uri="{FF2B5EF4-FFF2-40B4-BE49-F238E27FC236}">
                    <a16:creationId xmlns:a16="http://schemas.microsoft.com/office/drawing/2014/main" id="{85B2684D-5518-BCF8-F7D7-563E2C7DFECB}"/>
                  </a:ext>
                </a:extLst>
              </p:cNvPr>
              <p:cNvSpPr/>
              <p:nvPr/>
            </p:nvSpPr>
            <p:spPr>
              <a:xfrm>
                <a:off x="9303000" y="1416391"/>
                <a:ext cx="208729" cy="100289"/>
              </a:xfrm>
              <a:custGeom>
                <a:avLst/>
                <a:gdLst/>
                <a:ahLst/>
                <a:cxnLst/>
                <a:rect l="l" t="t" r="r" b="b"/>
                <a:pathLst>
                  <a:path w="2458" h="1181" extrusionOk="0">
                    <a:moveTo>
                      <a:pt x="2127" y="1"/>
                    </a:moveTo>
                    <a:cubicBezTo>
                      <a:pt x="2095" y="1"/>
                      <a:pt x="2062" y="6"/>
                      <a:pt x="2030" y="19"/>
                    </a:cubicBezTo>
                    <a:lnTo>
                      <a:pt x="251" y="607"/>
                    </a:lnTo>
                    <a:cubicBezTo>
                      <a:pt x="89" y="651"/>
                      <a:pt x="1" y="827"/>
                      <a:pt x="59" y="974"/>
                    </a:cubicBezTo>
                    <a:cubicBezTo>
                      <a:pt x="104" y="1107"/>
                      <a:pt x="222" y="1180"/>
                      <a:pt x="339" y="1180"/>
                    </a:cubicBezTo>
                    <a:cubicBezTo>
                      <a:pt x="369" y="1180"/>
                      <a:pt x="398" y="1180"/>
                      <a:pt x="428" y="1166"/>
                    </a:cubicBezTo>
                    <a:lnTo>
                      <a:pt x="2207" y="578"/>
                    </a:lnTo>
                    <a:cubicBezTo>
                      <a:pt x="2369" y="519"/>
                      <a:pt x="2458" y="357"/>
                      <a:pt x="2399" y="195"/>
                    </a:cubicBezTo>
                    <a:cubicBezTo>
                      <a:pt x="2364" y="80"/>
                      <a:pt x="2247" y="1"/>
                      <a:pt x="21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25107;p115">
                <a:extLst>
                  <a:ext uri="{FF2B5EF4-FFF2-40B4-BE49-F238E27FC236}">
                    <a16:creationId xmlns:a16="http://schemas.microsoft.com/office/drawing/2014/main" id="{1D244EB2-E3C2-6665-4BAD-947A2F6E8504}"/>
                  </a:ext>
                </a:extLst>
              </p:cNvPr>
              <p:cNvSpPr/>
              <p:nvPr/>
            </p:nvSpPr>
            <p:spPr>
              <a:xfrm>
                <a:off x="9303000" y="1340644"/>
                <a:ext cx="208729" cy="101053"/>
              </a:xfrm>
              <a:custGeom>
                <a:avLst/>
                <a:gdLst/>
                <a:ahLst/>
                <a:cxnLst/>
                <a:rect l="l" t="t" r="r" b="b"/>
                <a:pathLst>
                  <a:path w="2458" h="1190" extrusionOk="0">
                    <a:moveTo>
                      <a:pt x="2117" y="1"/>
                    </a:moveTo>
                    <a:cubicBezTo>
                      <a:pt x="2088" y="1"/>
                      <a:pt x="2058" y="5"/>
                      <a:pt x="2030" y="13"/>
                    </a:cubicBezTo>
                    <a:lnTo>
                      <a:pt x="251" y="601"/>
                    </a:lnTo>
                    <a:cubicBezTo>
                      <a:pt x="89" y="660"/>
                      <a:pt x="1" y="823"/>
                      <a:pt x="59" y="984"/>
                    </a:cubicBezTo>
                    <a:cubicBezTo>
                      <a:pt x="104" y="1102"/>
                      <a:pt x="222" y="1190"/>
                      <a:pt x="339" y="1190"/>
                    </a:cubicBezTo>
                    <a:cubicBezTo>
                      <a:pt x="369" y="1190"/>
                      <a:pt x="398" y="1176"/>
                      <a:pt x="428" y="1176"/>
                    </a:cubicBezTo>
                    <a:lnTo>
                      <a:pt x="2207" y="572"/>
                    </a:lnTo>
                    <a:cubicBezTo>
                      <a:pt x="2369" y="529"/>
                      <a:pt x="2458" y="352"/>
                      <a:pt x="2399" y="205"/>
                    </a:cubicBezTo>
                    <a:cubicBezTo>
                      <a:pt x="2363" y="74"/>
                      <a:pt x="2240" y="1"/>
                      <a:pt x="21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Group 7">
            <a:extLst>
              <a:ext uri="{FF2B5EF4-FFF2-40B4-BE49-F238E27FC236}">
                <a16:creationId xmlns:a16="http://schemas.microsoft.com/office/drawing/2014/main" id="{D3556AD5-2C09-93E4-E2B3-8BA641E08A49}"/>
              </a:ext>
            </a:extLst>
          </p:cNvPr>
          <p:cNvGrpSpPr/>
          <p:nvPr/>
        </p:nvGrpSpPr>
        <p:grpSpPr>
          <a:xfrm>
            <a:off x="2536362" y="6413085"/>
            <a:ext cx="2267324" cy="819052"/>
            <a:chOff x="2536362" y="6167462"/>
            <a:chExt cx="2267324" cy="819052"/>
          </a:xfrm>
        </p:grpSpPr>
        <p:sp>
          <p:nvSpPr>
            <p:cNvPr id="131" name="Google Shape;1573;p45">
              <a:extLst>
                <a:ext uri="{FF2B5EF4-FFF2-40B4-BE49-F238E27FC236}">
                  <a16:creationId xmlns:a16="http://schemas.microsoft.com/office/drawing/2014/main" id="{F6AE1D75-AA17-3FD3-5BBE-B636EB3B9E96}"/>
                </a:ext>
              </a:extLst>
            </p:cNvPr>
            <p:cNvSpPr/>
            <p:nvPr/>
          </p:nvSpPr>
          <p:spPr>
            <a:xfrm rot="10800000">
              <a:off x="3766232" y="6167462"/>
              <a:ext cx="189855" cy="819052"/>
            </a:xfrm>
            <a:custGeom>
              <a:avLst/>
              <a:gdLst/>
              <a:ahLst/>
              <a:cxnLst/>
              <a:rect l="l" t="t" r="r" b="b"/>
              <a:pathLst>
                <a:path w="7106" h="30656" extrusionOk="0">
                  <a:moveTo>
                    <a:pt x="1" y="1"/>
                  </a:moveTo>
                  <a:lnTo>
                    <a:pt x="1" y="25719"/>
                  </a:lnTo>
                  <a:lnTo>
                    <a:pt x="3570" y="30656"/>
                  </a:lnTo>
                  <a:lnTo>
                    <a:pt x="7106" y="25719"/>
                  </a:lnTo>
                  <a:lnTo>
                    <a:pt x="7106" y="1"/>
                  </a:lnTo>
                  <a:lnTo>
                    <a:pt x="3570" y="4937"/>
                  </a:lnTo>
                  <a:lnTo>
                    <a:pt x="1" y="1"/>
                  </a:lnTo>
                  <a:close/>
                </a:path>
              </a:pathLst>
            </a:custGeom>
            <a:solidFill>
              <a:srgbClr val="B337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575;p45">
              <a:extLst>
                <a:ext uri="{FF2B5EF4-FFF2-40B4-BE49-F238E27FC236}">
                  <a16:creationId xmlns:a16="http://schemas.microsoft.com/office/drawing/2014/main" id="{7B1D40CD-42D5-598D-2229-BB8181C07E2A}"/>
                </a:ext>
              </a:extLst>
            </p:cNvPr>
            <p:cNvSpPr/>
            <p:nvPr/>
          </p:nvSpPr>
          <p:spPr>
            <a:xfrm>
              <a:off x="2536362" y="6302038"/>
              <a:ext cx="1122963" cy="450083"/>
            </a:xfrm>
            <a:custGeom>
              <a:avLst/>
              <a:gdLst/>
              <a:ahLst/>
              <a:cxnLst/>
              <a:rect l="l" t="t" r="r" b="b"/>
              <a:pathLst>
                <a:path w="42031" h="16846" extrusionOk="0">
                  <a:moveTo>
                    <a:pt x="42030" y="16846"/>
                  </a:moveTo>
                  <a:lnTo>
                    <a:pt x="8406" y="16846"/>
                  </a:lnTo>
                  <a:cubicBezTo>
                    <a:pt x="3736" y="16846"/>
                    <a:pt x="0" y="13043"/>
                    <a:pt x="0" y="8407"/>
                  </a:cubicBezTo>
                  <a:lnTo>
                    <a:pt x="0" y="8407"/>
                  </a:lnTo>
                  <a:cubicBezTo>
                    <a:pt x="0" y="3737"/>
                    <a:pt x="3769" y="1"/>
                    <a:pt x="8406" y="1"/>
                  </a:cubicBezTo>
                  <a:lnTo>
                    <a:pt x="42030" y="1"/>
                  </a:lnTo>
                  <a:close/>
                </a:path>
              </a:pathLst>
            </a:custGeom>
            <a:solidFill>
              <a:srgbClr val="B3373D"/>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 sz="2000" b="1"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Fira Sans Extra Condensed Medium"/>
                </a:rPr>
                <a:t>2017</a:t>
              </a:r>
              <a:endParaRPr kumimoji="0" sz="2000" b="1"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Fira Sans Extra Condensed Medium"/>
              </a:endParaRPr>
            </a:p>
          </p:txBody>
        </p:sp>
        <p:sp>
          <p:nvSpPr>
            <p:cNvPr id="261" name="Google Shape;809;p29">
              <a:extLst>
                <a:ext uri="{FF2B5EF4-FFF2-40B4-BE49-F238E27FC236}">
                  <a16:creationId xmlns:a16="http://schemas.microsoft.com/office/drawing/2014/main" id="{7FFDABB1-EA7A-88D3-E76F-9B8ED431D422}"/>
                </a:ext>
              </a:extLst>
            </p:cNvPr>
            <p:cNvSpPr>
              <a:spLocks noChangeAspect="1"/>
            </p:cNvSpPr>
            <p:nvPr/>
          </p:nvSpPr>
          <p:spPr>
            <a:xfrm>
              <a:off x="4072166" y="6184674"/>
              <a:ext cx="731520" cy="731520"/>
            </a:xfrm>
            <a:custGeom>
              <a:avLst/>
              <a:gdLst/>
              <a:ahLst/>
              <a:cxnLst/>
              <a:rect l="l" t="t" r="r" b="b"/>
              <a:pathLst>
                <a:path w="22408" h="21551" extrusionOk="0">
                  <a:moveTo>
                    <a:pt x="0" y="0"/>
                  </a:moveTo>
                  <a:lnTo>
                    <a:pt x="0" y="21550"/>
                  </a:lnTo>
                  <a:lnTo>
                    <a:pt x="22408" y="21550"/>
                  </a:lnTo>
                  <a:lnTo>
                    <a:pt x="22408" y="0"/>
                  </a:lnTo>
                  <a:close/>
                </a:path>
              </a:pathLst>
            </a:custGeom>
            <a:solidFill>
              <a:srgbClr val="B3373D"/>
            </a:solidFill>
            <a:ln>
              <a:noFill/>
            </a:ln>
          </p:spPr>
          <p:txBody>
            <a:bodyPr spcFirstLastPara="1" wrap="square" lIns="75553" tIns="75553" rIns="75553" bIns="75553" anchor="ctr" anchorCtr="0">
              <a:noAutofit/>
            </a:bodyPr>
            <a:lstStyle/>
            <a:p>
              <a:pPr algn="ctr" defTabSz="755660">
                <a:buClr>
                  <a:srgbClr val="000000"/>
                </a:buClr>
                <a:buSzPts val="1100"/>
              </a:pPr>
              <a:endParaRPr sz="1074" kern="0">
                <a:solidFill>
                  <a:srgbClr val="FFFFFF"/>
                </a:solidFill>
                <a:latin typeface="Roboto"/>
                <a:ea typeface="Roboto"/>
                <a:cs typeface="Roboto"/>
                <a:sym typeface="Roboto"/>
              </a:endParaRPr>
            </a:p>
          </p:txBody>
        </p:sp>
        <p:grpSp>
          <p:nvGrpSpPr>
            <p:cNvPr id="433" name="Group 432">
              <a:extLst>
                <a:ext uri="{FF2B5EF4-FFF2-40B4-BE49-F238E27FC236}">
                  <a16:creationId xmlns:a16="http://schemas.microsoft.com/office/drawing/2014/main" id="{93613783-635F-94A2-2280-AB941409EC60}"/>
                </a:ext>
              </a:extLst>
            </p:cNvPr>
            <p:cNvGrpSpPr>
              <a:grpSpLocks noChangeAspect="1"/>
            </p:cNvGrpSpPr>
            <p:nvPr/>
          </p:nvGrpSpPr>
          <p:grpSpPr>
            <a:xfrm>
              <a:off x="4143512" y="6322534"/>
              <a:ext cx="602079" cy="457200"/>
              <a:chOff x="8076002" y="3340737"/>
              <a:chExt cx="1879386" cy="1427149"/>
            </a:xfrm>
            <a:solidFill>
              <a:schemeClr val="bg1"/>
            </a:solidFill>
          </p:grpSpPr>
          <p:grpSp>
            <p:nvGrpSpPr>
              <p:cNvPr id="394" name="Group 393">
                <a:extLst>
                  <a:ext uri="{FF2B5EF4-FFF2-40B4-BE49-F238E27FC236}">
                    <a16:creationId xmlns:a16="http://schemas.microsoft.com/office/drawing/2014/main" id="{45D3A9A3-3D35-EE80-28B4-7BB920BE8911}"/>
                  </a:ext>
                </a:extLst>
              </p:cNvPr>
              <p:cNvGrpSpPr/>
              <p:nvPr/>
            </p:nvGrpSpPr>
            <p:grpSpPr>
              <a:xfrm>
                <a:off x="8076002" y="3340737"/>
                <a:ext cx="1879386" cy="1427149"/>
                <a:chOff x="8076002" y="3340737"/>
                <a:chExt cx="1879386" cy="1427149"/>
              </a:xfrm>
              <a:grpFill/>
            </p:grpSpPr>
            <p:sp>
              <p:nvSpPr>
                <p:cNvPr id="262" name="Google Shape;24915;p115">
                  <a:extLst>
                    <a:ext uri="{FF2B5EF4-FFF2-40B4-BE49-F238E27FC236}">
                      <a16:creationId xmlns:a16="http://schemas.microsoft.com/office/drawing/2014/main" id="{4BFB7EB3-A031-8C06-4190-53D37134D8AD}"/>
                    </a:ext>
                  </a:extLst>
                </p:cNvPr>
                <p:cNvSpPr/>
                <p:nvPr/>
              </p:nvSpPr>
              <p:spPr>
                <a:xfrm>
                  <a:off x="8076002" y="4343090"/>
                  <a:ext cx="1879386" cy="303163"/>
                </a:xfrm>
                <a:custGeom>
                  <a:avLst/>
                  <a:gdLst/>
                  <a:ahLst/>
                  <a:cxnLst/>
                  <a:rect l="l" t="t" r="r" b="b"/>
                  <a:pathLst>
                    <a:path w="18387" h="2966" extrusionOk="0">
                      <a:moveTo>
                        <a:pt x="17798" y="612"/>
                      </a:moveTo>
                      <a:lnTo>
                        <a:pt x="17798" y="2377"/>
                      </a:lnTo>
                      <a:lnTo>
                        <a:pt x="618" y="2377"/>
                      </a:lnTo>
                      <a:cubicBezTo>
                        <a:pt x="765" y="1391"/>
                        <a:pt x="1603" y="612"/>
                        <a:pt x="2574" y="612"/>
                      </a:cubicBezTo>
                      <a:close/>
                      <a:moveTo>
                        <a:pt x="18082" y="0"/>
                      </a:moveTo>
                      <a:cubicBezTo>
                        <a:pt x="18061" y="0"/>
                        <a:pt x="18039" y="3"/>
                        <a:pt x="18018" y="8"/>
                      </a:cubicBezTo>
                      <a:lnTo>
                        <a:pt x="2574" y="8"/>
                      </a:lnTo>
                      <a:cubicBezTo>
                        <a:pt x="1177" y="8"/>
                        <a:pt x="0" y="1229"/>
                        <a:pt x="0" y="2671"/>
                      </a:cubicBezTo>
                      <a:cubicBezTo>
                        <a:pt x="0" y="2832"/>
                        <a:pt x="132" y="2965"/>
                        <a:pt x="295" y="2965"/>
                      </a:cubicBezTo>
                      <a:lnTo>
                        <a:pt x="18092" y="2965"/>
                      </a:lnTo>
                      <a:cubicBezTo>
                        <a:pt x="18253" y="2965"/>
                        <a:pt x="18386" y="2832"/>
                        <a:pt x="18386" y="2671"/>
                      </a:cubicBezTo>
                      <a:lnTo>
                        <a:pt x="18386" y="302"/>
                      </a:lnTo>
                      <a:cubicBezTo>
                        <a:pt x="18386" y="134"/>
                        <a:pt x="18238" y="0"/>
                        <a:pt x="180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4917;p115">
                  <a:extLst>
                    <a:ext uri="{FF2B5EF4-FFF2-40B4-BE49-F238E27FC236}">
                      <a16:creationId xmlns:a16="http://schemas.microsoft.com/office/drawing/2014/main" id="{0382FA8A-7A4D-2BEE-E6EF-15107411FD9D}"/>
                    </a:ext>
                  </a:extLst>
                </p:cNvPr>
                <p:cNvSpPr/>
                <p:nvPr/>
              </p:nvSpPr>
              <p:spPr>
                <a:xfrm>
                  <a:off x="9335876" y="4456648"/>
                  <a:ext cx="312771" cy="311238"/>
                </a:xfrm>
                <a:custGeom>
                  <a:avLst/>
                  <a:gdLst/>
                  <a:ahLst/>
                  <a:cxnLst/>
                  <a:rect l="l" t="t" r="r" b="b"/>
                  <a:pathLst>
                    <a:path w="3060" h="3045" extrusionOk="0">
                      <a:moveTo>
                        <a:pt x="1530" y="589"/>
                      </a:moveTo>
                      <a:cubicBezTo>
                        <a:pt x="2044" y="589"/>
                        <a:pt x="2456" y="1001"/>
                        <a:pt x="2456" y="1515"/>
                      </a:cubicBezTo>
                      <a:cubicBezTo>
                        <a:pt x="2456" y="2031"/>
                        <a:pt x="2044" y="2457"/>
                        <a:pt x="1530" y="2457"/>
                      </a:cubicBezTo>
                      <a:cubicBezTo>
                        <a:pt x="1015" y="2457"/>
                        <a:pt x="603" y="2031"/>
                        <a:pt x="603" y="1515"/>
                      </a:cubicBezTo>
                      <a:cubicBezTo>
                        <a:pt x="603" y="1001"/>
                        <a:pt x="1015" y="589"/>
                        <a:pt x="1530" y="589"/>
                      </a:cubicBezTo>
                      <a:close/>
                      <a:moveTo>
                        <a:pt x="1530" y="1"/>
                      </a:moveTo>
                      <a:cubicBezTo>
                        <a:pt x="691" y="1"/>
                        <a:pt x="0" y="677"/>
                        <a:pt x="0" y="1515"/>
                      </a:cubicBezTo>
                      <a:cubicBezTo>
                        <a:pt x="0" y="2354"/>
                        <a:pt x="691" y="3045"/>
                        <a:pt x="1530" y="3045"/>
                      </a:cubicBezTo>
                      <a:cubicBezTo>
                        <a:pt x="2368" y="3045"/>
                        <a:pt x="3060" y="2354"/>
                        <a:pt x="3060" y="1515"/>
                      </a:cubicBezTo>
                      <a:cubicBezTo>
                        <a:pt x="3060" y="677"/>
                        <a:pt x="2368" y="1"/>
                        <a:pt x="153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4918;p115">
                  <a:extLst>
                    <a:ext uri="{FF2B5EF4-FFF2-40B4-BE49-F238E27FC236}">
                      <a16:creationId xmlns:a16="http://schemas.microsoft.com/office/drawing/2014/main" id="{CE4518B0-47F2-6462-7EF9-C21A005E6907}"/>
                    </a:ext>
                  </a:extLst>
                </p:cNvPr>
                <p:cNvSpPr/>
                <p:nvPr/>
              </p:nvSpPr>
              <p:spPr>
                <a:xfrm>
                  <a:off x="9462109" y="4581450"/>
                  <a:ext cx="60306" cy="60203"/>
                </a:xfrm>
                <a:custGeom>
                  <a:avLst/>
                  <a:gdLst/>
                  <a:ahLst/>
                  <a:cxnLst/>
                  <a:rect l="l" t="t" r="r" b="b"/>
                  <a:pathLst>
                    <a:path w="590" h="589" extrusionOk="0">
                      <a:moveTo>
                        <a:pt x="295" y="0"/>
                      </a:moveTo>
                      <a:cubicBezTo>
                        <a:pt x="133" y="0"/>
                        <a:pt x="1" y="133"/>
                        <a:pt x="1" y="294"/>
                      </a:cubicBezTo>
                      <a:cubicBezTo>
                        <a:pt x="1" y="457"/>
                        <a:pt x="133" y="588"/>
                        <a:pt x="295" y="588"/>
                      </a:cubicBezTo>
                      <a:cubicBezTo>
                        <a:pt x="456" y="588"/>
                        <a:pt x="589" y="457"/>
                        <a:pt x="589" y="294"/>
                      </a:cubicBezTo>
                      <a:cubicBezTo>
                        <a:pt x="589" y="133"/>
                        <a:pt x="456" y="0"/>
                        <a:pt x="2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4920;p115">
                  <a:extLst>
                    <a:ext uri="{FF2B5EF4-FFF2-40B4-BE49-F238E27FC236}">
                      <a16:creationId xmlns:a16="http://schemas.microsoft.com/office/drawing/2014/main" id="{01B2E7AA-EACA-A8F8-0B0D-2E7A358DA79A}"/>
                    </a:ext>
                  </a:extLst>
                </p:cNvPr>
                <p:cNvSpPr/>
                <p:nvPr/>
              </p:nvSpPr>
              <p:spPr>
                <a:xfrm>
                  <a:off x="8582568" y="4456648"/>
                  <a:ext cx="312873" cy="311238"/>
                </a:xfrm>
                <a:custGeom>
                  <a:avLst/>
                  <a:gdLst/>
                  <a:ahLst/>
                  <a:cxnLst/>
                  <a:rect l="l" t="t" r="r" b="b"/>
                  <a:pathLst>
                    <a:path w="3061" h="3045" extrusionOk="0">
                      <a:moveTo>
                        <a:pt x="1530" y="589"/>
                      </a:moveTo>
                      <a:cubicBezTo>
                        <a:pt x="2046" y="589"/>
                        <a:pt x="2458" y="1001"/>
                        <a:pt x="2458" y="1515"/>
                      </a:cubicBezTo>
                      <a:cubicBezTo>
                        <a:pt x="2458" y="2031"/>
                        <a:pt x="2046" y="2457"/>
                        <a:pt x="1530" y="2457"/>
                      </a:cubicBezTo>
                      <a:cubicBezTo>
                        <a:pt x="1016" y="2457"/>
                        <a:pt x="604" y="2031"/>
                        <a:pt x="604" y="1515"/>
                      </a:cubicBezTo>
                      <a:cubicBezTo>
                        <a:pt x="604" y="1001"/>
                        <a:pt x="1016" y="589"/>
                        <a:pt x="1530" y="589"/>
                      </a:cubicBezTo>
                      <a:close/>
                      <a:moveTo>
                        <a:pt x="1530" y="1"/>
                      </a:moveTo>
                      <a:cubicBezTo>
                        <a:pt x="693" y="1"/>
                        <a:pt x="1" y="677"/>
                        <a:pt x="1" y="1515"/>
                      </a:cubicBezTo>
                      <a:cubicBezTo>
                        <a:pt x="1" y="2354"/>
                        <a:pt x="693" y="3045"/>
                        <a:pt x="1530" y="3045"/>
                      </a:cubicBezTo>
                      <a:cubicBezTo>
                        <a:pt x="2369" y="3045"/>
                        <a:pt x="3060" y="2354"/>
                        <a:pt x="3060" y="1515"/>
                      </a:cubicBezTo>
                      <a:cubicBezTo>
                        <a:pt x="3060" y="677"/>
                        <a:pt x="2369" y="1"/>
                        <a:pt x="153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4921;p115">
                  <a:extLst>
                    <a:ext uri="{FF2B5EF4-FFF2-40B4-BE49-F238E27FC236}">
                      <a16:creationId xmlns:a16="http://schemas.microsoft.com/office/drawing/2014/main" id="{458A3FEB-8D4A-3FBF-AEFF-C886E7D7BEE9}"/>
                    </a:ext>
                  </a:extLst>
                </p:cNvPr>
                <p:cNvSpPr/>
                <p:nvPr/>
              </p:nvSpPr>
              <p:spPr>
                <a:xfrm>
                  <a:off x="8704406" y="4581450"/>
                  <a:ext cx="60306" cy="60203"/>
                </a:xfrm>
                <a:custGeom>
                  <a:avLst/>
                  <a:gdLst/>
                  <a:ahLst/>
                  <a:cxnLst/>
                  <a:rect l="l" t="t" r="r" b="b"/>
                  <a:pathLst>
                    <a:path w="590" h="589" extrusionOk="0">
                      <a:moveTo>
                        <a:pt x="295" y="0"/>
                      </a:moveTo>
                      <a:cubicBezTo>
                        <a:pt x="132" y="0"/>
                        <a:pt x="1" y="133"/>
                        <a:pt x="1" y="294"/>
                      </a:cubicBezTo>
                      <a:cubicBezTo>
                        <a:pt x="1" y="457"/>
                        <a:pt x="132" y="588"/>
                        <a:pt x="295" y="588"/>
                      </a:cubicBezTo>
                      <a:cubicBezTo>
                        <a:pt x="456" y="588"/>
                        <a:pt x="589" y="457"/>
                        <a:pt x="589" y="294"/>
                      </a:cubicBezTo>
                      <a:cubicBezTo>
                        <a:pt x="589" y="133"/>
                        <a:pt x="456" y="0"/>
                        <a:pt x="2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4924;p115">
                  <a:extLst>
                    <a:ext uri="{FF2B5EF4-FFF2-40B4-BE49-F238E27FC236}">
                      <a16:creationId xmlns:a16="http://schemas.microsoft.com/office/drawing/2014/main" id="{8FB923E4-BBA0-64A7-DA9F-A4B1F7E23146}"/>
                    </a:ext>
                  </a:extLst>
                </p:cNvPr>
                <p:cNvSpPr/>
                <p:nvPr/>
              </p:nvSpPr>
              <p:spPr>
                <a:xfrm>
                  <a:off x="8248844" y="4456648"/>
                  <a:ext cx="311340" cy="311238"/>
                </a:xfrm>
                <a:custGeom>
                  <a:avLst/>
                  <a:gdLst/>
                  <a:ahLst/>
                  <a:cxnLst/>
                  <a:rect l="l" t="t" r="r" b="b"/>
                  <a:pathLst>
                    <a:path w="3046" h="3045" extrusionOk="0">
                      <a:moveTo>
                        <a:pt x="1516" y="589"/>
                      </a:moveTo>
                      <a:cubicBezTo>
                        <a:pt x="2030" y="589"/>
                        <a:pt x="2457" y="1001"/>
                        <a:pt x="2457" y="1515"/>
                      </a:cubicBezTo>
                      <a:cubicBezTo>
                        <a:pt x="2457" y="2031"/>
                        <a:pt x="2030" y="2457"/>
                        <a:pt x="1516" y="2457"/>
                      </a:cubicBezTo>
                      <a:cubicBezTo>
                        <a:pt x="1001" y="2457"/>
                        <a:pt x="589" y="2031"/>
                        <a:pt x="589" y="1515"/>
                      </a:cubicBezTo>
                      <a:cubicBezTo>
                        <a:pt x="589" y="1001"/>
                        <a:pt x="1001" y="589"/>
                        <a:pt x="1516" y="589"/>
                      </a:cubicBezTo>
                      <a:close/>
                      <a:moveTo>
                        <a:pt x="1516" y="1"/>
                      </a:moveTo>
                      <a:cubicBezTo>
                        <a:pt x="677" y="1"/>
                        <a:pt x="0" y="677"/>
                        <a:pt x="0" y="1515"/>
                      </a:cubicBezTo>
                      <a:cubicBezTo>
                        <a:pt x="0" y="2354"/>
                        <a:pt x="677" y="3045"/>
                        <a:pt x="1516" y="3045"/>
                      </a:cubicBezTo>
                      <a:cubicBezTo>
                        <a:pt x="2369" y="3045"/>
                        <a:pt x="3046" y="2354"/>
                        <a:pt x="3046" y="1515"/>
                      </a:cubicBezTo>
                      <a:cubicBezTo>
                        <a:pt x="3046" y="677"/>
                        <a:pt x="2369" y="1"/>
                        <a:pt x="151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4935;p115">
                  <a:extLst>
                    <a:ext uri="{FF2B5EF4-FFF2-40B4-BE49-F238E27FC236}">
                      <a16:creationId xmlns:a16="http://schemas.microsoft.com/office/drawing/2014/main" id="{EBC10D5C-72D8-DF19-778A-DC8D623D3F8B}"/>
                    </a:ext>
                  </a:extLst>
                </p:cNvPr>
                <p:cNvSpPr/>
                <p:nvPr/>
              </p:nvSpPr>
              <p:spPr>
                <a:xfrm>
                  <a:off x="8321144" y="4531319"/>
                  <a:ext cx="166739" cy="162868"/>
                </a:xfrm>
                <a:custGeom>
                  <a:avLst/>
                  <a:gdLst/>
                  <a:ahLst/>
                  <a:cxnLst/>
                  <a:rect l="l" t="t" r="r" b="b"/>
                  <a:pathLst>
                    <a:path w="603" h="589" extrusionOk="0">
                      <a:moveTo>
                        <a:pt x="295" y="0"/>
                      </a:moveTo>
                      <a:cubicBezTo>
                        <a:pt x="132" y="0"/>
                        <a:pt x="0" y="133"/>
                        <a:pt x="0" y="294"/>
                      </a:cubicBezTo>
                      <a:cubicBezTo>
                        <a:pt x="0" y="457"/>
                        <a:pt x="132" y="588"/>
                        <a:pt x="295" y="588"/>
                      </a:cubicBezTo>
                      <a:cubicBezTo>
                        <a:pt x="471" y="588"/>
                        <a:pt x="603" y="457"/>
                        <a:pt x="603" y="294"/>
                      </a:cubicBezTo>
                      <a:cubicBezTo>
                        <a:pt x="603" y="133"/>
                        <a:pt x="471" y="0"/>
                        <a:pt x="2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4937;p115">
                  <a:extLst>
                    <a:ext uri="{FF2B5EF4-FFF2-40B4-BE49-F238E27FC236}">
                      <a16:creationId xmlns:a16="http://schemas.microsoft.com/office/drawing/2014/main" id="{ECEA9ADB-4476-699C-4E97-1D87A1B3908D}"/>
                    </a:ext>
                  </a:extLst>
                </p:cNvPr>
                <p:cNvSpPr/>
                <p:nvPr/>
              </p:nvSpPr>
              <p:spPr>
                <a:xfrm>
                  <a:off x="8905215" y="3736458"/>
                  <a:ext cx="243675" cy="605917"/>
                </a:xfrm>
                <a:custGeom>
                  <a:avLst/>
                  <a:gdLst/>
                  <a:ahLst/>
                  <a:cxnLst/>
                  <a:rect l="l" t="t" r="r" b="b"/>
                  <a:pathLst>
                    <a:path w="2384" h="5928" extrusionOk="0">
                      <a:moveTo>
                        <a:pt x="1780" y="589"/>
                      </a:moveTo>
                      <a:lnTo>
                        <a:pt x="1780" y="5339"/>
                      </a:lnTo>
                      <a:lnTo>
                        <a:pt x="603" y="5339"/>
                      </a:lnTo>
                      <a:lnTo>
                        <a:pt x="603" y="589"/>
                      </a:lnTo>
                      <a:close/>
                      <a:moveTo>
                        <a:pt x="309" y="0"/>
                      </a:moveTo>
                      <a:cubicBezTo>
                        <a:pt x="133" y="0"/>
                        <a:pt x="1" y="132"/>
                        <a:pt x="1" y="295"/>
                      </a:cubicBezTo>
                      <a:lnTo>
                        <a:pt x="1" y="5633"/>
                      </a:lnTo>
                      <a:cubicBezTo>
                        <a:pt x="1" y="5796"/>
                        <a:pt x="133" y="5927"/>
                        <a:pt x="309" y="5927"/>
                      </a:cubicBezTo>
                      <a:lnTo>
                        <a:pt x="2074" y="5927"/>
                      </a:lnTo>
                      <a:cubicBezTo>
                        <a:pt x="2251" y="5927"/>
                        <a:pt x="2384" y="5796"/>
                        <a:pt x="2384" y="5633"/>
                      </a:cubicBezTo>
                      <a:lnTo>
                        <a:pt x="2384" y="295"/>
                      </a:lnTo>
                      <a:cubicBezTo>
                        <a:pt x="2384" y="132"/>
                        <a:pt x="2251" y="0"/>
                        <a:pt x="207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4939;p115">
                  <a:extLst>
                    <a:ext uri="{FF2B5EF4-FFF2-40B4-BE49-F238E27FC236}">
                      <a16:creationId xmlns:a16="http://schemas.microsoft.com/office/drawing/2014/main" id="{B0A1E552-B19D-6867-B4EA-6033EB9675AA}"/>
                    </a:ext>
                  </a:extLst>
                </p:cNvPr>
                <p:cNvSpPr/>
                <p:nvPr/>
              </p:nvSpPr>
              <p:spPr>
                <a:xfrm>
                  <a:off x="9287734" y="3643323"/>
                  <a:ext cx="667654" cy="699237"/>
                </a:xfrm>
                <a:custGeom>
                  <a:avLst/>
                  <a:gdLst/>
                  <a:ahLst/>
                  <a:cxnLst/>
                  <a:rect l="l" t="t" r="r" b="b"/>
                  <a:pathLst>
                    <a:path w="6532" h="6841" extrusionOk="0">
                      <a:moveTo>
                        <a:pt x="4780" y="604"/>
                      </a:moveTo>
                      <a:lnTo>
                        <a:pt x="5943" y="3913"/>
                      </a:lnTo>
                      <a:lnTo>
                        <a:pt x="5943" y="6237"/>
                      </a:lnTo>
                      <a:lnTo>
                        <a:pt x="603" y="6237"/>
                      </a:lnTo>
                      <a:lnTo>
                        <a:pt x="603" y="604"/>
                      </a:lnTo>
                      <a:close/>
                      <a:moveTo>
                        <a:pt x="309" y="1"/>
                      </a:moveTo>
                      <a:cubicBezTo>
                        <a:pt x="132" y="1"/>
                        <a:pt x="1" y="133"/>
                        <a:pt x="1" y="310"/>
                      </a:cubicBezTo>
                      <a:lnTo>
                        <a:pt x="1" y="6531"/>
                      </a:lnTo>
                      <a:cubicBezTo>
                        <a:pt x="1" y="6708"/>
                        <a:pt x="132" y="6841"/>
                        <a:pt x="309" y="6841"/>
                      </a:cubicBezTo>
                      <a:lnTo>
                        <a:pt x="6237" y="6841"/>
                      </a:lnTo>
                      <a:cubicBezTo>
                        <a:pt x="6398" y="6841"/>
                        <a:pt x="6531" y="6708"/>
                        <a:pt x="6531" y="6531"/>
                      </a:cubicBezTo>
                      <a:lnTo>
                        <a:pt x="6531" y="3854"/>
                      </a:lnTo>
                      <a:cubicBezTo>
                        <a:pt x="6531" y="3825"/>
                        <a:pt x="6516" y="3795"/>
                        <a:pt x="6516" y="3766"/>
                      </a:cubicBezTo>
                      <a:lnTo>
                        <a:pt x="5266" y="206"/>
                      </a:lnTo>
                      <a:cubicBezTo>
                        <a:pt x="5222" y="89"/>
                        <a:pt x="5104" y="1"/>
                        <a:pt x="498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4940;p115">
                  <a:extLst>
                    <a:ext uri="{FF2B5EF4-FFF2-40B4-BE49-F238E27FC236}">
                      <a16:creationId xmlns:a16="http://schemas.microsoft.com/office/drawing/2014/main" id="{B5B88D0B-919D-ADC0-B031-4ECF1763B22C}"/>
                    </a:ext>
                  </a:extLst>
                </p:cNvPr>
                <p:cNvSpPr/>
                <p:nvPr/>
              </p:nvSpPr>
              <p:spPr>
                <a:xfrm>
                  <a:off x="8302290" y="3340737"/>
                  <a:ext cx="757805" cy="394030"/>
                </a:xfrm>
                <a:custGeom>
                  <a:avLst/>
                  <a:gdLst/>
                  <a:ahLst/>
                  <a:cxnLst/>
                  <a:rect l="l" t="t" r="r" b="b"/>
                  <a:pathLst>
                    <a:path w="7414" h="3855" extrusionOk="0">
                      <a:moveTo>
                        <a:pt x="308" y="1"/>
                      </a:moveTo>
                      <a:cubicBezTo>
                        <a:pt x="245" y="1"/>
                        <a:pt x="183" y="20"/>
                        <a:pt x="134" y="60"/>
                      </a:cubicBezTo>
                      <a:cubicBezTo>
                        <a:pt x="45" y="119"/>
                        <a:pt x="1" y="207"/>
                        <a:pt x="1" y="295"/>
                      </a:cubicBezTo>
                      <a:lnTo>
                        <a:pt x="1" y="2369"/>
                      </a:lnTo>
                      <a:cubicBezTo>
                        <a:pt x="1" y="2545"/>
                        <a:pt x="134" y="2678"/>
                        <a:pt x="295" y="2678"/>
                      </a:cubicBezTo>
                      <a:cubicBezTo>
                        <a:pt x="471" y="2678"/>
                        <a:pt x="604" y="2545"/>
                        <a:pt x="604" y="2369"/>
                      </a:cubicBezTo>
                      <a:lnTo>
                        <a:pt x="604" y="721"/>
                      </a:lnTo>
                      <a:lnTo>
                        <a:pt x="6826" y="2884"/>
                      </a:lnTo>
                      <a:lnTo>
                        <a:pt x="6826" y="3561"/>
                      </a:lnTo>
                      <a:cubicBezTo>
                        <a:pt x="6826" y="3722"/>
                        <a:pt x="6959" y="3855"/>
                        <a:pt x="7120" y="3855"/>
                      </a:cubicBezTo>
                      <a:cubicBezTo>
                        <a:pt x="7282" y="3855"/>
                        <a:pt x="7414" y="3722"/>
                        <a:pt x="7414" y="3561"/>
                      </a:cubicBezTo>
                      <a:lnTo>
                        <a:pt x="7414" y="2678"/>
                      </a:lnTo>
                      <a:cubicBezTo>
                        <a:pt x="7414" y="2545"/>
                        <a:pt x="7341" y="2427"/>
                        <a:pt x="7223" y="2398"/>
                      </a:cubicBezTo>
                      <a:lnTo>
                        <a:pt x="398" y="15"/>
                      </a:lnTo>
                      <a:cubicBezTo>
                        <a:pt x="369" y="5"/>
                        <a:pt x="338" y="1"/>
                        <a:pt x="3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4942;p115">
                  <a:extLst>
                    <a:ext uri="{FF2B5EF4-FFF2-40B4-BE49-F238E27FC236}">
                      <a16:creationId xmlns:a16="http://schemas.microsoft.com/office/drawing/2014/main" id="{CA5996BF-E666-AA04-6B85-625746CB14DE}"/>
                    </a:ext>
                  </a:extLst>
                </p:cNvPr>
                <p:cNvSpPr/>
                <p:nvPr/>
              </p:nvSpPr>
              <p:spPr>
                <a:xfrm>
                  <a:off x="8104058" y="3620934"/>
                  <a:ext cx="455562" cy="454131"/>
                </a:xfrm>
                <a:custGeom>
                  <a:avLst/>
                  <a:gdLst/>
                  <a:ahLst/>
                  <a:cxnLst/>
                  <a:rect l="l" t="t" r="r" b="b"/>
                  <a:pathLst>
                    <a:path w="4457" h="4443" extrusionOk="0">
                      <a:moveTo>
                        <a:pt x="2530" y="618"/>
                      </a:moveTo>
                      <a:cubicBezTo>
                        <a:pt x="3280" y="765"/>
                        <a:pt x="3854" y="1427"/>
                        <a:pt x="3854" y="2222"/>
                      </a:cubicBezTo>
                      <a:cubicBezTo>
                        <a:pt x="3854" y="3118"/>
                        <a:pt x="3133" y="3854"/>
                        <a:pt x="2221" y="3854"/>
                      </a:cubicBezTo>
                      <a:cubicBezTo>
                        <a:pt x="1427" y="3854"/>
                        <a:pt x="765" y="3281"/>
                        <a:pt x="618" y="2516"/>
                      </a:cubicBezTo>
                      <a:lnTo>
                        <a:pt x="927" y="2516"/>
                      </a:lnTo>
                      <a:cubicBezTo>
                        <a:pt x="1060" y="3118"/>
                        <a:pt x="1589" y="3560"/>
                        <a:pt x="2221" y="3560"/>
                      </a:cubicBezTo>
                      <a:cubicBezTo>
                        <a:pt x="2956" y="3560"/>
                        <a:pt x="3560" y="2957"/>
                        <a:pt x="3560" y="2222"/>
                      </a:cubicBezTo>
                      <a:cubicBezTo>
                        <a:pt x="3560" y="1589"/>
                        <a:pt x="3119" y="1059"/>
                        <a:pt x="2530" y="927"/>
                      </a:cubicBezTo>
                      <a:lnTo>
                        <a:pt x="2530" y="618"/>
                      </a:lnTo>
                      <a:close/>
                      <a:moveTo>
                        <a:pt x="2221" y="0"/>
                      </a:moveTo>
                      <a:cubicBezTo>
                        <a:pt x="2060" y="0"/>
                        <a:pt x="1927" y="133"/>
                        <a:pt x="1927" y="294"/>
                      </a:cubicBezTo>
                      <a:lnTo>
                        <a:pt x="1927" y="1192"/>
                      </a:lnTo>
                      <a:cubicBezTo>
                        <a:pt x="1927" y="1353"/>
                        <a:pt x="2060" y="1486"/>
                        <a:pt x="2221" y="1486"/>
                      </a:cubicBezTo>
                      <a:cubicBezTo>
                        <a:pt x="2633" y="1486"/>
                        <a:pt x="2972" y="1810"/>
                        <a:pt x="2972" y="2222"/>
                      </a:cubicBezTo>
                      <a:cubicBezTo>
                        <a:pt x="2972" y="2634"/>
                        <a:pt x="2633" y="2971"/>
                        <a:pt x="2221" y="2971"/>
                      </a:cubicBezTo>
                      <a:cubicBezTo>
                        <a:pt x="1824" y="2971"/>
                        <a:pt x="1485" y="2634"/>
                        <a:pt x="1485" y="2222"/>
                      </a:cubicBezTo>
                      <a:cubicBezTo>
                        <a:pt x="1485" y="2059"/>
                        <a:pt x="1354" y="1928"/>
                        <a:pt x="1191" y="1928"/>
                      </a:cubicBezTo>
                      <a:lnTo>
                        <a:pt x="295" y="1928"/>
                      </a:lnTo>
                      <a:cubicBezTo>
                        <a:pt x="132" y="1928"/>
                        <a:pt x="0" y="2059"/>
                        <a:pt x="0" y="2222"/>
                      </a:cubicBezTo>
                      <a:cubicBezTo>
                        <a:pt x="0" y="3457"/>
                        <a:pt x="1001" y="4442"/>
                        <a:pt x="2221" y="4442"/>
                      </a:cubicBezTo>
                      <a:cubicBezTo>
                        <a:pt x="3456" y="4442"/>
                        <a:pt x="4457" y="3457"/>
                        <a:pt x="4457" y="2222"/>
                      </a:cubicBezTo>
                      <a:cubicBezTo>
                        <a:pt x="4457" y="1000"/>
                        <a:pt x="3456" y="0"/>
                        <a:pt x="222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4945;p115">
                  <a:extLst>
                    <a:ext uri="{FF2B5EF4-FFF2-40B4-BE49-F238E27FC236}">
                      <a16:creationId xmlns:a16="http://schemas.microsoft.com/office/drawing/2014/main" id="{47A37EC9-6EBA-F102-6A05-D5D250086E88}"/>
                    </a:ext>
                  </a:extLst>
                </p:cNvPr>
                <p:cNvSpPr/>
                <p:nvPr/>
              </p:nvSpPr>
              <p:spPr>
                <a:xfrm>
                  <a:off x="9379419" y="4131919"/>
                  <a:ext cx="120407" cy="60305"/>
                </a:xfrm>
                <a:custGeom>
                  <a:avLst/>
                  <a:gdLst/>
                  <a:ahLst/>
                  <a:cxnLst/>
                  <a:rect l="l" t="t" r="r" b="b"/>
                  <a:pathLst>
                    <a:path w="1178" h="590" extrusionOk="0">
                      <a:moveTo>
                        <a:pt x="294" y="1"/>
                      </a:moveTo>
                      <a:cubicBezTo>
                        <a:pt x="133" y="1"/>
                        <a:pt x="0" y="132"/>
                        <a:pt x="0" y="295"/>
                      </a:cubicBezTo>
                      <a:cubicBezTo>
                        <a:pt x="0" y="456"/>
                        <a:pt x="133" y="589"/>
                        <a:pt x="294" y="589"/>
                      </a:cubicBezTo>
                      <a:lnTo>
                        <a:pt x="883" y="589"/>
                      </a:lnTo>
                      <a:cubicBezTo>
                        <a:pt x="1045" y="589"/>
                        <a:pt x="1177" y="456"/>
                        <a:pt x="1177" y="295"/>
                      </a:cubicBezTo>
                      <a:cubicBezTo>
                        <a:pt x="1177" y="132"/>
                        <a:pt x="1045" y="1"/>
                        <a:pt x="8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1" name="Google Shape;24935;p115">
                <a:extLst>
                  <a:ext uri="{FF2B5EF4-FFF2-40B4-BE49-F238E27FC236}">
                    <a16:creationId xmlns:a16="http://schemas.microsoft.com/office/drawing/2014/main" id="{61E09260-76E0-6E16-89CE-4CD02E032689}"/>
                  </a:ext>
                </a:extLst>
              </p:cNvPr>
              <p:cNvSpPr/>
              <p:nvPr/>
            </p:nvSpPr>
            <p:spPr>
              <a:xfrm>
                <a:off x="8657841" y="4531319"/>
                <a:ext cx="166739" cy="162868"/>
              </a:xfrm>
              <a:custGeom>
                <a:avLst/>
                <a:gdLst/>
                <a:ahLst/>
                <a:cxnLst/>
                <a:rect l="l" t="t" r="r" b="b"/>
                <a:pathLst>
                  <a:path w="603" h="589" extrusionOk="0">
                    <a:moveTo>
                      <a:pt x="295" y="0"/>
                    </a:moveTo>
                    <a:cubicBezTo>
                      <a:pt x="132" y="0"/>
                      <a:pt x="0" y="133"/>
                      <a:pt x="0" y="294"/>
                    </a:cubicBezTo>
                    <a:cubicBezTo>
                      <a:pt x="0" y="457"/>
                      <a:pt x="132" y="588"/>
                      <a:pt x="295" y="588"/>
                    </a:cubicBezTo>
                    <a:cubicBezTo>
                      <a:pt x="471" y="588"/>
                      <a:pt x="603" y="457"/>
                      <a:pt x="603" y="294"/>
                    </a:cubicBezTo>
                    <a:cubicBezTo>
                      <a:pt x="603" y="133"/>
                      <a:pt x="471" y="0"/>
                      <a:pt x="2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24935;p115">
                <a:extLst>
                  <a:ext uri="{FF2B5EF4-FFF2-40B4-BE49-F238E27FC236}">
                    <a16:creationId xmlns:a16="http://schemas.microsoft.com/office/drawing/2014/main" id="{AD3EC8F1-AE5A-017E-BF98-26E103FE05A3}"/>
                  </a:ext>
                </a:extLst>
              </p:cNvPr>
              <p:cNvSpPr/>
              <p:nvPr/>
            </p:nvSpPr>
            <p:spPr>
              <a:xfrm>
                <a:off x="9409956" y="4533435"/>
                <a:ext cx="166739" cy="162868"/>
              </a:xfrm>
              <a:custGeom>
                <a:avLst/>
                <a:gdLst/>
                <a:ahLst/>
                <a:cxnLst/>
                <a:rect l="l" t="t" r="r" b="b"/>
                <a:pathLst>
                  <a:path w="603" h="589" extrusionOk="0">
                    <a:moveTo>
                      <a:pt x="295" y="0"/>
                    </a:moveTo>
                    <a:cubicBezTo>
                      <a:pt x="132" y="0"/>
                      <a:pt x="0" y="133"/>
                      <a:pt x="0" y="294"/>
                    </a:cubicBezTo>
                    <a:cubicBezTo>
                      <a:pt x="0" y="457"/>
                      <a:pt x="132" y="588"/>
                      <a:pt x="295" y="588"/>
                    </a:cubicBezTo>
                    <a:cubicBezTo>
                      <a:pt x="471" y="588"/>
                      <a:pt x="603" y="457"/>
                      <a:pt x="603" y="294"/>
                    </a:cubicBezTo>
                    <a:cubicBezTo>
                      <a:pt x="603" y="133"/>
                      <a:pt x="471" y="0"/>
                      <a:pt x="2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 name="Group 1">
            <a:extLst>
              <a:ext uri="{FF2B5EF4-FFF2-40B4-BE49-F238E27FC236}">
                <a16:creationId xmlns:a16="http://schemas.microsoft.com/office/drawing/2014/main" id="{97F69F53-2A12-3B79-C80D-0581010008C6}"/>
              </a:ext>
            </a:extLst>
          </p:cNvPr>
          <p:cNvGrpSpPr/>
          <p:nvPr/>
        </p:nvGrpSpPr>
        <p:grpSpPr>
          <a:xfrm>
            <a:off x="2906306" y="2087123"/>
            <a:ext cx="2291265" cy="819960"/>
            <a:chOff x="2906306" y="1841500"/>
            <a:chExt cx="2291265" cy="819960"/>
          </a:xfrm>
        </p:grpSpPr>
        <p:sp>
          <p:nvSpPr>
            <p:cNvPr id="61" name="Google Shape;1561;p45">
              <a:extLst>
                <a:ext uri="{FF2B5EF4-FFF2-40B4-BE49-F238E27FC236}">
                  <a16:creationId xmlns:a16="http://schemas.microsoft.com/office/drawing/2014/main" id="{22B27016-89A6-0D52-D7EB-39BCFC67F84F}"/>
                </a:ext>
              </a:extLst>
            </p:cNvPr>
            <p:cNvSpPr/>
            <p:nvPr/>
          </p:nvSpPr>
          <p:spPr>
            <a:xfrm rot="10800000">
              <a:off x="3766232" y="1841500"/>
              <a:ext cx="189855" cy="819960"/>
            </a:xfrm>
            <a:custGeom>
              <a:avLst/>
              <a:gdLst/>
              <a:ahLst/>
              <a:cxnLst/>
              <a:rect l="l" t="t" r="r" b="b"/>
              <a:pathLst>
                <a:path w="7106" h="30690" extrusionOk="0">
                  <a:moveTo>
                    <a:pt x="1" y="1"/>
                  </a:moveTo>
                  <a:lnTo>
                    <a:pt x="1" y="25719"/>
                  </a:lnTo>
                  <a:lnTo>
                    <a:pt x="3570" y="30689"/>
                  </a:lnTo>
                  <a:lnTo>
                    <a:pt x="7106" y="25719"/>
                  </a:lnTo>
                  <a:lnTo>
                    <a:pt x="7106" y="1"/>
                  </a:lnTo>
                  <a:lnTo>
                    <a:pt x="3570" y="4971"/>
                  </a:lnTo>
                  <a:lnTo>
                    <a:pt x="1" y="1"/>
                  </a:lnTo>
                  <a:close/>
                </a:path>
              </a:pathLst>
            </a:custGeom>
            <a:solidFill>
              <a:srgbClr val="ED3F5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563;p45">
              <a:extLst>
                <a:ext uri="{FF2B5EF4-FFF2-40B4-BE49-F238E27FC236}">
                  <a16:creationId xmlns:a16="http://schemas.microsoft.com/office/drawing/2014/main" id="{268E7B3B-6328-E326-0021-A228879FE429}"/>
                </a:ext>
              </a:extLst>
            </p:cNvPr>
            <p:cNvSpPr/>
            <p:nvPr/>
          </p:nvSpPr>
          <p:spPr>
            <a:xfrm>
              <a:off x="4074608" y="1948450"/>
              <a:ext cx="1122963" cy="450083"/>
            </a:xfrm>
            <a:custGeom>
              <a:avLst/>
              <a:gdLst/>
              <a:ahLst/>
              <a:cxnLst/>
              <a:rect l="l" t="t" r="r" b="b"/>
              <a:pathLst>
                <a:path w="42031" h="16846" extrusionOk="0">
                  <a:moveTo>
                    <a:pt x="0" y="16846"/>
                  </a:moveTo>
                  <a:lnTo>
                    <a:pt x="33591" y="16846"/>
                  </a:lnTo>
                  <a:cubicBezTo>
                    <a:pt x="38261" y="16846"/>
                    <a:pt x="42030" y="13043"/>
                    <a:pt x="42030" y="8440"/>
                  </a:cubicBezTo>
                  <a:lnTo>
                    <a:pt x="42030" y="8440"/>
                  </a:lnTo>
                  <a:cubicBezTo>
                    <a:pt x="42030" y="3770"/>
                    <a:pt x="38228" y="1"/>
                    <a:pt x="33591" y="1"/>
                  </a:cubicBezTo>
                  <a:lnTo>
                    <a:pt x="0" y="1"/>
                  </a:lnTo>
                  <a:close/>
                </a:path>
              </a:pathLst>
            </a:custGeom>
            <a:solidFill>
              <a:srgbClr val="ED3F5C"/>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 sz="2000" b="1"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Fira Sans Extra Condensed Medium"/>
                </a:rPr>
                <a:t>2022</a:t>
              </a:r>
              <a:endParaRPr kumimoji="0" sz="2000" b="1"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Fira Sans Extra Condensed Medium"/>
              </a:endParaRPr>
            </a:p>
          </p:txBody>
        </p:sp>
        <p:sp>
          <p:nvSpPr>
            <p:cNvPr id="259" name="Google Shape;809;p29">
              <a:extLst>
                <a:ext uri="{FF2B5EF4-FFF2-40B4-BE49-F238E27FC236}">
                  <a16:creationId xmlns:a16="http://schemas.microsoft.com/office/drawing/2014/main" id="{51C6B254-B668-5FC2-C6C7-D059AF62B8B6}"/>
                </a:ext>
              </a:extLst>
            </p:cNvPr>
            <p:cNvSpPr>
              <a:spLocks noChangeAspect="1"/>
            </p:cNvSpPr>
            <p:nvPr/>
          </p:nvSpPr>
          <p:spPr>
            <a:xfrm>
              <a:off x="2906306" y="1849120"/>
              <a:ext cx="731520" cy="731520"/>
            </a:xfrm>
            <a:custGeom>
              <a:avLst/>
              <a:gdLst/>
              <a:ahLst/>
              <a:cxnLst/>
              <a:rect l="l" t="t" r="r" b="b"/>
              <a:pathLst>
                <a:path w="22408" h="21551" extrusionOk="0">
                  <a:moveTo>
                    <a:pt x="0" y="0"/>
                  </a:moveTo>
                  <a:lnTo>
                    <a:pt x="0" y="21550"/>
                  </a:lnTo>
                  <a:lnTo>
                    <a:pt x="22408" y="21550"/>
                  </a:lnTo>
                  <a:lnTo>
                    <a:pt x="22408" y="0"/>
                  </a:lnTo>
                  <a:close/>
                </a:path>
              </a:pathLst>
            </a:custGeom>
            <a:solidFill>
              <a:srgbClr val="ED3F5C"/>
            </a:solidFill>
            <a:ln>
              <a:noFill/>
            </a:ln>
          </p:spPr>
          <p:txBody>
            <a:bodyPr spcFirstLastPara="1" wrap="square" lIns="75553" tIns="75553" rIns="75553" bIns="75553" anchor="ctr" anchorCtr="0">
              <a:noAutofit/>
            </a:bodyPr>
            <a:lstStyle/>
            <a:p>
              <a:pPr algn="ctr" defTabSz="755660">
                <a:buClr>
                  <a:srgbClr val="000000"/>
                </a:buClr>
                <a:buSzPts val="1100"/>
              </a:pPr>
              <a:endParaRPr sz="1074" kern="0">
                <a:solidFill>
                  <a:srgbClr val="FFFFFF"/>
                </a:solidFill>
                <a:latin typeface="Roboto"/>
                <a:ea typeface="Roboto"/>
                <a:cs typeface="Roboto"/>
                <a:sym typeface="Roboto"/>
              </a:endParaRPr>
            </a:p>
          </p:txBody>
        </p:sp>
        <p:grpSp>
          <p:nvGrpSpPr>
            <p:cNvPr id="293" name="Google Shape;24538;p114">
              <a:extLst>
                <a:ext uri="{FF2B5EF4-FFF2-40B4-BE49-F238E27FC236}">
                  <a16:creationId xmlns:a16="http://schemas.microsoft.com/office/drawing/2014/main" id="{7687FEBB-F430-2F4C-B7C3-4494BA4C85C8}"/>
                </a:ext>
              </a:extLst>
            </p:cNvPr>
            <p:cNvGrpSpPr/>
            <p:nvPr/>
          </p:nvGrpSpPr>
          <p:grpSpPr>
            <a:xfrm>
              <a:off x="2965009" y="1966056"/>
              <a:ext cx="640080" cy="457200"/>
              <a:chOff x="420200" y="2662400"/>
              <a:chExt cx="538675" cy="452500"/>
            </a:xfrm>
            <a:solidFill>
              <a:schemeClr val="bg1"/>
            </a:solidFill>
          </p:grpSpPr>
          <p:sp>
            <p:nvSpPr>
              <p:cNvPr id="294" name="Google Shape;24539;p114">
                <a:extLst>
                  <a:ext uri="{FF2B5EF4-FFF2-40B4-BE49-F238E27FC236}">
                    <a16:creationId xmlns:a16="http://schemas.microsoft.com/office/drawing/2014/main" id="{2EBCF9D5-BF73-CBD2-A9C8-7C13770E28A7}"/>
                  </a:ext>
                </a:extLst>
              </p:cNvPr>
              <p:cNvSpPr/>
              <p:nvPr/>
            </p:nvSpPr>
            <p:spPr>
              <a:xfrm>
                <a:off x="466800" y="3027400"/>
                <a:ext cx="63400" cy="60975"/>
              </a:xfrm>
              <a:custGeom>
                <a:avLst/>
                <a:gdLst/>
                <a:ahLst/>
                <a:cxnLst/>
                <a:rect l="l" t="t" r="r" b="b"/>
                <a:pathLst>
                  <a:path w="2536" h="2439" extrusionOk="0">
                    <a:moveTo>
                      <a:pt x="1317" y="631"/>
                    </a:moveTo>
                    <a:cubicBezTo>
                      <a:pt x="1392" y="631"/>
                      <a:pt x="1468" y="646"/>
                      <a:pt x="1541" y="676"/>
                    </a:cubicBezTo>
                    <a:cubicBezTo>
                      <a:pt x="1761" y="766"/>
                      <a:pt x="1905" y="980"/>
                      <a:pt x="1905" y="1219"/>
                    </a:cubicBezTo>
                    <a:cubicBezTo>
                      <a:pt x="1905" y="1544"/>
                      <a:pt x="1643" y="1806"/>
                      <a:pt x="1318" y="1808"/>
                    </a:cubicBezTo>
                    <a:cubicBezTo>
                      <a:pt x="1079" y="1808"/>
                      <a:pt x="865" y="1665"/>
                      <a:pt x="774" y="1445"/>
                    </a:cubicBezTo>
                    <a:cubicBezTo>
                      <a:pt x="682" y="1225"/>
                      <a:pt x="733" y="971"/>
                      <a:pt x="901" y="804"/>
                    </a:cubicBezTo>
                    <a:cubicBezTo>
                      <a:pt x="1013" y="691"/>
                      <a:pt x="1164" y="631"/>
                      <a:pt x="1317" y="631"/>
                    </a:cubicBezTo>
                    <a:close/>
                    <a:moveTo>
                      <a:pt x="1314" y="0"/>
                    </a:moveTo>
                    <a:cubicBezTo>
                      <a:pt x="822" y="0"/>
                      <a:pt x="379" y="297"/>
                      <a:pt x="189" y="751"/>
                    </a:cubicBezTo>
                    <a:cubicBezTo>
                      <a:pt x="0" y="1207"/>
                      <a:pt x="104" y="1731"/>
                      <a:pt x="453" y="2080"/>
                    </a:cubicBezTo>
                    <a:cubicBezTo>
                      <a:pt x="687" y="2314"/>
                      <a:pt x="999" y="2438"/>
                      <a:pt x="1316" y="2438"/>
                    </a:cubicBezTo>
                    <a:cubicBezTo>
                      <a:pt x="1473" y="2438"/>
                      <a:pt x="1631" y="2408"/>
                      <a:pt x="1782" y="2346"/>
                    </a:cubicBezTo>
                    <a:cubicBezTo>
                      <a:pt x="2238" y="2157"/>
                      <a:pt x="2536" y="1712"/>
                      <a:pt x="2536" y="1219"/>
                    </a:cubicBezTo>
                    <a:cubicBezTo>
                      <a:pt x="2534" y="546"/>
                      <a:pt x="1990" y="0"/>
                      <a:pt x="1318" y="0"/>
                    </a:cubicBezTo>
                    <a:cubicBezTo>
                      <a:pt x="1316" y="0"/>
                      <a:pt x="1315" y="0"/>
                      <a:pt x="131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4540;p114">
                <a:extLst>
                  <a:ext uri="{FF2B5EF4-FFF2-40B4-BE49-F238E27FC236}">
                    <a16:creationId xmlns:a16="http://schemas.microsoft.com/office/drawing/2014/main" id="{475EA51A-8C43-78A4-D4B4-114A455D0143}"/>
                  </a:ext>
                </a:extLst>
              </p:cNvPr>
              <p:cNvSpPr/>
              <p:nvPr/>
            </p:nvSpPr>
            <p:spPr>
              <a:xfrm>
                <a:off x="810425" y="3027375"/>
                <a:ext cx="63375" cy="61000"/>
              </a:xfrm>
              <a:custGeom>
                <a:avLst/>
                <a:gdLst/>
                <a:ahLst/>
                <a:cxnLst/>
                <a:rect l="l" t="t" r="r" b="b"/>
                <a:pathLst>
                  <a:path w="2535" h="2440" extrusionOk="0">
                    <a:moveTo>
                      <a:pt x="1222" y="632"/>
                    </a:moveTo>
                    <a:cubicBezTo>
                      <a:pt x="1459" y="632"/>
                      <a:pt x="1672" y="774"/>
                      <a:pt x="1763" y="993"/>
                    </a:cubicBezTo>
                    <a:cubicBezTo>
                      <a:pt x="1854" y="1214"/>
                      <a:pt x="1805" y="1467"/>
                      <a:pt x="1637" y="1635"/>
                    </a:cubicBezTo>
                    <a:cubicBezTo>
                      <a:pt x="1523" y="1748"/>
                      <a:pt x="1372" y="1808"/>
                      <a:pt x="1219" y="1808"/>
                    </a:cubicBezTo>
                    <a:cubicBezTo>
                      <a:pt x="1144" y="1808"/>
                      <a:pt x="1068" y="1794"/>
                      <a:pt x="995" y="1764"/>
                    </a:cubicBezTo>
                    <a:cubicBezTo>
                      <a:pt x="775" y="1672"/>
                      <a:pt x="631" y="1458"/>
                      <a:pt x="631" y="1220"/>
                    </a:cubicBezTo>
                    <a:cubicBezTo>
                      <a:pt x="631" y="896"/>
                      <a:pt x="893" y="632"/>
                      <a:pt x="1219" y="632"/>
                    </a:cubicBezTo>
                    <a:cubicBezTo>
                      <a:pt x="1220" y="632"/>
                      <a:pt x="1221" y="632"/>
                      <a:pt x="1222" y="632"/>
                    </a:cubicBezTo>
                    <a:close/>
                    <a:moveTo>
                      <a:pt x="1220" y="1"/>
                    </a:moveTo>
                    <a:cubicBezTo>
                      <a:pt x="1063" y="1"/>
                      <a:pt x="905" y="31"/>
                      <a:pt x="754" y="93"/>
                    </a:cubicBezTo>
                    <a:cubicBezTo>
                      <a:pt x="298" y="282"/>
                      <a:pt x="0" y="727"/>
                      <a:pt x="0" y="1220"/>
                    </a:cubicBezTo>
                    <a:cubicBezTo>
                      <a:pt x="0" y="1892"/>
                      <a:pt x="546" y="2438"/>
                      <a:pt x="1219" y="2439"/>
                    </a:cubicBezTo>
                    <a:cubicBezTo>
                      <a:pt x="1712" y="2439"/>
                      <a:pt x="2157" y="2143"/>
                      <a:pt x="2346" y="1687"/>
                    </a:cubicBezTo>
                    <a:cubicBezTo>
                      <a:pt x="2534" y="1232"/>
                      <a:pt x="2431" y="707"/>
                      <a:pt x="2082" y="358"/>
                    </a:cubicBezTo>
                    <a:cubicBezTo>
                      <a:pt x="1849" y="124"/>
                      <a:pt x="1537" y="1"/>
                      <a:pt x="12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4541;p114">
                <a:extLst>
                  <a:ext uri="{FF2B5EF4-FFF2-40B4-BE49-F238E27FC236}">
                    <a16:creationId xmlns:a16="http://schemas.microsoft.com/office/drawing/2014/main" id="{D46D2996-66AB-625E-F31E-31A1B614BAA6}"/>
                  </a:ext>
                </a:extLst>
              </p:cNvPr>
              <p:cNvSpPr/>
              <p:nvPr/>
            </p:nvSpPr>
            <p:spPr>
              <a:xfrm>
                <a:off x="532625" y="3035900"/>
                <a:ext cx="275350" cy="43925"/>
              </a:xfrm>
              <a:custGeom>
                <a:avLst/>
                <a:gdLst/>
                <a:ahLst/>
                <a:cxnLst/>
                <a:rect l="l" t="t" r="r" b="b"/>
                <a:pathLst>
                  <a:path w="11014" h="1757" extrusionOk="0">
                    <a:moveTo>
                      <a:pt x="10263" y="631"/>
                    </a:moveTo>
                    <a:cubicBezTo>
                      <a:pt x="10245" y="796"/>
                      <a:pt x="10245" y="961"/>
                      <a:pt x="10263" y="1126"/>
                    </a:cubicBezTo>
                    <a:lnTo>
                      <a:pt x="753" y="1126"/>
                    </a:lnTo>
                    <a:cubicBezTo>
                      <a:pt x="771" y="961"/>
                      <a:pt x="771" y="796"/>
                      <a:pt x="753" y="631"/>
                    </a:cubicBezTo>
                    <a:close/>
                    <a:moveTo>
                      <a:pt x="366" y="0"/>
                    </a:moveTo>
                    <a:cubicBezTo>
                      <a:pt x="266" y="0"/>
                      <a:pt x="171" y="48"/>
                      <a:pt x="111" y="129"/>
                    </a:cubicBezTo>
                    <a:cubicBezTo>
                      <a:pt x="51" y="210"/>
                      <a:pt x="33" y="314"/>
                      <a:pt x="63" y="410"/>
                    </a:cubicBezTo>
                    <a:cubicBezTo>
                      <a:pt x="158" y="715"/>
                      <a:pt x="158" y="1043"/>
                      <a:pt x="63" y="1349"/>
                    </a:cubicBezTo>
                    <a:cubicBezTo>
                      <a:pt x="0" y="1551"/>
                      <a:pt x="153" y="1757"/>
                      <a:pt x="366" y="1757"/>
                    </a:cubicBezTo>
                    <a:lnTo>
                      <a:pt x="10649" y="1757"/>
                    </a:lnTo>
                    <a:cubicBezTo>
                      <a:pt x="10862" y="1757"/>
                      <a:pt x="11013" y="1551"/>
                      <a:pt x="10950" y="1349"/>
                    </a:cubicBezTo>
                    <a:cubicBezTo>
                      <a:pt x="10856" y="1043"/>
                      <a:pt x="10856" y="715"/>
                      <a:pt x="10950" y="410"/>
                    </a:cubicBezTo>
                    <a:cubicBezTo>
                      <a:pt x="11013" y="207"/>
                      <a:pt x="10862" y="2"/>
                      <a:pt x="1064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4542;p114">
                <a:extLst>
                  <a:ext uri="{FF2B5EF4-FFF2-40B4-BE49-F238E27FC236}">
                    <a16:creationId xmlns:a16="http://schemas.microsoft.com/office/drawing/2014/main" id="{55DA4844-9611-0074-E6B4-223A315CC950}"/>
                  </a:ext>
                </a:extLst>
              </p:cNvPr>
              <p:cNvSpPr/>
              <p:nvPr/>
            </p:nvSpPr>
            <p:spPr>
              <a:xfrm>
                <a:off x="628950" y="2917200"/>
                <a:ext cx="34250" cy="15800"/>
              </a:xfrm>
              <a:custGeom>
                <a:avLst/>
                <a:gdLst/>
                <a:ahLst/>
                <a:cxnLst/>
                <a:rect l="l" t="t" r="r" b="b"/>
                <a:pathLst>
                  <a:path w="1370" h="632" extrusionOk="0">
                    <a:moveTo>
                      <a:pt x="309" y="1"/>
                    </a:moveTo>
                    <a:cubicBezTo>
                      <a:pt x="137" y="5"/>
                      <a:pt x="0" y="145"/>
                      <a:pt x="0" y="317"/>
                    </a:cubicBezTo>
                    <a:cubicBezTo>
                      <a:pt x="0" y="488"/>
                      <a:pt x="137" y="627"/>
                      <a:pt x="309" y="632"/>
                    </a:cubicBezTo>
                    <a:lnTo>
                      <a:pt x="1063" y="632"/>
                    </a:lnTo>
                    <a:cubicBezTo>
                      <a:pt x="1233" y="627"/>
                      <a:pt x="1370" y="488"/>
                      <a:pt x="1370" y="317"/>
                    </a:cubicBezTo>
                    <a:cubicBezTo>
                      <a:pt x="1370" y="145"/>
                      <a:pt x="1233" y="5"/>
                      <a:pt x="106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4543;p114">
                <a:extLst>
                  <a:ext uri="{FF2B5EF4-FFF2-40B4-BE49-F238E27FC236}">
                    <a16:creationId xmlns:a16="http://schemas.microsoft.com/office/drawing/2014/main" id="{96BC4D1B-37DE-C244-C0C4-767449095067}"/>
                  </a:ext>
                </a:extLst>
              </p:cNvPr>
              <p:cNvSpPr/>
              <p:nvPr/>
            </p:nvSpPr>
            <p:spPr>
              <a:xfrm>
                <a:off x="456525" y="2890900"/>
                <a:ext cx="37675" cy="54850"/>
              </a:xfrm>
              <a:custGeom>
                <a:avLst/>
                <a:gdLst/>
                <a:ahLst/>
                <a:cxnLst/>
                <a:rect l="l" t="t" r="r" b="b"/>
                <a:pathLst>
                  <a:path w="1507" h="2194" extrusionOk="0">
                    <a:moveTo>
                      <a:pt x="1149" y="1"/>
                    </a:moveTo>
                    <a:cubicBezTo>
                      <a:pt x="1035" y="1"/>
                      <a:pt x="925" y="63"/>
                      <a:pt x="868" y="172"/>
                    </a:cubicBezTo>
                    <a:lnTo>
                      <a:pt x="104" y="1739"/>
                    </a:lnTo>
                    <a:cubicBezTo>
                      <a:pt x="1" y="1949"/>
                      <a:pt x="154" y="2193"/>
                      <a:pt x="387" y="2193"/>
                    </a:cubicBezTo>
                    <a:cubicBezTo>
                      <a:pt x="507" y="2193"/>
                      <a:pt x="618" y="2124"/>
                      <a:pt x="671" y="2017"/>
                    </a:cubicBezTo>
                    <a:lnTo>
                      <a:pt x="1436" y="449"/>
                    </a:lnTo>
                    <a:cubicBezTo>
                      <a:pt x="1507" y="293"/>
                      <a:pt x="1441" y="109"/>
                      <a:pt x="1286" y="32"/>
                    </a:cubicBezTo>
                    <a:cubicBezTo>
                      <a:pt x="1242" y="11"/>
                      <a:pt x="1196" y="1"/>
                      <a:pt x="11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4544;p114">
                <a:extLst>
                  <a:ext uri="{FF2B5EF4-FFF2-40B4-BE49-F238E27FC236}">
                    <a16:creationId xmlns:a16="http://schemas.microsoft.com/office/drawing/2014/main" id="{314CD9A5-BC79-24AC-AD38-9048F2441686}"/>
                  </a:ext>
                </a:extLst>
              </p:cNvPr>
              <p:cNvSpPr/>
              <p:nvPr/>
            </p:nvSpPr>
            <p:spPr>
              <a:xfrm>
                <a:off x="494850" y="2890600"/>
                <a:ext cx="37900" cy="55150"/>
              </a:xfrm>
              <a:custGeom>
                <a:avLst/>
                <a:gdLst/>
                <a:ahLst/>
                <a:cxnLst/>
                <a:rect l="l" t="t" r="r" b="b"/>
                <a:pathLst>
                  <a:path w="1516" h="2206" extrusionOk="0">
                    <a:moveTo>
                      <a:pt x="1156" y="0"/>
                    </a:moveTo>
                    <a:cubicBezTo>
                      <a:pt x="1037" y="0"/>
                      <a:pt x="922" y="68"/>
                      <a:pt x="868" y="184"/>
                    </a:cubicBezTo>
                    <a:lnTo>
                      <a:pt x="104" y="1751"/>
                    </a:lnTo>
                    <a:cubicBezTo>
                      <a:pt x="1" y="1961"/>
                      <a:pt x="153" y="2205"/>
                      <a:pt x="387" y="2205"/>
                    </a:cubicBezTo>
                    <a:lnTo>
                      <a:pt x="387" y="2205"/>
                    </a:lnTo>
                    <a:cubicBezTo>
                      <a:pt x="508" y="2205"/>
                      <a:pt x="618" y="2136"/>
                      <a:pt x="671" y="2029"/>
                    </a:cubicBezTo>
                    <a:lnTo>
                      <a:pt x="1435" y="461"/>
                    </a:lnTo>
                    <a:cubicBezTo>
                      <a:pt x="1516" y="304"/>
                      <a:pt x="1453" y="110"/>
                      <a:pt x="1294" y="32"/>
                    </a:cubicBezTo>
                    <a:cubicBezTo>
                      <a:pt x="1250" y="11"/>
                      <a:pt x="1202" y="0"/>
                      <a:pt x="1156" y="0"/>
                    </a:cubicBezTo>
                    <a:close/>
                    <a:moveTo>
                      <a:pt x="387" y="2205"/>
                    </a:moveTo>
                    <a:cubicBezTo>
                      <a:pt x="386" y="2205"/>
                      <a:pt x="386" y="2205"/>
                      <a:pt x="386" y="2205"/>
                    </a:cubicBezTo>
                    <a:lnTo>
                      <a:pt x="387" y="2205"/>
                    </a:lnTo>
                    <a:cubicBezTo>
                      <a:pt x="387" y="2205"/>
                      <a:pt x="387" y="2205"/>
                      <a:pt x="387" y="2205"/>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24545;p114">
                <a:extLst>
                  <a:ext uri="{FF2B5EF4-FFF2-40B4-BE49-F238E27FC236}">
                    <a16:creationId xmlns:a16="http://schemas.microsoft.com/office/drawing/2014/main" id="{093BEAB4-8863-0B6C-4495-8A5B5A8ACDF4}"/>
                  </a:ext>
                </a:extLst>
              </p:cNvPr>
              <p:cNvSpPr/>
              <p:nvPr/>
            </p:nvSpPr>
            <p:spPr>
              <a:xfrm>
                <a:off x="533150" y="2890900"/>
                <a:ext cx="37675" cy="54850"/>
              </a:xfrm>
              <a:custGeom>
                <a:avLst/>
                <a:gdLst/>
                <a:ahLst/>
                <a:cxnLst/>
                <a:rect l="l" t="t" r="r" b="b"/>
                <a:pathLst>
                  <a:path w="1507" h="2194" extrusionOk="0">
                    <a:moveTo>
                      <a:pt x="1148" y="1"/>
                    </a:moveTo>
                    <a:cubicBezTo>
                      <a:pt x="1033" y="1"/>
                      <a:pt x="923" y="63"/>
                      <a:pt x="868" y="172"/>
                    </a:cubicBezTo>
                    <a:lnTo>
                      <a:pt x="104" y="1739"/>
                    </a:lnTo>
                    <a:cubicBezTo>
                      <a:pt x="0" y="1949"/>
                      <a:pt x="153" y="2193"/>
                      <a:pt x="387" y="2193"/>
                    </a:cubicBezTo>
                    <a:cubicBezTo>
                      <a:pt x="507" y="2193"/>
                      <a:pt x="618" y="2124"/>
                      <a:pt x="670" y="2017"/>
                    </a:cubicBezTo>
                    <a:lnTo>
                      <a:pt x="1434" y="449"/>
                    </a:lnTo>
                    <a:cubicBezTo>
                      <a:pt x="1506" y="293"/>
                      <a:pt x="1440" y="109"/>
                      <a:pt x="1286" y="32"/>
                    </a:cubicBezTo>
                    <a:cubicBezTo>
                      <a:pt x="1242" y="11"/>
                      <a:pt x="1194" y="1"/>
                      <a:pt x="114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24546;p114">
                <a:extLst>
                  <a:ext uri="{FF2B5EF4-FFF2-40B4-BE49-F238E27FC236}">
                    <a16:creationId xmlns:a16="http://schemas.microsoft.com/office/drawing/2014/main" id="{4CE6BE8A-DDB8-C4D8-0AC1-9D56DC28C90A}"/>
                  </a:ext>
                </a:extLst>
              </p:cNvPr>
              <p:cNvSpPr/>
              <p:nvPr/>
            </p:nvSpPr>
            <p:spPr>
              <a:xfrm>
                <a:off x="627450" y="2819175"/>
                <a:ext cx="121900" cy="86825"/>
              </a:xfrm>
              <a:custGeom>
                <a:avLst/>
                <a:gdLst/>
                <a:ahLst/>
                <a:cxnLst/>
                <a:rect l="l" t="t" r="r" b="b"/>
                <a:pathLst>
                  <a:path w="4876" h="3473" extrusionOk="0">
                    <a:moveTo>
                      <a:pt x="3579" y="631"/>
                    </a:moveTo>
                    <a:lnTo>
                      <a:pt x="4244" y="1995"/>
                    </a:lnTo>
                    <a:lnTo>
                      <a:pt x="4244" y="2842"/>
                    </a:lnTo>
                    <a:lnTo>
                      <a:pt x="1644" y="2842"/>
                    </a:lnTo>
                    <a:lnTo>
                      <a:pt x="633" y="1840"/>
                    </a:lnTo>
                    <a:lnTo>
                      <a:pt x="633" y="631"/>
                    </a:lnTo>
                    <a:close/>
                    <a:moveTo>
                      <a:pt x="409" y="0"/>
                    </a:moveTo>
                    <a:cubicBezTo>
                      <a:pt x="183" y="0"/>
                      <a:pt x="0" y="183"/>
                      <a:pt x="0" y="408"/>
                    </a:cubicBezTo>
                    <a:lnTo>
                      <a:pt x="0" y="1933"/>
                    </a:lnTo>
                    <a:cubicBezTo>
                      <a:pt x="0" y="2043"/>
                      <a:pt x="45" y="2148"/>
                      <a:pt x="122" y="2224"/>
                    </a:cubicBezTo>
                    <a:lnTo>
                      <a:pt x="1265" y="3354"/>
                    </a:lnTo>
                    <a:cubicBezTo>
                      <a:pt x="1341" y="3430"/>
                      <a:pt x="1445" y="3472"/>
                      <a:pt x="1553" y="3472"/>
                    </a:cubicBezTo>
                    <a:lnTo>
                      <a:pt x="4467" y="3472"/>
                    </a:lnTo>
                    <a:cubicBezTo>
                      <a:pt x="4692" y="3472"/>
                      <a:pt x="4875" y="3290"/>
                      <a:pt x="4875" y="3063"/>
                    </a:cubicBezTo>
                    <a:lnTo>
                      <a:pt x="4875" y="1944"/>
                    </a:lnTo>
                    <a:cubicBezTo>
                      <a:pt x="4875" y="1881"/>
                      <a:pt x="4862" y="1821"/>
                      <a:pt x="4835" y="1764"/>
                    </a:cubicBezTo>
                    <a:lnTo>
                      <a:pt x="4085" y="228"/>
                    </a:lnTo>
                    <a:cubicBezTo>
                      <a:pt x="4016" y="89"/>
                      <a:pt x="3874" y="0"/>
                      <a:pt x="371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24547;p114">
                <a:extLst>
                  <a:ext uri="{FF2B5EF4-FFF2-40B4-BE49-F238E27FC236}">
                    <a16:creationId xmlns:a16="http://schemas.microsoft.com/office/drawing/2014/main" id="{325FB854-8226-732D-363C-9C74BD373702}"/>
                  </a:ext>
                </a:extLst>
              </p:cNvPr>
              <p:cNvSpPr/>
              <p:nvPr/>
            </p:nvSpPr>
            <p:spPr>
              <a:xfrm>
                <a:off x="420200" y="2662400"/>
                <a:ext cx="538675" cy="452500"/>
              </a:xfrm>
              <a:custGeom>
                <a:avLst/>
                <a:gdLst/>
                <a:ahLst/>
                <a:cxnLst/>
                <a:rect l="l" t="t" r="r" b="b"/>
                <a:pathLst>
                  <a:path w="21547" h="18100" extrusionOk="0">
                    <a:moveTo>
                      <a:pt x="16119" y="1614"/>
                    </a:moveTo>
                    <a:cubicBezTo>
                      <a:pt x="16122" y="1624"/>
                      <a:pt x="16126" y="1635"/>
                      <a:pt x="16131" y="1644"/>
                    </a:cubicBezTo>
                    <a:cubicBezTo>
                      <a:pt x="16134" y="1651"/>
                      <a:pt x="16137" y="1659"/>
                      <a:pt x="16140" y="1665"/>
                    </a:cubicBezTo>
                    <a:cubicBezTo>
                      <a:pt x="16149" y="1684"/>
                      <a:pt x="16158" y="1701"/>
                      <a:pt x="16167" y="1719"/>
                    </a:cubicBezTo>
                    <a:lnTo>
                      <a:pt x="16466" y="2292"/>
                    </a:lnTo>
                    <a:lnTo>
                      <a:pt x="12623" y="4346"/>
                    </a:lnTo>
                    <a:cubicBezTo>
                      <a:pt x="12560" y="4095"/>
                      <a:pt x="12446" y="3863"/>
                      <a:pt x="12285" y="3661"/>
                    </a:cubicBezTo>
                    <a:lnTo>
                      <a:pt x="12278" y="3650"/>
                    </a:lnTo>
                    <a:cubicBezTo>
                      <a:pt x="12264" y="3635"/>
                      <a:pt x="12252" y="3620"/>
                      <a:pt x="12240" y="3605"/>
                    </a:cubicBezTo>
                    <a:cubicBezTo>
                      <a:pt x="12234" y="3599"/>
                      <a:pt x="12228" y="3592"/>
                      <a:pt x="12222" y="3586"/>
                    </a:cubicBezTo>
                    <a:cubicBezTo>
                      <a:pt x="12212" y="3574"/>
                      <a:pt x="12200" y="3560"/>
                      <a:pt x="12189" y="3548"/>
                    </a:cubicBezTo>
                    <a:cubicBezTo>
                      <a:pt x="12178" y="3536"/>
                      <a:pt x="12172" y="3530"/>
                      <a:pt x="12163" y="3521"/>
                    </a:cubicBezTo>
                    <a:cubicBezTo>
                      <a:pt x="12154" y="3514"/>
                      <a:pt x="12145" y="3502"/>
                      <a:pt x="12134" y="3493"/>
                    </a:cubicBezTo>
                    <a:cubicBezTo>
                      <a:pt x="12124" y="3482"/>
                      <a:pt x="12112" y="3470"/>
                      <a:pt x="12098" y="3458"/>
                    </a:cubicBezTo>
                    <a:cubicBezTo>
                      <a:pt x="12091" y="3451"/>
                      <a:pt x="12083" y="3445"/>
                      <a:pt x="12076" y="3437"/>
                    </a:cubicBezTo>
                    <a:cubicBezTo>
                      <a:pt x="12059" y="3422"/>
                      <a:pt x="12041" y="3407"/>
                      <a:pt x="12023" y="3392"/>
                    </a:cubicBezTo>
                    <a:lnTo>
                      <a:pt x="12016" y="3385"/>
                    </a:lnTo>
                    <a:cubicBezTo>
                      <a:pt x="11993" y="3365"/>
                      <a:pt x="11971" y="3349"/>
                      <a:pt x="11947" y="3331"/>
                    </a:cubicBezTo>
                    <a:lnTo>
                      <a:pt x="16119" y="1614"/>
                    </a:lnTo>
                    <a:close/>
                    <a:moveTo>
                      <a:pt x="10880" y="3602"/>
                    </a:moveTo>
                    <a:cubicBezTo>
                      <a:pt x="10953" y="3602"/>
                      <a:pt x="11026" y="3611"/>
                      <a:pt x="11097" y="3625"/>
                    </a:cubicBezTo>
                    <a:cubicBezTo>
                      <a:pt x="11127" y="3631"/>
                      <a:pt x="11157" y="3638"/>
                      <a:pt x="11185" y="3647"/>
                    </a:cubicBezTo>
                    <a:lnTo>
                      <a:pt x="11205" y="3652"/>
                    </a:lnTo>
                    <a:cubicBezTo>
                      <a:pt x="11232" y="3661"/>
                      <a:pt x="11257" y="3670"/>
                      <a:pt x="11283" y="3679"/>
                    </a:cubicBezTo>
                    <a:lnTo>
                      <a:pt x="11308" y="3689"/>
                    </a:lnTo>
                    <a:cubicBezTo>
                      <a:pt x="11332" y="3698"/>
                      <a:pt x="11356" y="3709"/>
                      <a:pt x="11379" y="3721"/>
                    </a:cubicBezTo>
                    <a:cubicBezTo>
                      <a:pt x="11388" y="3725"/>
                      <a:pt x="11397" y="3730"/>
                      <a:pt x="11404" y="3734"/>
                    </a:cubicBezTo>
                    <a:cubicBezTo>
                      <a:pt x="11424" y="3743"/>
                      <a:pt x="11443" y="3754"/>
                      <a:pt x="11463" y="3766"/>
                    </a:cubicBezTo>
                    <a:cubicBezTo>
                      <a:pt x="11472" y="3772"/>
                      <a:pt x="11482" y="3778"/>
                      <a:pt x="11491" y="3784"/>
                    </a:cubicBezTo>
                    <a:cubicBezTo>
                      <a:pt x="11511" y="3796"/>
                      <a:pt x="11527" y="3808"/>
                      <a:pt x="11545" y="3820"/>
                    </a:cubicBezTo>
                    <a:lnTo>
                      <a:pt x="11568" y="3836"/>
                    </a:lnTo>
                    <a:cubicBezTo>
                      <a:pt x="11589" y="3851"/>
                      <a:pt x="11608" y="3867"/>
                      <a:pt x="11628" y="3884"/>
                    </a:cubicBezTo>
                    <a:cubicBezTo>
                      <a:pt x="11635" y="3890"/>
                      <a:pt x="11641" y="3896"/>
                      <a:pt x="11647" y="3902"/>
                    </a:cubicBezTo>
                    <a:cubicBezTo>
                      <a:pt x="11666" y="3918"/>
                      <a:pt x="11687" y="3938"/>
                      <a:pt x="11705" y="3957"/>
                    </a:cubicBezTo>
                    <a:cubicBezTo>
                      <a:pt x="11710" y="3962"/>
                      <a:pt x="11713" y="3966"/>
                      <a:pt x="11717" y="3971"/>
                    </a:cubicBezTo>
                    <a:cubicBezTo>
                      <a:pt x="11738" y="3992"/>
                      <a:pt x="11758" y="4014"/>
                      <a:pt x="11777" y="4037"/>
                    </a:cubicBezTo>
                    <a:cubicBezTo>
                      <a:pt x="11798" y="4062"/>
                      <a:pt x="11818" y="4089"/>
                      <a:pt x="11836" y="4116"/>
                    </a:cubicBezTo>
                    <a:cubicBezTo>
                      <a:pt x="11855" y="4143"/>
                      <a:pt x="11872" y="4172"/>
                      <a:pt x="11888" y="4200"/>
                    </a:cubicBezTo>
                    <a:cubicBezTo>
                      <a:pt x="11890" y="4200"/>
                      <a:pt x="11890" y="4202"/>
                      <a:pt x="11890" y="4202"/>
                    </a:cubicBezTo>
                    <a:cubicBezTo>
                      <a:pt x="11956" y="4319"/>
                      <a:pt x="12002" y="4444"/>
                      <a:pt x="12026" y="4575"/>
                    </a:cubicBezTo>
                    <a:cubicBezTo>
                      <a:pt x="12026" y="4578"/>
                      <a:pt x="12026" y="4581"/>
                      <a:pt x="12028" y="4585"/>
                    </a:cubicBezTo>
                    <a:cubicBezTo>
                      <a:pt x="12032" y="4615"/>
                      <a:pt x="12037" y="4647"/>
                      <a:pt x="12040" y="4678"/>
                    </a:cubicBezTo>
                    <a:cubicBezTo>
                      <a:pt x="12040" y="4683"/>
                      <a:pt x="12040" y="4687"/>
                      <a:pt x="12041" y="4692"/>
                    </a:cubicBezTo>
                    <a:cubicBezTo>
                      <a:pt x="12043" y="4723"/>
                      <a:pt x="12046" y="4755"/>
                      <a:pt x="12046" y="4788"/>
                    </a:cubicBezTo>
                    <a:lnTo>
                      <a:pt x="12047" y="4842"/>
                    </a:lnTo>
                    <a:lnTo>
                      <a:pt x="12047" y="5204"/>
                    </a:lnTo>
                    <a:lnTo>
                      <a:pt x="9351" y="5204"/>
                    </a:lnTo>
                    <a:lnTo>
                      <a:pt x="9351" y="3803"/>
                    </a:lnTo>
                    <a:cubicBezTo>
                      <a:pt x="9351" y="3692"/>
                      <a:pt x="9441" y="3602"/>
                      <a:pt x="9552" y="3602"/>
                    </a:cubicBezTo>
                    <a:lnTo>
                      <a:pt x="10863" y="3602"/>
                    </a:lnTo>
                    <a:cubicBezTo>
                      <a:pt x="10869" y="3602"/>
                      <a:pt x="10875" y="3602"/>
                      <a:pt x="10880" y="3602"/>
                    </a:cubicBezTo>
                    <a:close/>
                    <a:moveTo>
                      <a:pt x="20913" y="7983"/>
                    </a:moveTo>
                    <a:lnTo>
                      <a:pt x="20913" y="9135"/>
                    </a:lnTo>
                    <a:lnTo>
                      <a:pt x="19558" y="9135"/>
                    </a:lnTo>
                    <a:lnTo>
                      <a:pt x="19558" y="7983"/>
                    </a:lnTo>
                    <a:close/>
                    <a:moveTo>
                      <a:pt x="20493" y="9766"/>
                    </a:moveTo>
                    <a:lnTo>
                      <a:pt x="20394" y="10792"/>
                    </a:lnTo>
                    <a:lnTo>
                      <a:pt x="20057" y="10792"/>
                    </a:lnTo>
                    <a:lnTo>
                      <a:pt x="19957" y="9766"/>
                    </a:lnTo>
                    <a:close/>
                    <a:moveTo>
                      <a:pt x="12549" y="12812"/>
                    </a:moveTo>
                    <a:lnTo>
                      <a:pt x="12549" y="13538"/>
                    </a:lnTo>
                    <a:lnTo>
                      <a:pt x="7088" y="13538"/>
                    </a:lnTo>
                    <a:lnTo>
                      <a:pt x="7090" y="12812"/>
                    </a:lnTo>
                    <a:close/>
                    <a:moveTo>
                      <a:pt x="17132" y="14169"/>
                    </a:moveTo>
                    <a:cubicBezTo>
                      <a:pt x="18035" y="14179"/>
                      <a:pt x="18764" y="14915"/>
                      <a:pt x="18764" y="15819"/>
                    </a:cubicBezTo>
                    <a:cubicBezTo>
                      <a:pt x="18764" y="16724"/>
                      <a:pt x="18035" y="17460"/>
                      <a:pt x="17132" y="17469"/>
                    </a:cubicBezTo>
                    <a:lnTo>
                      <a:pt x="2879" y="17469"/>
                    </a:lnTo>
                    <a:cubicBezTo>
                      <a:pt x="1974" y="17460"/>
                      <a:pt x="1245" y="16724"/>
                      <a:pt x="1245" y="15819"/>
                    </a:cubicBezTo>
                    <a:cubicBezTo>
                      <a:pt x="1245" y="14915"/>
                      <a:pt x="1974" y="14179"/>
                      <a:pt x="2879" y="14169"/>
                    </a:cubicBezTo>
                    <a:close/>
                    <a:moveTo>
                      <a:pt x="17207" y="1"/>
                    </a:moveTo>
                    <a:cubicBezTo>
                      <a:pt x="17166" y="1"/>
                      <a:pt x="17125" y="3"/>
                      <a:pt x="17084" y="7"/>
                    </a:cubicBezTo>
                    <a:cubicBezTo>
                      <a:pt x="16568" y="61"/>
                      <a:pt x="16150" y="448"/>
                      <a:pt x="16054" y="957"/>
                    </a:cubicBezTo>
                    <a:lnTo>
                      <a:pt x="11121" y="2989"/>
                    </a:lnTo>
                    <a:cubicBezTo>
                      <a:pt x="11034" y="2977"/>
                      <a:pt x="10949" y="2970"/>
                      <a:pt x="10862" y="2970"/>
                    </a:cubicBezTo>
                    <a:lnTo>
                      <a:pt x="9551" y="2970"/>
                    </a:lnTo>
                    <a:cubicBezTo>
                      <a:pt x="9092" y="2971"/>
                      <a:pt x="8720" y="3343"/>
                      <a:pt x="8720" y="3803"/>
                    </a:cubicBezTo>
                    <a:lnTo>
                      <a:pt x="8720" y="5204"/>
                    </a:lnTo>
                    <a:lnTo>
                      <a:pt x="7841" y="5204"/>
                    </a:lnTo>
                    <a:cubicBezTo>
                      <a:pt x="7432" y="5204"/>
                      <a:pt x="7100" y="5537"/>
                      <a:pt x="7100" y="5946"/>
                    </a:cubicBezTo>
                    <a:lnTo>
                      <a:pt x="7100" y="7788"/>
                    </a:lnTo>
                    <a:cubicBezTo>
                      <a:pt x="7100" y="7848"/>
                      <a:pt x="7051" y="7897"/>
                      <a:pt x="6991" y="7897"/>
                    </a:cubicBezTo>
                    <a:lnTo>
                      <a:pt x="745" y="7897"/>
                    </a:lnTo>
                    <a:cubicBezTo>
                      <a:pt x="336" y="7899"/>
                      <a:pt x="5" y="8230"/>
                      <a:pt x="5" y="8639"/>
                    </a:cubicBezTo>
                    <a:lnTo>
                      <a:pt x="5" y="9418"/>
                    </a:lnTo>
                    <a:cubicBezTo>
                      <a:pt x="8" y="9589"/>
                      <a:pt x="148" y="9725"/>
                      <a:pt x="319" y="9725"/>
                    </a:cubicBezTo>
                    <a:cubicBezTo>
                      <a:pt x="490" y="9725"/>
                      <a:pt x="631" y="9589"/>
                      <a:pt x="635" y="9418"/>
                    </a:cubicBezTo>
                    <a:lnTo>
                      <a:pt x="635" y="8639"/>
                    </a:lnTo>
                    <a:cubicBezTo>
                      <a:pt x="635" y="8578"/>
                      <a:pt x="683" y="8528"/>
                      <a:pt x="745" y="8528"/>
                    </a:cubicBezTo>
                    <a:lnTo>
                      <a:pt x="6991" y="8528"/>
                    </a:lnTo>
                    <a:cubicBezTo>
                      <a:pt x="7400" y="8528"/>
                      <a:pt x="7731" y="8195"/>
                      <a:pt x="7731" y="7786"/>
                    </a:cubicBezTo>
                    <a:lnTo>
                      <a:pt x="7731" y="5945"/>
                    </a:lnTo>
                    <a:cubicBezTo>
                      <a:pt x="7731" y="5885"/>
                      <a:pt x="7781" y="5835"/>
                      <a:pt x="7842" y="5835"/>
                    </a:cubicBezTo>
                    <a:lnTo>
                      <a:pt x="12534" y="5835"/>
                    </a:lnTo>
                    <a:cubicBezTo>
                      <a:pt x="12615" y="5835"/>
                      <a:pt x="12690" y="5882"/>
                      <a:pt x="12726" y="5954"/>
                    </a:cubicBezTo>
                    <a:lnTo>
                      <a:pt x="13711" y="7975"/>
                    </a:lnTo>
                    <a:cubicBezTo>
                      <a:pt x="13724" y="8004"/>
                      <a:pt x="13732" y="8035"/>
                      <a:pt x="13732" y="8068"/>
                    </a:cubicBezTo>
                    <a:lnTo>
                      <a:pt x="13732" y="11967"/>
                    </a:lnTo>
                    <a:cubicBezTo>
                      <a:pt x="13732" y="12084"/>
                      <a:pt x="13637" y="12180"/>
                      <a:pt x="13520" y="12180"/>
                    </a:cubicBezTo>
                    <a:lnTo>
                      <a:pt x="745" y="12180"/>
                    </a:lnTo>
                    <a:cubicBezTo>
                      <a:pt x="683" y="12180"/>
                      <a:pt x="635" y="12131"/>
                      <a:pt x="635" y="12069"/>
                    </a:cubicBezTo>
                    <a:lnTo>
                      <a:pt x="635" y="10691"/>
                    </a:lnTo>
                    <a:cubicBezTo>
                      <a:pt x="640" y="10514"/>
                      <a:pt x="496" y="10367"/>
                      <a:pt x="319" y="10367"/>
                    </a:cubicBezTo>
                    <a:cubicBezTo>
                      <a:pt x="142" y="10367"/>
                      <a:pt x="0" y="10514"/>
                      <a:pt x="5" y="10691"/>
                    </a:cubicBezTo>
                    <a:lnTo>
                      <a:pt x="5" y="12069"/>
                    </a:lnTo>
                    <a:cubicBezTo>
                      <a:pt x="5" y="12478"/>
                      <a:pt x="336" y="12811"/>
                      <a:pt x="745" y="12811"/>
                    </a:cubicBezTo>
                    <a:lnTo>
                      <a:pt x="6457" y="12811"/>
                    </a:lnTo>
                    <a:lnTo>
                      <a:pt x="6457" y="13538"/>
                    </a:lnTo>
                    <a:lnTo>
                      <a:pt x="2879" y="13538"/>
                    </a:lnTo>
                    <a:cubicBezTo>
                      <a:pt x="1622" y="13538"/>
                      <a:pt x="598" y="14560"/>
                      <a:pt x="598" y="15820"/>
                    </a:cubicBezTo>
                    <a:cubicBezTo>
                      <a:pt x="600" y="17077"/>
                      <a:pt x="1620" y="18098"/>
                      <a:pt x="2879" y="18099"/>
                    </a:cubicBezTo>
                    <a:lnTo>
                      <a:pt x="17130" y="18099"/>
                    </a:lnTo>
                    <a:cubicBezTo>
                      <a:pt x="18388" y="18099"/>
                      <a:pt x="19411" y="17076"/>
                      <a:pt x="19411" y="15817"/>
                    </a:cubicBezTo>
                    <a:cubicBezTo>
                      <a:pt x="19410" y="14558"/>
                      <a:pt x="18389" y="13539"/>
                      <a:pt x="17130" y="13538"/>
                    </a:cubicBezTo>
                    <a:lnTo>
                      <a:pt x="13180" y="13538"/>
                    </a:lnTo>
                    <a:lnTo>
                      <a:pt x="13180" y="12812"/>
                    </a:lnTo>
                    <a:lnTo>
                      <a:pt x="13520" y="12812"/>
                    </a:lnTo>
                    <a:cubicBezTo>
                      <a:pt x="13985" y="12811"/>
                      <a:pt x="14362" y="12433"/>
                      <a:pt x="14362" y="11969"/>
                    </a:cubicBezTo>
                    <a:lnTo>
                      <a:pt x="14362" y="8070"/>
                    </a:lnTo>
                    <a:cubicBezTo>
                      <a:pt x="14362" y="7941"/>
                      <a:pt x="14334" y="7815"/>
                      <a:pt x="14277" y="7699"/>
                    </a:cubicBezTo>
                    <a:lnTo>
                      <a:pt x="13292" y="5679"/>
                    </a:lnTo>
                    <a:cubicBezTo>
                      <a:pt x="13173" y="5435"/>
                      <a:pt x="12943" y="5264"/>
                      <a:pt x="12677" y="5218"/>
                    </a:cubicBezTo>
                    <a:lnTo>
                      <a:pt x="12677" y="5032"/>
                    </a:lnTo>
                    <a:lnTo>
                      <a:pt x="16756" y="2853"/>
                    </a:lnTo>
                    <a:lnTo>
                      <a:pt x="19146" y="7448"/>
                    </a:lnTo>
                    <a:cubicBezTo>
                      <a:pt x="19008" y="7545"/>
                      <a:pt x="18927" y="7702"/>
                      <a:pt x="18927" y="7870"/>
                    </a:cubicBezTo>
                    <a:lnTo>
                      <a:pt x="18927" y="9249"/>
                    </a:lnTo>
                    <a:cubicBezTo>
                      <a:pt x="18927" y="9487"/>
                      <a:pt x="19090" y="9694"/>
                      <a:pt x="19321" y="9751"/>
                    </a:cubicBezTo>
                    <a:lnTo>
                      <a:pt x="19446" y="11025"/>
                    </a:lnTo>
                    <a:cubicBezTo>
                      <a:pt x="19468" y="11252"/>
                      <a:pt x="19652" y="11423"/>
                      <a:pt x="19874" y="11423"/>
                    </a:cubicBezTo>
                    <a:lnTo>
                      <a:pt x="19912" y="11423"/>
                    </a:lnTo>
                    <a:lnTo>
                      <a:pt x="19912" y="13854"/>
                    </a:lnTo>
                    <a:cubicBezTo>
                      <a:pt x="19915" y="14025"/>
                      <a:pt x="20056" y="14161"/>
                      <a:pt x="20226" y="14161"/>
                    </a:cubicBezTo>
                    <a:cubicBezTo>
                      <a:pt x="20399" y="14161"/>
                      <a:pt x="20538" y="14025"/>
                      <a:pt x="20543" y="13854"/>
                    </a:cubicBezTo>
                    <a:lnTo>
                      <a:pt x="20543" y="11423"/>
                    </a:lnTo>
                    <a:lnTo>
                      <a:pt x="20580" y="11423"/>
                    </a:lnTo>
                    <a:cubicBezTo>
                      <a:pt x="20802" y="11423"/>
                      <a:pt x="20985" y="11252"/>
                      <a:pt x="21007" y="11025"/>
                    </a:cubicBezTo>
                    <a:lnTo>
                      <a:pt x="21132" y="9755"/>
                    </a:lnTo>
                    <a:cubicBezTo>
                      <a:pt x="21373" y="9706"/>
                      <a:pt x="21545" y="9495"/>
                      <a:pt x="21547" y="9249"/>
                    </a:cubicBezTo>
                    <a:lnTo>
                      <a:pt x="21547" y="7870"/>
                    </a:lnTo>
                    <a:cubicBezTo>
                      <a:pt x="21545" y="7599"/>
                      <a:pt x="21335" y="7374"/>
                      <a:pt x="21066" y="7355"/>
                    </a:cubicBezTo>
                    <a:lnTo>
                      <a:pt x="21064" y="7355"/>
                    </a:lnTo>
                    <a:lnTo>
                      <a:pt x="19841" y="4432"/>
                    </a:lnTo>
                    <a:cubicBezTo>
                      <a:pt x="19791" y="4311"/>
                      <a:pt x="19674" y="4238"/>
                      <a:pt x="19551" y="4238"/>
                    </a:cubicBezTo>
                    <a:cubicBezTo>
                      <a:pt x="19510" y="4238"/>
                      <a:pt x="19468" y="4246"/>
                      <a:pt x="19428" y="4263"/>
                    </a:cubicBezTo>
                    <a:cubicBezTo>
                      <a:pt x="19267" y="4329"/>
                      <a:pt x="19191" y="4515"/>
                      <a:pt x="19258" y="4675"/>
                    </a:cubicBezTo>
                    <a:lnTo>
                      <a:pt x="20379" y="7353"/>
                    </a:lnTo>
                    <a:lnTo>
                      <a:pt x="19808" y="7353"/>
                    </a:lnTo>
                    <a:lnTo>
                      <a:pt x="16726" y="1426"/>
                    </a:lnTo>
                    <a:lnTo>
                      <a:pt x="16726" y="1425"/>
                    </a:lnTo>
                    <a:cubicBezTo>
                      <a:pt x="16717" y="1407"/>
                      <a:pt x="16708" y="1389"/>
                      <a:pt x="16700" y="1371"/>
                    </a:cubicBezTo>
                    <a:cubicBezTo>
                      <a:pt x="16699" y="1365"/>
                      <a:pt x="16697" y="1357"/>
                      <a:pt x="16694" y="1351"/>
                    </a:cubicBezTo>
                    <a:cubicBezTo>
                      <a:pt x="16690" y="1338"/>
                      <a:pt x="16685" y="1324"/>
                      <a:pt x="16682" y="1311"/>
                    </a:cubicBezTo>
                    <a:cubicBezTo>
                      <a:pt x="16681" y="1305"/>
                      <a:pt x="16679" y="1299"/>
                      <a:pt x="16678" y="1293"/>
                    </a:cubicBezTo>
                    <a:cubicBezTo>
                      <a:pt x="16675" y="1278"/>
                      <a:pt x="16672" y="1264"/>
                      <a:pt x="16670" y="1249"/>
                    </a:cubicBezTo>
                    <a:cubicBezTo>
                      <a:pt x="16670" y="1245"/>
                      <a:pt x="16669" y="1239"/>
                      <a:pt x="16667" y="1233"/>
                    </a:cubicBezTo>
                    <a:cubicBezTo>
                      <a:pt x="16666" y="1217"/>
                      <a:pt x="16666" y="1202"/>
                      <a:pt x="16664" y="1185"/>
                    </a:cubicBezTo>
                    <a:cubicBezTo>
                      <a:pt x="16661" y="926"/>
                      <a:pt x="16843" y="700"/>
                      <a:pt x="17096" y="646"/>
                    </a:cubicBezTo>
                    <a:cubicBezTo>
                      <a:pt x="17133" y="638"/>
                      <a:pt x="17170" y="634"/>
                      <a:pt x="17207" y="634"/>
                    </a:cubicBezTo>
                    <a:cubicBezTo>
                      <a:pt x="17422" y="634"/>
                      <a:pt x="17622" y="761"/>
                      <a:pt x="17709" y="965"/>
                    </a:cubicBezTo>
                    <a:lnTo>
                      <a:pt x="18770" y="3503"/>
                    </a:lnTo>
                    <a:cubicBezTo>
                      <a:pt x="18821" y="3624"/>
                      <a:pt x="18938" y="3697"/>
                      <a:pt x="19061" y="3697"/>
                    </a:cubicBezTo>
                    <a:cubicBezTo>
                      <a:pt x="19101" y="3697"/>
                      <a:pt x="19142" y="3689"/>
                      <a:pt x="19182" y="3673"/>
                    </a:cubicBezTo>
                    <a:cubicBezTo>
                      <a:pt x="19344" y="3605"/>
                      <a:pt x="19419" y="3421"/>
                      <a:pt x="19351" y="3261"/>
                    </a:cubicBezTo>
                    <a:lnTo>
                      <a:pt x="18290" y="722"/>
                    </a:lnTo>
                    <a:cubicBezTo>
                      <a:pt x="18107" y="281"/>
                      <a:pt x="17676" y="1"/>
                      <a:pt x="1720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 name="Group 9">
            <a:extLst>
              <a:ext uri="{FF2B5EF4-FFF2-40B4-BE49-F238E27FC236}">
                <a16:creationId xmlns:a16="http://schemas.microsoft.com/office/drawing/2014/main" id="{3047B590-44EB-825B-95D4-C54286F3F562}"/>
              </a:ext>
            </a:extLst>
          </p:cNvPr>
          <p:cNvGrpSpPr/>
          <p:nvPr/>
        </p:nvGrpSpPr>
        <p:grpSpPr>
          <a:xfrm>
            <a:off x="2533860" y="8130485"/>
            <a:ext cx="2269826" cy="819933"/>
            <a:chOff x="2533860" y="7884862"/>
            <a:chExt cx="2269826" cy="819933"/>
          </a:xfrm>
        </p:grpSpPr>
        <p:sp>
          <p:nvSpPr>
            <p:cNvPr id="189" name="Google Shape;1606;p45">
              <a:extLst>
                <a:ext uri="{FF2B5EF4-FFF2-40B4-BE49-F238E27FC236}">
                  <a16:creationId xmlns:a16="http://schemas.microsoft.com/office/drawing/2014/main" id="{66C00F0D-C511-8A43-ADF0-230982DC7F44}"/>
                </a:ext>
              </a:extLst>
            </p:cNvPr>
            <p:cNvSpPr/>
            <p:nvPr/>
          </p:nvSpPr>
          <p:spPr>
            <a:xfrm rot="10800000">
              <a:off x="3763730" y="7884862"/>
              <a:ext cx="189855" cy="819933"/>
            </a:xfrm>
            <a:custGeom>
              <a:avLst/>
              <a:gdLst/>
              <a:ahLst/>
              <a:cxnLst/>
              <a:rect l="l" t="t" r="r" b="b"/>
              <a:pathLst>
                <a:path w="7106" h="30689" extrusionOk="0">
                  <a:moveTo>
                    <a:pt x="1" y="0"/>
                  </a:moveTo>
                  <a:lnTo>
                    <a:pt x="1" y="25752"/>
                  </a:lnTo>
                  <a:lnTo>
                    <a:pt x="3570" y="30689"/>
                  </a:lnTo>
                  <a:lnTo>
                    <a:pt x="7106" y="25752"/>
                  </a:lnTo>
                  <a:lnTo>
                    <a:pt x="7106" y="0"/>
                  </a:lnTo>
                  <a:lnTo>
                    <a:pt x="3570" y="4937"/>
                  </a:lnTo>
                  <a:lnTo>
                    <a:pt x="1" y="0"/>
                  </a:lnTo>
                  <a:close/>
                </a:path>
              </a:pathLst>
            </a:custGeom>
            <a:solidFill>
              <a:srgbClr val="EA8F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608;p45">
              <a:extLst>
                <a:ext uri="{FF2B5EF4-FFF2-40B4-BE49-F238E27FC236}">
                  <a16:creationId xmlns:a16="http://schemas.microsoft.com/office/drawing/2014/main" id="{6B0245AD-5B30-913B-DA36-7816C0032D96}"/>
                </a:ext>
              </a:extLst>
            </p:cNvPr>
            <p:cNvSpPr/>
            <p:nvPr/>
          </p:nvSpPr>
          <p:spPr>
            <a:xfrm>
              <a:off x="2533860" y="8015859"/>
              <a:ext cx="1122963" cy="450083"/>
            </a:xfrm>
            <a:custGeom>
              <a:avLst/>
              <a:gdLst/>
              <a:ahLst/>
              <a:cxnLst/>
              <a:rect l="l" t="t" r="r" b="b"/>
              <a:pathLst>
                <a:path w="42031" h="16846" extrusionOk="0">
                  <a:moveTo>
                    <a:pt x="42030" y="16846"/>
                  </a:moveTo>
                  <a:lnTo>
                    <a:pt x="8406" y="16846"/>
                  </a:lnTo>
                  <a:cubicBezTo>
                    <a:pt x="3736" y="16846"/>
                    <a:pt x="0" y="13043"/>
                    <a:pt x="0" y="8440"/>
                  </a:cubicBezTo>
                  <a:lnTo>
                    <a:pt x="0" y="8440"/>
                  </a:lnTo>
                  <a:cubicBezTo>
                    <a:pt x="0" y="3770"/>
                    <a:pt x="3769" y="1"/>
                    <a:pt x="8406" y="1"/>
                  </a:cubicBezTo>
                  <a:lnTo>
                    <a:pt x="42030" y="1"/>
                  </a:lnTo>
                  <a:close/>
                </a:path>
              </a:pathLst>
            </a:custGeom>
            <a:solidFill>
              <a:srgbClr val="EA8F93"/>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 sz="2000" b="1"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Fira Sans Extra Condensed Medium"/>
                </a:rPr>
                <a:t>2015</a:t>
              </a:r>
              <a:endParaRPr kumimoji="0" sz="2000" b="1"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Fira Sans Extra Condensed Medium"/>
              </a:endParaRPr>
            </a:p>
          </p:txBody>
        </p:sp>
        <p:sp>
          <p:nvSpPr>
            <p:cNvPr id="263" name="Google Shape;809;p29">
              <a:extLst>
                <a:ext uri="{FF2B5EF4-FFF2-40B4-BE49-F238E27FC236}">
                  <a16:creationId xmlns:a16="http://schemas.microsoft.com/office/drawing/2014/main" id="{A29B1380-5FB2-AB1E-6FE6-45CDE0BAC9F1}"/>
                </a:ext>
              </a:extLst>
            </p:cNvPr>
            <p:cNvSpPr>
              <a:spLocks noChangeAspect="1"/>
            </p:cNvSpPr>
            <p:nvPr/>
          </p:nvSpPr>
          <p:spPr>
            <a:xfrm>
              <a:off x="4072166" y="7922260"/>
              <a:ext cx="731520" cy="731520"/>
            </a:xfrm>
            <a:custGeom>
              <a:avLst/>
              <a:gdLst/>
              <a:ahLst/>
              <a:cxnLst/>
              <a:rect l="l" t="t" r="r" b="b"/>
              <a:pathLst>
                <a:path w="22408" h="21551" extrusionOk="0">
                  <a:moveTo>
                    <a:pt x="0" y="0"/>
                  </a:moveTo>
                  <a:lnTo>
                    <a:pt x="0" y="21550"/>
                  </a:lnTo>
                  <a:lnTo>
                    <a:pt x="22408" y="21550"/>
                  </a:lnTo>
                  <a:lnTo>
                    <a:pt x="22408" y="0"/>
                  </a:lnTo>
                  <a:close/>
                </a:path>
              </a:pathLst>
            </a:custGeom>
            <a:solidFill>
              <a:srgbClr val="EA8F93"/>
            </a:solidFill>
            <a:ln>
              <a:noFill/>
            </a:ln>
          </p:spPr>
          <p:txBody>
            <a:bodyPr spcFirstLastPara="1" wrap="square" lIns="75553" tIns="75553" rIns="75553" bIns="75553" anchor="ctr" anchorCtr="0">
              <a:noAutofit/>
            </a:bodyPr>
            <a:lstStyle/>
            <a:p>
              <a:pPr algn="ctr" defTabSz="755660">
                <a:buClr>
                  <a:srgbClr val="000000"/>
                </a:buClr>
                <a:buSzPts val="1100"/>
              </a:pPr>
              <a:endParaRPr sz="1074" kern="0">
                <a:solidFill>
                  <a:srgbClr val="FFFFFF"/>
                </a:solidFill>
                <a:latin typeface="Roboto"/>
                <a:ea typeface="Roboto"/>
                <a:cs typeface="Roboto"/>
                <a:sym typeface="Roboto"/>
              </a:endParaRPr>
            </a:p>
          </p:txBody>
        </p:sp>
        <p:grpSp>
          <p:nvGrpSpPr>
            <p:cNvPr id="434" name="Group 433">
              <a:extLst>
                <a:ext uri="{FF2B5EF4-FFF2-40B4-BE49-F238E27FC236}">
                  <a16:creationId xmlns:a16="http://schemas.microsoft.com/office/drawing/2014/main" id="{37AAF4F0-7C5C-4008-B18B-5D123E2C9B4B}"/>
                </a:ext>
              </a:extLst>
            </p:cNvPr>
            <p:cNvGrpSpPr/>
            <p:nvPr/>
          </p:nvGrpSpPr>
          <p:grpSpPr>
            <a:xfrm>
              <a:off x="4133450" y="8003845"/>
              <a:ext cx="640080" cy="548640"/>
              <a:chOff x="8425532" y="6175171"/>
              <a:chExt cx="1475175" cy="1399419"/>
            </a:xfrm>
            <a:solidFill>
              <a:schemeClr val="bg1"/>
            </a:solidFill>
          </p:grpSpPr>
          <p:sp>
            <p:nvSpPr>
              <p:cNvPr id="204" name="Google Shape;24892;p115">
                <a:extLst>
                  <a:ext uri="{FF2B5EF4-FFF2-40B4-BE49-F238E27FC236}">
                    <a16:creationId xmlns:a16="http://schemas.microsoft.com/office/drawing/2014/main" id="{1043DADC-9208-FFC4-8351-74EAD80A370F}"/>
                  </a:ext>
                </a:extLst>
              </p:cNvPr>
              <p:cNvSpPr/>
              <p:nvPr/>
            </p:nvSpPr>
            <p:spPr>
              <a:xfrm>
                <a:off x="9595291" y="6480500"/>
                <a:ext cx="50531" cy="305501"/>
              </a:xfrm>
              <a:custGeom>
                <a:avLst/>
                <a:gdLst/>
                <a:ahLst/>
                <a:cxnLst/>
                <a:rect l="l" t="t" r="r" b="b"/>
                <a:pathLst>
                  <a:path w="589" h="3561" extrusionOk="0">
                    <a:moveTo>
                      <a:pt x="294" y="1"/>
                    </a:moveTo>
                    <a:cubicBezTo>
                      <a:pt x="133" y="1"/>
                      <a:pt x="0" y="132"/>
                      <a:pt x="0" y="295"/>
                    </a:cubicBezTo>
                    <a:lnTo>
                      <a:pt x="0" y="3266"/>
                    </a:lnTo>
                    <a:cubicBezTo>
                      <a:pt x="0" y="3427"/>
                      <a:pt x="133" y="3560"/>
                      <a:pt x="294" y="3560"/>
                    </a:cubicBezTo>
                    <a:cubicBezTo>
                      <a:pt x="457" y="3560"/>
                      <a:pt x="588" y="3427"/>
                      <a:pt x="588" y="3266"/>
                    </a:cubicBezTo>
                    <a:lnTo>
                      <a:pt x="588" y="295"/>
                    </a:lnTo>
                    <a:cubicBezTo>
                      <a:pt x="588" y="132"/>
                      <a:pt x="457" y="1"/>
                      <a:pt x="2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4894;p115">
                <a:extLst>
                  <a:ext uri="{FF2B5EF4-FFF2-40B4-BE49-F238E27FC236}">
                    <a16:creationId xmlns:a16="http://schemas.microsoft.com/office/drawing/2014/main" id="{B13FE3A9-0880-7F4E-D80B-D5700BB72BD8}"/>
                  </a:ext>
                </a:extLst>
              </p:cNvPr>
              <p:cNvSpPr/>
              <p:nvPr/>
            </p:nvSpPr>
            <p:spPr>
              <a:xfrm>
                <a:off x="9429972" y="6671042"/>
                <a:ext cx="381169" cy="381168"/>
              </a:xfrm>
              <a:custGeom>
                <a:avLst/>
                <a:gdLst/>
                <a:ahLst/>
                <a:cxnLst/>
                <a:rect l="l" t="t" r="r" b="b"/>
                <a:pathLst>
                  <a:path w="4443" h="4443" extrusionOk="0">
                    <a:moveTo>
                      <a:pt x="2515" y="618"/>
                    </a:moveTo>
                    <a:cubicBezTo>
                      <a:pt x="3280" y="765"/>
                      <a:pt x="3855" y="1427"/>
                      <a:pt x="3855" y="2222"/>
                    </a:cubicBezTo>
                    <a:cubicBezTo>
                      <a:pt x="3855" y="3118"/>
                      <a:pt x="3119" y="3854"/>
                      <a:pt x="2221" y="3854"/>
                    </a:cubicBezTo>
                    <a:cubicBezTo>
                      <a:pt x="1427" y="3854"/>
                      <a:pt x="750" y="3281"/>
                      <a:pt x="619" y="2516"/>
                    </a:cubicBezTo>
                    <a:lnTo>
                      <a:pt x="927" y="2516"/>
                    </a:lnTo>
                    <a:cubicBezTo>
                      <a:pt x="1060" y="3118"/>
                      <a:pt x="1589" y="3560"/>
                      <a:pt x="2221" y="3560"/>
                    </a:cubicBezTo>
                    <a:cubicBezTo>
                      <a:pt x="2957" y="3560"/>
                      <a:pt x="3560" y="2957"/>
                      <a:pt x="3560" y="2222"/>
                    </a:cubicBezTo>
                    <a:cubicBezTo>
                      <a:pt x="3560" y="1589"/>
                      <a:pt x="3104" y="1059"/>
                      <a:pt x="2515" y="927"/>
                    </a:cubicBezTo>
                    <a:lnTo>
                      <a:pt x="2515" y="618"/>
                    </a:lnTo>
                    <a:close/>
                    <a:moveTo>
                      <a:pt x="2221" y="0"/>
                    </a:moveTo>
                    <a:cubicBezTo>
                      <a:pt x="2060" y="0"/>
                      <a:pt x="1927" y="133"/>
                      <a:pt x="1927" y="294"/>
                    </a:cubicBezTo>
                    <a:lnTo>
                      <a:pt x="1927" y="1192"/>
                    </a:lnTo>
                    <a:cubicBezTo>
                      <a:pt x="1927" y="1353"/>
                      <a:pt x="2060" y="1486"/>
                      <a:pt x="2221" y="1486"/>
                    </a:cubicBezTo>
                    <a:cubicBezTo>
                      <a:pt x="2633" y="1486"/>
                      <a:pt x="2957" y="1810"/>
                      <a:pt x="2957" y="2222"/>
                    </a:cubicBezTo>
                    <a:cubicBezTo>
                      <a:pt x="2957" y="2634"/>
                      <a:pt x="2633" y="2971"/>
                      <a:pt x="2221" y="2971"/>
                    </a:cubicBezTo>
                    <a:cubicBezTo>
                      <a:pt x="1809" y="2971"/>
                      <a:pt x="1486" y="2634"/>
                      <a:pt x="1486" y="2222"/>
                    </a:cubicBezTo>
                    <a:cubicBezTo>
                      <a:pt x="1486" y="2059"/>
                      <a:pt x="1354" y="1928"/>
                      <a:pt x="1178" y="1928"/>
                    </a:cubicBezTo>
                    <a:lnTo>
                      <a:pt x="295" y="1928"/>
                    </a:lnTo>
                    <a:cubicBezTo>
                      <a:pt x="133" y="1928"/>
                      <a:pt x="1" y="2059"/>
                      <a:pt x="1" y="2222"/>
                    </a:cubicBezTo>
                    <a:cubicBezTo>
                      <a:pt x="1" y="3457"/>
                      <a:pt x="1001" y="4442"/>
                      <a:pt x="2221" y="4442"/>
                    </a:cubicBezTo>
                    <a:cubicBezTo>
                      <a:pt x="3443" y="4442"/>
                      <a:pt x="4443" y="3457"/>
                      <a:pt x="4443" y="2222"/>
                    </a:cubicBezTo>
                    <a:cubicBezTo>
                      <a:pt x="4443" y="1000"/>
                      <a:pt x="3443" y="0"/>
                      <a:pt x="222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4900;p115">
                <a:extLst>
                  <a:ext uri="{FF2B5EF4-FFF2-40B4-BE49-F238E27FC236}">
                    <a16:creationId xmlns:a16="http://schemas.microsoft.com/office/drawing/2014/main" id="{6A1039D4-93AB-8E5B-4FE2-EFC6E50A3084}"/>
                  </a:ext>
                </a:extLst>
              </p:cNvPr>
              <p:cNvSpPr/>
              <p:nvPr/>
            </p:nvSpPr>
            <p:spPr>
              <a:xfrm>
                <a:off x="8640095" y="6175171"/>
                <a:ext cx="1008215" cy="254970"/>
              </a:xfrm>
              <a:custGeom>
                <a:avLst/>
                <a:gdLst/>
                <a:ahLst/>
                <a:cxnLst/>
                <a:rect l="l" t="t" r="r" b="b"/>
                <a:pathLst>
                  <a:path w="11752" h="2972" extrusionOk="0">
                    <a:moveTo>
                      <a:pt x="3120" y="0"/>
                    </a:moveTo>
                    <a:cubicBezTo>
                      <a:pt x="3056" y="0"/>
                      <a:pt x="2992" y="23"/>
                      <a:pt x="2942" y="73"/>
                    </a:cubicBezTo>
                    <a:lnTo>
                      <a:pt x="147" y="2442"/>
                    </a:lnTo>
                    <a:cubicBezTo>
                      <a:pt x="14" y="2544"/>
                      <a:pt x="0" y="2736"/>
                      <a:pt x="103" y="2854"/>
                    </a:cubicBezTo>
                    <a:cubicBezTo>
                      <a:pt x="169" y="2928"/>
                      <a:pt x="253" y="2965"/>
                      <a:pt x="339" y="2965"/>
                    </a:cubicBezTo>
                    <a:cubicBezTo>
                      <a:pt x="405" y="2965"/>
                      <a:pt x="471" y="2942"/>
                      <a:pt x="530" y="2897"/>
                    </a:cubicBezTo>
                    <a:lnTo>
                      <a:pt x="3191" y="632"/>
                    </a:lnTo>
                    <a:lnTo>
                      <a:pt x="11340" y="2956"/>
                    </a:lnTo>
                    <a:cubicBezTo>
                      <a:pt x="11369" y="2956"/>
                      <a:pt x="11399" y="2971"/>
                      <a:pt x="11428" y="2971"/>
                    </a:cubicBezTo>
                    <a:cubicBezTo>
                      <a:pt x="11561" y="2971"/>
                      <a:pt x="11679" y="2883"/>
                      <a:pt x="11708" y="2750"/>
                    </a:cubicBezTo>
                    <a:cubicBezTo>
                      <a:pt x="11752" y="2589"/>
                      <a:pt x="11664" y="2426"/>
                      <a:pt x="11502" y="2383"/>
                    </a:cubicBezTo>
                    <a:lnTo>
                      <a:pt x="3207" y="14"/>
                    </a:lnTo>
                    <a:cubicBezTo>
                      <a:pt x="3179" y="5"/>
                      <a:pt x="3150" y="0"/>
                      <a:pt x="31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4902;p115">
                <a:extLst>
                  <a:ext uri="{FF2B5EF4-FFF2-40B4-BE49-F238E27FC236}">
                    <a16:creationId xmlns:a16="http://schemas.microsoft.com/office/drawing/2014/main" id="{4BFF0CCE-64BD-742B-1BAE-517D06E00FB4}"/>
                  </a:ext>
                </a:extLst>
              </p:cNvPr>
              <p:cNvSpPr/>
              <p:nvPr/>
            </p:nvSpPr>
            <p:spPr>
              <a:xfrm>
                <a:off x="8831838" y="6175171"/>
                <a:ext cx="152794" cy="1297242"/>
              </a:xfrm>
              <a:custGeom>
                <a:avLst/>
                <a:gdLst/>
                <a:ahLst/>
                <a:cxnLst/>
                <a:rect l="l" t="t" r="r" b="b"/>
                <a:pathLst>
                  <a:path w="1781" h="15121" extrusionOk="0">
                    <a:moveTo>
                      <a:pt x="1192" y="588"/>
                    </a:moveTo>
                    <a:lnTo>
                      <a:pt x="1192" y="14532"/>
                    </a:lnTo>
                    <a:lnTo>
                      <a:pt x="589" y="14532"/>
                    </a:lnTo>
                    <a:lnTo>
                      <a:pt x="589" y="588"/>
                    </a:lnTo>
                    <a:close/>
                    <a:moveTo>
                      <a:pt x="295" y="0"/>
                    </a:moveTo>
                    <a:cubicBezTo>
                      <a:pt x="133" y="0"/>
                      <a:pt x="1" y="132"/>
                      <a:pt x="1" y="294"/>
                    </a:cubicBezTo>
                    <a:lnTo>
                      <a:pt x="1" y="14827"/>
                    </a:lnTo>
                    <a:cubicBezTo>
                      <a:pt x="1" y="14988"/>
                      <a:pt x="133" y="15121"/>
                      <a:pt x="295" y="15121"/>
                    </a:cubicBezTo>
                    <a:lnTo>
                      <a:pt x="1486" y="15121"/>
                    </a:lnTo>
                    <a:cubicBezTo>
                      <a:pt x="1648" y="15121"/>
                      <a:pt x="1780" y="14988"/>
                      <a:pt x="1780" y="14827"/>
                    </a:cubicBezTo>
                    <a:lnTo>
                      <a:pt x="1780" y="294"/>
                    </a:lnTo>
                    <a:cubicBezTo>
                      <a:pt x="1780" y="132"/>
                      <a:pt x="1648" y="0"/>
                      <a:pt x="148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4904;p115">
                <a:extLst>
                  <a:ext uri="{FF2B5EF4-FFF2-40B4-BE49-F238E27FC236}">
                    <a16:creationId xmlns:a16="http://schemas.microsoft.com/office/drawing/2014/main" id="{4A1439E7-0B5F-9D3E-DE97-2D95BF822024}"/>
                  </a:ext>
                </a:extLst>
              </p:cNvPr>
              <p:cNvSpPr/>
              <p:nvPr/>
            </p:nvSpPr>
            <p:spPr>
              <a:xfrm>
                <a:off x="8475977" y="6378238"/>
                <a:ext cx="1375572" cy="152793"/>
              </a:xfrm>
              <a:custGeom>
                <a:avLst/>
                <a:gdLst/>
                <a:ahLst/>
                <a:cxnLst/>
                <a:rect l="l" t="t" r="r" b="b"/>
                <a:pathLst>
                  <a:path w="16034" h="1781" extrusionOk="0">
                    <a:moveTo>
                      <a:pt x="13841" y="604"/>
                    </a:moveTo>
                    <a:lnTo>
                      <a:pt x="14739" y="1193"/>
                    </a:lnTo>
                    <a:lnTo>
                      <a:pt x="589" y="1193"/>
                    </a:lnTo>
                    <a:lnTo>
                      <a:pt x="589" y="604"/>
                    </a:lnTo>
                    <a:close/>
                    <a:moveTo>
                      <a:pt x="295" y="1"/>
                    </a:moveTo>
                    <a:cubicBezTo>
                      <a:pt x="133" y="1"/>
                      <a:pt x="1" y="134"/>
                      <a:pt x="1" y="295"/>
                    </a:cubicBezTo>
                    <a:lnTo>
                      <a:pt x="1" y="1487"/>
                    </a:lnTo>
                    <a:cubicBezTo>
                      <a:pt x="1" y="1648"/>
                      <a:pt x="133" y="1781"/>
                      <a:pt x="295" y="1781"/>
                    </a:cubicBezTo>
                    <a:lnTo>
                      <a:pt x="15710" y="1781"/>
                    </a:lnTo>
                    <a:cubicBezTo>
                      <a:pt x="15842" y="1781"/>
                      <a:pt x="15959" y="1693"/>
                      <a:pt x="15989" y="1575"/>
                    </a:cubicBezTo>
                    <a:cubicBezTo>
                      <a:pt x="16034" y="1442"/>
                      <a:pt x="15989" y="1310"/>
                      <a:pt x="15871" y="1236"/>
                    </a:cubicBezTo>
                    <a:lnTo>
                      <a:pt x="14092" y="59"/>
                    </a:lnTo>
                    <a:cubicBezTo>
                      <a:pt x="14047" y="16"/>
                      <a:pt x="13988" y="1"/>
                      <a:pt x="1393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4906;p115">
                <a:extLst>
                  <a:ext uri="{FF2B5EF4-FFF2-40B4-BE49-F238E27FC236}">
                    <a16:creationId xmlns:a16="http://schemas.microsoft.com/office/drawing/2014/main" id="{8989578E-B8DD-48CF-0CFF-8D2A3F755E05}"/>
                  </a:ext>
                </a:extLst>
              </p:cNvPr>
              <p:cNvSpPr/>
              <p:nvPr/>
            </p:nvSpPr>
            <p:spPr>
              <a:xfrm>
                <a:off x="8628685" y="7421882"/>
                <a:ext cx="559099" cy="152708"/>
              </a:xfrm>
              <a:custGeom>
                <a:avLst/>
                <a:gdLst/>
                <a:ahLst/>
                <a:cxnLst/>
                <a:rect l="l" t="t" r="r" b="b"/>
                <a:pathLst>
                  <a:path w="6517" h="1780" extrusionOk="0">
                    <a:moveTo>
                      <a:pt x="5046" y="589"/>
                    </a:moveTo>
                    <a:cubicBezTo>
                      <a:pt x="5428" y="589"/>
                      <a:pt x="5752" y="838"/>
                      <a:pt x="5884" y="1177"/>
                    </a:cubicBezTo>
                    <a:lnTo>
                      <a:pt x="647" y="1177"/>
                    </a:lnTo>
                    <a:cubicBezTo>
                      <a:pt x="765" y="838"/>
                      <a:pt x="1089" y="589"/>
                      <a:pt x="1486" y="589"/>
                    </a:cubicBezTo>
                    <a:close/>
                    <a:moveTo>
                      <a:pt x="1486" y="0"/>
                    </a:moveTo>
                    <a:cubicBezTo>
                      <a:pt x="663" y="0"/>
                      <a:pt x="0" y="662"/>
                      <a:pt x="0" y="1471"/>
                    </a:cubicBezTo>
                    <a:cubicBezTo>
                      <a:pt x="0" y="1648"/>
                      <a:pt x="133" y="1780"/>
                      <a:pt x="294" y="1780"/>
                    </a:cubicBezTo>
                    <a:lnTo>
                      <a:pt x="6223" y="1780"/>
                    </a:lnTo>
                    <a:cubicBezTo>
                      <a:pt x="6384" y="1780"/>
                      <a:pt x="6517" y="1648"/>
                      <a:pt x="6517" y="1471"/>
                    </a:cubicBezTo>
                    <a:cubicBezTo>
                      <a:pt x="6517" y="662"/>
                      <a:pt x="5854" y="0"/>
                      <a:pt x="50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4908;p115">
                <a:extLst>
                  <a:ext uri="{FF2B5EF4-FFF2-40B4-BE49-F238E27FC236}">
                    <a16:creationId xmlns:a16="http://schemas.microsoft.com/office/drawing/2014/main" id="{5114C2AB-3573-2D54-E7DB-866AEB9ED0A1}"/>
                  </a:ext>
                </a:extLst>
              </p:cNvPr>
              <p:cNvSpPr/>
              <p:nvPr/>
            </p:nvSpPr>
            <p:spPr>
              <a:xfrm>
                <a:off x="9417361" y="7319620"/>
                <a:ext cx="381169" cy="254970"/>
              </a:xfrm>
              <a:custGeom>
                <a:avLst/>
                <a:gdLst/>
                <a:ahLst/>
                <a:cxnLst/>
                <a:rect l="l" t="t" r="r" b="b"/>
                <a:pathLst>
                  <a:path w="4443" h="2972" extrusionOk="0">
                    <a:moveTo>
                      <a:pt x="3854" y="589"/>
                    </a:moveTo>
                    <a:lnTo>
                      <a:pt x="3854" y="2369"/>
                    </a:lnTo>
                    <a:lnTo>
                      <a:pt x="589" y="2369"/>
                    </a:lnTo>
                    <a:lnTo>
                      <a:pt x="589" y="589"/>
                    </a:lnTo>
                    <a:close/>
                    <a:moveTo>
                      <a:pt x="295" y="0"/>
                    </a:moveTo>
                    <a:cubicBezTo>
                      <a:pt x="133" y="0"/>
                      <a:pt x="1" y="133"/>
                      <a:pt x="1" y="295"/>
                    </a:cubicBezTo>
                    <a:lnTo>
                      <a:pt x="1" y="2663"/>
                    </a:lnTo>
                    <a:cubicBezTo>
                      <a:pt x="1" y="2840"/>
                      <a:pt x="133" y="2972"/>
                      <a:pt x="295" y="2972"/>
                    </a:cubicBezTo>
                    <a:lnTo>
                      <a:pt x="4149" y="2972"/>
                    </a:lnTo>
                    <a:cubicBezTo>
                      <a:pt x="4310" y="2972"/>
                      <a:pt x="4443" y="2840"/>
                      <a:pt x="4443" y="2663"/>
                    </a:cubicBezTo>
                    <a:lnTo>
                      <a:pt x="4443" y="295"/>
                    </a:lnTo>
                    <a:cubicBezTo>
                      <a:pt x="4443" y="133"/>
                      <a:pt x="4310" y="0"/>
                      <a:pt x="414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4910;p115">
                <a:extLst>
                  <a:ext uri="{FF2B5EF4-FFF2-40B4-BE49-F238E27FC236}">
                    <a16:creationId xmlns:a16="http://schemas.microsoft.com/office/drawing/2014/main" id="{9D277D76-3FFF-8993-95E2-DDABED25FB18}"/>
                  </a:ext>
                </a:extLst>
              </p:cNvPr>
              <p:cNvSpPr/>
              <p:nvPr/>
            </p:nvSpPr>
            <p:spPr>
              <a:xfrm>
                <a:off x="9493114" y="7116467"/>
                <a:ext cx="382370" cy="253683"/>
              </a:xfrm>
              <a:custGeom>
                <a:avLst/>
                <a:gdLst/>
                <a:ahLst/>
                <a:cxnLst/>
                <a:rect l="l" t="t" r="r" b="b"/>
                <a:pathLst>
                  <a:path w="4457" h="2957" extrusionOk="0">
                    <a:moveTo>
                      <a:pt x="3854" y="589"/>
                    </a:moveTo>
                    <a:lnTo>
                      <a:pt x="3854" y="2368"/>
                    </a:lnTo>
                    <a:lnTo>
                      <a:pt x="589" y="2368"/>
                    </a:lnTo>
                    <a:lnTo>
                      <a:pt x="589" y="589"/>
                    </a:lnTo>
                    <a:close/>
                    <a:moveTo>
                      <a:pt x="294" y="1"/>
                    </a:moveTo>
                    <a:cubicBezTo>
                      <a:pt x="132" y="1"/>
                      <a:pt x="0" y="133"/>
                      <a:pt x="0" y="295"/>
                    </a:cubicBezTo>
                    <a:lnTo>
                      <a:pt x="0" y="2663"/>
                    </a:lnTo>
                    <a:cubicBezTo>
                      <a:pt x="0" y="2825"/>
                      <a:pt x="132" y="2957"/>
                      <a:pt x="294" y="2957"/>
                    </a:cubicBezTo>
                    <a:lnTo>
                      <a:pt x="4148" y="2957"/>
                    </a:lnTo>
                    <a:cubicBezTo>
                      <a:pt x="4309" y="2957"/>
                      <a:pt x="4456" y="2825"/>
                      <a:pt x="4456" y="2663"/>
                    </a:cubicBezTo>
                    <a:lnTo>
                      <a:pt x="4456" y="295"/>
                    </a:lnTo>
                    <a:cubicBezTo>
                      <a:pt x="4456" y="133"/>
                      <a:pt x="4309" y="1"/>
                      <a:pt x="414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4911;p115">
                <a:extLst>
                  <a:ext uri="{FF2B5EF4-FFF2-40B4-BE49-F238E27FC236}">
                    <a16:creationId xmlns:a16="http://schemas.microsoft.com/office/drawing/2014/main" id="{F9F5F4FE-4109-527D-0B35-1142E9231310}"/>
                  </a:ext>
                </a:extLst>
              </p:cNvPr>
              <p:cNvSpPr/>
              <p:nvPr/>
            </p:nvSpPr>
            <p:spPr>
              <a:xfrm>
                <a:off x="8425532" y="7522858"/>
                <a:ext cx="1475175" cy="51732"/>
              </a:xfrm>
              <a:custGeom>
                <a:avLst/>
                <a:gdLst/>
                <a:ahLst/>
                <a:cxnLst/>
                <a:rect l="l" t="t" r="r" b="b"/>
                <a:pathLst>
                  <a:path w="17195" h="603" extrusionOk="0">
                    <a:moveTo>
                      <a:pt x="295" y="0"/>
                    </a:moveTo>
                    <a:cubicBezTo>
                      <a:pt x="132" y="0"/>
                      <a:pt x="1" y="132"/>
                      <a:pt x="1" y="294"/>
                    </a:cubicBezTo>
                    <a:cubicBezTo>
                      <a:pt x="1" y="471"/>
                      <a:pt x="132" y="603"/>
                      <a:pt x="295" y="603"/>
                    </a:cubicBezTo>
                    <a:lnTo>
                      <a:pt x="16900" y="603"/>
                    </a:lnTo>
                    <a:cubicBezTo>
                      <a:pt x="17063" y="603"/>
                      <a:pt x="17195" y="471"/>
                      <a:pt x="17195" y="294"/>
                    </a:cubicBezTo>
                    <a:cubicBezTo>
                      <a:pt x="17195" y="132"/>
                      <a:pt x="17063" y="0"/>
                      <a:pt x="169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83" name="Group 482">
            <a:extLst>
              <a:ext uri="{FF2B5EF4-FFF2-40B4-BE49-F238E27FC236}">
                <a16:creationId xmlns:a16="http://schemas.microsoft.com/office/drawing/2014/main" id="{C24F8A85-033E-455E-9E2F-007CC33C312B}"/>
              </a:ext>
            </a:extLst>
          </p:cNvPr>
          <p:cNvGrpSpPr/>
          <p:nvPr/>
        </p:nvGrpSpPr>
        <p:grpSpPr>
          <a:xfrm>
            <a:off x="1067328" y="2091995"/>
            <a:ext cx="1953900" cy="734375"/>
            <a:chOff x="4654634" y="1434106"/>
            <a:chExt cx="1953900" cy="734375"/>
          </a:xfrm>
        </p:grpSpPr>
        <p:sp>
          <p:nvSpPr>
            <p:cNvPr id="484" name="Google Shape;1566;p45">
              <a:extLst>
                <a:ext uri="{FF2B5EF4-FFF2-40B4-BE49-F238E27FC236}">
                  <a16:creationId xmlns:a16="http://schemas.microsoft.com/office/drawing/2014/main" id="{160D455D-6B4C-C634-DCB5-85A9B2E1DEAC}"/>
                </a:ext>
              </a:extLst>
            </p:cNvPr>
            <p:cNvSpPr txBox="1"/>
            <p:nvPr/>
          </p:nvSpPr>
          <p:spPr>
            <a:xfrm>
              <a:off x="4654634" y="1434106"/>
              <a:ext cx="876216" cy="731519"/>
            </a:xfrm>
            <a:prstGeom prst="rect">
              <a:avLst/>
            </a:prstGeom>
            <a:noFill/>
            <a:ln>
              <a:noFill/>
            </a:ln>
          </p:spPr>
          <p:txBody>
            <a:bodyPr spcFirstLastPara="1" wrap="square" lIns="91425" tIns="91425" rIns="91425" bIns="91425" anchor="ctr" anchorCtr="0">
              <a:noAutofit/>
            </a:bodyPr>
            <a:lstStyle/>
            <a:p>
              <a:pPr marL="0" marR="0" lvl="0" indent="0" algn="r" defTabSz="914400" eaLnBrk="1" fontAlgn="auto" latinLnBrk="0" hangingPunct="1">
                <a:lnSpc>
                  <a:spcPct val="100000"/>
                </a:lnSpc>
                <a:spcBef>
                  <a:spcPts val="0"/>
                </a:spcBef>
                <a:spcAft>
                  <a:spcPts val="0"/>
                </a:spcAft>
                <a:buClr>
                  <a:srgbClr val="000000"/>
                </a:buClr>
                <a:buSzTx/>
                <a:buFont typeface="Arial"/>
                <a:buNone/>
                <a:tabLst/>
                <a:defRPr/>
              </a:pPr>
              <a:r>
                <a:rPr kumimoji="0" lang="en" sz="1300" b="1" i="0" u="none" strike="noStrike" kern="0" cap="none" spc="0" normalizeH="0" baseline="0" noProof="0" dirty="0">
                  <a:ln>
                    <a:noFill/>
                  </a:ln>
                  <a:solidFill>
                    <a:schemeClr val="tx1">
                      <a:lumMod val="50000"/>
                      <a:lumOff val="50000"/>
                    </a:schemeClr>
                  </a:solidFill>
                  <a:effectLst/>
                  <a:uLnTx/>
                  <a:uFillTx/>
                  <a:latin typeface="Tahoma" panose="020B0604030504040204" pitchFamily="34" charset="0"/>
                  <a:ea typeface="Tahoma" panose="020B0604030504040204" pitchFamily="34" charset="0"/>
                  <a:cs typeface="Tahoma" panose="020B0604030504040204" pitchFamily="34" charset="0"/>
                  <a:sym typeface="Roboto"/>
                </a:rPr>
                <a:t>Projects</a:t>
              </a:r>
            </a:p>
            <a:p>
              <a:pPr marL="0" marR="0" lvl="0" indent="0" algn="r" defTabSz="914400" eaLnBrk="1" fontAlgn="auto" latinLnBrk="0" hangingPunct="1">
                <a:lnSpc>
                  <a:spcPct val="100000"/>
                </a:lnSpc>
                <a:spcBef>
                  <a:spcPts val="0"/>
                </a:spcBef>
                <a:spcAft>
                  <a:spcPts val="0"/>
                </a:spcAft>
                <a:buClr>
                  <a:srgbClr val="000000"/>
                </a:buClr>
                <a:buSzTx/>
                <a:buFont typeface="Arial"/>
                <a:buNone/>
                <a:tabLst/>
                <a:defRPr/>
              </a:pPr>
              <a:r>
                <a:rPr lang="en" sz="1300" b="1" kern="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sym typeface="Roboto"/>
                </a:rPr>
                <a:t>Value</a:t>
              </a:r>
            </a:p>
          </p:txBody>
        </p:sp>
        <p:sp>
          <p:nvSpPr>
            <p:cNvPr id="485" name="Google Shape;1566;p45">
              <a:extLst>
                <a:ext uri="{FF2B5EF4-FFF2-40B4-BE49-F238E27FC236}">
                  <a16:creationId xmlns:a16="http://schemas.microsoft.com/office/drawing/2014/main" id="{5D3CB08D-7443-2621-B595-C5D7A495B9D1}"/>
                </a:ext>
              </a:extLst>
            </p:cNvPr>
            <p:cNvSpPr txBox="1"/>
            <p:nvPr/>
          </p:nvSpPr>
          <p:spPr>
            <a:xfrm>
              <a:off x="5433784" y="1436962"/>
              <a:ext cx="1174750" cy="731519"/>
            </a:xfrm>
            <a:prstGeom prst="rect">
              <a:avLst/>
            </a:pr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 sz="1300" b="1" i="0" u="none" strike="noStrike" kern="0" cap="none" spc="0" normalizeH="0" baseline="0" noProof="0" dirty="0">
                  <a:ln>
                    <a:noFill/>
                  </a:ln>
                  <a:solidFill>
                    <a:schemeClr val="tx1">
                      <a:lumMod val="50000"/>
                      <a:lumOff val="50000"/>
                    </a:schemeClr>
                  </a:solidFill>
                  <a:effectLst/>
                  <a:uLnTx/>
                  <a:uFillTx/>
                  <a:latin typeface="Tahoma" panose="020B0604030504040204" pitchFamily="34" charset="0"/>
                  <a:ea typeface="Tahoma" panose="020B0604030504040204" pitchFamily="34" charset="0"/>
                  <a:cs typeface="Tahoma" panose="020B0604030504040204" pitchFamily="34" charset="0"/>
                  <a:sym typeface="Roboto"/>
                </a:rPr>
                <a:t>: 16</a:t>
              </a:r>
            </a:p>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lang="en" sz="1300" b="1" kern="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sym typeface="Roboto"/>
                </a:rPr>
                <a:t>: 6.106 M</a:t>
              </a:r>
            </a:p>
          </p:txBody>
        </p:sp>
      </p:grpSp>
      <p:grpSp>
        <p:nvGrpSpPr>
          <p:cNvPr id="178" name="Group 177">
            <a:extLst>
              <a:ext uri="{FF2B5EF4-FFF2-40B4-BE49-F238E27FC236}">
                <a16:creationId xmlns:a16="http://schemas.microsoft.com/office/drawing/2014/main" id="{E55B4E6B-421F-7BC3-5DEE-397E3FF79264}"/>
              </a:ext>
            </a:extLst>
          </p:cNvPr>
          <p:cNvGrpSpPr/>
          <p:nvPr/>
        </p:nvGrpSpPr>
        <p:grpSpPr>
          <a:xfrm>
            <a:off x="4796150" y="2941114"/>
            <a:ext cx="1953900" cy="734375"/>
            <a:chOff x="4654634" y="1434106"/>
            <a:chExt cx="1953900" cy="734375"/>
          </a:xfrm>
        </p:grpSpPr>
        <p:sp>
          <p:nvSpPr>
            <p:cNvPr id="179" name="Google Shape;1566;p45">
              <a:extLst>
                <a:ext uri="{FF2B5EF4-FFF2-40B4-BE49-F238E27FC236}">
                  <a16:creationId xmlns:a16="http://schemas.microsoft.com/office/drawing/2014/main" id="{38E4B8DC-C6B1-CD5C-87B2-D8586380A07F}"/>
                </a:ext>
              </a:extLst>
            </p:cNvPr>
            <p:cNvSpPr txBox="1"/>
            <p:nvPr/>
          </p:nvSpPr>
          <p:spPr>
            <a:xfrm>
              <a:off x="4654634" y="1434106"/>
              <a:ext cx="876216" cy="731519"/>
            </a:xfrm>
            <a:prstGeom prst="rect">
              <a:avLst/>
            </a:prstGeom>
            <a:noFill/>
            <a:ln>
              <a:noFill/>
            </a:ln>
          </p:spPr>
          <p:txBody>
            <a:bodyPr spcFirstLastPara="1" wrap="square" lIns="91425" tIns="91425" rIns="91425" bIns="91425" anchor="ctr" anchorCtr="0">
              <a:noAutofit/>
            </a:bodyPr>
            <a:lstStyle/>
            <a:p>
              <a:pPr marL="0" marR="0" lvl="0" indent="0" algn="r" defTabSz="914400" eaLnBrk="1" fontAlgn="auto" latinLnBrk="0" hangingPunct="1">
                <a:lnSpc>
                  <a:spcPct val="100000"/>
                </a:lnSpc>
                <a:spcBef>
                  <a:spcPts val="0"/>
                </a:spcBef>
                <a:spcAft>
                  <a:spcPts val="0"/>
                </a:spcAft>
                <a:buClr>
                  <a:srgbClr val="000000"/>
                </a:buClr>
                <a:buSzTx/>
                <a:buFont typeface="Arial"/>
                <a:buNone/>
                <a:tabLst/>
                <a:defRPr/>
              </a:pPr>
              <a:r>
                <a:rPr kumimoji="0" lang="en" sz="1300" b="1" i="0" u="none" strike="noStrike" kern="0" cap="none" spc="0" normalizeH="0" baseline="0" noProof="0" dirty="0">
                  <a:ln>
                    <a:noFill/>
                  </a:ln>
                  <a:solidFill>
                    <a:schemeClr val="tx1">
                      <a:lumMod val="50000"/>
                      <a:lumOff val="50000"/>
                    </a:schemeClr>
                  </a:solidFill>
                  <a:effectLst/>
                  <a:uLnTx/>
                  <a:uFillTx/>
                  <a:latin typeface="Tahoma" panose="020B0604030504040204" pitchFamily="34" charset="0"/>
                  <a:ea typeface="Tahoma" panose="020B0604030504040204" pitchFamily="34" charset="0"/>
                  <a:cs typeface="Tahoma" panose="020B0604030504040204" pitchFamily="34" charset="0"/>
                  <a:sym typeface="Roboto"/>
                </a:rPr>
                <a:t>Projects</a:t>
              </a:r>
            </a:p>
            <a:p>
              <a:pPr marL="0" marR="0" lvl="0" indent="0" algn="r" defTabSz="914400" eaLnBrk="1" fontAlgn="auto" latinLnBrk="0" hangingPunct="1">
                <a:lnSpc>
                  <a:spcPct val="100000"/>
                </a:lnSpc>
                <a:spcBef>
                  <a:spcPts val="0"/>
                </a:spcBef>
                <a:spcAft>
                  <a:spcPts val="0"/>
                </a:spcAft>
                <a:buClr>
                  <a:srgbClr val="000000"/>
                </a:buClr>
                <a:buSzTx/>
                <a:buFont typeface="Arial"/>
                <a:buNone/>
                <a:tabLst/>
                <a:defRPr/>
              </a:pPr>
              <a:r>
                <a:rPr lang="en" sz="1300" b="1" kern="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sym typeface="Roboto"/>
                </a:rPr>
                <a:t>Value</a:t>
              </a:r>
            </a:p>
          </p:txBody>
        </p:sp>
        <p:sp>
          <p:nvSpPr>
            <p:cNvPr id="180" name="Google Shape;1566;p45">
              <a:extLst>
                <a:ext uri="{FF2B5EF4-FFF2-40B4-BE49-F238E27FC236}">
                  <a16:creationId xmlns:a16="http://schemas.microsoft.com/office/drawing/2014/main" id="{3C93EABD-FB0C-7AD1-4230-6B47FEC2C44E}"/>
                </a:ext>
              </a:extLst>
            </p:cNvPr>
            <p:cNvSpPr txBox="1"/>
            <p:nvPr/>
          </p:nvSpPr>
          <p:spPr>
            <a:xfrm>
              <a:off x="5433784" y="1436962"/>
              <a:ext cx="1174750" cy="731519"/>
            </a:xfrm>
            <a:prstGeom prst="rect">
              <a:avLst/>
            </a:pr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 sz="1300" b="1" i="0" u="none" strike="noStrike" kern="0" cap="none" spc="0" normalizeH="0" baseline="0" noProof="0" dirty="0">
                  <a:ln>
                    <a:noFill/>
                  </a:ln>
                  <a:solidFill>
                    <a:schemeClr val="tx1">
                      <a:lumMod val="50000"/>
                      <a:lumOff val="50000"/>
                    </a:schemeClr>
                  </a:solidFill>
                  <a:effectLst/>
                  <a:uLnTx/>
                  <a:uFillTx/>
                  <a:latin typeface="Tahoma" panose="020B0604030504040204" pitchFamily="34" charset="0"/>
                  <a:ea typeface="Tahoma" panose="020B0604030504040204" pitchFamily="34" charset="0"/>
                  <a:cs typeface="Tahoma" panose="020B0604030504040204" pitchFamily="34" charset="0"/>
                  <a:sym typeface="Roboto"/>
                </a:rPr>
                <a:t>: 16</a:t>
              </a:r>
            </a:p>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lang="en" sz="1300" b="1" kern="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sym typeface="Roboto"/>
                </a:rPr>
                <a:t>: 4.303 M</a:t>
              </a:r>
            </a:p>
          </p:txBody>
        </p:sp>
      </p:grpSp>
      <p:grpSp>
        <p:nvGrpSpPr>
          <p:cNvPr id="181" name="Group 180">
            <a:extLst>
              <a:ext uri="{FF2B5EF4-FFF2-40B4-BE49-F238E27FC236}">
                <a16:creationId xmlns:a16="http://schemas.microsoft.com/office/drawing/2014/main" id="{BC815BDA-96DC-9A77-6155-6E25A301444C}"/>
              </a:ext>
            </a:extLst>
          </p:cNvPr>
          <p:cNvGrpSpPr/>
          <p:nvPr/>
        </p:nvGrpSpPr>
        <p:grpSpPr>
          <a:xfrm>
            <a:off x="4796150" y="4709952"/>
            <a:ext cx="1953900" cy="734375"/>
            <a:chOff x="4654634" y="1434106"/>
            <a:chExt cx="1953900" cy="734375"/>
          </a:xfrm>
        </p:grpSpPr>
        <p:sp>
          <p:nvSpPr>
            <p:cNvPr id="182" name="Google Shape;1566;p45">
              <a:extLst>
                <a:ext uri="{FF2B5EF4-FFF2-40B4-BE49-F238E27FC236}">
                  <a16:creationId xmlns:a16="http://schemas.microsoft.com/office/drawing/2014/main" id="{8EDC20BD-AC57-1CBB-9EC2-375E83225A72}"/>
                </a:ext>
              </a:extLst>
            </p:cNvPr>
            <p:cNvSpPr txBox="1"/>
            <p:nvPr/>
          </p:nvSpPr>
          <p:spPr>
            <a:xfrm>
              <a:off x="4654634" y="1434106"/>
              <a:ext cx="876216" cy="731519"/>
            </a:xfrm>
            <a:prstGeom prst="rect">
              <a:avLst/>
            </a:prstGeom>
            <a:noFill/>
            <a:ln>
              <a:noFill/>
            </a:ln>
          </p:spPr>
          <p:txBody>
            <a:bodyPr spcFirstLastPara="1" wrap="square" lIns="91425" tIns="91425" rIns="91425" bIns="91425" anchor="ctr" anchorCtr="0">
              <a:noAutofit/>
            </a:bodyPr>
            <a:lstStyle/>
            <a:p>
              <a:pPr marL="0" marR="0" lvl="0" indent="0" algn="r" defTabSz="914400" eaLnBrk="1" fontAlgn="auto" latinLnBrk="0" hangingPunct="1">
                <a:lnSpc>
                  <a:spcPct val="100000"/>
                </a:lnSpc>
                <a:spcBef>
                  <a:spcPts val="0"/>
                </a:spcBef>
                <a:spcAft>
                  <a:spcPts val="0"/>
                </a:spcAft>
                <a:buClr>
                  <a:srgbClr val="000000"/>
                </a:buClr>
                <a:buSzTx/>
                <a:buFont typeface="Arial"/>
                <a:buNone/>
                <a:tabLst/>
                <a:defRPr/>
              </a:pPr>
              <a:r>
                <a:rPr kumimoji="0" lang="en" sz="1300" b="1" i="0" u="none" strike="noStrike" kern="0" cap="none" spc="0" normalizeH="0" baseline="0" noProof="0" dirty="0">
                  <a:ln>
                    <a:noFill/>
                  </a:ln>
                  <a:solidFill>
                    <a:schemeClr val="tx1">
                      <a:lumMod val="50000"/>
                      <a:lumOff val="50000"/>
                    </a:schemeClr>
                  </a:solidFill>
                  <a:effectLst/>
                  <a:uLnTx/>
                  <a:uFillTx/>
                  <a:latin typeface="Tahoma" panose="020B0604030504040204" pitchFamily="34" charset="0"/>
                  <a:ea typeface="Tahoma" panose="020B0604030504040204" pitchFamily="34" charset="0"/>
                  <a:cs typeface="Tahoma" panose="020B0604030504040204" pitchFamily="34" charset="0"/>
                  <a:sym typeface="Roboto"/>
                </a:rPr>
                <a:t>Projects</a:t>
              </a:r>
            </a:p>
            <a:p>
              <a:pPr marL="0" marR="0" lvl="0" indent="0" algn="r" defTabSz="914400" eaLnBrk="1" fontAlgn="auto" latinLnBrk="0" hangingPunct="1">
                <a:lnSpc>
                  <a:spcPct val="100000"/>
                </a:lnSpc>
                <a:spcBef>
                  <a:spcPts val="0"/>
                </a:spcBef>
                <a:spcAft>
                  <a:spcPts val="0"/>
                </a:spcAft>
                <a:buClr>
                  <a:srgbClr val="000000"/>
                </a:buClr>
                <a:buSzTx/>
                <a:buFont typeface="Arial"/>
                <a:buNone/>
                <a:tabLst/>
                <a:defRPr/>
              </a:pPr>
              <a:r>
                <a:rPr lang="en" sz="1300" b="1" kern="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sym typeface="Roboto"/>
                </a:rPr>
                <a:t>Value</a:t>
              </a:r>
            </a:p>
          </p:txBody>
        </p:sp>
        <p:sp>
          <p:nvSpPr>
            <p:cNvPr id="183" name="Google Shape;1566;p45">
              <a:extLst>
                <a:ext uri="{FF2B5EF4-FFF2-40B4-BE49-F238E27FC236}">
                  <a16:creationId xmlns:a16="http://schemas.microsoft.com/office/drawing/2014/main" id="{24AC1DE9-2E43-D027-F258-4D1ACDFBA5B9}"/>
                </a:ext>
              </a:extLst>
            </p:cNvPr>
            <p:cNvSpPr txBox="1"/>
            <p:nvPr/>
          </p:nvSpPr>
          <p:spPr>
            <a:xfrm>
              <a:off x="5433784" y="1436962"/>
              <a:ext cx="1174750" cy="731519"/>
            </a:xfrm>
            <a:prstGeom prst="rect">
              <a:avLst/>
            </a:pr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 sz="1300" b="1" i="0" u="none" strike="noStrike" kern="0" cap="none" spc="0" normalizeH="0" baseline="0" noProof="0" dirty="0">
                  <a:ln>
                    <a:noFill/>
                  </a:ln>
                  <a:solidFill>
                    <a:schemeClr val="tx1">
                      <a:lumMod val="50000"/>
                      <a:lumOff val="50000"/>
                    </a:schemeClr>
                  </a:solidFill>
                  <a:effectLst/>
                  <a:uLnTx/>
                  <a:uFillTx/>
                  <a:latin typeface="Tahoma" panose="020B0604030504040204" pitchFamily="34" charset="0"/>
                  <a:ea typeface="Tahoma" panose="020B0604030504040204" pitchFamily="34" charset="0"/>
                  <a:cs typeface="Tahoma" panose="020B0604030504040204" pitchFamily="34" charset="0"/>
                  <a:sym typeface="Roboto"/>
                </a:rPr>
                <a:t>: 44</a:t>
              </a:r>
            </a:p>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lang="en" sz="1300" b="1" kern="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sym typeface="Roboto"/>
                </a:rPr>
                <a:t>: 11.336 M</a:t>
              </a:r>
            </a:p>
          </p:txBody>
        </p:sp>
      </p:grpSp>
      <p:grpSp>
        <p:nvGrpSpPr>
          <p:cNvPr id="185" name="Group 184">
            <a:extLst>
              <a:ext uri="{FF2B5EF4-FFF2-40B4-BE49-F238E27FC236}">
                <a16:creationId xmlns:a16="http://schemas.microsoft.com/office/drawing/2014/main" id="{2BE55652-F20A-A991-F6FF-138F3BFF9DED}"/>
              </a:ext>
            </a:extLst>
          </p:cNvPr>
          <p:cNvGrpSpPr/>
          <p:nvPr/>
        </p:nvGrpSpPr>
        <p:grpSpPr>
          <a:xfrm>
            <a:off x="4796150" y="6423152"/>
            <a:ext cx="1953900" cy="734375"/>
            <a:chOff x="4654634" y="1434106"/>
            <a:chExt cx="1953900" cy="734375"/>
          </a:xfrm>
        </p:grpSpPr>
        <p:sp>
          <p:nvSpPr>
            <p:cNvPr id="186" name="Google Shape;1566;p45">
              <a:extLst>
                <a:ext uri="{FF2B5EF4-FFF2-40B4-BE49-F238E27FC236}">
                  <a16:creationId xmlns:a16="http://schemas.microsoft.com/office/drawing/2014/main" id="{0B9FD094-0ACB-73AB-7205-432841EBC5A4}"/>
                </a:ext>
              </a:extLst>
            </p:cNvPr>
            <p:cNvSpPr txBox="1"/>
            <p:nvPr/>
          </p:nvSpPr>
          <p:spPr>
            <a:xfrm>
              <a:off x="4654634" y="1434106"/>
              <a:ext cx="876216" cy="731519"/>
            </a:xfrm>
            <a:prstGeom prst="rect">
              <a:avLst/>
            </a:prstGeom>
            <a:noFill/>
            <a:ln>
              <a:noFill/>
            </a:ln>
          </p:spPr>
          <p:txBody>
            <a:bodyPr spcFirstLastPara="1" wrap="square" lIns="91425" tIns="91425" rIns="91425" bIns="91425" anchor="ctr" anchorCtr="0">
              <a:noAutofit/>
            </a:bodyPr>
            <a:lstStyle/>
            <a:p>
              <a:pPr marL="0" marR="0" lvl="0" indent="0" algn="r" defTabSz="914400" eaLnBrk="1" fontAlgn="auto" latinLnBrk="0" hangingPunct="1">
                <a:lnSpc>
                  <a:spcPct val="100000"/>
                </a:lnSpc>
                <a:spcBef>
                  <a:spcPts val="0"/>
                </a:spcBef>
                <a:spcAft>
                  <a:spcPts val="0"/>
                </a:spcAft>
                <a:buClr>
                  <a:srgbClr val="000000"/>
                </a:buClr>
                <a:buSzTx/>
                <a:buFont typeface="Arial"/>
                <a:buNone/>
                <a:tabLst/>
                <a:defRPr/>
              </a:pPr>
              <a:r>
                <a:rPr kumimoji="0" lang="en" sz="1300" b="1" i="0" u="none" strike="noStrike" kern="0" cap="none" spc="0" normalizeH="0" baseline="0" noProof="0" dirty="0">
                  <a:ln>
                    <a:noFill/>
                  </a:ln>
                  <a:solidFill>
                    <a:schemeClr val="tx1">
                      <a:lumMod val="50000"/>
                      <a:lumOff val="50000"/>
                    </a:schemeClr>
                  </a:solidFill>
                  <a:effectLst/>
                  <a:uLnTx/>
                  <a:uFillTx/>
                  <a:latin typeface="Tahoma" panose="020B0604030504040204" pitchFamily="34" charset="0"/>
                  <a:ea typeface="Tahoma" panose="020B0604030504040204" pitchFamily="34" charset="0"/>
                  <a:cs typeface="Tahoma" panose="020B0604030504040204" pitchFamily="34" charset="0"/>
                  <a:sym typeface="Roboto"/>
                </a:rPr>
                <a:t>Projects</a:t>
              </a:r>
            </a:p>
            <a:p>
              <a:pPr marL="0" marR="0" lvl="0" indent="0" algn="r" defTabSz="914400" eaLnBrk="1" fontAlgn="auto" latinLnBrk="0" hangingPunct="1">
                <a:lnSpc>
                  <a:spcPct val="100000"/>
                </a:lnSpc>
                <a:spcBef>
                  <a:spcPts val="0"/>
                </a:spcBef>
                <a:spcAft>
                  <a:spcPts val="0"/>
                </a:spcAft>
                <a:buClr>
                  <a:srgbClr val="000000"/>
                </a:buClr>
                <a:buSzTx/>
                <a:buFont typeface="Arial"/>
                <a:buNone/>
                <a:tabLst/>
                <a:defRPr/>
              </a:pPr>
              <a:r>
                <a:rPr lang="en" sz="1300" b="1" kern="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sym typeface="Roboto"/>
                </a:rPr>
                <a:t>Value</a:t>
              </a:r>
            </a:p>
          </p:txBody>
        </p:sp>
        <p:sp>
          <p:nvSpPr>
            <p:cNvPr id="187" name="Google Shape;1566;p45">
              <a:extLst>
                <a:ext uri="{FF2B5EF4-FFF2-40B4-BE49-F238E27FC236}">
                  <a16:creationId xmlns:a16="http://schemas.microsoft.com/office/drawing/2014/main" id="{5A9A69F2-9B45-2500-8A54-F0B74F0B74A8}"/>
                </a:ext>
              </a:extLst>
            </p:cNvPr>
            <p:cNvSpPr txBox="1"/>
            <p:nvPr/>
          </p:nvSpPr>
          <p:spPr>
            <a:xfrm>
              <a:off x="5433784" y="1436962"/>
              <a:ext cx="1174750" cy="731519"/>
            </a:xfrm>
            <a:prstGeom prst="rect">
              <a:avLst/>
            </a:pr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 sz="1300" b="1" i="0" u="none" strike="noStrike" kern="0" cap="none" spc="0" normalizeH="0" baseline="0" noProof="0" dirty="0">
                  <a:ln>
                    <a:noFill/>
                  </a:ln>
                  <a:solidFill>
                    <a:schemeClr val="tx1">
                      <a:lumMod val="50000"/>
                      <a:lumOff val="50000"/>
                    </a:schemeClr>
                  </a:solidFill>
                  <a:effectLst/>
                  <a:uLnTx/>
                  <a:uFillTx/>
                  <a:latin typeface="Tahoma" panose="020B0604030504040204" pitchFamily="34" charset="0"/>
                  <a:ea typeface="Tahoma" panose="020B0604030504040204" pitchFamily="34" charset="0"/>
                  <a:cs typeface="Tahoma" panose="020B0604030504040204" pitchFamily="34" charset="0"/>
                  <a:sym typeface="Roboto"/>
                </a:rPr>
                <a:t>: 22</a:t>
              </a:r>
            </a:p>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lang="en" sz="1300" b="1" kern="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sym typeface="Roboto"/>
                </a:rPr>
                <a:t>: 20.849 M</a:t>
              </a:r>
            </a:p>
          </p:txBody>
        </p:sp>
      </p:grpSp>
      <p:grpSp>
        <p:nvGrpSpPr>
          <p:cNvPr id="188" name="Group 187">
            <a:extLst>
              <a:ext uri="{FF2B5EF4-FFF2-40B4-BE49-F238E27FC236}">
                <a16:creationId xmlns:a16="http://schemas.microsoft.com/office/drawing/2014/main" id="{8F89725E-A35D-58A5-4916-17C80FA02AB6}"/>
              </a:ext>
            </a:extLst>
          </p:cNvPr>
          <p:cNvGrpSpPr/>
          <p:nvPr/>
        </p:nvGrpSpPr>
        <p:grpSpPr>
          <a:xfrm>
            <a:off x="4796150" y="8166455"/>
            <a:ext cx="1953900" cy="734375"/>
            <a:chOff x="4654634" y="1434106"/>
            <a:chExt cx="1953900" cy="734375"/>
          </a:xfrm>
        </p:grpSpPr>
        <p:sp>
          <p:nvSpPr>
            <p:cNvPr id="190" name="Google Shape;1566;p45">
              <a:extLst>
                <a:ext uri="{FF2B5EF4-FFF2-40B4-BE49-F238E27FC236}">
                  <a16:creationId xmlns:a16="http://schemas.microsoft.com/office/drawing/2014/main" id="{D5FD5D77-46BE-8DC9-18A4-DEFD5326C3A9}"/>
                </a:ext>
              </a:extLst>
            </p:cNvPr>
            <p:cNvSpPr txBox="1"/>
            <p:nvPr/>
          </p:nvSpPr>
          <p:spPr>
            <a:xfrm>
              <a:off x="4654634" y="1434106"/>
              <a:ext cx="876216" cy="731519"/>
            </a:xfrm>
            <a:prstGeom prst="rect">
              <a:avLst/>
            </a:prstGeom>
            <a:noFill/>
            <a:ln>
              <a:noFill/>
            </a:ln>
          </p:spPr>
          <p:txBody>
            <a:bodyPr spcFirstLastPara="1" wrap="square" lIns="91425" tIns="91425" rIns="91425" bIns="91425" anchor="ctr" anchorCtr="0">
              <a:noAutofit/>
            </a:bodyPr>
            <a:lstStyle/>
            <a:p>
              <a:pPr marL="0" marR="0" lvl="0" indent="0" algn="r" defTabSz="914400" eaLnBrk="1" fontAlgn="auto" latinLnBrk="0" hangingPunct="1">
                <a:lnSpc>
                  <a:spcPct val="100000"/>
                </a:lnSpc>
                <a:spcBef>
                  <a:spcPts val="0"/>
                </a:spcBef>
                <a:spcAft>
                  <a:spcPts val="0"/>
                </a:spcAft>
                <a:buClr>
                  <a:srgbClr val="000000"/>
                </a:buClr>
                <a:buSzTx/>
                <a:buFont typeface="Arial"/>
                <a:buNone/>
                <a:tabLst/>
                <a:defRPr/>
              </a:pPr>
              <a:r>
                <a:rPr kumimoji="0" lang="en" sz="1300" b="1" i="0" u="none" strike="noStrike" kern="0" cap="none" spc="0" normalizeH="0" baseline="0" noProof="0" dirty="0">
                  <a:ln>
                    <a:noFill/>
                  </a:ln>
                  <a:solidFill>
                    <a:schemeClr val="tx1">
                      <a:lumMod val="50000"/>
                      <a:lumOff val="50000"/>
                    </a:schemeClr>
                  </a:solidFill>
                  <a:effectLst/>
                  <a:uLnTx/>
                  <a:uFillTx/>
                  <a:latin typeface="Tahoma" panose="020B0604030504040204" pitchFamily="34" charset="0"/>
                  <a:ea typeface="Tahoma" panose="020B0604030504040204" pitchFamily="34" charset="0"/>
                  <a:cs typeface="Tahoma" panose="020B0604030504040204" pitchFamily="34" charset="0"/>
                  <a:sym typeface="Roboto"/>
                </a:rPr>
                <a:t>Projects</a:t>
              </a:r>
            </a:p>
            <a:p>
              <a:pPr marL="0" marR="0" lvl="0" indent="0" algn="r" defTabSz="914400" eaLnBrk="1" fontAlgn="auto" latinLnBrk="0" hangingPunct="1">
                <a:lnSpc>
                  <a:spcPct val="100000"/>
                </a:lnSpc>
                <a:spcBef>
                  <a:spcPts val="0"/>
                </a:spcBef>
                <a:spcAft>
                  <a:spcPts val="0"/>
                </a:spcAft>
                <a:buClr>
                  <a:srgbClr val="000000"/>
                </a:buClr>
                <a:buSzTx/>
                <a:buFont typeface="Arial"/>
                <a:buNone/>
                <a:tabLst/>
                <a:defRPr/>
              </a:pPr>
              <a:r>
                <a:rPr lang="en" sz="1300" b="1" kern="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sym typeface="Roboto"/>
                </a:rPr>
                <a:t>Value</a:t>
              </a:r>
            </a:p>
          </p:txBody>
        </p:sp>
        <p:sp>
          <p:nvSpPr>
            <p:cNvPr id="191" name="Google Shape;1566;p45">
              <a:extLst>
                <a:ext uri="{FF2B5EF4-FFF2-40B4-BE49-F238E27FC236}">
                  <a16:creationId xmlns:a16="http://schemas.microsoft.com/office/drawing/2014/main" id="{32DA5C0D-A00D-D1A5-BEB1-4DE974C8AAD8}"/>
                </a:ext>
              </a:extLst>
            </p:cNvPr>
            <p:cNvSpPr txBox="1"/>
            <p:nvPr/>
          </p:nvSpPr>
          <p:spPr>
            <a:xfrm>
              <a:off x="5433784" y="1436962"/>
              <a:ext cx="1174750" cy="731519"/>
            </a:xfrm>
            <a:prstGeom prst="rect">
              <a:avLst/>
            </a:pr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 sz="1300" b="1" i="0" u="none" strike="noStrike" kern="0" cap="none" spc="0" normalizeH="0" baseline="0" noProof="0" dirty="0">
                  <a:ln>
                    <a:noFill/>
                  </a:ln>
                  <a:solidFill>
                    <a:schemeClr val="tx1">
                      <a:lumMod val="50000"/>
                      <a:lumOff val="50000"/>
                    </a:schemeClr>
                  </a:solidFill>
                  <a:effectLst/>
                  <a:uLnTx/>
                  <a:uFillTx/>
                  <a:latin typeface="Tahoma" panose="020B0604030504040204" pitchFamily="34" charset="0"/>
                  <a:ea typeface="Tahoma" panose="020B0604030504040204" pitchFamily="34" charset="0"/>
                  <a:cs typeface="Tahoma" panose="020B0604030504040204" pitchFamily="34" charset="0"/>
                  <a:sym typeface="Roboto"/>
                </a:rPr>
                <a:t>: 11</a:t>
              </a:r>
            </a:p>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lang="en" sz="1300" b="1" kern="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sym typeface="Roboto"/>
                </a:rPr>
                <a:t>: 9.218 M</a:t>
              </a:r>
            </a:p>
          </p:txBody>
        </p:sp>
      </p:grpSp>
      <p:grpSp>
        <p:nvGrpSpPr>
          <p:cNvPr id="192" name="Group 191">
            <a:extLst>
              <a:ext uri="{FF2B5EF4-FFF2-40B4-BE49-F238E27FC236}">
                <a16:creationId xmlns:a16="http://schemas.microsoft.com/office/drawing/2014/main" id="{4913378D-FB16-8457-8677-FC8D25A8F38B}"/>
              </a:ext>
            </a:extLst>
          </p:cNvPr>
          <p:cNvGrpSpPr/>
          <p:nvPr/>
        </p:nvGrpSpPr>
        <p:grpSpPr>
          <a:xfrm>
            <a:off x="1067328" y="3824248"/>
            <a:ext cx="1953900" cy="734375"/>
            <a:chOff x="4654634" y="1434106"/>
            <a:chExt cx="1953900" cy="734375"/>
          </a:xfrm>
        </p:grpSpPr>
        <p:sp>
          <p:nvSpPr>
            <p:cNvPr id="193" name="Google Shape;1566;p45">
              <a:extLst>
                <a:ext uri="{FF2B5EF4-FFF2-40B4-BE49-F238E27FC236}">
                  <a16:creationId xmlns:a16="http://schemas.microsoft.com/office/drawing/2014/main" id="{62DBE333-17EE-A3AD-A74A-F9C6B89AF296}"/>
                </a:ext>
              </a:extLst>
            </p:cNvPr>
            <p:cNvSpPr txBox="1"/>
            <p:nvPr/>
          </p:nvSpPr>
          <p:spPr>
            <a:xfrm>
              <a:off x="4654634" y="1434106"/>
              <a:ext cx="876216" cy="731519"/>
            </a:xfrm>
            <a:prstGeom prst="rect">
              <a:avLst/>
            </a:prstGeom>
            <a:noFill/>
            <a:ln>
              <a:noFill/>
            </a:ln>
          </p:spPr>
          <p:txBody>
            <a:bodyPr spcFirstLastPara="1" wrap="square" lIns="91425" tIns="91425" rIns="91425" bIns="91425" anchor="ctr" anchorCtr="0">
              <a:noAutofit/>
            </a:bodyPr>
            <a:lstStyle/>
            <a:p>
              <a:pPr marL="0" marR="0" lvl="0" indent="0" algn="r" defTabSz="914400" eaLnBrk="1" fontAlgn="auto" latinLnBrk="0" hangingPunct="1">
                <a:lnSpc>
                  <a:spcPct val="100000"/>
                </a:lnSpc>
                <a:spcBef>
                  <a:spcPts val="0"/>
                </a:spcBef>
                <a:spcAft>
                  <a:spcPts val="0"/>
                </a:spcAft>
                <a:buClr>
                  <a:srgbClr val="000000"/>
                </a:buClr>
                <a:buSzTx/>
                <a:buFont typeface="Arial"/>
                <a:buNone/>
                <a:tabLst/>
                <a:defRPr/>
              </a:pPr>
              <a:r>
                <a:rPr kumimoji="0" lang="en" sz="1300" b="1" i="0" u="none" strike="noStrike" kern="0" cap="none" spc="0" normalizeH="0" baseline="0" noProof="0" dirty="0">
                  <a:ln>
                    <a:noFill/>
                  </a:ln>
                  <a:solidFill>
                    <a:schemeClr val="tx1">
                      <a:lumMod val="50000"/>
                      <a:lumOff val="50000"/>
                    </a:schemeClr>
                  </a:solidFill>
                  <a:effectLst/>
                  <a:uLnTx/>
                  <a:uFillTx/>
                  <a:latin typeface="Tahoma" panose="020B0604030504040204" pitchFamily="34" charset="0"/>
                  <a:ea typeface="Tahoma" panose="020B0604030504040204" pitchFamily="34" charset="0"/>
                  <a:cs typeface="Tahoma" panose="020B0604030504040204" pitchFamily="34" charset="0"/>
                  <a:sym typeface="Roboto"/>
                </a:rPr>
                <a:t>Projects</a:t>
              </a:r>
            </a:p>
            <a:p>
              <a:pPr marL="0" marR="0" lvl="0" indent="0" algn="r" defTabSz="914400" eaLnBrk="1" fontAlgn="auto" latinLnBrk="0" hangingPunct="1">
                <a:lnSpc>
                  <a:spcPct val="100000"/>
                </a:lnSpc>
                <a:spcBef>
                  <a:spcPts val="0"/>
                </a:spcBef>
                <a:spcAft>
                  <a:spcPts val="0"/>
                </a:spcAft>
                <a:buClr>
                  <a:srgbClr val="000000"/>
                </a:buClr>
                <a:buSzTx/>
                <a:buFont typeface="Arial"/>
                <a:buNone/>
                <a:tabLst/>
                <a:defRPr/>
              </a:pPr>
              <a:r>
                <a:rPr lang="en" sz="1300" b="1" kern="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sym typeface="Roboto"/>
                </a:rPr>
                <a:t>Value</a:t>
              </a:r>
            </a:p>
          </p:txBody>
        </p:sp>
        <p:sp>
          <p:nvSpPr>
            <p:cNvPr id="194" name="Google Shape;1566;p45">
              <a:extLst>
                <a:ext uri="{FF2B5EF4-FFF2-40B4-BE49-F238E27FC236}">
                  <a16:creationId xmlns:a16="http://schemas.microsoft.com/office/drawing/2014/main" id="{7955531D-D6FE-E3A1-2B10-49F377B8A33E}"/>
                </a:ext>
              </a:extLst>
            </p:cNvPr>
            <p:cNvSpPr txBox="1"/>
            <p:nvPr/>
          </p:nvSpPr>
          <p:spPr>
            <a:xfrm>
              <a:off x="5433784" y="1436962"/>
              <a:ext cx="1174750" cy="731519"/>
            </a:xfrm>
            <a:prstGeom prst="rect">
              <a:avLst/>
            </a:pr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 sz="1300" b="1" i="0" u="none" strike="noStrike" kern="0" cap="none" spc="0" normalizeH="0" baseline="0" noProof="0" dirty="0">
                  <a:ln>
                    <a:noFill/>
                  </a:ln>
                  <a:solidFill>
                    <a:schemeClr val="tx1">
                      <a:lumMod val="50000"/>
                      <a:lumOff val="50000"/>
                    </a:schemeClr>
                  </a:solidFill>
                  <a:effectLst/>
                  <a:uLnTx/>
                  <a:uFillTx/>
                  <a:latin typeface="Tahoma" panose="020B0604030504040204" pitchFamily="34" charset="0"/>
                  <a:ea typeface="Tahoma" panose="020B0604030504040204" pitchFamily="34" charset="0"/>
                  <a:cs typeface="Tahoma" panose="020B0604030504040204" pitchFamily="34" charset="0"/>
                  <a:sym typeface="Roboto"/>
                </a:rPr>
                <a:t>: 16</a:t>
              </a:r>
            </a:p>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lang="en" sz="1300" b="1" kern="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sym typeface="Roboto"/>
                </a:rPr>
                <a:t>: 3.222 M</a:t>
              </a:r>
            </a:p>
          </p:txBody>
        </p:sp>
      </p:grpSp>
      <p:grpSp>
        <p:nvGrpSpPr>
          <p:cNvPr id="195" name="Group 194">
            <a:extLst>
              <a:ext uri="{FF2B5EF4-FFF2-40B4-BE49-F238E27FC236}">
                <a16:creationId xmlns:a16="http://schemas.microsoft.com/office/drawing/2014/main" id="{594DBD37-3FBE-6DF3-205C-A0E622CFE947}"/>
              </a:ext>
            </a:extLst>
          </p:cNvPr>
          <p:cNvGrpSpPr/>
          <p:nvPr/>
        </p:nvGrpSpPr>
        <p:grpSpPr>
          <a:xfrm>
            <a:off x="1067328" y="5581071"/>
            <a:ext cx="1953900" cy="734375"/>
            <a:chOff x="4654634" y="1434106"/>
            <a:chExt cx="1953900" cy="734375"/>
          </a:xfrm>
        </p:grpSpPr>
        <p:sp>
          <p:nvSpPr>
            <p:cNvPr id="196" name="Google Shape;1566;p45">
              <a:extLst>
                <a:ext uri="{FF2B5EF4-FFF2-40B4-BE49-F238E27FC236}">
                  <a16:creationId xmlns:a16="http://schemas.microsoft.com/office/drawing/2014/main" id="{228D0512-A0D0-FA44-4A33-2689B8B74658}"/>
                </a:ext>
              </a:extLst>
            </p:cNvPr>
            <p:cNvSpPr txBox="1"/>
            <p:nvPr/>
          </p:nvSpPr>
          <p:spPr>
            <a:xfrm>
              <a:off x="4654634" y="1434106"/>
              <a:ext cx="876216" cy="731519"/>
            </a:xfrm>
            <a:prstGeom prst="rect">
              <a:avLst/>
            </a:prstGeom>
            <a:noFill/>
            <a:ln>
              <a:noFill/>
            </a:ln>
          </p:spPr>
          <p:txBody>
            <a:bodyPr spcFirstLastPara="1" wrap="square" lIns="91425" tIns="91425" rIns="91425" bIns="91425" anchor="ctr" anchorCtr="0">
              <a:noAutofit/>
            </a:bodyPr>
            <a:lstStyle/>
            <a:p>
              <a:pPr marL="0" marR="0" lvl="0" indent="0" algn="r" defTabSz="914400" eaLnBrk="1" fontAlgn="auto" latinLnBrk="0" hangingPunct="1">
                <a:lnSpc>
                  <a:spcPct val="100000"/>
                </a:lnSpc>
                <a:spcBef>
                  <a:spcPts val="0"/>
                </a:spcBef>
                <a:spcAft>
                  <a:spcPts val="0"/>
                </a:spcAft>
                <a:buClr>
                  <a:srgbClr val="000000"/>
                </a:buClr>
                <a:buSzTx/>
                <a:buFont typeface="Arial"/>
                <a:buNone/>
                <a:tabLst/>
                <a:defRPr/>
              </a:pPr>
              <a:r>
                <a:rPr kumimoji="0" lang="en" sz="1300" b="1" i="0" u="none" strike="noStrike" kern="0" cap="none" spc="0" normalizeH="0" baseline="0" noProof="0" dirty="0">
                  <a:ln>
                    <a:noFill/>
                  </a:ln>
                  <a:solidFill>
                    <a:schemeClr val="tx1">
                      <a:lumMod val="50000"/>
                      <a:lumOff val="50000"/>
                    </a:schemeClr>
                  </a:solidFill>
                  <a:effectLst/>
                  <a:uLnTx/>
                  <a:uFillTx/>
                  <a:latin typeface="Tahoma" panose="020B0604030504040204" pitchFamily="34" charset="0"/>
                  <a:ea typeface="Tahoma" panose="020B0604030504040204" pitchFamily="34" charset="0"/>
                  <a:cs typeface="Tahoma" panose="020B0604030504040204" pitchFamily="34" charset="0"/>
                  <a:sym typeface="Roboto"/>
                </a:rPr>
                <a:t>Projects</a:t>
              </a:r>
            </a:p>
            <a:p>
              <a:pPr marL="0" marR="0" lvl="0" indent="0" algn="r" defTabSz="914400" eaLnBrk="1" fontAlgn="auto" latinLnBrk="0" hangingPunct="1">
                <a:lnSpc>
                  <a:spcPct val="100000"/>
                </a:lnSpc>
                <a:spcBef>
                  <a:spcPts val="0"/>
                </a:spcBef>
                <a:spcAft>
                  <a:spcPts val="0"/>
                </a:spcAft>
                <a:buClr>
                  <a:srgbClr val="000000"/>
                </a:buClr>
                <a:buSzTx/>
                <a:buFont typeface="Arial"/>
                <a:buNone/>
                <a:tabLst/>
                <a:defRPr/>
              </a:pPr>
              <a:r>
                <a:rPr lang="en" sz="1300" b="1" kern="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sym typeface="Roboto"/>
                </a:rPr>
                <a:t>Value</a:t>
              </a:r>
            </a:p>
          </p:txBody>
        </p:sp>
        <p:sp>
          <p:nvSpPr>
            <p:cNvPr id="198" name="Google Shape;1566;p45">
              <a:extLst>
                <a:ext uri="{FF2B5EF4-FFF2-40B4-BE49-F238E27FC236}">
                  <a16:creationId xmlns:a16="http://schemas.microsoft.com/office/drawing/2014/main" id="{07D8B403-8441-C2DE-EB0C-214842EA5943}"/>
                </a:ext>
              </a:extLst>
            </p:cNvPr>
            <p:cNvSpPr txBox="1"/>
            <p:nvPr/>
          </p:nvSpPr>
          <p:spPr>
            <a:xfrm>
              <a:off x="5433784" y="1436962"/>
              <a:ext cx="1174750" cy="731519"/>
            </a:xfrm>
            <a:prstGeom prst="rect">
              <a:avLst/>
            </a:pr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 sz="1300" b="1" i="0" u="none" strike="noStrike" kern="0" cap="none" spc="0" normalizeH="0" baseline="0" noProof="0" dirty="0">
                  <a:ln>
                    <a:noFill/>
                  </a:ln>
                  <a:solidFill>
                    <a:schemeClr val="tx1">
                      <a:lumMod val="50000"/>
                      <a:lumOff val="50000"/>
                    </a:schemeClr>
                  </a:solidFill>
                  <a:effectLst/>
                  <a:uLnTx/>
                  <a:uFillTx/>
                  <a:latin typeface="Tahoma" panose="020B0604030504040204" pitchFamily="34" charset="0"/>
                  <a:ea typeface="Tahoma" panose="020B0604030504040204" pitchFamily="34" charset="0"/>
                  <a:cs typeface="Tahoma" panose="020B0604030504040204" pitchFamily="34" charset="0"/>
                  <a:sym typeface="Roboto"/>
                </a:rPr>
                <a:t>: 50</a:t>
              </a:r>
            </a:p>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lang="en" sz="1300" b="1" kern="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sym typeface="Roboto"/>
                </a:rPr>
                <a:t>: 18.216 M</a:t>
              </a:r>
            </a:p>
          </p:txBody>
        </p:sp>
      </p:grpSp>
      <p:grpSp>
        <p:nvGrpSpPr>
          <p:cNvPr id="199" name="Group 198">
            <a:extLst>
              <a:ext uri="{FF2B5EF4-FFF2-40B4-BE49-F238E27FC236}">
                <a16:creationId xmlns:a16="http://schemas.microsoft.com/office/drawing/2014/main" id="{508A44C4-2885-749C-5E35-17F2B8CEC23B}"/>
              </a:ext>
            </a:extLst>
          </p:cNvPr>
          <p:cNvGrpSpPr/>
          <p:nvPr/>
        </p:nvGrpSpPr>
        <p:grpSpPr>
          <a:xfrm>
            <a:off x="1067328" y="7296968"/>
            <a:ext cx="1953900" cy="734375"/>
            <a:chOff x="4654634" y="1434106"/>
            <a:chExt cx="1953900" cy="734375"/>
          </a:xfrm>
        </p:grpSpPr>
        <p:sp>
          <p:nvSpPr>
            <p:cNvPr id="200" name="Google Shape;1566;p45">
              <a:extLst>
                <a:ext uri="{FF2B5EF4-FFF2-40B4-BE49-F238E27FC236}">
                  <a16:creationId xmlns:a16="http://schemas.microsoft.com/office/drawing/2014/main" id="{C2E6C2EE-ABA7-F954-A636-27E84FA2D956}"/>
                </a:ext>
              </a:extLst>
            </p:cNvPr>
            <p:cNvSpPr txBox="1"/>
            <p:nvPr/>
          </p:nvSpPr>
          <p:spPr>
            <a:xfrm>
              <a:off x="4654634" y="1434106"/>
              <a:ext cx="876216" cy="731519"/>
            </a:xfrm>
            <a:prstGeom prst="rect">
              <a:avLst/>
            </a:prstGeom>
            <a:noFill/>
            <a:ln>
              <a:noFill/>
            </a:ln>
          </p:spPr>
          <p:txBody>
            <a:bodyPr spcFirstLastPara="1" wrap="square" lIns="91425" tIns="91425" rIns="91425" bIns="91425" anchor="ctr" anchorCtr="0">
              <a:noAutofit/>
            </a:bodyPr>
            <a:lstStyle/>
            <a:p>
              <a:pPr marL="0" marR="0" lvl="0" indent="0" algn="r" defTabSz="914400" eaLnBrk="1" fontAlgn="auto" latinLnBrk="0" hangingPunct="1">
                <a:lnSpc>
                  <a:spcPct val="100000"/>
                </a:lnSpc>
                <a:spcBef>
                  <a:spcPts val="0"/>
                </a:spcBef>
                <a:spcAft>
                  <a:spcPts val="0"/>
                </a:spcAft>
                <a:buClr>
                  <a:srgbClr val="000000"/>
                </a:buClr>
                <a:buSzTx/>
                <a:buFont typeface="Arial"/>
                <a:buNone/>
                <a:tabLst/>
                <a:defRPr/>
              </a:pPr>
              <a:r>
                <a:rPr kumimoji="0" lang="en" sz="1300" b="1" i="0" u="none" strike="noStrike" kern="0" cap="none" spc="0" normalizeH="0" baseline="0" noProof="0" dirty="0">
                  <a:ln>
                    <a:noFill/>
                  </a:ln>
                  <a:solidFill>
                    <a:schemeClr val="tx1">
                      <a:lumMod val="50000"/>
                      <a:lumOff val="50000"/>
                    </a:schemeClr>
                  </a:solidFill>
                  <a:effectLst/>
                  <a:uLnTx/>
                  <a:uFillTx/>
                  <a:latin typeface="Tahoma" panose="020B0604030504040204" pitchFamily="34" charset="0"/>
                  <a:ea typeface="Tahoma" panose="020B0604030504040204" pitchFamily="34" charset="0"/>
                  <a:cs typeface="Tahoma" panose="020B0604030504040204" pitchFamily="34" charset="0"/>
                  <a:sym typeface="Roboto"/>
                </a:rPr>
                <a:t>Projects</a:t>
              </a:r>
            </a:p>
            <a:p>
              <a:pPr marL="0" marR="0" lvl="0" indent="0" algn="r" defTabSz="914400" eaLnBrk="1" fontAlgn="auto" latinLnBrk="0" hangingPunct="1">
                <a:lnSpc>
                  <a:spcPct val="100000"/>
                </a:lnSpc>
                <a:spcBef>
                  <a:spcPts val="0"/>
                </a:spcBef>
                <a:spcAft>
                  <a:spcPts val="0"/>
                </a:spcAft>
                <a:buClr>
                  <a:srgbClr val="000000"/>
                </a:buClr>
                <a:buSzTx/>
                <a:buFont typeface="Arial"/>
                <a:buNone/>
                <a:tabLst/>
                <a:defRPr/>
              </a:pPr>
              <a:r>
                <a:rPr lang="en" sz="1300" b="1" kern="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sym typeface="Roboto"/>
                </a:rPr>
                <a:t>Value</a:t>
              </a:r>
            </a:p>
          </p:txBody>
        </p:sp>
        <p:sp>
          <p:nvSpPr>
            <p:cNvPr id="201" name="Google Shape;1566;p45">
              <a:extLst>
                <a:ext uri="{FF2B5EF4-FFF2-40B4-BE49-F238E27FC236}">
                  <a16:creationId xmlns:a16="http://schemas.microsoft.com/office/drawing/2014/main" id="{364D65A2-A770-8CF1-B581-0B73EB31FE23}"/>
                </a:ext>
              </a:extLst>
            </p:cNvPr>
            <p:cNvSpPr txBox="1"/>
            <p:nvPr/>
          </p:nvSpPr>
          <p:spPr>
            <a:xfrm>
              <a:off x="5433784" y="1436962"/>
              <a:ext cx="1174750" cy="731519"/>
            </a:xfrm>
            <a:prstGeom prst="rect">
              <a:avLst/>
            </a:pr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 sz="1300" b="1" i="0" u="none" strike="noStrike" kern="0" cap="none" spc="0" normalizeH="0" baseline="0" noProof="0" dirty="0">
                  <a:ln>
                    <a:noFill/>
                  </a:ln>
                  <a:solidFill>
                    <a:schemeClr val="tx1">
                      <a:lumMod val="50000"/>
                      <a:lumOff val="50000"/>
                    </a:schemeClr>
                  </a:solidFill>
                  <a:effectLst/>
                  <a:uLnTx/>
                  <a:uFillTx/>
                  <a:latin typeface="Tahoma" panose="020B0604030504040204" pitchFamily="34" charset="0"/>
                  <a:ea typeface="Tahoma" panose="020B0604030504040204" pitchFamily="34" charset="0"/>
                  <a:cs typeface="Tahoma" panose="020B0604030504040204" pitchFamily="34" charset="0"/>
                  <a:sym typeface="Roboto"/>
                </a:rPr>
                <a:t>: 10</a:t>
              </a:r>
            </a:p>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lang="en" sz="1300" b="1" kern="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sym typeface="Roboto"/>
                </a:rPr>
                <a:t>: 16.462 M</a:t>
              </a:r>
            </a:p>
          </p:txBody>
        </p:sp>
      </p:grpSp>
      <p:grpSp>
        <p:nvGrpSpPr>
          <p:cNvPr id="202" name="Group 201">
            <a:extLst>
              <a:ext uri="{FF2B5EF4-FFF2-40B4-BE49-F238E27FC236}">
                <a16:creationId xmlns:a16="http://schemas.microsoft.com/office/drawing/2014/main" id="{96F6BFFD-4FE0-2621-C91A-5A2C602598AD}"/>
              </a:ext>
            </a:extLst>
          </p:cNvPr>
          <p:cNvGrpSpPr/>
          <p:nvPr/>
        </p:nvGrpSpPr>
        <p:grpSpPr>
          <a:xfrm>
            <a:off x="1067328" y="9020739"/>
            <a:ext cx="1953900" cy="734375"/>
            <a:chOff x="4654634" y="1434106"/>
            <a:chExt cx="1953900" cy="734375"/>
          </a:xfrm>
        </p:grpSpPr>
        <p:sp>
          <p:nvSpPr>
            <p:cNvPr id="203" name="Google Shape;1566;p45">
              <a:extLst>
                <a:ext uri="{FF2B5EF4-FFF2-40B4-BE49-F238E27FC236}">
                  <a16:creationId xmlns:a16="http://schemas.microsoft.com/office/drawing/2014/main" id="{2CD7043B-05C0-EB86-12A8-67BFCC13CA89}"/>
                </a:ext>
              </a:extLst>
            </p:cNvPr>
            <p:cNvSpPr txBox="1"/>
            <p:nvPr/>
          </p:nvSpPr>
          <p:spPr>
            <a:xfrm>
              <a:off x="4654634" y="1434106"/>
              <a:ext cx="876216" cy="731519"/>
            </a:xfrm>
            <a:prstGeom prst="rect">
              <a:avLst/>
            </a:prstGeom>
            <a:noFill/>
            <a:ln>
              <a:noFill/>
            </a:ln>
          </p:spPr>
          <p:txBody>
            <a:bodyPr spcFirstLastPara="1" wrap="square" lIns="91425" tIns="91425" rIns="91425" bIns="91425" anchor="ctr" anchorCtr="0">
              <a:noAutofit/>
            </a:bodyPr>
            <a:lstStyle/>
            <a:p>
              <a:pPr marL="0" marR="0" lvl="0" indent="0" algn="r" defTabSz="914400" eaLnBrk="1" fontAlgn="auto" latinLnBrk="0" hangingPunct="1">
                <a:lnSpc>
                  <a:spcPct val="100000"/>
                </a:lnSpc>
                <a:spcBef>
                  <a:spcPts val="0"/>
                </a:spcBef>
                <a:spcAft>
                  <a:spcPts val="0"/>
                </a:spcAft>
                <a:buClr>
                  <a:srgbClr val="000000"/>
                </a:buClr>
                <a:buSzTx/>
                <a:buFont typeface="Arial"/>
                <a:buNone/>
                <a:tabLst/>
                <a:defRPr/>
              </a:pPr>
              <a:r>
                <a:rPr kumimoji="0" lang="en" sz="1300" b="1" i="0" u="none" strike="noStrike" kern="0" cap="none" spc="0" normalizeH="0" baseline="0" noProof="0" dirty="0">
                  <a:ln>
                    <a:noFill/>
                  </a:ln>
                  <a:solidFill>
                    <a:schemeClr val="tx1">
                      <a:lumMod val="50000"/>
                      <a:lumOff val="50000"/>
                    </a:schemeClr>
                  </a:solidFill>
                  <a:effectLst/>
                  <a:uLnTx/>
                  <a:uFillTx/>
                  <a:latin typeface="Tahoma" panose="020B0604030504040204" pitchFamily="34" charset="0"/>
                  <a:ea typeface="Tahoma" panose="020B0604030504040204" pitchFamily="34" charset="0"/>
                  <a:cs typeface="Tahoma" panose="020B0604030504040204" pitchFamily="34" charset="0"/>
                  <a:sym typeface="Roboto"/>
                </a:rPr>
                <a:t>Projects</a:t>
              </a:r>
            </a:p>
            <a:p>
              <a:pPr marL="0" marR="0" lvl="0" indent="0" algn="r" defTabSz="914400" eaLnBrk="1" fontAlgn="auto" latinLnBrk="0" hangingPunct="1">
                <a:lnSpc>
                  <a:spcPct val="100000"/>
                </a:lnSpc>
                <a:spcBef>
                  <a:spcPts val="0"/>
                </a:spcBef>
                <a:spcAft>
                  <a:spcPts val="0"/>
                </a:spcAft>
                <a:buClr>
                  <a:srgbClr val="000000"/>
                </a:buClr>
                <a:buSzTx/>
                <a:buFont typeface="Arial"/>
                <a:buNone/>
                <a:tabLst/>
                <a:defRPr/>
              </a:pPr>
              <a:r>
                <a:rPr lang="en" sz="1300" b="1" kern="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sym typeface="Roboto"/>
                </a:rPr>
                <a:t>Value</a:t>
              </a:r>
            </a:p>
          </p:txBody>
        </p:sp>
        <p:sp>
          <p:nvSpPr>
            <p:cNvPr id="205" name="Google Shape;1566;p45">
              <a:extLst>
                <a:ext uri="{FF2B5EF4-FFF2-40B4-BE49-F238E27FC236}">
                  <a16:creationId xmlns:a16="http://schemas.microsoft.com/office/drawing/2014/main" id="{B04403CC-612A-60D6-8B0F-9346E0526035}"/>
                </a:ext>
              </a:extLst>
            </p:cNvPr>
            <p:cNvSpPr txBox="1"/>
            <p:nvPr/>
          </p:nvSpPr>
          <p:spPr>
            <a:xfrm>
              <a:off x="5433784" y="1436962"/>
              <a:ext cx="1174750" cy="731519"/>
            </a:xfrm>
            <a:prstGeom prst="rect">
              <a:avLst/>
            </a:pr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 sz="1300" b="1" i="0" u="none" strike="noStrike" kern="0" cap="none" spc="0" normalizeH="0" baseline="0" noProof="0" dirty="0">
                  <a:ln>
                    <a:noFill/>
                  </a:ln>
                  <a:solidFill>
                    <a:schemeClr val="tx1">
                      <a:lumMod val="50000"/>
                      <a:lumOff val="50000"/>
                    </a:schemeClr>
                  </a:solidFill>
                  <a:effectLst/>
                  <a:uLnTx/>
                  <a:uFillTx/>
                  <a:latin typeface="Tahoma" panose="020B0604030504040204" pitchFamily="34" charset="0"/>
                  <a:ea typeface="Tahoma" panose="020B0604030504040204" pitchFamily="34" charset="0"/>
                  <a:cs typeface="Tahoma" panose="020B0604030504040204" pitchFamily="34" charset="0"/>
                  <a:sym typeface="Roboto"/>
                </a:rPr>
                <a:t>: </a:t>
              </a:r>
              <a:r>
                <a:rPr lang="en" sz="1300" b="1" kern="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sym typeface="Roboto"/>
                </a:rPr>
                <a:t>9</a:t>
              </a:r>
              <a:endParaRPr kumimoji="0" lang="en" sz="1300" b="1" i="0" u="none" strike="noStrike" kern="0" cap="none" spc="0" normalizeH="0" baseline="0" noProof="0" dirty="0">
                <a:ln>
                  <a:noFill/>
                </a:ln>
                <a:solidFill>
                  <a:schemeClr val="tx1">
                    <a:lumMod val="50000"/>
                    <a:lumOff val="50000"/>
                  </a:schemeClr>
                </a:solidFill>
                <a:effectLst/>
                <a:uLnTx/>
                <a:uFillTx/>
                <a:latin typeface="Tahoma" panose="020B0604030504040204" pitchFamily="34" charset="0"/>
                <a:ea typeface="Tahoma" panose="020B0604030504040204" pitchFamily="34" charset="0"/>
                <a:cs typeface="Tahoma" panose="020B0604030504040204" pitchFamily="34" charset="0"/>
                <a:sym typeface="Roboto"/>
              </a:endParaRPr>
            </a:p>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lang="en" sz="1300" b="1" kern="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sym typeface="Roboto"/>
                </a:rPr>
                <a:t>: 7.500 M</a:t>
              </a:r>
            </a:p>
          </p:txBody>
        </p:sp>
      </p:grpSp>
      <p:grpSp>
        <p:nvGrpSpPr>
          <p:cNvPr id="4" name="Group 3">
            <a:extLst>
              <a:ext uri="{FF2B5EF4-FFF2-40B4-BE49-F238E27FC236}">
                <a16:creationId xmlns:a16="http://schemas.microsoft.com/office/drawing/2014/main" id="{417B4AF8-2444-81A7-4DF0-F406EB67332A}"/>
              </a:ext>
            </a:extLst>
          </p:cNvPr>
          <p:cNvGrpSpPr/>
          <p:nvPr/>
        </p:nvGrpSpPr>
        <p:grpSpPr>
          <a:xfrm>
            <a:off x="2533860" y="1231900"/>
            <a:ext cx="2269826" cy="819933"/>
            <a:chOff x="2533860" y="7884862"/>
            <a:chExt cx="2269826" cy="819933"/>
          </a:xfrm>
        </p:grpSpPr>
        <p:sp>
          <p:nvSpPr>
            <p:cNvPr id="12" name="Google Shape;1606;p45">
              <a:extLst>
                <a:ext uri="{FF2B5EF4-FFF2-40B4-BE49-F238E27FC236}">
                  <a16:creationId xmlns:a16="http://schemas.microsoft.com/office/drawing/2014/main" id="{5BB37597-DF71-9FCF-1B11-AD1EE89CD9E0}"/>
                </a:ext>
              </a:extLst>
            </p:cNvPr>
            <p:cNvSpPr/>
            <p:nvPr/>
          </p:nvSpPr>
          <p:spPr>
            <a:xfrm rot="10800000">
              <a:off x="3763730" y="7884862"/>
              <a:ext cx="189855" cy="819933"/>
            </a:xfrm>
            <a:custGeom>
              <a:avLst/>
              <a:gdLst/>
              <a:ahLst/>
              <a:cxnLst/>
              <a:rect l="l" t="t" r="r" b="b"/>
              <a:pathLst>
                <a:path w="7106" h="30689" extrusionOk="0">
                  <a:moveTo>
                    <a:pt x="1" y="0"/>
                  </a:moveTo>
                  <a:lnTo>
                    <a:pt x="1" y="25752"/>
                  </a:lnTo>
                  <a:lnTo>
                    <a:pt x="3570" y="30689"/>
                  </a:lnTo>
                  <a:lnTo>
                    <a:pt x="7106" y="25752"/>
                  </a:lnTo>
                  <a:lnTo>
                    <a:pt x="7106" y="0"/>
                  </a:lnTo>
                  <a:lnTo>
                    <a:pt x="3570" y="4937"/>
                  </a:lnTo>
                  <a:lnTo>
                    <a:pt x="1" y="0"/>
                  </a:lnTo>
                  <a:close/>
                </a:path>
              </a:pathLst>
            </a:custGeom>
            <a:solidFill>
              <a:srgbClr val="36A9E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608;p45">
              <a:extLst>
                <a:ext uri="{FF2B5EF4-FFF2-40B4-BE49-F238E27FC236}">
                  <a16:creationId xmlns:a16="http://schemas.microsoft.com/office/drawing/2014/main" id="{D55528A0-0446-8A80-3AD3-7DC7132C9A89}"/>
                </a:ext>
              </a:extLst>
            </p:cNvPr>
            <p:cNvSpPr/>
            <p:nvPr/>
          </p:nvSpPr>
          <p:spPr>
            <a:xfrm>
              <a:off x="2533860" y="8015859"/>
              <a:ext cx="1122963" cy="450083"/>
            </a:xfrm>
            <a:custGeom>
              <a:avLst/>
              <a:gdLst/>
              <a:ahLst/>
              <a:cxnLst/>
              <a:rect l="l" t="t" r="r" b="b"/>
              <a:pathLst>
                <a:path w="42031" h="16846" extrusionOk="0">
                  <a:moveTo>
                    <a:pt x="42030" y="16846"/>
                  </a:moveTo>
                  <a:lnTo>
                    <a:pt x="8406" y="16846"/>
                  </a:lnTo>
                  <a:cubicBezTo>
                    <a:pt x="3736" y="16846"/>
                    <a:pt x="0" y="13043"/>
                    <a:pt x="0" y="8440"/>
                  </a:cubicBezTo>
                  <a:lnTo>
                    <a:pt x="0" y="8440"/>
                  </a:lnTo>
                  <a:cubicBezTo>
                    <a:pt x="0" y="3770"/>
                    <a:pt x="3769" y="1"/>
                    <a:pt x="8406" y="1"/>
                  </a:cubicBezTo>
                  <a:lnTo>
                    <a:pt x="42030" y="1"/>
                  </a:lnTo>
                  <a:close/>
                </a:path>
              </a:pathLst>
            </a:custGeom>
            <a:solidFill>
              <a:srgbClr val="36A9E1"/>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 sz="2000" b="1"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Fira Sans Extra Condensed Medium"/>
                </a:rPr>
                <a:t>2023</a:t>
              </a:r>
              <a:endParaRPr kumimoji="0" sz="2000" b="1"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Fira Sans Extra Condensed Medium"/>
              </a:endParaRPr>
            </a:p>
          </p:txBody>
        </p:sp>
        <p:sp>
          <p:nvSpPr>
            <p:cNvPr id="14" name="Google Shape;809;p29">
              <a:extLst>
                <a:ext uri="{FF2B5EF4-FFF2-40B4-BE49-F238E27FC236}">
                  <a16:creationId xmlns:a16="http://schemas.microsoft.com/office/drawing/2014/main" id="{0990B260-47DA-46FF-B10C-42AAA4915F1B}"/>
                </a:ext>
              </a:extLst>
            </p:cNvPr>
            <p:cNvSpPr>
              <a:spLocks noChangeAspect="1"/>
            </p:cNvSpPr>
            <p:nvPr/>
          </p:nvSpPr>
          <p:spPr>
            <a:xfrm>
              <a:off x="4072166" y="7922260"/>
              <a:ext cx="731520" cy="731520"/>
            </a:xfrm>
            <a:custGeom>
              <a:avLst/>
              <a:gdLst/>
              <a:ahLst/>
              <a:cxnLst/>
              <a:rect l="l" t="t" r="r" b="b"/>
              <a:pathLst>
                <a:path w="22408" h="21551" extrusionOk="0">
                  <a:moveTo>
                    <a:pt x="0" y="0"/>
                  </a:moveTo>
                  <a:lnTo>
                    <a:pt x="0" y="21550"/>
                  </a:lnTo>
                  <a:lnTo>
                    <a:pt x="22408" y="21550"/>
                  </a:lnTo>
                  <a:lnTo>
                    <a:pt x="22408" y="0"/>
                  </a:lnTo>
                  <a:close/>
                </a:path>
              </a:pathLst>
            </a:custGeom>
            <a:solidFill>
              <a:srgbClr val="36A9E1"/>
            </a:solidFill>
            <a:ln>
              <a:noFill/>
            </a:ln>
          </p:spPr>
          <p:txBody>
            <a:bodyPr spcFirstLastPara="1" wrap="square" lIns="75553" tIns="75553" rIns="75553" bIns="75553" anchor="ctr" anchorCtr="0">
              <a:noAutofit/>
            </a:bodyPr>
            <a:lstStyle/>
            <a:p>
              <a:pPr algn="ctr" defTabSz="755660">
                <a:buClr>
                  <a:srgbClr val="000000"/>
                </a:buClr>
                <a:buSzPts val="1100"/>
              </a:pPr>
              <a:endParaRPr sz="1074" kern="0">
                <a:solidFill>
                  <a:srgbClr val="FFFFFF"/>
                </a:solidFill>
                <a:latin typeface="Roboto"/>
                <a:ea typeface="Roboto"/>
                <a:cs typeface="Roboto"/>
                <a:sym typeface="Roboto"/>
              </a:endParaRPr>
            </a:p>
          </p:txBody>
        </p:sp>
        <p:grpSp>
          <p:nvGrpSpPr>
            <p:cNvPr id="15" name="Group 14">
              <a:extLst>
                <a:ext uri="{FF2B5EF4-FFF2-40B4-BE49-F238E27FC236}">
                  <a16:creationId xmlns:a16="http://schemas.microsoft.com/office/drawing/2014/main" id="{17AD04F4-B4D8-6B52-7BEE-84C2B3AA3D74}"/>
                </a:ext>
              </a:extLst>
            </p:cNvPr>
            <p:cNvGrpSpPr/>
            <p:nvPr/>
          </p:nvGrpSpPr>
          <p:grpSpPr>
            <a:xfrm>
              <a:off x="4133450" y="8003845"/>
              <a:ext cx="640080" cy="548640"/>
              <a:chOff x="8425532" y="6175171"/>
              <a:chExt cx="1475175" cy="1399419"/>
            </a:xfrm>
            <a:solidFill>
              <a:schemeClr val="bg1"/>
            </a:solidFill>
          </p:grpSpPr>
          <p:sp>
            <p:nvSpPr>
              <p:cNvPr id="16" name="Google Shape;24892;p115">
                <a:extLst>
                  <a:ext uri="{FF2B5EF4-FFF2-40B4-BE49-F238E27FC236}">
                    <a16:creationId xmlns:a16="http://schemas.microsoft.com/office/drawing/2014/main" id="{4E86CB2C-0B8B-8B3C-8E29-DBC981527AE3}"/>
                  </a:ext>
                </a:extLst>
              </p:cNvPr>
              <p:cNvSpPr/>
              <p:nvPr/>
            </p:nvSpPr>
            <p:spPr>
              <a:xfrm>
                <a:off x="9595291" y="6480500"/>
                <a:ext cx="50531" cy="305501"/>
              </a:xfrm>
              <a:custGeom>
                <a:avLst/>
                <a:gdLst/>
                <a:ahLst/>
                <a:cxnLst/>
                <a:rect l="l" t="t" r="r" b="b"/>
                <a:pathLst>
                  <a:path w="589" h="3561" extrusionOk="0">
                    <a:moveTo>
                      <a:pt x="294" y="1"/>
                    </a:moveTo>
                    <a:cubicBezTo>
                      <a:pt x="133" y="1"/>
                      <a:pt x="0" y="132"/>
                      <a:pt x="0" y="295"/>
                    </a:cubicBezTo>
                    <a:lnTo>
                      <a:pt x="0" y="3266"/>
                    </a:lnTo>
                    <a:cubicBezTo>
                      <a:pt x="0" y="3427"/>
                      <a:pt x="133" y="3560"/>
                      <a:pt x="294" y="3560"/>
                    </a:cubicBezTo>
                    <a:cubicBezTo>
                      <a:pt x="457" y="3560"/>
                      <a:pt x="588" y="3427"/>
                      <a:pt x="588" y="3266"/>
                    </a:cubicBezTo>
                    <a:lnTo>
                      <a:pt x="588" y="295"/>
                    </a:lnTo>
                    <a:cubicBezTo>
                      <a:pt x="588" y="132"/>
                      <a:pt x="457" y="1"/>
                      <a:pt x="2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4894;p115">
                <a:extLst>
                  <a:ext uri="{FF2B5EF4-FFF2-40B4-BE49-F238E27FC236}">
                    <a16:creationId xmlns:a16="http://schemas.microsoft.com/office/drawing/2014/main" id="{DA909CFC-D939-63B6-2CA1-9C3D9AF286EB}"/>
                  </a:ext>
                </a:extLst>
              </p:cNvPr>
              <p:cNvSpPr/>
              <p:nvPr/>
            </p:nvSpPr>
            <p:spPr>
              <a:xfrm>
                <a:off x="9429972" y="6671042"/>
                <a:ext cx="381169" cy="381168"/>
              </a:xfrm>
              <a:custGeom>
                <a:avLst/>
                <a:gdLst/>
                <a:ahLst/>
                <a:cxnLst/>
                <a:rect l="l" t="t" r="r" b="b"/>
                <a:pathLst>
                  <a:path w="4443" h="4443" extrusionOk="0">
                    <a:moveTo>
                      <a:pt x="2515" y="618"/>
                    </a:moveTo>
                    <a:cubicBezTo>
                      <a:pt x="3280" y="765"/>
                      <a:pt x="3855" y="1427"/>
                      <a:pt x="3855" y="2222"/>
                    </a:cubicBezTo>
                    <a:cubicBezTo>
                      <a:pt x="3855" y="3118"/>
                      <a:pt x="3119" y="3854"/>
                      <a:pt x="2221" y="3854"/>
                    </a:cubicBezTo>
                    <a:cubicBezTo>
                      <a:pt x="1427" y="3854"/>
                      <a:pt x="750" y="3281"/>
                      <a:pt x="619" y="2516"/>
                    </a:cubicBezTo>
                    <a:lnTo>
                      <a:pt x="927" y="2516"/>
                    </a:lnTo>
                    <a:cubicBezTo>
                      <a:pt x="1060" y="3118"/>
                      <a:pt x="1589" y="3560"/>
                      <a:pt x="2221" y="3560"/>
                    </a:cubicBezTo>
                    <a:cubicBezTo>
                      <a:pt x="2957" y="3560"/>
                      <a:pt x="3560" y="2957"/>
                      <a:pt x="3560" y="2222"/>
                    </a:cubicBezTo>
                    <a:cubicBezTo>
                      <a:pt x="3560" y="1589"/>
                      <a:pt x="3104" y="1059"/>
                      <a:pt x="2515" y="927"/>
                    </a:cubicBezTo>
                    <a:lnTo>
                      <a:pt x="2515" y="618"/>
                    </a:lnTo>
                    <a:close/>
                    <a:moveTo>
                      <a:pt x="2221" y="0"/>
                    </a:moveTo>
                    <a:cubicBezTo>
                      <a:pt x="2060" y="0"/>
                      <a:pt x="1927" y="133"/>
                      <a:pt x="1927" y="294"/>
                    </a:cubicBezTo>
                    <a:lnTo>
                      <a:pt x="1927" y="1192"/>
                    </a:lnTo>
                    <a:cubicBezTo>
                      <a:pt x="1927" y="1353"/>
                      <a:pt x="2060" y="1486"/>
                      <a:pt x="2221" y="1486"/>
                    </a:cubicBezTo>
                    <a:cubicBezTo>
                      <a:pt x="2633" y="1486"/>
                      <a:pt x="2957" y="1810"/>
                      <a:pt x="2957" y="2222"/>
                    </a:cubicBezTo>
                    <a:cubicBezTo>
                      <a:pt x="2957" y="2634"/>
                      <a:pt x="2633" y="2971"/>
                      <a:pt x="2221" y="2971"/>
                    </a:cubicBezTo>
                    <a:cubicBezTo>
                      <a:pt x="1809" y="2971"/>
                      <a:pt x="1486" y="2634"/>
                      <a:pt x="1486" y="2222"/>
                    </a:cubicBezTo>
                    <a:cubicBezTo>
                      <a:pt x="1486" y="2059"/>
                      <a:pt x="1354" y="1928"/>
                      <a:pt x="1178" y="1928"/>
                    </a:cubicBezTo>
                    <a:lnTo>
                      <a:pt x="295" y="1928"/>
                    </a:lnTo>
                    <a:cubicBezTo>
                      <a:pt x="133" y="1928"/>
                      <a:pt x="1" y="2059"/>
                      <a:pt x="1" y="2222"/>
                    </a:cubicBezTo>
                    <a:cubicBezTo>
                      <a:pt x="1" y="3457"/>
                      <a:pt x="1001" y="4442"/>
                      <a:pt x="2221" y="4442"/>
                    </a:cubicBezTo>
                    <a:cubicBezTo>
                      <a:pt x="3443" y="4442"/>
                      <a:pt x="4443" y="3457"/>
                      <a:pt x="4443" y="2222"/>
                    </a:cubicBezTo>
                    <a:cubicBezTo>
                      <a:pt x="4443" y="1000"/>
                      <a:pt x="3443" y="0"/>
                      <a:pt x="222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4900;p115">
                <a:extLst>
                  <a:ext uri="{FF2B5EF4-FFF2-40B4-BE49-F238E27FC236}">
                    <a16:creationId xmlns:a16="http://schemas.microsoft.com/office/drawing/2014/main" id="{07CFCAB9-316B-25A7-4B05-201FC38C5A42}"/>
                  </a:ext>
                </a:extLst>
              </p:cNvPr>
              <p:cNvSpPr/>
              <p:nvPr/>
            </p:nvSpPr>
            <p:spPr>
              <a:xfrm>
                <a:off x="8640095" y="6175171"/>
                <a:ext cx="1008215" cy="254970"/>
              </a:xfrm>
              <a:custGeom>
                <a:avLst/>
                <a:gdLst/>
                <a:ahLst/>
                <a:cxnLst/>
                <a:rect l="l" t="t" r="r" b="b"/>
                <a:pathLst>
                  <a:path w="11752" h="2972" extrusionOk="0">
                    <a:moveTo>
                      <a:pt x="3120" y="0"/>
                    </a:moveTo>
                    <a:cubicBezTo>
                      <a:pt x="3056" y="0"/>
                      <a:pt x="2992" y="23"/>
                      <a:pt x="2942" y="73"/>
                    </a:cubicBezTo>
                    <a:lnTo>
                      <a:pt x="147" y="2442"/>
                    </a:lnTo>
                    <a:cubicBezTo>
                      <a:pt x="14" y="2544"/>
                      <a:pt x="0" y="2736"/>
                      <a:pt x="103" y="2854"/>
                    </a:cubicBezTo>
                    <a:cubicBezTo>
                      <a:pt x="169" y="2928"/>
                      <a:pt x="253" y="2965"/>
                      <a:pt x="339" y="2965"/>
                    </a:cubicBezTo>
                    <a:cubicBezTo>
                      <a:pt x="405" y="2965"/>
                      <a:pt x="471" y="2942"/>
                      <a:pt x="530" y="2897"/>
                    </a:cubicBezTo>
                    <a:lnTo>
                      <a:pt x="3191" y="632"/>
                    </a:lnTo>
                    <a:lnTo>
                      <a:pt x="11340" y="2956"/>
                    </a:lnTo>
                    <a:cubicBezTo>
                      <a:pt x="11369" y="2956"/>
                      <a:pt x="11399" y="2971"/>
                      <a:pt x="11428" y="2971"/>
                    </a:cubicBezTo>
                    <a:cubicBezTo>
                      <a:pt x="11561" y="2971"/>
                      <a:pt x="11679" y="2883"/>
                      <a:pt x="11708" y="2750"/>
                    </a:cubicBezTo>
                    <a:cubicBezTo>
                      <a:pt x="11752" y="2589"/>
                      <a:pt x="11664" y="2426"/>
                      <a:pt x="11502" y="2383"/>
                    </a:cubicBezTo>
                    <a:lnTo>
                      <a:pt x="3207" y="14"/>
                    </a:lnTo>
                    <a:cubicBezTo>
                      <a:pt x="3179" y="5"/>
                      <a:pt x="3150" y="0"/>
                      <a:pt x="31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4902;p115">
                <a:extLst>
                  <a:ext uri="{FF2B5EF4-FFF2-40B4-BE49-F238E27FC236}">
                    <a16:creationId xmlns:a16="http://schemas.microsoft.com/office/drawing/2014/main" id="{82D76445-3A63-1EEF-D04C-6D02F8879F72}"/>
                  </a:ext>
                </a:extLst>
              </p:cNvPr>
              <p:cNvSpPr/>
              <p:nvPr/>
            </p:nvSpPr>
            <p:spPr>
              <a:xfrm>
                <a:off x="8831838" y="6175171"/>
                <a:ext cx="152794" cy="1297242"/>
              </a:xfrm>
              <a:custGeom>
                <a:avLst/>
                <a:gdLst/>
                <a:ahLst/>
                <a:cxnLst/>
                <a:rect l="l" t="t" r="r" b="b"/>
                <a:pathLst>
                  <a:path w="1781" h="15121" extrusionOk="0">
                    <a:moveTo>
                      <a:pt x="1192" y="588"/>
                    </a:moveTo>
                    <a:lnTo>
                      <a:pt x="1192" y="14532"/>
                    </a:lnTo>
                    <a:lnTo>
                      <a:pt x="589" y="14532"/>
                    </a:lnTo>
                    <a:lnTo>
                      <a:pt x="589" y="588"/>
                    </a:lnTo>
                    <a:close/>
                    <a:moveTo>
                      <a:pt x="295" y="0"/>
                    </a:moveTo>
                    <a:cubicBezTo>
                      <a:pt x="133" y="0"/>
                      <a:pt x="1" y="132"/>
                      <a:pt x="1" y="294"/>
                    </a:cubicBezTo>
                    <a:lnTo>
                      <a:pt x="1" y="14827"/>
                    </a:lnTo>
                    <a:cubicBezTo>
                      <a:pt x="1" y="14988"/>
                      <a:pt x="133" y="15121"/>
                      <a:pt x="295" y="15121"/>
                    </a:cubicBezTo>
                    <a:lnTo>
                      <a:pt x="1486" y="15121"/>
                    </a:lnTo>
                    <a:cubicBezTo>
                      <a:pt x="1648" y="15121"/>
                      <a:pt x="1780" y="14988"/>
                      <a:pt x="1780" y="14827"/>
                    </a:cubicBezTo>
                    <a:lnTo>
                      <a:pt x="1780" y="294"/>
                    </a:lnTo>
                    <a:cubicBezTo>
                      <a:pt x="1780" y="132"/>
                      <a:pt x="1648" y="0"/>
                      <a:pt x="148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4904;p115">
                <a:extLst>
                  <a:ext uri="{FF2B5EF4-FFF2-40B4-BE49-F238E27FC236}">
                    <a16:creationId xmlns:a16="http://schemas.microsoft.com/office/drawing/2014/main" id="{566A565D-B9C9-A56A-1BCC-CF4FFE9BF795}"/>
                  </a:ext>
                </a:extLst>
              </p:cNvPr>
              <p:cNvSpPr/>
              <p:nvPr/>
            </p:nvSpPr>
            <p:spPr>
              <a:xfrm>
                <a:off x="8475977" y="6378238"/>
                <a:ext cx="1375572" cy="152793"/>
              </a:xfrm>
              <a:custGeom>
                <a:avLst/>
                <a:gdLst/>
                <a:ahLst/>
                <a:cxnLst/>
                <a:rect l="l" t="t" r="r" b="b"/>
                <a:pathLst>
                  <a:path w="16034" h="1781" extrusionOk="0">
                    <a:moveTo>
                      <a:pt x="13841" y="604"/>
                    </a:moveTo>
                    <a:lnTo>
                      <a:pt x="14739" y="1193"/>
                    </a:lnTo>
                    <a:lnTo>
                      <a:pt x="589" y="1193"/>
                    </a:lnTo>
                    <a:lnTo>
                      <a:pt x="589" y="604"/>
                    </a:lnTo>
                    <a:close/>
                    <a:moveTo>
                      <a:pt x="295" y="1"/>
                    </a:moveTo>
                    <a:cubicBezTo>
                      <a:pt x="133" y="1"/>
                      <a:pt x="1" y="134"/>
                      <a:pt x="1" y="295"/>
                    </a:cubicBezTo>
                    <a:lnTo>
                      <a:pt x="1" y="1487"/>
                    </a:lnTo>
                    <a:cubicBezTo>
                      <a:pt x="1" y="1648"/>
                      <a:pt x="133" y="1781"/>
                      <a:pt x="295" y="1781"/>
                    </a:cubicBezTo>
                    <a:lnTo>
                      <a:pt x="15710" y="1781"/>
                    </a:lnTo>
                    <a:cubicBezTo>
                      <a:pt x="15842" y="1781"/>
                      <a:pt x="15959" y="1693"/>
                      <a:pt x="15989" y="1575"/>
                    </a:cubicBezTo>
                    <a:cubicBezTo>
                      <a:pt x="16034" y="1442"/>
                      <a:pt x="15989" y="1310"/>
                      <a:pt x="15871" y="1236"/>
                    </a:cubicBezTo>
                    <a:lnTo>
                      <a:pt x="14092" y="59"/>
                    </a:lnTo>
                    <a:cubicBezTo>
                      <a:pt x="14047" y="16"/>
                      <a:pt x="13988" y="1"/>
                      <a:pt x="1393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4906;p115">
                <a:extLst>
                  <a:ext uri="{FF2B5EF4-FFF2-40B4-BE49-F238E27FC236}">
                    <a16:creationId xmlns:a16="http://schemas.microsoft.com/office/drawing/2014/main" id="{2BE0F070-649F-4CA7-D5FA-86C475BEDCD2}"/>
                  </a:ext>
                </a:extLst>
              </p:cNvPr>
              <p:cNvSpPr/>
              <p:nvPr/>
            </p:nvSpPr>
            <p:spPr>
              <a:xfrm>
                <a:off x="8628685" y="7421882"/>
                <a:ext cx="559099" cy="152708"/>
              </a:xfrm>
              <a:custGeom>
                <a:avLst/>
                <a:gdLst/>
                <a:ahLst/>
                <a:cxnLst/>
                <a:rect l="l" t="t" r="r" b="b"/>
                <a:pathLst>
                  <a:path w="6517" h="1780" extrusionOk="0">
                    <a:moveTo>
                      <a:pt x="5046" y="589"/>
                    </a:moveTo>
                    <a:cubicBezTo>
                      <a:pt x="5428" y="589"/>
                      <a:pt x="5752" y="838"/>
                      <a:pt x="5884" y="1177"/>
                    </a:cubicBezTo>
                    <a:lnTo>
                      <a:pt x="647" y="1177"/>
                    </a:lnTo>
                    <a:cubicBezTo>
                      <a:pt x="765" y="838"/>
                      <a:pt x="1089" y="589"/>
                      <a:pt x="1486" y="589"/>
                    </a:cubicBezTo>
                    <a:close/>
                    <a:moveTo>
                      <a:pt x="1486" y="0"/>
                    </a:moveTo>
                    <a:cubicBezTo>
                      <a:pt x="663" y="0"/>
                      <a:pt x="0" y="662"/>
                      <a:pt x="0" y="1471"/>
                    </a:cubicBezTo>
                    <a:cubicBezTo>
                      <a:pt x="0" y="1648"/>
                      <a:pt x="133" y="1780"/>
                      <a:pt x="294" y="1780"/>
                    </a:cubicBezTo>
                    <a:lnTo>
                      <a:pt x="6223" y="1780"/>
                    </a:lnTo>
                    <a:cubicBezTo>
                      <a:pt x="6384" y="1780"/>
                      <a:pt x="6517" y="1648"/>
                      <a:pt x="6517" y="1471"/>
                    </a:cubicBezTo>
                    <a:cubicBezTo>
                      <a:pt x="6517" y="662"/>
                      <a:pt x="5854" y="0"/>
                      <a:pt x="50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908;p115">
                <a:extLst>
                  <a:ext uri="{FF2B5EF4-FFF2-40B4-BE49-F238E27FC236}">
                    <a16:creationId xmlns:a16="http://schemas.microsoft.com/office/drawing/2014/main" id="{81B1D5E9-BD5C-D65B-8577-AFFA93BBA6FB}"/>
                  </a:ext>
                </a:extLst>
              </p:cNvPr>
              <p:cNvSpPr/>
              <p:nvPr/>
            </p:nvSpPr>
            <p:spPr>
              <a:xfrm>
                <a:off x="9417361" y="7319620"/>
                <a:ext cx="381169" cy="254970"/>
              </a:xfrm>
              <a:custGeom>
                <a:avLst/>
                <a:gdLst/>
                <a:ahLst/>
                <a:cxnLst/>
                <a:rect l="l" t="t" r="r" b="b"/>
                <a:pathLst>
                  <a:path w="4443" h="2972" extrusionOk="0">
                    <a:moveTo>
                      <a:pt x="3854" y="589"/>
                    </a:moveTo>
                    <a:lnTo>
                      <a:pt x="3854" y="2369"/>
                    </a:lnTo>
                    <a:lnTo>
                      <a:pt x="589" y="2369"/>
                    </a:lnTo>
                    <a:lnTo>
                      <a:pt x="589" y="589"/>
                    </a:lnTo>
                    <a:close/>
                    <a:moveTo>
                      <a:pt x="295" y="0"/>
                    </a:moveTo>
                    <a:cubicBezTo>
                      <a:pt x="133" y="0"/>
                      <a:pt x="1" y="133"/>
                      <a:pt x="1" y="295"/>
                    </a:cubicBezTo>
                    <a:lnTo>
                      <a:pt x="1" y="2663"/>
                    </a:lnTo>
                    <a:cubicBezTo>
                      <a:pt x="1" y="2840"/>
                      <a:pt x="133" y="2972"/>
                      <a:pt x="295" y="2972"/>
                    </a:cubicBezTo>
                    <a:lnTo>
                      <a:pt x="4149" y="2972"/>
                    </a:lnTo>
                    <a:cubicBezTo>
                      <a:pt x="4310" y="2972"/>
                      <a:pt x="4443" y="2840"/>
                      <a:pt x="4443" y="2663"/>
                    </a:cubicBezTo>
                    <a:lnTo>
                      <a:pt x="4443" y="295"/>
                    </a:lnTo>
                    <a:cubicBezTo>
                      <a:pt x="4443" y="133"/>
                      <a:pt x="4310" y="0"/>
                      <a:pt x="414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910;p115">
                <a:extLst>
                  <a:ext uri="{FF2B5EF4-FFF2-40B4-BE49-F238E27FC236}">
                    <a16:creationId xmlns:a16="http://schemas.microsoft.com/office/drawing/2014/main" id="{0C3E5CE7-CB28-76CE-F75E-94D6D352A6AC}"/>
                  </a:ext>
                </a:extLst>
              </p:cNvPr>
              <p:cNvSpPr/>
              <p:nvPr/>
            </p:nvSpPr>
            <p:spPr>
              <a:xfrm>
                <a:off x="9493114" y="7116467"/>
                <a:ext cx="382370" cy="253683"/>
              </a:xfrm>
              <a:custGeom>
                <a:avLst/>
                <a:gdLst/>
                <a:ahLst/>
                <a:cxnLst/>
                <a:rect l="l" t="t" r="r" b="b"/>
                <a:pathLst>
                  <a:path w="4457" h="2957" extrusionOk="0">
                    <a:moveTo>
                      <a:pt x="3854" y="589"/>
                    </a:moveTo>
                    <a:lnTo>
                      <a:pt x="3854" y="2368"/>
                    </a:lnTo>
                    <a:lnTo>
                      <a:pt x="589" y="2368"/>
                    </a:lnTo>
                    <a:lnTo>
                      <a:pt x="589" y="589"/>
                    </a:lnTo>
                    <a:close/>
                    <a:moveTo>
                      <a:pt x="294" y="1"/>
                    </a:moveTo>
                    <a:cubicBezTo>
                      <a:pt x="132" y="1"/>
                      <a:pt x="0" y="133"/>
                      <a:pt x="0" y="295"/>
                    </a:cubicBezTo>
                    <a:lnTo>
                      <a:pt x="0" y="2663"/>
                    </a:lnTo>
                    <a:cubicBezTo>
                      <a:pt x="0" y="2825"/>
                      <a:pt x="132" y="2957"/>
                      <a:pt x="294" y="2957"/>
                    </a:cubicBezTo>
                    <a:lnTo>
                      <a:pt x="4148" y="2957"/>
                    </a:lnTo>
                    <a:cubicBezTo>
                      <a:pt x="4309" y="2957"/>
                      <a:pt x="4456" y="2825"/>
                      <a:pt x="4456" y="2663"/>
                    </a:cubicBezTo>
                    <a:lnTo>
                      <a:pt x="4456" y="295"/>
                    </a:lnTo>
                    <a:cubicBezTo>
                      <a:pt x="4456" y="133"/>
                      <a:pt x="4309" y="1"/>
                      <a:pt x="414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911;p115">
                <a:extLst>
                  <a:ext uri="{FF2B5EF4-FFF2-40B4-BE49-F238E27FC236}">
                    <a16:creationId xmlns:a16="http://schemas.microsoft.com/office/drawing/2014/main" id="{FCEB524A-8090-09FC-CA1A-C2D1764F36F5}"/>
                  </a:ext>
                </a:extLst>
              </p:cNvPr>
              <p:cNvSpPr/>
              <p:nvPr/>
            </p:nvSpPr>
            <p:spPr>
              <a:xfrm>
                <a:off x="8425532" y="7522858"/>
                <a:ext cx="1475175" cy="51732"/>
              </a:xfrm>
              <a:custGeom>
                <a:avLst/>
                <a:gdLst/>
                <a:ahLst/>
                <a:cxnLst/>
                <a:rect l="l" t="t" r="r" b="b"/>
                <a:pathLst>
                  <a:path w="17195" h="603" extrusionOk="0">
                    <a:moveTo>
                      <a:pt x="295" y="0"/>
                    </a:moveTo>
                    <a:cubicBezTo>
                      <a:pt x="132" y="0"/>
                      <a:pt x="1" y="132"/>
                      <a:pt x="1" y="294"/>
                    </a:cubicBezTo>
                    <a:cubicBezTo>
                      <a:pt x="1" y="471"/>
                      <a:pt x="132" y="603"/>
                      <a:pt x="295" y="603"/>
                    </a:cubicBezTo>
                    <a:lnTo>
                      <a:pt x="16900" y="603"/>
                    </a:lnTo>
                    <a:cubicBezTo>
                      <a:pt x="17063" y="603"/>
                      <a:pt x="17195" y="471"/>
                      <a:pt x="17195" y="294"/>
                    </a:cubicBezTo>
                    <a:cubicBezTo>
                      <a:pt x="17195" y="132"/>
                      <a:pt x="17063" y="0"/>
                      <a:pt x="169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5" name="Group 24">
            <a:extLst>
              <a:ext uri="{FF2B5EF4-FFF2-40B4-BE49-F238E27FC236}">
                <a16:creationId xmlns:a16="http://schemas.microsoft.com/office/drawing/2014/main" id="{70D9E3DC-28A5-D1F0-20B7-BAEA890D30CC}"/>
              </a:ext>
            </a:extLst>
          </p:cNvPr>
          <p:cNvGrpSpPr/>
          <p:nvPr/>
        </p:nvGrpSpPr>
        <p:grpSpPr>
          <a:xfrm>
            <a:off x="4796150" y="1267870"/>
            <a:ext cx="1953900" cy="734375"/>
            <a:chOff x="4654634" y="1434106"/>
            <a:chExt cx="1953900" cy="734375"/>
          </a:xfrm>
        </p:grpSpPr>
        <p:sp>
          <p:nvSpPr>
            <p:cNvPr id="26" name="Google Shape;1566;p45">
              <a:extLst>
                <a:ext uri="{FF2B5EF4-FFF2-40B4-BE49-F238E27FC236}">
                  <a16:creationId xmlns:a16="http://schemas.microsoft.com/office/drawing/2014/main" id="{F961DF74-365A-808D-0245-4E9371FA85BA}"/>
                </a:ext>
              </a:extLst>
            </p:cNvPr>
            <p:cNvSpPr txBox="1"/>
            <p:nvPr/>
          </p:nvSpPr>
          <p:spPr>
            <a:xfrm>
              <a:off x="4654634" y="1434106"/>
              <a:ext cx="876216" cy="731519"/>
            </a:xfrm>
            <a:prstGeom prst="rect">
              <a:avLst/>
            </a:prstGeom>
            <a:noFill/>
            <a:ln>
              <a:noFill/>
            </a:ln>
          </p:spPr>
          <p:txBody>
            <a:bodyPr spcFirstLastPara="1" wrap="square" lIns="91425" tIns="91425" rIns="91425" bIns="91425" anchor="ctr" anchorCtr="0">
              <a:noAutofit/>
            </a:bodyPr>
            <a:lstStyle/>
            <a:p>
              <a:pPr marL="0" marR="0" lvl="0" indent="0" algn="r" defTabSz="914400" eaLnBrk="1" fontAlgn="auto" latinLnBrk="0" hangingPunct="1">
                <a:lnSpc>
                  <a:spcPct val="100000"/>
                </a:lnSpc>
                <a:spcBef>
                  <a:spcPts val="0"/>
                </a:spcBef>
                <a:spcAft>
                  <a:spcPts val="0"/>
                </a:spcAft>
                <a:buClr>
                  <a:srgbClr val="000000"/>
                </a:buClr>
                <a:buSzTx/>
                <a:buFont typeface="Arial"/>
                <a:buNone/>
                <a:tabLst/>
                <a:defRPr/>
              </a:pPr>
              <a:r>
                <a:rPr kumimoji="0" lang="en" sz="1300" b="1" i="0" u="none" strike="noStrike" kern="0" cap="none" spc="0" normalizeH="0" baseline="0" noProof="0" dirty="0">
                  <a:ln>
                    <a:noFill/>
                  </a:ln>
                  <a:solidFill>
                    <a:schemeClr val="tx1">
                      <a:lumMod val="50000"/>
                      <a:lumOff val="50000"/>
                    </a:schemeClr>
                  </a:solidFill>
                  <a:effectLst/>
                  <a:uLnTx/>
                  <a:uFillTx/>
                  <a:latin typeface="Tahoma" panose="020B0604030504040204" pitchFamily="34" charset="0"/>
                  <a:ea typeface="Tahoma" panose="020B0604030504040204" pitchFamily="34" charset="0"/>
                  <a:cs typeface="Tahoma" panose="020B0604030504040204" pitchFamily="34" charset="0"/>
                  <a:sym typeface="Roboto"/>
                </a:rPr>
                <a:t>Projects</a:t>
              </a:r>
            </a:p>
            <a:p>
              <a:pPr marL="0" marR="0" lvl="0" indent="0" algn="r" defTabSz="914400" eaLnBrk="1" fontAlgn="auto" latinLnBrk="0" hangingPunct="1">
                <a:lnSpc>
                  <a:spcPct val="100000"/>
                </a:lnSpc>
                <a:spcBef>
                  <a:spcPts val="0"/>
                </a:spcBef>
                <a:spcAft>
                  <a:spcPts val="0"/>
                </a:spcAft>
                <a:buClr>
                  <a:srgbClr val="000000"/>
                </a:buClr>
                <a:buSzTx/>
                <a:buFont typeface="Arial"/>
                <a:buNone/>
                <a:tabLst/>
                <a:defRPr/>
              </a:pPr>
              <a:r>
                <a:rPr lang="en" sz="1300" b="1" kern="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sym typeface="Roboto"/>
                </a:rPr>
                <a:t>Value</a:t>
              </a:r>
            </a:p>
          </p:txBody>
        </p:sp>
        <p:sp>
          <p:nvSpPr>
            <p:cNvPr id="27" name="Google Shape;1566;p45">
              <a:extLst>
                <a:ext uri="{FF2B5EF4-FFF2-40B4-BE49-F238E27FC236}">
                  <a16:creationId xmlns:a16="http://schemas.microsoft.com/office/drawing/2014/main" id="{981EF9CF-715A-2DBE-A8E5-0A20039590C2}"/>
                </a:ext>
              </a:extLst>
            </p:cNvPr>
            <p:cNvSpPr txBox="1"/>
            <p:nvPr/>
          </p:nvSpPr>
          <p:spPr>
            <a:xfrm>
              <a:off x="5433784" y="1436962"/>
              <a:ext cx="1174750" cy="731519"/>
            </a:xfrm>
            <a:prstGeom prst="rect">
              <a:avLst/>
            </a:pr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 sz="1300" b="1" i="0" u="none" strike="noStrike" kern="0" cap="none" spc="0" normalizeH="0" baseline="0" noProof="0" dirty="0">
                  <a:ln>
                    <a:noFill/>
                  </a:ln>
                  <a:solidFill>
                    <a:schemeClr val="tx1">
                      <a:lumMod val="50000"/>
                      <a:lumOff val="50000"/>
                    </a:schemeClr>
                  </a:solidFill>
                  <a:effectLst/>
                  <a:uLnTx/>
                  <a:uFillTx/>
                  <a:latin typeface="Tahoma" panose="020B0604030504040204" pitchFamily="34" charset="0"/>
                  <a:ea typeface="Tahoma" panose="020B0604030504040204" pitchFamily="34" charset="0"/>
                  <a:cs typeface="Tahoma" panose="020B0604030504040204" pitchFamily="34" charset="0"/>
                  <a:sym typeface="Roboto"/>
                </a:rPr>
                <a:t>: 41</a:t>
              </a:r>
            </a:p>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lang="en" sz="1300" b="1" kern="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sym typeface="Roboto"/>
                </a:rPr>
                <a:t>: 10.040 M</a:t>
              </a:r>
            </a:p>
          </p:txBody>
        </p:sp>
      </p:grpSp>
    </p:spTree>
    <p:extLst>
      <p:ext uri="{BB962C8B-B14F-4D97-AF65-F5344CB8AC3E}">
        <p14:creationId xmlns:p14="http://schemas.microsoft.com/office/powerpoint/2010/main" val="27703048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 name="object 167"/>
          <p:cNvPicPr/>
          <p:nvPr/>
        </p:nvPicPr>
        <p:blipFill>
          <a:blip r:embed="rId2" cstate="print"/>
          <a:stretch>
            <a:fillRect/>
          </a:stretch>
        </p:blipFill>
        <p:spPr>
          <a:xfrm>
            <a:off x="730755" y="466395"/>
            <a:ext cx="5746293" cy="9337690"/>
          </a:xfrm>
          <a:prstGeom prst="rect">
            <a:avLst/>
          </a:prstGeom>
        </p:spPr>
      </p:pic>
      <p:sp>
        <p:nvSpPr>
          <p:cNvPr id="47" name="object 47"/>
          <p:cNvSpPr/>
          <p:nvPr/>
        </p:nvSpPr>
        <p:spPr>
          <a:xfrm>
            <a:off x="665713" y="5883924"/>
            <a:ext cx="659130" cy="1039494"/>
          </a:xfrm>
          <a:custGeom>
            <a:avLst/>
            <a:gdLst/>
            <a:ahLst/>
            <a:cxnLst/>
            <a:rect l="l" t="t" r="r" b="b"/>
            <a:pathLst>
              <a:path w="659130" h="1039495">
                <a:moveTo>
                  <a:pt x="658583" y="0"/>
                </a:moveTo>
                <a:lnTo>
                  <a:pt x="0" y="519607"/>
                </a:lnTo>
                <a:lnTo>
                  <a:pt x="658583" y="1039304"/>
                </a:lnTo>
                <a:lnTo>
                  <a:pt x="658583" y="0"/>
                </a:lnTo>
                <a:close/>
              </a:path>
            </a:pathLst>
          </a:custGeom>
          <a:solidFill>
            <a:srgbClr val="F0F0F0">
              <a:alpha val="9999"/>
            </a:srgbClr>
          </a:solidFill>
        </p:spPr>
        <p:txBody>
          <a:bodyPr wrap="square" lIns="0" tIns="0" rIns="0" bIns="0" rtlCol="0"/>
          <a:lstStyle/>
          <a:p>
            <a:endParaRPr/>
          </a:p>
        </p:txBody>
      </p:sp>
      <p:sp>
        <p:nvSpPr>
          <p:cNvPr id="48" name="object 48"/>
          <p:cNvSpPr/>
          <p:nvPr/>
        </p:nvSpPr>
        <p:spPr>
          <a:xfrm>
            <a:off x="2641425" y="4844521"/>
            <a:ext cx="659130" cy="1039494"/>
          </a:xfrm>
          <a:custGeom>
            <a:avLst/>
            <a:gdLst/>
            <a:ahLst/>
            <a:cxnLst/>
            <a:rect l="l" t="t" r="r" b="b"/>
            <a:pathLst>
              <a:path w="659129" h="1039495">
                <a:moveTo>
                  <a:pt x="0" y="0"/>
                </a:moveTo>
                <a:lnTo>
                  <a:pt x="0" y="1039317"/>
                </a:lnTo>
                <a:lnTo>
                  <a:pt x="658634" y="519595"/>
                </a:lnTo>
                <a:lnTo>
                  <a:pt x="0" y="0"/>
                </a:lnTo>
                <a:close/>
              </a:path>
            </a:pathLst>
          </a:custGeom>
          <a:solidFill>
            <a:srgbClr val="E7E7E7">
              <a:alpha val="9999"/>
            </a:srgbClr>
          </a:solidFill>
        </p:spPr>
        <p:txBody>
          <a:bodyPr wrap="square" lIns="0" tIns="0" rIns="0" bIns="0" rtlCol="0"/>
          <a:lstStyle/>
          <a:p>
            <a:endParaRPr/>
          </a:p>
        </p:txBody>
      </p:sp>
      <p:sp>
        <p:nvSpPr>
          <p:cNvPr id="64" name="object 64"/>
          <p:cNvSpPr/>
          <p:nvPr/>
        </p:nvSpPr>
        <p:spPr>
          <a:xfrm>
            <a:off x="7143" y="4844521"/>
            <a:ext cx="659130" cy="1039494"/>
          </a:xfrm>
          <a:custGeom>
            <a:avLst/>
            <a:gdLst/>
            <a:ahLst/>
            <a:cxnLst/>
            <a:rect l="l" t="t" r="r" b="b"/>
            <a:pathLst>
              <a:path w="659130" h="1039495">
                <a:moveTo>
                  <a:pt x="0" y="0"/>
                </a:moveTo>
                <a:lnTo>
                  <a:pt x="0" y="1039456"/>
                </a:lnTo>
                <a:lnTo>
                  <a:pt x="658558" y="519696"/>
                </a:lnTo>
                <a:lnTo>
                  <a:pt x="0" y="0"/>
                </a:lnTo>
                <a:close/>
              </a:path>
            </a:pathLst>
          </a:custGeom>
          <a:solidFill>
            <a:srgbClr val="F0F0F0">
              <a:alpha val="9999"/>
            </a:srgbClr>
          </a:solidFill>
        </p:spPr>
        <p:txBody>
          <a:bodyPr wrap="square" lIns="0" tIns="0" rIns="0" bIns="0" rtlCol="0"/>
          <a:lstStyle/>
          <a:p>
            <a:endParaRPr/>
          </a:p>
        </p:txBody>
      </p:sp>
      <p:sp>
        <p:nvSpPr>
          <p:cNvPr id="168" name="object 168"/>
          <p:cNvSpPr txBox="1"/>
          <p:nvPr/>
        </p:nvSpPr>
        <p:spPr>
          <a:xfrm>
            <a:off x="5464435" y="1605369"/>
            <a:ext cx="1711960" cy="274306"/>
          </a:xfrm>
          <a:prstGeom prst="rect">
            <a:avLst/>
          </a:prstGeom>
        </p:spPr>
        <p:txBody>
          <a:bodyPr vert="horz" wrap="square" lIns="0" tIns="11430" rIns="0" bIns="0" rtlCol="0">
            <a:spAutoFit/>
          </a:bodyPr>
          <a:lstStyle/>
          <a:p>
            <a:pPr marL="12700" marR="5080">
              <a:lnSpc>
                <a:spcPct val="104500"/>
              </a:lnSpc>
              <a:spcBef>
                <a:spcPts val="90"/>
              </a:spcBef>
            </a:pPr>
            <a:r>
              <a:rPr lang="en-US" sz="850" b="1" spc="-50" dirty="0">
                <a:solidFill>
                  <a:srgbClr val="706F6F"/>
                </a:solidFill>
                <a:latin typeface="Tahoma"/>
                <a:cs typeface="Tahoma"/>
              </a:rPr>
              <a:t>BYOTAWIR 132/11KV DEWA SUBSTATION - DXB</a:t>
            </a:r>
            <a:endParaRPr sz="850" dirty="0">
              <a:latin typeface="Tahoma"/>
              <a:cs typeface="Tahoma"/>
            </a:endParaRPr>
          </a:p>
        </p:txBody>
      </p:sp>
      <p:sp>
        <p:nvSpPr>
          <p:cNvPr id="169" name="object 169"/>
          <p:cNvSpPr txBox="1"/>
          <p:nvPr/>
        </p:nvSpPr>
        <p:spPr>
          <a:xfrm>
            <a:off x="5464435" y="2005958"/>
            <a:ext cx="1895215" cy="424475"/>
          </a:xfrm>
          <a:prstGeom prst="rect">
            <a:avLst/>
          </a:prstGeom>
        </p:spPr>
        <p:txBody>
          <a:bodyPr vert="horz" wrap="square" lIns="0" tIns="11430" rIns="0" bIns="0" rtlCol="0">
            <a:spAutoFit/>
          </a:bodyPr>
          <a:lstStyle/>
          <a:p>
            <a:pPr marL="12700" marR="5080">
              <a:lnSpc>
                <a:spcPct val="104500"/>
              </a:lnSpc>
              <a:spcBef>
                <a:spcPts val="90"/>
              </a:spcBef>
            </a:pPr>
            <a:r>
              <a:rPr lang="en-US" sz="850" b="1" dirty="0">
                <a:solidFill>
                  <a:srgbClr val="36A9E1"/>
                </a:solidFill>
                <a:latin typeface="Tahoma"/>
                <a:cs typeface="Tahoma"/>
              </a:rPr>
              <a:t>274 piles with 600mm </a:t>
            </a:r>
            <a:r>
              <a:rPr lang="en-US" sz="850" b="1" dirty="0" err="1">
                <a:solidFill>
                  <a:srgbClr val="36A9E1"/>
                </a:solidFill>
                <a:latin typeface="Tahoma"/>
                <a:cs typeface="Tahoma"/>
              </a:rPr>
              <a:t>dia</a:t>
            </a:r>
            <a:r>
              <a:rPr lang="en-US" sz="850" b="1" dirty="0">
                <a:solidFill>
                  <a:srgbClr val="36A9E1"/>
                </a:solidFill>
                <a:latin typeface="Tahoma"/>
                <a:cs typeface="Tahoma"/>
              </a:rPr>
              <a:t> with depth 17M</a:t>
            </a:r>
          </a:p>
          <a:p>
            <a:pPr marL="12700" marR="5080">
              <a:lnSpc>
                <a:spcPct val="104500"/>
              </a:lnSpc>
              <a:spcBef>
                <a:spcPts val="90"/>
              </a:spcBef>
            </a:pPr>
            <a:r>
              <a:rPr lang="en-US" sz="850" b="1" dirty="0">
                <a:solidFill>
                  <a:srgbClr val="36A9E1"/>
                </a:solidFill>
                <a:latin typeface="Tahoma"/>
                <a:cs typeface="Tahoma"/>
              </a:rPr>
              <a:t>90LM Shoring work by steal beam</a:t>
            </a:r>
            <a:endParaRPr sz="850" dirty="0">
              <a:latin typeface="Tahoma"/>
              <a:cs typeface="Tahoma"/>
            </a:endParaRPr>
          </a:p>
        </p:txBody>
      </p:sp>
      <p:sp>
        <p:nvSpPr>
          <p:cNvPr id="170" name="object 170"/>
          <p:cNvSpPr txBox="1"/>
          <p:nvPr/>
        </p:nvSpPr>
        <p:spPr>
          <a:xfrm>
            <a:off x="3485247" y="2832100"/>
            <a:ext cx="1974193" cy="136961"/>
          </a:xfrm>
          <a:prstGeom prst="rect">
            <a:avLst/>
          </a:prstGeom>
        </p:spPr>
        <p:txBody>
          <a:bodyPr vert="horz" wrap="square" lIns="0" tIns="11430" rIns="0" bIns="0" rtlCol="0">
            <a:spAutoFit/>
          </a:bodyPr>
          <a:lstStyle/>
          <a:p>
            <a:pPr marL="12700" marR="5080">
              <a:lnSpc>
                <a:spcPct val="104500"/>
              </a:lnSpc>
              <a:spcBef>
                <a:spcPts val="90"/>
              </a:spcBef>
            </a:pPr>
            <a:r>
              <a:rPr lang="en-US" sz="850" b="1" spc="-35" dirty="0">
                <a:solidFill>
                  <a:srgbClr val="706F6F"/>
                </a:solidFill>
                <a:latin typeface="Tahoma"/>
                <a:cs typeface="Tahoma"/>
              </a:rPr>
              <a:t>G + 4P + 19 TYP + R Jabal Ali - DXB</a:t>
            </a:r>
            <a:endParaRPr sz="850" dirty="0">
              <a:latin typeface="Tahoma"/>
              <a:cs typeface="Tahoma"/>
            </a:endParaRPr>
          </a:p>
        </p:txBody>
      </p:sp>
      <p:sp>
        <p:nvSpPr>
          <p:cNvPr id="171" name="object 171"/>
          <p:cNvSpPr txBox="1"/>
          <p:nvPr/>
        </p:nvSpPr>
        <p:spPr>
          <a:xfrm>
            <a:off x="3473451" y="3050374"/>
            <a:ext cx="2039404" cy="724814"/>
          </a:xfrm>
          <a:prstGeom prst="rect">
            <a:avLst/>
          </a:prstGeom>
        </p:spPr>
        <p:txBody>
          <a:bodyPr vert="horz" wrap="square" lIns="0" tIns="11430" rIns="0" bIns="0" rtlCol="0">
            <a:spAutoFit/>
          </a:bodyPr>
          <a:lstStyle/>
          <a:p>
            <a:pPr marL="12700" marR="5080">
              <a:lnSpc>
                <a:spcPct val="104500"/>
              </a:lnSpc>
              <a:spcBef>
                <a:spcPts val="90"/>
              </a:spcBef>
            </a:pPr>
            <a:r>
              <a:rPr lang="en-US" sz="850" b="1" dirty="0">
                <a:solidFill>
                  <a:srgbClr val="36A9E1"/>
                </a:solidFill>
                <a:latin typeface="Tahoma"/>
                <a:cs typeface="Tahoma"/>
              </a:rPr>
              <a:t>242</a:t>
            </a:r>
            <a:r>
              <a:rPr sz="850" b="1" dirty="0">
                <a:solidFill>
                  <a:srgbClr val="36A9E1"/>
                </a:solidFill>
                <a:latin typeface="Tahoma"/>
                <a:cs typeface="Tahoma"/>
              </a:rPr>
              <a:t> pile</a:t>
            </a:r>
            <a:r>
              <a:rPr lang="en-US" sz="850" b="1" dirty="0">
                <a:solidFill>
                  <a:srgbClr val="36A9E1"/>
                </a:solidFill>
                <a:latin typeface="Tahoma"/>
                <a:cs typeface="Tahoma"/>
              </a:rPr>
              <a:t>s</a:t>
            </a:r>
            <a:r>
              <a:rPr sz="850" b="1" dirty="0">
                <a:solidFill>
                  <a:srgbClr val="36A9E1"/>
                </a:solidFill>
                <a:latin typeface="Tahoma"/>
                <a:cs typeface="Tahoma"/>
              </a:rPr>
              <a:t> with </a:t>
            </a:r>
            <a:r>
              <a:rPr lang="en-US" sz="850" b="1" dirty="0">
                <a:solidFill>
                  <a:srgbClr val="36A9E1"/>
                </a:solidFill>
                <a:latin typeface="Tahoma"/>
                <a:cs typeface="Tahoma"/>
              </a:rPr>
              <a:t>1000mm / 9</a:t>
            </a:r>
            <a:r>
              <a:rPr sz="850" b="1" dirty="0">
                <a:solidFill>
                  <a:srgbClr val="36A9E1"/>
                </a:solidFill>
                <a:latin typeface="Tahoma"/>
                <a:cs typeface="Tahoma"/>
              </a:rPr>
              <a:t>00mm dia with  </a:t>
            </a:r>
            <a:r>
              <a:rPr lang="en-US" sz="850" b="1" dirty="0">
                <a:solidFill>
                  <a:srgbClr val="36A9E1"/>
                </a:solidFill>
                <a:latin typeface="Tahoma"/>
                <a:cs typeface="Tahoma"/>
              </a:rPr>
              <a:t>27</a:t>
            </a:r>
            <a:r>
              <a:rPr sz="850" b="1" dirty="0">
                <a:solidFill>
                  <a:srgbClr val="36A9E1"/>
                </a:solidFill>
                <a:latin typeface="Tahoma"/>
                <a:cs typeface="Tahoma"/>
              </a:rPr>
              <a:t>m </a:t>
            </a:r>
            <a:r>
              <a:rPr lang="en-US" sz="850" b="1" dirty="0">
                <a:solidFill>
                  <a:srgbClr val="36A9E1"/>
                </a:solidFill>
                <a:latin typeface="Tahoma"/>
                <a:cs typeface="Tahoma"/>
              </a:rPr>
              <a:t>depth</a:t>
            </a:r>
          </a:p>
          <a:p>
            <a:pPr marL="12700" marR="5080">
              <a:lnSpc>
                <a:spcPct val="104500"/>
              </a:lnSpc>
              <a:spcBef>
                <a:spcPts val="90"/>
              </a:spcBef>
            </a:pPr>
            <a:r>
              <a:rPr lang="en-US" sz="850" b="1" dirty="0">
                <a:solidFill>
                  <a:srgbClr val="36A9E1"/>
                </a:solidFill>
                <a:latin typeface="Tahoma"/>
                <a:cs typeface="Tahoma"/>
              </a:rPr>
              <a:t>322LM Shoring work by steal beam</a:t>
            </a:r>
          </a:p>
          <a:p>
            <a:pPr marL="12700" marR="5080">
              <a:lnSpc>
                <a:spcPct val="104500"/>
              </a:lnSpc>
              <a:spcBef>
                <a:spcPts val="90"/>
              </a:spcBef>
            </a:pPr>
            <a:r>
              <a:rPr lang="en-US" sz="850" b="1" dirty="0">
                <a:solidFill>
                  <a:srgbClr val="36A9E1"/>
                </a:solidFill>
                <a:latin typeface="Tahoma"/>
                <a:cs typeface="Tahoma"/>
              </a:rPr>
              <a:t>1410 stone column</a:t>
            </a:r>
            <a:endParaRPr lang="en-US" sz="850" dirty="0">
              <a:latin typeface="Tahoma"/>
              <a:cs typeface="Tahoma"/>
            </a:endParaRPr>
          </a:p>
          <a:p>
            <a:pPr marL="12700" marR="5080">
              <a:lnSpc>
                <a:spcPct val="104500"/>
              </a:lnSpc>
              <a:spcBef>
                <a:spcPts val="90"/>
              </a:spcBef>
            </a:pPr>
            <a:endParaRPr sz="850" dirty="0">
              <a:latin typeface="Tahoma"/>
              <a:cs typeface="Tahoma"/>
            </a:endParaRPr>
          </a:p>
        </p:txBody>
      </p:sp>
      <p:sp>
        <p:nvSpPr>
          <p:cNvPr id="172" name="object 172"/>
          <p:cNvSpPr txBox="1"/>
          <p:nvPr/>
        </p:nvSpPr>
        <p:spPr>
          <a:xfrm>
            <a:off x="5451886" y="3919114"/>
            <a:ext cx="1337310" cy="287130"/>
          </a:xfrm>
          <a:prstGeom prst="rect">
            <a:avLst/>
          </a:prstGeom>
        </p:spPr>
        <p:txBody>
          <a:bodyPr vert="horz" wrap="square" lIns="0" tIns="11430" rIns="0" bIns="0" rtlCol="0">
            <a:spAutoFit/>
          </a:bodyPr>
          <a:lstStyle/>
          <a:p>
            <a:pPr marL="12700" marR="5080">
              <a:lnSpc>
                <a:spcPct val="104500"/>
              </a:lnSpc>
              <a:spcBef>
                <a:spcPts val="90"/>
              </a:spcBef>
            </a:pPr>
            <a:r>
              <a:rPr lang="en-US" sz="850" b="1" spc="-50" dirty="0">
                <a:solidFill>
                  <a:srgbClr val="706F6F"/>
                </a:solidFill>
                <a:latin typeface="Tahoma"/>
                <a:cs typeface="Tahoma"/>
              </a:rPr>
              <a:t>3B + G + 6 Floors </a:t>
            </a:r>
          </a:p>
          <a:p>
            <a:pPr marL="12700" marR="5080">
              <a:lnSpc>
                <a:spcPct val="104500"/>
              </a:lnSpc>
              <a:spcBef>
                <a:spcPts val="90"/>
              </a:spcBef>
            </a:pPr>
            <a:r>
              <a:rPr lang="en-US" sz="850" b="1" spc="-50" dirty="0">
                <a:solidFill>
                  <a:srgbClr val="706F6F"/>
                </a:solidFill>
                <a:latin typeface="Tahoma"/>
                <a:cs typeface="Tahoma"/>
              </a:rPr>
              <a:t>Al Barsha - DXB</a:t>
            </a:r>
            <a:endParaRPr sz="850" dirty="0">
              <a:latin typeface="Tahoma"/>
              <a:cs typeface="Tahoma"/>
            </a:endParaRPr>
          </a:p>
        </p:txBody>
      </p:sp>
      <p:sp>
        <p:nvSpPr>
          <p:cNvPr id="173" name="object 173"/>
          <p:cNvSpPr txBox="1"/>
          <p:nvPr/>
        </p:nvSpPr>
        <p:spPr>
          <a:xfrm>
            <a:off x="5451885" y="4295089"/>
            <a:ext cx="2145665" cy="274306"/>
          </a:xfrm>
          <a:prstGeom prst="rect">
            <a:avLst/>
          </a:prstGeom>
        </p:spPr>
        <p:txBody>
          <a:bodyPr vert="horz" wrap="square" lIns="0" tIns="11430" rIns="0" bIns="0" rtlCol="0">
            <a:spAutoFit/>
          </a:bodyPr>
          <a:lstStyle/>
          <a:p>
            <a:pPr marL="12700" marR="5080">
              <a:lnSpc>
                <a:spcPct val="104500"/>
              </a:lnSpc>
              <a:spcBef>
                <a:spcPts val="90"/>
              </a:spcBef>
            </a:pPr>
            <a:r>
              <a:rPr lang="en-US" sz="850" b="1" dirty="0">
                <a:solidFill>
                  <a:srgbClr val="36A9E1"/>
                </a:solidFill>
                <a:latin typeface="Tahoma"/>
                <a:cs typeface="Tahoma"/>
              </a:rPr>
              <a:t>Secant Pile, Shoring system, Micro-piling System, Excavation Works</a:t>
            </a:r>
            <a:endParaRPr sz="850" dirty="0">
              <a:latin typeface="Tahoma"/>
              <a:cs typeface="Tahoma"/>
            </a:endParaRPr>
          </a:p>
        </p:txBody>
      </p:sp>
      <p:sp>
        <p:nvSpPr>
          <p:cNvPr id="174" name="object 174"/>
          <p:cNvSpPr txBox="1"/>
          <p:nvPr/>
        </p:nvSpPr>
        <p:spPr>
          <a:xfrm>
            <a:off x="3322307" y="4967175"/>
            <a:ext cx="2145665" cy="148117"/>
          </a:xfrm>
          <a:prstGeom prst="rect">
            <a:avLst/>
          </a:prstGeom>
        </p:spPr>
        <p:txBody>
          <a:bodyPr vert="horz" wrap="square" lIns="0" tIns="17145" rIns="0" bIns="0" rtlCol="0">
            <a:spAutoFit/>
          </a:bodyPr>
          <a:lstStyle/>
          <a:p>
            <a:pPr marL="12700">
              <a:lnSpc>
                <a:spcPct val="100000"/>
              </a:lnSpc>
              <a:spcBef>
                <a:spcPts val="135"/>
              </a:spcBef>
            </a:pPr>
            <a:r>
              <a:rPr sz="850" b="1" spc="-80" dirty="0">
                <a:solidFill>
                  <a:srgbClr val="706F6F"/>
                </a:solidFill>
                <a:latin typeface="Tahoma"/>
                <a:cs typeface="Tahoma"/>
              </a:rPr>
              <a:t>S</a:t>
            </a:r>
            <a:r>
              <a:rPr sz="850" b="1" spc="-40" dirty="0">
                <a:solidFill>
                  <a:srgbClr val="706F6F"/>
                </a:solidFill>
                <a:latin typeface="Tahoma"/>
                <a:cs typeface="Tahoma"/>
              </a:rPr>
              <a:t>t</a:t>
            </a:r>
            <a:r>
              <a:rPr sz="850" b="1" spc="-50" dirty="0">
                <a:solidFill>
                  <a:srgbClr val="706F6F"/>
                </a:solidFill>
                <a:latin typeface="Tahoma"/>
                <a:cs typeface="Tahoma"/>
              </a:rPr>
              <a:t>r</a:t>
            </a:r>
            <a:r>
              <a:rPr sz="850" b="1" spc="-45" dirty="0">
                <a:solidFill>
                  <a:srgbClr val="706F6F"/>
                </a:solidFill>
                <a:latin typeface="Tahoma"/>
                <a:cs typeface="Tahoma"/>
              </a:rPr>
              <a:t>eet</a:t>
            </a:r>
            <a:r>
              <a:rPr sz="850" b="1" spc="-95" dirty="0">
                <a:solidFill>
                  <a:srgbClr val="706F6F"/>
                </a:solidFill>
                <a:latin typeface="Tahoma"/>
                <a:cs typeface="Tahoma"/>
              </a:rPr>
              <a:t> </a:t>
            </a:r>
            <a:r>
              <a:rPr sz="850" b="1" spc="-30" dirty="0">
                <a:solidFill>
                  <a:srgbClr val="706F6F"/>
                </a:solidFill>
                <a:latin typeface="Tahoma"/>
                <a:cs typeface="Tahoma"/>
              </a:rPr>
              <a:t>Lig</a:t>
            </a:r>
            <a:r>
              <a:rPr sz="850" b="1" spc="-50" dirty="0">
                <a:solidFill>
                  <a:srgbClr val="706F6F"/>
                </a:solidFill>
                <a:latin typeface="Tahoma"/>
                <a:cs typeface="Tahoma"/>
              </a:rPr>
              <a:t>h</a:t>
            </a:r>
            <a:r>
              <a:rPr sz="850" b="1" spc="-40" dirty="0">
                <a:solidFill>
                  <a:srgbClr val="706F6F"/>
                </a:solidFill>
                <a:latin typeface="Tahoma"/>
                <a:cs typeface="Tahoma"/>
              </a:rPr>
              <a:t>t</a:t>
            </a:r>
            <a:r>
              <a:rPr sz="850" b="1" spc="-95" dirty="0">
                <a:solidFill>
                  <a:srgbClr val="706F6F"/>
                </a:solidFill>
                <a:latin typeface="Tahoma"/>
                <a:cs typeface="Tahoma"/>
              </a:rPr>
              <a:t> </a:t>
            </a:r>
            <a:r>
              <a:rPr sz="850" b="1" spc="-65" dirty="0">
                <a:solidFill>
                  <a:srgbClr val="706F6F"/>
                </a:solidFill>
                <a:latin typeface="Tahoma"/>
                <a:cs typeface="Tahoma"/>
              </a:rPr>
              <a:t>F</a:t>
            </a:r>
            <a:r>
              <a:rPr sz="850" b="1" spc="-35" dirty="0">
                <a:solidFill>
                  <a:srgbClr val="706F6F"/>
                </a:solidFill>
                <a:latin typeface="Tahoma"/>
                <a:cs typeface="Tahoma"/>
              </a:rPr>
              <a:t>ound</a:t>
            </a:r>
            <a:r>
              <a:rPr sz="850" b="1" spc="-45" dirty="0">
                <a:solidFill>
                  <a:srgbClr val="706F6F"/>
                </a:solidFill>
                <a:latin typeface="Tahoma"/>
                <a:cs typeface="Tahoma"/>
              </a:rPr>
              <a:t>ation-</a:t>
            </a:r>
            <a:r>
              <a:rPr sz="850" b="1" spc="-75" dirty="0" err="1">
                <a:solidFill>
                  <a:srgbClr val="706F6F"/>
                </a:solidFill>
                <a:latin typeface="Tahoma"/>
                <a:cs typeface="Tahoma"/>
              </a:rPr>
              <a:t>S</a:t>
            </a:r>
            <a:r>
              <a:rPr sz="850" b="1" spc="-50" dirty="0" err="1">
                <a:solidFill>
                  <a:srgbClr val="706F6F"/>
                </a:solidFill>
                <a:latin typeface="Tahoma"/>
                <a:cs typeface="Tahoma"/>
              </a:rPr>
              <a:t>wihan</a:t>
            </a:r>
            <a:r>
              <a:rPr lang="en-US" sz="850" b="1" spc="-50" dirty="0">
                <a:solidFill>
                  <a:srgbClr val="706F6F"/>
                </a:solidFill>
                <a:latin typeface="Tahoma"/>
                <a:cs typeface="Tahoma"/>
              </a:rPr>
              <a:t> - AUH</a:t>
            </a:r>
            <a:endParaRPr sz="850" dirty="0">
              <a:latin typeface="Tahoma"/>
              <a:cs typeface="Tahoma"/>
            </a:endParaRPr>
          </a:p>
        </p:txBody>
      </p:sp>
      <p:sp>
        <p:nvSpPr>
          <p:cNvPr id="175" name="object 175"/>
          <p:cNvSpPr txBox="1"/>
          <p:nvPr/>
        </p:nvSpPr>
        <p:spPr>
          <a:xfrm>
            <a:off x="3322307" y="5237904"/>
            <a:ext cx="2097840" cy="148117"/>
          </a:xfrm>
          <a:prstGeom prst="rect">
            <a:avLst/>
          </a:prstGeom>
        </p:spPr>
        <p:txBody>
          <a:bodyPr vert="horz" wrap="square" lIns="0" tIns="17145" rIns="0" bIns="0" rtlCol="0">
            <a:spAutoFit/>
          </a:bodyPr>
          <a:lstStyle/>
          <a:p>
            <a:pPr marL="12700">
              <a:lnSpc>
                <a:spcPct val="100000"/>
              </a:lnSpc>
              <a:spcBef>
                <a:spcPts val="135"/>
              </a:spcBef>
            </a:pPr>
            <a:r>
              <a:rPr sz="850" b="1" dirty="0">
                <a:solidFill>
                  <a:srgbClr val="36A9E1"/>
                </a:solidFill>
                <a:latin typeface="Tahoma"/>
                <a:cs typeface="Tahoma"/>
              </a:rPr>
              <a:t>Executing 400 pile,</a:t>
            </a:r>
            <a:r>
              <a:rPr lang="en-US" sz="850" b="1" dirty="0">
                <a:solidFill>
                  <a:srgbClr val="36A9E1"/>
                </a:solidFill>
                <a:latin typeface="Tahoma"/>
                <a:cs typeface="Tahoma"/>
              </a:rPr>
              <a:t> </a:t>
            </a:r>
            <a:r>
              <a:rPr sz="850" b="1" dirty="0">
                <a:solidFill>
                  <a:srgbClr val="36A9E1"/>
                </a:solidFill>
                <a:latin typeface="Tahoma"/>
                <a:cs typeface="Tahoma"/>
              </a:rPr>
              <a:t>600mm dia</a:t>
            </a:r>
            <a:endParaRPr sz="850" dirty="0">
              <a:latin typeface="Tahoma"/>
              <a:cs typeface="Tahoma"/>
            </a:endParaRPr>
          </a:p>
        </p:txBody>
      </p:sp>
      <p:sp>
        <p:nvSpPr>
          <p:cNvPr id="176" name="object 176"/>
          <p:cNvSpPr txBox="1"/>
          <p:nvPr/>
        </p:nvSpPr>
        <p:spPr>
          <a:xfrm>
            <a:off x="701447" y="5637907"/>
            <a:ext cx="1814830" cy="274306"/>
          </a:xfrm>
          <a:prstGeom prst="rect">
            <a:avLst/>
          </a:prstGeom>
        </p:spPr>
        <p:txBody>
          <a:bodyPr vert="horz" wrap="square" lIns="0" tIns="11430" rIns="0" bIns="0" rtlCol="0">
            <a:spAutoFit/>
          </a:bodyPr>
          <a:lstStyle/>
          <a:p>
            <a:pPr marL="12700" marR="5080">
              <a:lnSpc>
                <a:spcPct val="104500"/>
              </a:lnSpc>
              <a:spcBef>
                <a:spcPts val="90"/>
              </a:spcBef>
            </a:pPr>
            <a:r>
              <a:rPr lang="en-US" sz="850" b="1" dirty="0">
                <a:solidFill>
                  <a:srgbClr val="706F6F"/>
                </a:solidFill>
                <a:latin typeface="Tahoma"/>
                <a:cs typeface="Tahoma"/>
              </a:rPr>
              <a:t>B+G+M+3Typ. Floors + HC + R, Comm./</a:t>
            </a:r>
            <a:r>
              <a:rPr lang="en-US" sz="850" b="1" dirty="0" err="1">
                <a:solidFill>
                  <a:srgbClr val="706F6F"/>
                </a:solidFill>
                <a:latin typeface="Tahoma"/>
                <a:cs typeface="Tahoma"/>
              </a:rPr>
              <a:t>Resd</a:t>
            </a:r>
            <a:r>
              <a:rPr lang="en-US" sz="850" b="1" dirty="0">
                <a:solidFill>
                  <a:srgbClr val="706F6F"/>
                </a:solidFill>
                <a:latin typeface="Tahoma"/>
                <a:cs typeface="Tahoma"/>
              </a:rPr>
              <a:t>. Bldg. - DXB</a:t>
            </a:r>
            <a:endParaRPr sz="850" dirty="0">
              <a:latin typeface="Tahoma"/>
              <a:cs typeface="Tahoma"/>
            </a:endParaRPr>
          </a:p>
        </p:txBody>
      </p:sp>
      <p:sp>
        <p:nvSpPr>
          <p:cNvPr id="177" name="object 177"/>
          <p:cNvSpPr txBox="1"/>
          <p:nvPr/>
        </p:nvSpPr>
        <p:spPr>
          <a:xfrm>
            <a:off x="701447" y="6044001"/>
            <a:ext cx="1814830" cy="274306"/>
          </a:xfrm>
          <a:prstGeom prst="rect">
            <a:avLst/>
          </a:prstGeom>
        </p:spPr>
        <p:txBody>
          <a:bodyPr vert="horz" wrap="square" lIns="0" tIns="11430" rIns="0" bIns="0" rtlCol="0">
            <a:spAutoFit/>
          </a:bodyPr>
          <a:lstStyle/>
          <a:p>
            <a:pPr marL="12700" marR="5080">
              <a:lnSpc>
                <a:spcPct val="104500"/>
              </a:lnSpc>
              <a:spcBef>
                <a:spcPts val="90"/>
              </a:spcBef>
            </a:pPr>
            <a:r>
              <a:rPr lang="en-US" sz="850" b="1" dirty="0">
                <a:solidFill>
                  <a:srgbClr val="36A9E1"/>
                </a:solidFill>
                <a:latin typeface="Tahoma"/>
                <a:cs typeface="Tahoma"/>
              </a:rPr>
              <a:t>253 </a:t>
            </a:r>
            <a:r>
              <a:rPr sz="850" b="1" dirty="0">
                <a:solidFill>
                  <a:srgbClr val="36A9E1"/>
                </a:solidFill>
                <a:latin typeface="Tahoma"/>
                <a:cs typeface="Tahoma"/>
              </a:rPr>
              <a:t>pile with </a:t>
            </a:r>
            <a:r>
              <a:rPr lang="en-US" sz="850" b="1" dirty="0">
                <a:solidFill>
                  <a:srgbClr val="36A9E1"/>
                </a:solidFill>
                <a:latin typeface="Tahoma"/>
                <a:cs typeface="Tahoma"/>
              </a:rPr>
              <a:t>10</a:t>
            </a:r>
            <a:r>
              <a:rPr sz="850" b="1" dirty="0">
                <a:solidFill>
                  <a:srgbClr val="36A9E1"/>
                </a:solidFill>
                <a:latin typeface="Tahoma"/>
                <a:cs typeface="Tahoma"/>
              </a:rPr>
              <a:t>00mm  </a:t>
            </a:r>
            <a:r>
              <a:rPr sz="850" b="1" dirty="0" err="1">
                <a:solidFill>
                  <a:srgbClr val="36A9E1"/>
                </a:solidFill>
                <a:latin typeface="Tahoma"/>
                <a:cs typeface="Tahoma"/>
              </a:rPr>
              <a:t>dia</a:t>
            </a:r>
            <a:r>
              <a:rPr sz="850" b="1" dirty="0">
                <a:solidFill>
                  <a:srgbClr val="36A9E1"/>
                </a:solidFill>
                <a:latin typeface="Tahoma"/>
                <a:cs typeface="Tahoma"/>
              </a:rPr>
              <a:t> with </a:t>
            </a:r>
            <a:r>
              <a:rPr lang="en-US" sz="850" b="1" dirty="0">
                <a:solidFill>
                  <a:srgbClr val="36A9E1"/>
                </a:solidFill>
                <a:latin typeface="Tahoma"/>
                <a:cs typeface="Tahoma"/>
              </a:rPr>
              <a:t>16</a:t>
            </a:r>
            <a:r>
              <a:rPr sz="850" b="1" dirty="0">
                <a:solidFill>
                  <a:srgbClr val="36A9E1"/>
                </a:solidFill>
                <a:latin typeface="Tahoma"/>
                <a:cs typeface="Tahoma"/>
              </a:rPr>
              <a:t>m</a:t>
            </a:r>
            <a:r>
              <a:rPr lang="en-US" sz="850" b="1" dirty="0">
                <a:solidFill>
                  <a:srgbClr val="36A9E1"/>
                </a:solidFill>
                <a:latin typeface="Tahoma"/>
                <a:cs typeface="Tahoma"/>
              </a:rPr>
              <a:t> depth</a:t>
            </a:r>
            <a:endParaRPr sz="850" dirty="0">
              <a:latin typeface="Tahoma"/>
              <a:cs typeface="Tahoma"/>
            </a:endParaRPr>
          </a:p>
        </p:txBody>
      </p:sp>
      <p:sp>
        <p:nvSpPr>
          <p:cNvPr id="178" name="object 178"/>
          <p:cNvSpPr txBox="1"/>
          <p:nvPr/>
        </p:nvSpPr>
        <p:spPr>
          <a:xfrm>
            <a:off x="2557381" y="6658486"/>
            <a:ext cx="1679540" cy="274306"/>
          </a:xfrm>
          <a:prstGeom prst="rect">
            <a:avLst/>
          </a:prstGeom>
        </p:spPr>
        <p:txBody>
          <a:bodyPr vert="horz" wrap="square" lIns="0" tIns="11430" rIns="0" bIns="0" rtlCol="0">
            <a:spAutoFit/>
          </a:bodyPr>
          <a:lstStyle/>
          <a:p>
            <a:pPr marL="12700" marR="5080">
              <a:lnSpc>
                <a:spcPct val="104500"/>
              </a:lnSpc>
              <a:spcBef>
                <a:spcPts val="90"/>
              </a:spcBef>
            </a:pPr>
            <a:r>
              <a:rPr lang="en-US" sz="850" b="1" dirty="0">
                <a:solidFill>
                  <a:srgbClr val="706F6F"/>
                </a:solidFill>
                <a:latin typeface="Tahoma"/>
                <a:cs typeface="Tahoma"/>
              </a:rPr>
              <a:t>Al </a:t>
            </a:r>
            <a:r>
              <a:rPr lang="en-US" sz="850" b="1" dirty="0" err="1">
                <a:solidFill>
                  <a:srgbClr val="706F6F"/>
                </a:solidFill>
                <a:latin typeface="Tahoma"/>
                <a:cs typeface="Tahoma"/>
              </a:rPr>
              <a:t>Khail</a:t>
            </a:r>
            <a:r>
              <a:rPr lang="en-US" sz="850" b="1" dirty="0">
                <a:solidFill>
                  <a:srgbClr val="706F6F"/>
                </a:solidFill>
                <a:latin typeface="Tahoma"/>
                <a:cs typeface="Tahoma"/>
              </a:rPr>
              <a:t> Avenue Mall including 15 Floor Hotel - DXB</a:t>
            </a:r>
            <a:endParaRPr sz="850" dirty="0">
              <a:latin typeface="Tahoma"/>
              <a:cs typeface="Tahoma"/>
            </a:endParaRPr>
          </a:p>
        </p:txBody>
      </p:sp>
      <p:sp>
        <p:nvSpPr>
          <p:cNvPr id="179" name="object 179"/>
          <p:cNvSpPr txBox="1"/>
          <p:nvPr/>
        </p:nvSpPr>
        <p:spPr>
          <a:xfrm>
            <a:off x="2617474" y="7028215"/>
            <a:ext cx="1523365" cy="136961"/>
          </a:xfrm>
          <a:prstGeom prst="rect">
            <a:avLst/>
          </a:prstGeom>
        </p:spPr>
        <p:txBody>
          <a:bodyPr vert="horz" wrap="square" lIns="0" tIns="11430" rIns="0" bIns="0" rtlCol="0">
            <a:spAutoFit/>
          </a:bodyPr>
          <a:lstStyle/>
          <a:p>
            <a:pPr marL="12700" marR="5080">
              <a:lnSpc>
                <a:spcPct val="104500"/>
              </a:lnSpc>
              <a:spcBef>
                <a:spcPts val="90"/>
              </a:spcBef>
            </a:pPr>
            <a:r>
              <a:rPr lang="en-US" sz="850" b="1" dirty="0">
                <a:solidFill>
                  <a:srgbClr val="36A9E1"/>
                </a:solidFill>
                <a:latin typeface="Tahoma"/>
                <a:cs typeface="Tahoma"/>
              </a:rPr>
              <a:t>Shoring Works 1200 L.M</a:t>
            </a:r>
            <a:endParaRPr sz="850" dirty="0">
              <a:latin typeface="Tahoma"/>
              <a:cs typeface="Tahoma"/>
            </a:endParaRPr>
          </a:p>
        </p:txBody>
      </p:sp>
      <p:sp>
        <p:nvSpPr>
          <p:cNvPr id="180" name="object 180"/>
          <p:cNvSpPr txBox="1"/>
          <p:nvPr/>
        </p:nvSpPr>
        <p:spPr>
          <a:xfrm>
            <a:off x="336708" y="7931117"/>
            <a:ext cx="2324223" cy="287130"/>
          </a:xfrm>
          <a:prstGeom prst="rect">
            <a:avLst/>
          </a:prstGeom>
        </p:spPr>
        <p:txBody>
          <a:bodyPr vert="horz" wrap="square" lIns="0" tIns="11430" rIns="0" bIns="0" rtlCol="0">
            <a:spAutoFit/>
          </a:bodyPr>
          <a:lstStyle/>
          <a:p>
            <a:pPr marL="12700" marR="5080" algn="ctr">
              <a:lnSpc>
                <a:spcPct val="104500"/>
              </a:lnSpc>
              <a:spcBef>
                <a:spcPts val="90"/>
              </a:spcBef>
            </a:pPr>
            <a:r>
              <a:rPr lang="en-US" sz="850" b="1" spc="-70" dirty="0">
                <a:solidFill>
                  <a:srgbClr val="706F6F"/>
                </a:solidFill>
                <a:latin typeface="Tahoma"/>
                <a:cs typeface="Tahoma"/>
              </a:rPr>
              <a:t>4 </a:t>
            </a:r>
            <a:r>
              <a:rPr lang="en-US" sz="850" b="1" spc="-70" dirty="0" err="1">
                <a:solidFill>
                  <a:srgbClr val="706F6F"/>
                </a:solidFill>
                <a:latin typeface="Tahoma"/>
                <a:cs typeface="Tahoma"/>
              </a:rPr>
              <a:t>nos</a:t>
            </a:r>
            <a:r>
              <a:rPr lang="en-US" sz="850" b="1" spc="-70" dirty="0">
                <a:solidFill>
                  <a:srgbClr val="706F6F"/>
                </a:solidFill>
                <a:latin typeface="Tahoma"/>
                <a:cs typeface="Tahoma"/>
              </a:rPr>
              <a:t> Substation 132/11KV - DXB</a:t>
            </a:r>
          </a:p>
          <a:p>
            <a:pPr marL="12700" marR="5080" algn="ctr">
              <a:lnSpc>
                <a:spcPct val="104500"/>
              </a:lnSpc>
              <a:spcBef>
                <a:spcPts val="90"/>
              </a:spcBef>
            </a:pPr>
            <a:r>
              <a:rPr lang="en-US" sz="850" b="1" spc="-70" dirty="0" err="1">
                <a:solidFill>
                  <a:srgbClr val="706F6F"/>
                </a:solidFill>
                <a:latin typeface="Tahoma"/>
                <a:cs typeface="Tahoma"/>
              </a:rPr>
              <a:t>Hessat</a:t>
            </a:r>
            <a:r>
              <a:rPr lang="en-US" sz="850" b="1" spc="-70" dirty="0">
                <a:solidFill>
                  <a:srgbClr val="706F6F"/>
                </a:solidFill>
                <a:latin typeface="Tahoma"/>
                <a:cs typeface="Tahoma"/>
              </a:rPr>
              <a:t> Street, Um </a:t>
            </a:r>
            <a:r>
              <a:rPr lang="en-US" sz="850" b="1" spc="-70" dirty="0" err="1">
                <a:solidFill>
                  <a:srgbClr val="706F6F"/>
                </a:solidFill>
                <a:latin typeface="Tahoma"/>
                <a:cs typeface="Tahoma"/>
              </a:rPr>
              <a:t>Ramool</a:t>
            </a:r>
            <a:r>
              <a:rPr lang="en-US" sz="850" b="1" spc="-70" dirty="0">
                <a:solidFill>
                  <a:srgbClr val="706F6F"/>
                </a:solidFill>
                <a:latin typeface="Tahoma"/>
                <a:cs typeface="Tahoma"/>
              </a:rPr>
              <a:t>, </a:t>
            </a:r>
            <a:r>
              <a:rPr lang="en-US" sz="850" b="1" spc="-70" dirty="0" err="1">
                <a:solidFill>
                  <a:srgbClr val="706F6F"/>
                </a:solidFill>
                <a:latin typeface="Tahoma"/>
                <a:cs typeface="Tahoma"/>
              </a:rPr>
              <a:t>Marasi</a:t>
            </a:r>
            <a:r>
              <a:rPr lang="en-US" sz="850" b="1" spc="-70" dirty="0">
                <a:solidFill>
                  <a:srgbClr val="706F6F"/>
                </a:solidFill>
                <a:latin typeface="Tahoma"/>
                <a:cs typeface="Tahoma"/>
              </a:rPr>
              <a:t>, Tower </a:t>
            </a:r>
            <a:r>
              <a:rPr lang="en-US" sz="850" b="1" spc="-70" dirty="0" err="1">
                <a:solidFill>
                  <a:srgbClr val="706F6F"/>
                </a:solidFill>
                <a:latin typeface="Tahoma"/>
                <a:cs typeface="Tahoma"/>
              </a:rPr>
              <a:t>Kifaf</a:t>
            </a:r>
            <a:endParaRPr sz="850" b="1" spc="-70" dirty="0">
              <a:solidFill>
                <a:srgbClr val="706F6F"/>
              </a:solidFill>
              <a:latin typeface="Tahoma"/>
              <a:cs typeface="Tahoma"/>
            </a:endParaRPr>
          </a:p>
        </p:txBody>
      </p:sp>
      <p:sp>
        <p:nvSpPr>
          <p:cNvPr id="181" name="object 181"/>
          <p:cNvSpPr txBox="1"/>
          <p:nvPr/>
        </p:nvSpPr>
        <p:spPr>
          <a:xfrm>
            <a:off x="885609" y="8355579"/>
            <a:ext cx="1664335" cy="274306"/>
          </a:xfrm>
          <a:prstGeom prst="rect">
            <a:avLst/>
          </a:prstGeom>
        </p:spPr>
        <p:txBody>
          <a:bodyPr vert="horz" wrap="square" lIns="0" tIns="11430" rIns="0" bIns="0" rtlCol="0">
            <a:spAutoFit/>
          </a:bodyPr>
          <a:lstStyle/>
          <a:p>
            <a:pPr marL="12700" marR="5080">
              <a:lnSpc>
                <a:spcPct val="104500"/>
              </a:lnSpc>
              <a:spcBef>
                <a:spcPts val="90"/>
              </a:spcBef>
            </a:pPr>
            <a:r>
              <a:rPr sz="850" b="1" spc="-50" dirty="0">
                <a:solidFill>
                  <a:srgbClr val="36A9E1"/>
                </a:solidFill>
                <a:latin typeface="Tahoma"/>
                <a:cs typeface="Tahoma"/>
              </a:rPr>
              <a:t>Executing</a:t>
            </a:r>
            <a:r>
              <a:rPr sz="850" b="1" spc="135" dirty="0">
                <a:solidFill>
                  <a:srgbClr val="36A9E1"/>
                </a:solidFill>
                <a:latin typeface="Tahoma"/>
                <a:cs typeface="Tahoma"/>
              </a:rPr>
              <a:t> </a:t>
            </a:r>
            <a:r>
              <a:rPr lang="en-US" sz="850" b="1" spc="-65" dirty="0">
                <a:solidFill>
                  <a:srgbClr val="36A9E1"/>
                </a:solidFill>
                <a:latin typeface="Tahoma"/>
                <a:cs typeface="Tahoma"/>
              </a:rPr>
              <a:t>Piling and Shoring Works for DEWA</a:t>
            </a:r>
            <a:endParaRPr sz="850" dirty="0">
              <a:latin typeface="Tahoma"/>
              <a:cs typeface="Tahoma"/>
            </a:endParaRPr>
          </a:p>
        </p:txBody>
      </p:sp>
      <p:sp>
        <p:nvSpPr>
          <p:cNvPr id="182" name="object 182"/>
          <p:cNvSpPr txBox="1"/>
          <p:nvPr/>
        </p:nvSpPr>
        <p:spPr>
          <a:xfrm>
            <a:off x="1935868" y="8998675"/>
            <a:ext cx="1794358" cy="711990"/>
          </a:xfrm>
          <a:prstGeom prst="rect">
            <a:avLst/>
          </a:prstGeom>
        </p:spPr>
        <p:txBody>
          <a:bodyPr vert="horz" wrap="square" lIns="0" tIns="11430" rIns="0" bIns="0" rtlCol="0">
            <a:spAutoFit/>
          </a:bodyPr>
          <a:lstStyle/>
          <a:p>
            <a:pPr marL="12700" marR="5080">
              <a:lnSpc>
                <a:spcPct val="104500"/>
              </a:lnSpc>
              <a:spcBef>
                <a:spcPts val="90"/>
              </a:spcBef>
            </a:pPr>
            <a:r>
              <a:rPr lang="en-US" sz="850" b="1" dirty="0">
                <a:solidFill>
                  <a:srgbClr val="706F6F"/>
                </a:solidFill>
                <a:latin typeface="Tahoma"/>
                <a:cs typeface="Tahoma"/>
              </a:rPr>
              <a:t>3 Basement Shoring work Commercial building - AUH </a:t>
            </a:r>
          </a:p>
          <a:p>
            <a:pPr marL="12700" marR="5080">
              <a:lnSpc>
                <a:spcPct val="104500"/>
              </a:lnSpc>
              <a:spcBef>
                <a:spcPts val="90"/>
              </a:spcBef>
            </a:pPr>
            <a:endParaRPr lang="en-US" sz="850" b="1" dirty="0">
              <a:solidFill>
                <a:srgbClr val="706F6F"/>
              </a:solidFill>
              <a:latin typeface="Tahoma"/>
              <a:cs typeface="Tahoma"/>
            </a:endParaRPr>
          </a:p>
          <a:p>
            <a:pPr marL="12700" marR="5080">
              <a:lnSpc>
                <a:spcPct val="104500"/>
              </a:lnSpc>
              <a:spcBef>
                <a:spcPts val="90"/>
              </a:spcBef>
            </a:pPr>
            <a:r>
              <a:rPr lang="en-US" sz="850" b="1" dirty="0">
                <a:solidFill>
                  <a:srgbClr val="36A9E1"/>
                </a:solidFill>
                <a:latin typeface="Tahoma"/>
                <a:cs typeface="Tahoma"/>
              </a:rPr>
              <a:t>320 Piles, 800mm </a:t>
            </a:r>
            <a:r>
              <a:rPr lang="en-US" sz="850" b="1" dirty="0" err="1">
                <a:solidFill>
                  <a:srgbClr val="36A9E1"/>
                </a:solidFill>
                <a:latin typeface="Tahoma"/>
                <a:cs typeface="Tahoma"/>
              </a:rPr>
              <a:t>dia</a:t>
            </a:r>
            <a:r>
              <a:rPr lang="en-US" sz="850" b="1" dirty="0">
                <a:solidFill>
                  <a:srgbClr val="36A9E1"/>
                </a:solidFill>
                <a:latin typeface="Tahoma"/>
                <a:cs typeface="Tahoma"/>
              </a:rPr>
              <a:t> depth 24m, 285 L.M Shoring Works</a:t>
            </a:r>
            <a:endParaRPr sz="850" dirty="0">
              <a:latin typeface="Tahoma"/>
              <a:cs typeface="Tahoma"/>
            </a:endParaRPr>
          </a:p>
        </p:txBody>
      </p:sp>
      <p:grpSp>
        <p:nvGrpSpPr>
          <p:cNvPr id="5" name="Group 4">
            <a:extLst>
              <a:ext uri="{FF2B5EF4-FFF2-40B4-BE49-F238E27FC236}">
                <a16:creationId xmlns:a16="http://schemas.microsoft.com/office/drawing/2014/main" id="{C737E7AD-B86A-4EC0-8DB8-612F3045C21B}"/>
              </a:ext>
            </a:extLst>
          </p:cNvPr>
          <p:cNvGrpSpPr/>
          <p:nvPr/>
        </p:nvGrpSpPr>
        <p:grpSpPr>
          <a:xfrm>
            <a:off x="3334990" y="5165763"/>
            <a:ext cx="2112653" cy="48260"/>
            <a:chOff x="3334990" y="5165763"/>
            <a:chExt cx="2112653" cy="48260"/>
          </a:xfrm>
        </p:grpSpPr>
        <p:sp>
          <p:nvSpPr>
            <p:cNvPr id="184" name="object 184"/>
            <p:cNvSpPr/>
            <p:nvPr/>
          </p:nvSpPr>
          <p:spPr>
            <a:xfrm>
              <a:off x="3334990" y="5189641"/>
              <a:ext cx="2089785" cy="0"/>
            </a:xfrm>
            <a:custGeom>
              <a:avLst/>
              <a:gdLst/>
              <a:ahLst/>
              <a:cxnLst/>
              <a:rect l="l" t="t" r="r" b="b"/>
              <a:pathLst>
                <a:path w="2089785">
                  <a:moveTo>
                    <a:pt x="0" y="0"/>
                  </a:moveTo>
                  <a:lnTo>
                    <a:pt x="2089442" y="0"/>
                  </a:lnTo>
                </a:path>
              </a:pathLst>
            </a:custGeom>
            <a:ln w="6350">
              <a:solidFill>
                <a:srgbClr val="36A9E1"/>
              </a:solidFill>
            </a:ln>
          </p:spPr>
          <p:txBody>
            <a:bodyPr wrap="square" lIns="0" tIns="0" rIns="0" bIns="0" rtlCol="0"/>
            <a:lstStyle/>
            <a:p>
              <a:endParaRPr/>
            </a:p>
          </p:txBody>
        </p:sp>
        <p:sp>
          <p:nvSpPr>
            <p:cNvPr id="185" name="object 185"/>
            <p:cNvSpPr/>
            <p:nvPr/>
          </p:nvSpPr>
          <p:spPr>
            <a:xfrm>
              <a:off x="5399383" y="5165763"/>
              <a:ext cx="48260" cy="48260"/>
            </a:xfrm>
            <a:custGeom>
              <a:avLst/>
              <a:gdLst/>
              <a:ahLst/>
              <a:cxnLst/>
              <a:rect l="l" t="t" r="r" b="b"/>
              <a:pathLst>
                <a:path w="48260" h="48260">
                  <a:moveTo>
                    <a:pt x="23863" y="0"/>
                  </a:moveTo>
                  <a:lnTo>
                    <a:pt x="14578" y="1876"/>
                  </a:lnTo>
                  <a:lnTo>
                    <a:pt x="6992" y="6994"/>
                  </a:lnTo>
                  <a:lnTo>
                    <a:pt x="1876" y="14583"/>
                  </a:lnTo>
                  <a:lnTo>
                    <a:pt x="0" y="23875"/>
                  </a:lnTo>
                  <a:lnTo>
                    <a:pt x="1876" y="33168"/>
                  </a:lnTo>
                  <a:lnTo>
                    <a:pt x="6992" y="40757"/>
                  </a:lnTo>
                  <a:lnTo>
                    <a:pt x="14578" y="45875"/>
                  </a:lnTo>
                  <a:lnTo>
                    <a:pt x="23863" y="47751"/>
                  </a:lnTo>
                  <a:lnTo>
                    <a:pt x="33162" y="45875"/>
                  </a:lnTo>
                  <a:lnTo>
                    <a:pt x="40755" y="40757"/>
                  </a:lnTo>
                  <a:lnTo>
                    <a:pt x="45874" y="33168"/>
                  </a:lnTo>
                  <a:lnTo>
                    <a:pt x="47752" y="23875"/>
                  </a:lnTo>
                  <a:lnTo>
                    <a:pt x="45874" y="14583"/>
                  </a:lnTo>
                  <a:lnTo>
                    <a:pt x="40755" y="6994"/>
                  </a:lnTo>
                  <a:lnTo>
                    <a:pt x="33162" y="1876"/>
                  </a:lnTo>
                  <a:lnTo>
                    <a:pt x="23863" y="0"/>
                  </a:lnTo>
                  <a:close/>
                </a:path>
              </a:pathLst>
            </a:custGeom>
            <a:solidFill>
              <a:srgbClr val="36A9E1"/>
            </a:solidFill>
          </p:spPr>
          <p:txBody>
            <a:bodyPr wrap="square" lIns="0" tIns="0" rIns="0" bIns="0" rtlCol="0"/>
            <a:lstStyle/>
            <a:p>
              <a:endParaRPr/>
            </a:p>
          </p:txBody>
        </p:sp>
      </p:grpSp>
      <p:grpSp>
        <p:nvGrpSpPr>
          <p:cNvPr id="3" name="Group 2">
            <a:extLst>
              <a:ext uri="{FF2B5EF4-FFF2-40B4-BE49-F238E27FC236}">
                <a16:creationId xmlns:a16="http://schemas.microsoft.com/office/drawing/2014/main" id="{126C8A4E-47F1-477C-8EB0-501EDAE78E29}"/>
              </a:ext>
            </a:extLst>
          </p:cNvPr>
          <p:cNvGrpSpPr/>
          <p:nvPr/>
        </p:nvGrpSpPr>
        <p:grpSpPr>
          <a:xfrm>
            <a:off x="3473449" y="2991862"/>
            <a:ext cx="1995920" cy="48260"/>
            <a:chOff x="3743176" y="3153546"/>
            <a:chExt cx="1566758" cy="48260"/>
          </a:xfrm>
        </p:grpSpPr>
        <p:sp>
          <p:nvSpPr>
            <p:cNvPr id="186" name="object 186"/>
            <p:cNvSpPr/>
            <p:nvPr/>
          </p:nvSpPr>
          <p:spPr>
            <a:xfrm>
              <a:off x="3743176" y="3177423"/>
              <a:ext cx="1556385" cy="0"/>
            </a:xfrm>
            <a:custGeom>
              <a:avLst/>
              <a:gdLst/>
              <a:ahLst/>
              <a:cxnLst/>
              <a:rect l="l" t="t" r="r" b="b"/>
              <a:pathLst>
                <a:path w="1556385">
                  <a:moveTo>
                    <a:pt x="0" y="0"/>
                  </a:moveTo>
                  <a:lnTo>
                    <a:pt x="1555927" y="0"/>
                  </a:lnTo>
                </a:path>
              </a:pathLst>
            </a:custGeom>
            <a:ln w="6350">
              <a:solidFill>
                <a:srgbClr val="36A9E1"/>
              </a:solidFill>
            </a:ln>
          </p:spPr>
          <p:txBody>
            <a:bodyPr wrap="square" lIns="0" tIns="0" rIns="0" bIns="0" rtlCol="0"/>
            <a:lstStyle/>
            <a:p>
              <a:endParaRPr/>
            </a:p>
          </p:txBody>
        </p:sp>
        <p:sp>
          <p:nvSpPr>
            <p:cNvPr id="187" name="object 187"/>
            <p:cNvSpPr/>
            <p:nvPr/>
          </p:nvSpPr>
          <p:spPr>
            <a:xfrm>
              <a:off x="5274045" y="3153546"/>
              <a:ext cx="35889" cy="48260"/>
            </a:xfrm>
            <a:custGeom>
              <a:avLst/>
              <a:gdLst/>
              <a:ahLst/>
              <a:cxnLst/>
              <a:rect l="l" t="t" r="r" b="b"/>
              <a:pathLst>
                <a:path w="48260" h="48260">
                  <a:moveTo>
                    <a:pt x="23863" y="0"/>
                  </a:moveTo>
                  <a:lnTo>
                    <a:pt x="14578" y="1876"/>
                  </a:lnTo>
                  <a:lnTo>
                    <a:pt x="6992" y="6994"/>
                  </a:lnTo>
                  <a:lnTo>
                    <a:pt x="1876" y="14583"/>
                  </a:lnTo>
                  <a:lnTo>
                    <a:pt x="0" y="23875"/>
                  </a:lnTo>
                  <a:lnTo>
                    <a:pt x="1876" y="33168"/>
                  </a:lnTo>
                  <a:lnTo>
                    <a:pt x="6992" y="40757"/>
                  </a:lnTo>
                  <a:lnTo>
                    <a:pt x="14578" y="45875"/>
                  </a:lnTo>
                  <a:lnTo>
                    <a:pt x="23863" y="47751"/>
                  </a:lnTo>
                  <a:lnTo>
                    <a:pt x="33162" y="45875"/>
                  </a:lnTo>
                  <a:lnTo>
                    <a:pt x="40755" y="40757"/>
                  </a:lnTo>
                  <a:lnTo>
                    <a:pt x="45874" y="33168"/>
                  </a:lnTo>
                  <a:lnTo>
                    <a:pt x="47752" y="23875"/>
                  </a:lnTo>
                  <a:lnTo>
                    <a:pt x="45874" y="14583"/>
                  </a:lnTo>
                  <a:lnTo>
                    <a:pt x="40755" y="6994"/>
                  </a:lnTo>
                  <a:lnTo>
                    <a:pt x="33162" y="1876"/>
                  </a:lnTo>
                  <a:lnTo>
                    <a:pt x="23863" y="0"/>
                  </a:lnTo>
                  <a:close/>
                </a:path>
              </a:pathLst>
            </a:custGeom>
            <a:solidFill>
              <a:srgbClr val="36A9E1"/>
            </a:solidFill>
          </p:spPr>
          <p:txBody>
            <a:bodyPr wrap="square" lIns="0" tIns="0" rIns="0" bIns="0" rtlCol="0"/>
            <a:lstStyle/>
            <a:p>
              <a:endParaRPr dirty="0"/>
            </a:p>
          </p:txBody>
        </p:sp>
      </p:grpSp>
      <p:grpSp>
        <p:nvGrpSpPr>
          <p:cNvPr id="4" name="Group 3">
            <a:extLst>
              <a:ext uri="{FF2B5EF4-FFF2-40B4-BE49-F238E27FC236}">
                <a16:creationId xmlns:a16="http://schemas.microsoft.com/office/drawing/2014/main" id="{4E6500D2-8D55-4CFF-B558-CA71685820FD}"/>
              </a:ext>
            </a:extLst>
          </p:cNvPr>
          <p:cNvGrpSpPr/>
          <p:nvPr/>
        </p:nvGrpSpPr>
        <p:grpSpPr>
          <a:xfrm>
            <a:off x="5464595" y="4242833"/>
            <a:ext cx="1851500" cy="48260"/>
            <a:chOff x="5464595" y="4242833"/>
            <a:chExt cx="1851500" cy="48260"/>
          </a:xfrm>
        </p:grpSpPr>
        <p:sp>
          <p:nvSpPr>
            <p:cNvPr id="188" name="object 188"/>
            <p:cNvSpPr/>
            <p:nvPr/>
          </p:nvSpPr>
          <p:spPr>
            <a:xfrm>
              <a:off x="5487295" y="4266708"/>
              <a:ext cx="1828800" cy="0"/>
            </a:xfrm>
            <a:custGeom>
              <a:avLst/>
              <a:gdLst/>
              <a:ahLst/>
              <a:cxnLst/>
              <a:rect l="l" t="t" r="r" b="b"/>
              <a:pathLst>
                <a:path w="1289050">
                  <a:moveTo>
                    <a:pt x="1288948" y="0"/>
                  </a:moveTo>
                  <a:lnTo>
                    <a:pt x="0" y="0"/>
                  </a:lnTo>
                </a:path>
              </a:pathLst>
            </a:custGeom>
            <a:ln w="6350">
              <a:solidFill>
                <a:srgbClr val="36A9E1"/>
              </a:solidFill>
            </a:ln>
          </p:spPr>
          <p:txBody>
            <a:bodyPr wrap="square" lIns="0" tIns="0" rIns="0" bIns="0" rtlCol="0"/>
            <a:lstStyle/>
            <a:p>
              <a:endParaRPr/>
            </a:p>
          </p:txBody>
        </p:sp>
        <p:sp>
          <p:nvSpPr>
            <p:cNvPr id="189" name="object 189"/>
            <p:cNvSpPr/>
            <p:nvPr/>
          </p:nvSpPr>
          <p:spPr>
            <a:xfrm>
              <a:off x="5464595" y="4242833"/>
              <a:ext cx="48260" cy="48260"/>
            </a:xfrm>
            <a:custGeom>
              <a:avLst/>
              <a:gdLst/>
              <a:ahLst/>
              <a:cxnLst/>
              <a:rect l="l" t="t" r="r" b="b"/>
              <a:pathLst>
                <a:path w="48260" h="48260">
                  <a:moveTo>
                    <a:pt x="23888" y="0"/>
                  </a:moveTo>
                  <a:lnTo>
                    <a:pt x="14589" y="1876"/>
                  </a:lnTo>
                  <a:lnTo>
                    <a:pt x="6996" y="6994"/>
                  </a:lnTo>
                  <a:lnTo>
                    <a:pt x="1877" y="14583"/>
                  </a:lnTo>
                  <a:lnTo>
                    <a:pt x="0" y="23876"/>
                  </a:lnTo>
                  <a:lnTo>
                    <a:pt x="1877" y="33168"/>
                  </a:lnTo>
                  <a:lnTo>
                    <a:pt x="6996" y="40757"/>
                  </a:lnTo>
                  <a:lnTo>
                    <a:pt x="14589" y="45875"/>
                  </a:lnTo>
                  <a:lnTo>
                    <a:pt x="23888" y="47752"/>
                  </a:lnTo>
                  <a:lnTo>
                    <a:pt x="33173" y="45875"/>
                  </a:lnTo>
                  <a:lnTo>
                    <a:pt x="40759" y="40757"/>
                  </a:lnTo>
                  <a:lnTo>
                    <a:pt x="45875" y="33168"/>
                  </a:lnTo>
                  <a:lnTo>
                    <a:pt x="47751" y="23876"/>
                  </a:lnTo>
                  <a:lnTo>
                    <a:pt x="45875" y="14583"/>
                  </a:lnTo>
                  <a:lnTo>
                    <a:pt x="40759" y="6994"/>
                  </a:lnTo>
                  <a:lnTo>
                    <a:pt x="33173" y="1876"/>
                  </a:lnTo>
                  <a:lnTo>
                    <a:pt x="23888" y="0"/>
                  </a:lnTo>
                  <a:close/>
                </a:path>
              </a:pathLst>
            </a:custGeom>
            <a:solidFill>
              <a:srgbClr val="36A9E1"/>
            </a:solidFill>
          </p:spPr>
          <p:txBody>
            <a:bodyPr wrap="square" lIns="0" tIns="0" rIns="0" bIns="0" rtlCol="0"/>
            <a:lstStyle/>
            <a:p>
              <a:endParaRPr/>
            </a:p>
          </p:txBody>
        </p:sp>
      </p:grpSp>
      <p:sp>
        <p:nvSpPr>
          <p:cNvPr id="192" name="object 192"/>
          <p:cNvSpPr txBox="1"/>
          <p:nvPr/>
        </p:nvSpPr>
        <p:spPr>
          <a:xfrm>
            <a:off x="4428697" y="1606387"/>
            <a:ext cx="722577" cy="621965"/>
          </a:xfrm>
          <a:prstGeom prst="rect">
            <a:avLst/>
          </a:prstGeom>
        </p:spPr>
        <p:txBody>
          <a:bodyPr vert="horz" wrap="square" lIns="0" tIns="49530" rIns="0" bIns="0" rtlCol="0">
            <a:spAutoFit/>
          </a:bodyPr>
          <a:lstStyle/>
          <a:p>
            <a:pPr marL="154940">
              <a:lnSpc>
                <a:spcPct val="100000"/>
              </a:lnSpc>
              <a:spcBef>
                <a:spcPts val="390"/>
              </a:spcBef>
            </a:pPr>
            <a:r>
              <a:rPr sz="1750" b="1" spc="-145" dirty="0">
                <a:solidFill>
                  <a:srgbClr val="36A9E1"/>
                </a:solidFill>
                <a:latin typeface="Tahoma"/>
                <a:cs typeface="Tahoma"/>
              </a:rPr>
              <a:t>02</a:t>
            </a:r>
            <a:endParaRPr sz="1750" dirty="0">
              <a:latin typeface="Tahoma"/>
              <a:cs typeface="Tahoma"/>
            </a:endParaRPr>
          </a:p>
          <a:p>
            <a:pPr marL="12700" marR="5080" indent="-12700" algn="ctr">
              <a:lnSpc>
                <a:spcPct val="100000"/>
              </a:lnSpc>
              <a:spcBef>
                <a:spcPts val="150"/>
              </a:spcBef>
            </a:pPr>
            <a:r>
              <a:rPr lang="en-US" sz="900" b="1" spc="-50" dirty="0">
                <a:solidFill>
                  <a:srgbClr val="FFFFFF"/>
                </a:solidFill>
                <a:latin typeface="Tahoma"/>
                <a:cs typeface="Tahoma"/>
              </a:rPr>
              <a:t>AG POWER Contracting</a:t>
            </a:r>
            <a:endParaRPr sz="900" dirty="0">
              <a:latin typeface="Tahoma"/>
              <a:cs typeface="Tahoma"/>
            </a:endParaRPr>
          </a:p>
        </p:txBody>
      </p:sp>
      <p:sp>
        <p:nvSpPr>
          <p:cNvPr id="193" name="object 193"/>
          <p:cNvSpPr txBox="1"/>
          <p:nvPr/>
        </p:nvSpPr>
        <p:spPr>
          <a:xfrm>
            <a:off x="5654148" y="2663586"/>
            <a:ext cx="770461" cy="611706"/>
          </a:xfrm>
          <a:prstGeom prst="rect">
            <a:avLst/>
          </a:prstGeom>
        </p:spPr>
        <p:txBody>
          <a:bodyPr vert="horz" wrap="square" lIns="0" tIns="39370" rIns="0" bIns="0" rtlCol="0">
            <a:spAutoFit/>
          </a:bodyPr>
          <a:lstStyle/>
          <a:p>
            <a:pPr marR="34290" algn="ctr">
              <a:lnSpc>
                <a:spcPct val="100000"/>
              </a:lnSpc>
              <a:spcBef>
                <a:spcPts val="310"/>
              </a:spcBef>
            </a:pPr>
            <a:r>
              <a:rPr sz="1750" b="1" spc="-145" dirty="0">
                <a:solidFill>
                  <a:srgbClr val="36A9E1"/>
                </a:solidFill>
                <a:latin typeface="Tahoma"/>
                <a:cs typeface="Tahoma"/>
              </a:rPr>
              <a:t>03</a:t>
            </a:r>
            <a:endParaRPr sz="1750" dirty="0">
              <a:latin typeface="Tahoma"/>
              <a:cs typeface="Tahoma"/>
            </a:endParaRPr>
          </a:p>
          <a:p>
            <a:pPr marL="12700" marR="5080" algn="ctr">
              <a:lnSpc>
                <a:spcPct val="100000"/>
              </a:lnSpc>
              <a:spcBef>
                <a:spcPts val="105"/>
              </a:spcBef>
            </a:pPr>
            <a:r>
              <a:rPr lang="en-US" sz="900" b="1" spc="-50" dirty="0">
                <a:solidFill>
                  <a:srgbClr val="FFFFFF"/>
                </a:solidFill>
                <a:latin typeface="Tahoma"/>
                <a:cs typeface="Tahoma"/>
              </a:rPr>
              <a:t>PROGRESS</a:t>
            </a:r>
          </a:p>
          <a:p>
            <a:pPr marL="12700" marR="5080" algn="ctr">
              <a:lnSpc>
                <a:spcPct val="100000"/>
              </a:lnSpc>
              <a:spcBef>
                <a:spcPts val="105"/>
              </a:spcBef>
            </a:pPr>
            <a:r>
              <a:rPr lang="en-US" sz="900" b="1" spc="-50" dirty="0">
                <a:solidFill>
                  <a:srgbClr val="FFFFFF"/>
                </a:solidFill>
                <a:latin typeface="Tahoma"/>
                <a:cs typeface="Tahoma"/>
              </a:rPr>
              <a:t>Construction</a:t>
            </a:r>
            <a:endParaRPr sz="900" dirty="0">
              <a:latin typeface="Tahoma"/>
              <a:cs typeface="Tahoma"/>
            </a:endParaRPr>
          </a:p>
        </p:txBody>
      </p:sp>
      <p:sp>
        <p:nvSpPr>
          <p:cNvPr id="194" name="object 194"/>
          <p:cNvSpPr txBox="1"/>
          <p:nvPr/>
        </p:nvSpPr>
        <p:spPr>
          <a:xfrm>
            <a:off x="4358418" y="3936224"/>
            <a:ext cx="802005" cy="447495"/>
          </a:xfrm>
          <a:prstGeom prst="rect">
            <a:avLst/>
          </a:prstGeom>
        </p:spPr>
        <p:txBody>
          <a:bodyPr vert="horz" wrap="square" lIns="0" tIns="34290" rIns="0" bIns="0" rtlCol="0">
            <a:spAutoFit/>
          </a:bodyPr>
          <a:lstStyle/>
          <a:p>
            <a:pPr marR="15875" algn="ctr">
              <a:lnSpc>
                <a:spcPct val="100000"/>
              </a:lnSpc>
              <a:spcBef>
                <a:spcPts val="270"/>
              </a:spcBef>
            </a:pPr>
            <a:r>
              <a:rPr sz="1750" b="1" spc="-145" dirty="0">
                <a:solidFill>
                  <a:srgbClr val="36A9E1"/>
                </a:solidFill>
                <a:latin typeface="Tahoma"/>
                <a:cs typeface="Tahoma"/>
              </a:rPr>
              <a:t>04</a:t>
            </a:r>
            <a:endParaRPr sz="1750" dirty="0">
              <a:latin typeface="Tahoma"/>
              <a:cs typeface="Tahoma"/>
            </a:endParaRPr>
          </a:p>
          <a:p>
            <a:pPr marL="12700" marR="5080" indent="-635" algn="ctr">
              <a:lnSpc>
                <a:spcPct val="103400"/>
              </a:lnSpc>
              <a:spcBef>
                <a:spcPts val="100"/>
              </a:spcBef>
            </a:pPr>
            <a:r>
              <a:rPr lang="en-US" sz="900" b="1" dirty="0">
                <a:solidFill>
                  <a:srgbClr val="FFFFFF"/>
                </a:solidFill>
                <a:latin typeface="Tahoma"/>
                <a:cs typeface="Tahoma"/>
              </a:rPr>
              <a:t>GGICO</a:t>
            </a:r>
            <a:endParaRPr sz="1050" dirty="0">
              <a:latin typeface="Tahoma"/>
              <a:cs typeface="Tahoma"/>
            </a:endParaRPr>
          </a:p>
        </p:txBody>
      </p:sp>
      <p:sp>
        <p:nvSpPr>
          <p:cNvPr id="195" name="object 195"/>
          <p:cNvSpPr txBox="1"/>
          <p:nvPr/>
        </p:nvSpPr>
        <p:spPr>
          <a:xfrm>
            <a:off x="5680505" y="4951957"/>
            <a:ext cx="710574" cy="509755"/>
          </a:xfrm>
          <a:prstGeom prst="rect">
            <a:avLst/>
          </a:prstGeom>
        </p:spPr>
        <p:txBody>
          <a:bodyPr vert="horz" wrap="square" lIns="0" tIns="12065" rIns="0" bIns="0" rtlCol="0">
            <a:spAutoFit/>
          </a:bodyPr>
          <a:lstStyle/>
          <a:p>
            <a:pPr algn="ctr">
              <a:lnSpc>
                <a:spcPts val="2030"/>
              </a:lnSpc>
              <a:spcBef>
                <a:spcPts val="95"/>
              </a:spcBef>
            </a:pPr>
            <a:r>
              <a:rPr sz="1750" b="1" spc="-145" dirty="0">
                <a:solidFill>
                  <a:srgbClr val="36A9E1"/>
                </a:solidFill>
                <a:latin typeface="Tahoma"/>
                <a:cs typeface="Tahoma"/>
              </a:rPr>
              <a:t>05</a:t>
            </a:r>
            <a:endParaRPr sz="1750" dirty="0">
              <a:latin typeface="Tahoma"/>
              <a:cs typeface="Tahoma"/>
            </a:endParaRPr>
          </a:p>
          <a:p>
            <a:pPr algn="ctr">
              <a:lnSpc>
                <a:spcPts val="770"/>
              </a:lnSpc>
            </a:pPr>
            <a:r>
              <a:rPr sz="900" b="1" spc="-70" dirty="0">
                <a:solidFill>
                  <a:srgbClr val="FFFFFF"/>
                </a:solidFill>
                <a:latin typeface="Tahoma"/>
                <a:cs typeface="Tahoma"/>
              </a:rPr>
              <a:t>C</a:t>
            </a:r>
            <a:r>
              <a:rPr sz="900" b="1" spc="-45" dirty="0">
                <a:solidFill>
                  <a:srgbClr val="FFFFFF"/>
                </a:solidFill>
                <a:latin typeface="Tahoma"/>
                <a:cs typeface="Tahoma"/>
              </a:rPr>
              <a:t>hina</a:t>
            </a:r>
            <a:r>
              <a:rPr sz="900" b="1" spc="-70" dirty="0">
                <a:solidFill>
                  <a:srgbClr val="FFFFFF"/>
                </a:solidFill>
                <a:latin typeface="Tahoma"/>
                <a:cs typeface="Tahoma"/>
              </a:rPr>
              <a:t> </a:t>
            </a:r>
            <a:r>
              <a:rPr sz="900" b="1" spc="-80" dirty="0">
                <a:solidFill>
                  <a:srgbClr val="FFFFFF"/>
                </a:solidFill>
                <a:latin typeface="Tahoma"/>
                <a:cs typeface="Tahoma"/>
              </a:rPr>
              <a:t>S</a:t>
            </a:r>
            <a:r>
              <a:rPr sz="900" b="1" spc="-45" dirty="0">
                <a:solidFill>
                  <a:srgbClr val="FFFFFF"/>
                </a:solidFill>
                <a:latin typeface="Tahoma"/>
                <a:cs typeface="Tahoma"/>
              </a:rPr>
              <a:t>t</a:t>
            </a:r>
            <a:r>
              <a:rPr sz="900" b="1" spc="-70" dirty="0">
                <a:solidFill>
                  <a:srgbClr val="FFFFFF"/>
                </a:solidFill>
                <a:latin typeface="Tahoma"/>
                <a:cs typeface="Tahoma"/>
              </a:rPr>
              <a:t>a</a:t>
            </a:r>
            <a:r>
              <a:rPr sz="900" b="1" spc="-50" dirty="0">
                <a:solidFill>
                  <a:srgbClr val="FFFFFF"/>
                </a:solidFill>
                <a:latin typeface="Tahoma"/>
                <a:cs typeface="Tahoma"/>
              </a:rPr>
              <a:t>t</a:t>
            </a:r>
            <a:r>
              <a:rPr sz="900" b="1" spc="-55" dirty="0">
                <a:solidFill>
                  <a:srgbClr val="FFFFFF"/>
                </a:solidFill>
                <a:latin typeface="Tahoma"/>
                <a:cs typeface="Tahoma"/>
              </a:rPr>
              <a:t>e</a:t>
            </a:r>
            <a:endParaRPr sz="900" dirty="0">
              <a:latin typeface="Tahoma"/>
              <a:cs typeface="Tahoma"/>
            </a:endParaRPr>
          </a:p>
          <a:p>
            <a:pPr algn="ctr">
              <a:lnSpc>
                <a:spcPct val="100000"/>
              </a:lnSpc>
            </a:pPr>
            <a:r>
              <a:rPr sz="900" b="1" spc="-50" dirty="0">
                <a:solidFill>
                  <a:srgbClr val="FFFFFF"/>
                </a:solidFill>
                <a:latin typeface="Tahoma"/>
                <a:cs typeface="Tahoma"/>
              </a:rPr>
              <a:t>Construction</a:t>
            </a:r>
            <a:endParaRPr sz="900" dirty="0">
              <a:latin typeface="Tahoma"/>
              <a:cs typeface="Tahoma"/>
            </a:endParaRPr>
          </a:p>
        </p:txBody>
      </p:sp>
      <p:sp>
        <p:nvSpPr>
          <p:cNvPr id="197" name="object 197"/>
          <p:cNvSpPr txBox="1"/>
          <p:nvPr/>
        </p:nvSpPr>
        <p:spPr>
          <a:xfrm>
            <a:off x="1478429" y="6641944"/>
            <a:ext cx="672465" cy="682816"/>
          </a:xfrm>
          <a:prstGeom prst="rect">
            <a:avLst/>
          </a:prstGeom>
        </p:spPr>
        <p:txBody>
          <a:bodyPr vert="horz" wrap="square" lIns="0" tIns="95885" rIns="0" bIns="0" rtlCol="0">
            <a:spAutoFit/>
          </a:bodyPr>
          <a:lstStyle/>
          <a:p>
            <a:pPr marR="23495" algn="ctr">
              <a:lnSpc>
                <a:spcPct val="100000"/>
              </a:lnSpc>
              <a:spcBef>
                <a:spcPts val="755"/>
              </a:spcBef>
            </a:pPr>
            <a:r>
              <a:rPr sz="1750" b="1" spc="-145" dirty="0">
                <a:solidFill>
                  <a:srgbClr val="36A9E1"/>
                </a:solidFill>
                <a:latin typeface="Tahoma"/>
                <a:cs typeface="Tahoma"/>
              </a:rPr>
              <a:t>08</a:t>
            </a:r>
            <a:endParaRPr sz="1750" dirty="0">
              <a:latin typeface="Tahoma"/>
              <a:cs typeface="Tahoma"/>
            </a:endParaRPr>
          </a:p>
          <a:p>
            <a:pPr marL="12700" marR="5080" indent="-635" algn="ctr">
              <a:lnSpc>
                <a:spcPct val="104500"/>
              </a:lnSpc>
              <a:spcBef>
                <a:spcPts val="325"/>
              </a:spcBef>
            </a:pPr>
            <a:r>
              <a:rPr lang="en-US" sz="900" b="1" spc="-35" dirty="0">
                <a:solidFill>
                  <a:srgbClr val="FFFFFF"/>
                </a:solidFill>
                <a:latin typeface="Tahoma"/>
                <a:cs typeface="Tahoma"/>
              </a:rPr>
              <a:t>DHABI Contracting</a:t>
            </a:r>
            <a:endParaRPr sz="900" dirty="0">
              <a:latin typeface="Tahoma"/>
              <a:cs typeface="Tahoma"/>
            </a:endParaRPr>
          </a:p>
        </p:txBody>
      </p:sp>
      <p:sp>
        <p:nvSpPr>
          <p:cNvPr id="198" name="object 198"/>
          <p:cNvSpPr txBox="1"/>
          <p:nvPr/>
        </p:nvSpPr>
        <p:spPr>
          <a:xfrm>
            <a:off x="2735663" y="7629851"/>
            <a:ext cx="681400" cy="718145"/>
          </a:xfrm>
          <a:prstGeom prst="rect">
            <a:avLst/>
          </a:prstGeom>
        </p:spPr>
        <p:txBody>
          <a:bodyPr vert="horz" wrap="square" lIns="0" tIns="132080" rIns="0" bIns="0" rtlCol="0">
            <a:spAutoFit/>
          </a:bodyPr>
          <a:lstStyle/>
          <a:p>
            <a:pPr marL="3810" algn="ctr">
              <a:lnSpc>
                <a:spcPct val="100000"/>
              </a:lnSpc>
              <a:spcBef>
                <a:spcPts val="1040"/>
              </a:spcBef>
            </a:pPr>
            <a:r>
              <a:rPr sz="1750" b="1" spc="-145" dirty="0">
                <a:solidFill>
                  <a:srgbClr val="36A9E1"/>
                </a:solidFill>
                <a:latin typeface="Tahoma"/>
                <a:cs typeface="Tahoma"/>
              </a:rPr>
              <a:t>09</a:t>
            </a:r>
            <a:endParaRPr sz="1750" dirty="0">
              <a:latin typeface="Tahoma"/>
              <a:cs typeface="Tahoma"/>
            </a:endParaRPr>
          </a:p>
          <a:p>
            <a:pPr marL="12700" marR="5080" algn="ctr">
              <a:lnSpc>
                <a:spcPct val="100000"/>
              </a:lnSpc>
              <a:spcBef>
                <a:spcPts val="325"/>
              </a:spcBef>
            </a:pPr>
            <a:r>
              <a:rPr lang="en-US" sz="900" b="1" spc="-35" dirty="0">
                <a:solidFill>
                  <a:srgbClr val="FFFFFF"/>
                </a:solidFill>
                <a:latin typeface="Tahoma"/>
                <a:cs typeface="Tahoma"/>
              </a:rPr>
              <a:t>Al Fanar Contracting</a:t>
            </a:r>
            <a:endParaRPr sz="900" dirty="0">
              <a:latin typeface="Tahoma"/>
              <a:cs typeface="Tahoma"/>
            </a:endParaRPr>
          </a:p>
        </p:txBody>
      </p:sp>
      <p:sp>
        <p:nvSpPr>
          <p:cNvPr id="199" name="object 199"/>
          <p:cNvSpPr txBox="1"/>
          <p:nvPr/>
        </p:nvSpPr>
        <p:spPr>
          <a:xfrm>
            <a:off x="4009213" y="8782390"/>
            <a:ext cx="705485" cy="711092"/>
          </a:xfrm>
          <a:prstGeom prst="rect">
            <a:avLst/>
          </a:prstGeom>
        </p:spPr>
        <p:txBody>
          <a:bodyPr vert="horz" wrap="square" lIns="0" tIns="28575" rIns="0" bIns="0" rtlCol="0">
            <a:spAutoFit/>
          </a:bodyPr>
          <a:lstStyle/>
          <a:p>
            <a:pPr algn="ctr">
              <a:lnSpc>
                <a:spcPct val="100000"/>
              </a:lnSpc>
              <a:spcBef>
                <a:spcPts val="225"/>
              </a:spcBef>
            </a:pPr>
            <a:r>
              <a:rPr sz="1750" b="1" spc="-145" dirty="0">
                <a:solidFill>
                  <a:srgbClr val="36A9E1"/>
                </a:solidFill>
                <a:latin typeface="Tahoma"/>
                <a:cs typeface="Tahoma"/>
              </a:rPr>
              <a:t>10</a:t>
            </a:r>
            <a:endParaRPr sz="1750" dirty="0">
              <a:latin typeface="Tahoma"/>
              <a:cs typeface="Tahoma"/>
            </a:endParaRPr>
          </a:p>
          <a:p>
            <a:pPr marL="12700" marR="5080" algn="ctr">
              <a:lnSpc>
                <a:spcPct val="100000"/>
              </a:lnSpc>
              <a:spcBef>
                <a:spcPts val="60"/>
              </a:spcBef>
            </a:pPr>
            <a:r>
              <a:rPr lang="en-US" sz="900" b="1" spc="-45" dirty="0">
                <a:solidFill>
                  <a:srgbClr val="FFFFFF"/>
                </a:solidFill>
                <a:latin typeface="Tahoma"/>
                <a:cs typeface="Tahoma"/>
              </a:rPr>
              <a:t>Triply Construction</a:t>
            </a:r>
            <a:r>
              <a:rPr sz="800" b="1" spc="-50" dirty="0">
                <a:solidFill>
                  <a:srgbClr val="FFFFFF"/>
                </a:solidFill>
                <a:latin typeface="Tahoma"/>
                <a:cs typeface="Tahoma"/>
              </a:rPr>
              <a:t>.</a:t>
            </a:r>
            <a:endParaRPr sz="800" dirty="0">
              <a:latin typeface="Tahoma"/>
              <a:cs typeface="Tahoma"/>
            </a:endParaRPr>
          </a:p>
        </p:txBody>
      </p:sp>
      <p:sp>
        <p:nvSpPr>
          <p:cNvPr id="200" name="object 200"/>
          <p:cNvSpPr txBox="1"/>
          <p:nvPr/>
        </p:nvSpPr>
        <p:spPr>
          <a:xfrm>
            <a:off x="3730226" y="556468"/>
            <a:ext cx="1932391" cy="274306"/>
          </a:xfrm>
          <a:prstGeom prst="rect">
            <a:avLst/>
          </a:prstGeom>
        </p:spPr>
        <p:txBody>
          <a:bodyPr vert="horz" wrap="square" lIns="0" tIns="11430" rIns="0" bIns="0" rtlCol="0">
            <a:spAutoFit/>
          </a:bodyPr>
          <a:lstStyle/>
          <a:p>
            <a:pPr marL="12700" marR="5080">
              <a:lnSpc>
                <a:spcPct val="104500"/>
              </a:lnSpc>
              <a:spcBef>
                <a:spcPts val="90"/>
              </a:spcBef>
            </a:pPr>
            <a:r>
              <a:rPr sz="850" b="1" dirty="0">
                <a:solidFill>
                  <a:srgbClr val="706F6F"/>
                </a:solidFill>
                <a:latin typeface="Tahoma"/>
                <a:cs typeface="Tahoma"/>
              </a:rPr>
              <a:t>Soil Improvement - Stone Columns  work-Santorini - Phase 2 -RAK</a:t>
            </a:r>
            <a:endParaRPr sz="850" b="1" dirty="0">
              <a:latin typeface="Tahoma"/>
              <a:cs typeface="Tahoma"/>
            </a:endParaRPr>
          </a:p>
        </p:txBody>
      </p:sp>
      <p:sp>
        <p:nvSpPr>
          <p:cNvPr id="201" name="object 201"/>
          <p:cNvSpPr txBox="1"/>
          <p:nvPr/>
        </p:nvSpPr>
        <p:spPr>
          <a:xfrm>
            <a:off x="3730226" y="927141"/>
            <a:ext cx="1679067" cy="548996"/>
          </a:xfrm>
          <a:prstGeom prst="rect">
            <a:avLst/>
          </a:prstGeom>
        </p:spPr>
        <p:txBody>
          <a:bodyPr vert="horz" wrap="square" lIns="0" tIns="11430" rIns="0" bIns="0" rtlCol="0">
            <a:spAutoFit/>
          </a:bodyPr>
          <a:lstStyle/>
          <a:p>
            <a:pPr marL="12700" marR="5080">
              <a:lnSpc>
                <a:spcPct val="104500"/>
              </a:lnSpc>
              <a:spcBef>
                <a:spcPts val="90"/>
              </a:spcBef>
            </a:pPr>
            <a:r>
              <a:rPr sz="850" b="1" dirty="0">
                <a:solidFill>
                  <a:srgbClr val="36A9E1"/>
                </a:solidFill>
                <a:latin typeface="Tahoma"/>
                <a:cs typeface="Tahoma"/>
              </a:rPr>
              <a:t>Executing 650 stone Columns pile  with 600mm dia with depth 10m  10000 m2 Vibro compaction</a:t>
            </a:r>
            <a:endParaRPr sz="850" b="1" dirty="0">
              <a:latin typeface="Tahoma"/>
              <a:cs typeface="Tahoma"/>
            </a:endParaRPr>
          </a:p>
        </p:txBody>
      </p:sp>
      <p:grpSp>
        <p:nvGrpSpPr>
          <p:cNvPr id="202" name="object 202"/>
          <p:cNvGrpSpPr/>
          <p:nvPr/>
        </p:nvGrpSpPr>
        <p:grpSpPr>
          <a:xfrm>
            <a:off x="3742926" y="865440"/>
            <a:ext cx="3487420" cy="1120775"/>
            <a:chOff x="3742926" y="865440"/>
            <a:chExt cx="3487420" cy="1120775"/>
          </a:xfrm>
        </p:grpSpPr>
        <p:sp>
          <p:nvSpPr>
            <p:cNvPr id="203" name="object 203"/>
            <p:cNvSpPr/>
            <p:nvPr/>
          </p:nvSpPr>
          <p:spPr>
            <a:xfrm>
              <a:off x="3765626" y="889315"/>
              <a:ext cx="1544955" cy="0"/>
            </a:xfrm>
            <a:custGeom>
              <a:avLst/>
              <a:gdLst/>
              <a:ahLst/>
              <a:cxnLst/>
              <a:rect l="l" t="t" r="r" b="b"/>
              <a:pathLst>
                <a:path w="1544954">
                  <a:moveTo>
                    <a:pt x="1544535" y="0"/>
                  </a:moveTo>
                  <a:lnTo>
                    <a:pt x="0" y="0"/>
                  </a:lnTo>
                </a:path>
              </a:pathLst>
            </a:custGeom>
            <a:ln w="6350">
              <a:solidFill>
                <a:srgbClr val="36A9E1"/>
              </a:solidFill>
            </a:ln>
          </p:spPr>
          <p:txBody>
            <a:bodyPr wrap="square" lIns="0" tIns="0" rIns="0" bIns="0" rtlCol="0"/>
            <a:lstStyle/>
            <a:p>
              <a:endParaRPr/>
            </a:p>
          </p:txBody>
        </p:sp>
        <p:sp>
          <p:nvSpPr>
            <p:cNvPr id="204" name="object 204"/>
            <p:cNvSpPr/>
            <p:nvPr/>
          </p:nvSpPr>
          <p:spPr>
            <a:xfrm>
              <a:off x="3742926" y="865440"/>
              <a:ext cx="48260" cy="48260"/>
            </a:xfrm>
            <a:custGeom>
              <a:avLst/>
              <a:gdLst/>
              <a:ahLst/>
              <a:cxnLst/>
              <a:rect l="l" t="t" r="r" b="b"/>
              <a:pathLst>
                <a:path w="48260" h="48259">
                  <a:moveTo>
                    <a:pt x="23888" y="0"/>
                  </a:moveTo>
                  <a:lnTo>
                    <a:pt x="14589" y="1876"/>
                  </a:lnTo>
                  <a:lnTo>
                    <a:pt x="6996" y="6994"/>
                  </a:lnTo>
                  <a:lnTo>
                    <a:pt x="1877" y="14583"/>
                  </a:lnTo>
                  <a:lnTo>
                    <a:pt x="0" y="23876"/>
                  </a:lnTo>
                  <a:lnTo>
                    <a:pt x="1877" y="33168"/>
                  </a:lnTo>
                  <a:lnTo>
                    <a:pt x="6996" y="40757"/>
                  </a:lnTo>
                  <a:lnTo>
                    <a:pt x="14589" y="45875"/>
                  </a:lnTo>
                  <a:lnTo>
                    <a:pt x="23888" y="47752"/>
                  </a:lnTo>
                  <a:lnTo>
                    <a:pt x="33173" y="45875"/>
                  </a:lnTo>
                  <a:lnTo>
                    <a:pt x="40759" y="40757"/>
                  </a:lnTo>
                  <a:lnTo>
                    <a:pt x="45875" y="33168"/>
                  </a:lnTo>
                  <a:lnTo>
                    <a:pt x="47751" y="23876"/>
                  </a:lnTo>
                  <a:lnTo>
                    <a:pt x="45875" y="14583"/>
                  </a:lnTo>
                  <a:lnTo>
                    <a:pt x="40759" y="6994"/>
                  </a:lnTo>
                  <a:lnTo>
                    <a:pt x="33173" y="1876"/>
                  </a:lnTo>
                  <a:lnTo>
                    <a:pt x="23888" y="0"/>
                  </a:lnTo>
                  <a:close/>
                </a:path>
              </a:pathLst>
            </a:custGeom>
            <a:solidFill>
              <a:srgbClr val="36A9E1"/>
            </a:solidFill>
          </p:spPr>
          <p:txBody>
            <a:bodyPr wrap="square" lIns="0" tIns="0" rIns="0" bIns="0" rtlCol="0"/>
            <a:lstStyle/>
            <a:p>
              <a:endParaRPr/>
            </a:p>
          </p:txBody>
        </p:sp>
        <p:sp>
          <p:nvSpPr>
            <p:cNvPr id="205" name="object 205"/>
            <p:cNvSpPr/>
            <p:nvPr/>
          </p:nvSpPr>
          <p:spPr>
            <a:xfrm>
              <a:off x="5473769" y="1962265"/>
              <a:ext cx="1753870" cy="0"/>
            </a:xfrm>
            <a:custGeom>
              <a:avLst/>
              <a:gdLst/>
              <a:ahLst/>
              <a:cxnLst/>
              <a:rect l="l" t="t" r="r" b="b"/>
              <a:pathLst>
                <a:path w="1753870">
                  <a:moveTo>
                    <a:pt x="1753298" y="0"/>
                  </a:moveTo>
                  <a:lnTo>
                    <a:pt x="0" y="0"/>
                  </a:lnTo>
                </a:path>
              </a:pathLst>
            </a:custGeom>
            <a:ln w="6350">
              <a:solidFill>
                <a:srgbClr val="36A9E1"/>
              </a:solidFill>
            </a:ln>
          </p:spPr>
          <p:txBody>
            <a:bodyPr wrap="square" lIns="0" tIns="0" rIns="0" bIns="0" rtlCol="0"/>
            <a:lstStyle/>
            <a:p>
              <a:endParaRPr/>
            </a:p>
          </p:txBody>
        </p:sp>
        <p:sp>
          <p:nvSpPr>
            <p:cNvPr id="206" name="object 206"/>
            <p:cNvSpPr/>
            <p:nvPr/>
          </p:nvSpPr>
          <p:spPr>
            <a:xfrm>
              <a:off x="5451076" y="1938392"/>
              <a:ext cx="48260" cy="48260"/>
            </a:xfrm>
            <a:custGeom>
              <a:avLst/>
              <a:gdLst/>
              <a:ahLst/>
              <a:cxnLst/>
              <a:rect l="l" t="t" r="r" b="b"/>
              <a:pathLst>
                <a:path w="48260" h="48260">
                  <a:moveTo>
                    <a:pt x="23888" y="0"/>
                  </a:moveTo>
                  <a:lnTo>
                    <a:pt x="14589" y="1876"/>
                  </a:lnTo>
                  <a:lnTo>
                    <a:pt x="6996" y="6994"/>
                  </a:lnTo>
                  <a:lnTo>
                    <a:pt x="1877" y="14583"/>
                  </a:lnTo>
                  <a:lnTo>
                    <a:pt x="0" y="23876"/>
                  </a:lnTo>
                  <a:lnTo>
                    <a:pt x="1877" y="33168"/>
                  </a:lnTo>
                  <a:lnTo>
                    <a:pt x="6996" y="40757"/>
                  </a:lnTo>
                  <a:lnTo>
                    <a:pt x="14589" y="45875"/>
                  </a:lnTo>
                  <a:lnTo>
                    <a:pt x="23888" y="47752"/>
                  </a:lnTo>
                  <a:lnTo>
                    <a:pt x="33173" y="45875"/>
                  </a:lnTo>
                  <a:lnTo>
                    <a:pt x="40759" y="40757"/>
                  </a:lnTo>
                  <a:lnTo>
                    <a:pt x="45875" y="33168"/>
                  </a:lnTo>
                  <a:lnTo>
                    <a:pt x="47751" y="23876"/>
                  </a:lnTo>
                  <a:lnTo>
                    <a:pt x="45875" y="14583"/>
                  </a:lnTo>
                  <a:lnTo>
                    <a:pt x="40759" y="6994"/>
                  </a:lnTo>
                  <a:lnTo>
                    <a:pt x="33173" y="1876"/>
                  </a:lnTo>
                  <a:lnTo>
                    <a:pt x="23888" y="0"/>
                  </a:lnTo>
                  <a:close/>
                </a:path>
              </a:pathLst>
            </a:custGeom>
            <a:solidFill>
              <a:srgbClr val="36A9E1"/>
            </a:solidFill>
          </p:spPr>
          <p:txBody>
            <a:bodyPr wrap="square" lIns="0" tIns="0" rIns="0" bIns="0" rtlCol="0"/>
            <a:lstStyle/>
            <a:p>
              <a:endParaRPr/>
            </a:p>
          </p:txBody>
        </p:sp>
      </p:grpSp>
      <p:sp>
        <p:nvSpPr>
          <p:cNvPr id="207" name="object 207"/>
          <p:cNvSpPr txBox="1"/>
          <p:nvPr/>
        </p:nvSpPr>
        <p:spPr>
          <a:xfrm>
            <a:off x="5493741" y="5986746"/>
            <a:ext cx="1545330" cy="274306"/>
          </a:xfrm>
          <a:prstGeom prst="rect">
            <a:avLst/>
          </a:prstGeom>
        </p:spPr>
        <p:txBody>
          <a:bodyPr vert="horz" wrap="square" lIns="0" tIns="11430" rIns="0" bIns="0" rtlCol="0">
            <a:spAutoFit/>
          </a:bodyPr>
          <a:lstStyle/>
          <a:p>
            <a:pPr marL="12700" marR="5080">
              <a:lnSpc>
                <a:spcPct val="104500"/>
              </a:lnSpc>
              <a:spcBef>
                <a:spcPts val="90"/>
              </a:spcBef>
            </a:pPr>
            <a:r>
              <a:rPr sz="850" b="1" dirty="0">
                <a:solidFill>
                  <a:srgbClr val="706F6F"/>
                </a:solidFill>
                <a:latin typeface="Tahoma"/>
                <a:cs typeface="Tahoma"/>
              </a:rPr>
              <a:t>Bab Al Qasr Hotel &amp; Serviced  Apartments</a:t>
            </a:r>
            <a:r>
              <a:rPr lang="en-US" sz="850" b="1" dirty="0">
                <a:solidFill>
                  <a:srgbClr val="706F6F"/>
                </a:solidFill>
                <a:latin typeface="Tahoma"/>
                <a:cs typeface="Tahoma"/>
              </a:rPr>
              <a:t> - AUH</a:t>
            </a:r>
            <a:endParaRPr sz="850" dirty="0">
              <a:latin typeface="Tahoma"/>
              <a:cs typeface="Tahoma"/>
            </a:endParaRPr>
          </a:p>
        </p:txBody>
      </p:sp>
      <p:sp>
        <p:nvSpPr>
          <p:cNvPr id="208" name="object 208"/>
          <p:cNvSpPr txBox="1"/>
          <p:nvPr/>
        </p:nvSpPr>
        <p:spPr>
          <a:xfrm>
            <a:off x="5493741" y="6392841"/>
            <a:ext cx="1668602" cy="548996"/>
          </a:xfrm>
          <a:prstGeom prst="rect">
            <a:avLst/>
          </a:prstGeom>
        </p:spPr>
        <p:txBody>
          <a:bodyPr vert="horz" wrap="square" lIns="0" tIns="11430" rIns="0" bIns="0" rtlCol="0">
            <a:spAutoFit/>
          </a:bodyPr>
          <a:lstStyle/>
          <a:p>
            <a:pPr marL="12700" marR="5080">
              <a:lnSpc>
                <a:spcPct val="104500"/>
              </a:lnSpc>
              <a:spcBef>
                <a:spcPts val="90"/>
              </a:spcBef>
            </a:pPr>
            <a:r>
              <a:rPr sz="850" b="1" dirty="0">
                <a:solidFill>
                  <a:srgbClr val="36A9E1"/>
                </a:solidFill>
                <a:latin typeface="Tahoma"/>
                <a:cs typeface="Tahoma"/>
              </a:rPr>
              <a:t>245 piles using bored pile  1000mm dia depth 33m piles  1200mm dia depth 31m  using Bentonite system</a:t>
            </a:r>
            <a:endParaRPr sz="850" dirty="0">
              <a:latin typeface="Tahoma"/>
              <a:cs typeface="Tahoma"/>
            </a:endParaRPr>
          </a:p>
        </p:txBody>
      </p:sp>
      <p:grpSp>
        <p:nvGrpSpPr>
          <p:cNvPr id="209" name="object 209"/>
          <p:cNvGrpSpPr/>
          <p:nvPr/>
        </p:nvGrpSpPr>
        <p:grpSpPr>
          <a:xfrm>
            <a:off x="4223075" y="5867610"/>
            <a:ext cx="2654300" cy="1097280"/>
            <a:chOff x="4223075" y="5867610"/>
            <a:chExt cx="2654300" cy="1097280"/>
          </a:xfrm>
        </p:grpSpPr>
        <p:sp>
          <p:nvSpPr>
            <p:cNvPr id="210" name="object 210"/>
            <p:cNvSpPr/>
            <p:nvPr/>
          </p:nvSpPr>
          <p:spPr>
            <a:xfrm>
              <a:off x="5506441" y="6350265"/>
              <a:ext cx="1348105" cy="0"/>
            </a:xfrm>
            <a:custGeom>
              <a:avLst/>
              <a:gdLst/>
              <a:ahLst/>
              <a:cxnLst/>
              <a:rect l="l" t="t" r="r" b="b"/>
              <a:pathLst>
                <a:path w="1348104">
                  <a:moveTo>
                    <a:pt x="0" y="0"/>
                  </a:moveTo>
                  <a:lnTo>
                    <a:pt x="1347609" y="0"/>
                  </a:lnTo>
                </a:path>
              </a:pathLst>
            </a:custGeom>
            <a:ln w="6350">
              <a:solidFill>
                <a:srgbClr val="36A9E1"/>
              </a:solidFill>
            </a:ln>
          </p:spPr>
          <p:txBody>
            <a:bodyPr wrap="square" lIns="0" tIns="0" rIns="0" bIns="0" rtlCol="0"/>
            <a:lstStyle/>
            <a:p>
              <a:endParaRPr/>
            </a:p>
          </p:txBody>
        </p:sp>
        <p:sp>
          <p:nvSpPr>
            <p:cNvPr id="211" name="object 211"/>
            <p:cNvSpPr/>
            <p:nvPr/>
          </p:nvSpPr>
          <p:spPr>
            <a:xfrm>
              <a:off x="6829002" y="6326387"/>
              <a:ext cx="48260" cy="48260"/>
            </a:xfrm>
            <a:custGeom>
              <a:avLst/>
              <a:gdLst/>
              <a:ahLst/>
              <a:cxnLst/>
              <a:rect l="l" t="t" r="r" b="b"/>
              <a:pathLst>
                <a:path w="48259" h="48260">
                  <a:moveTo>
                    <a:pt x="23863" y="0"/>
                  </a:moveTo>
                  <a:lnTo>
                    <a:pt x="14578" y="1876"/>
                  </a:lnTo>
                  <a:lnTo>
                    <a:pt x="6992" y="6994"/>
                  </a:lnTo>
                  <a:lnTo>
                    <a:pt x="1876" y="14583"/>
                  </a:lnTo>
                  <a:lnTo>
                    <a:pt x="0" y="23875"/>
                  </a:lnTo>
                  <a:lnTo>
                    <a:pt x="1876" y="33168"/>
                  </a:lnTo>
                  <a:lnTo>
                    <a:pt x="6992" y="40757"/>
                  </a:lnTo>
                  <a:lnTo>
                    <a:pt x="14578" y="45875"/>
                  </a:lnTo>
                  <a:lnTo>
                    <a:pt x="23863" y="47751"/>
                  </a:lnTo>
                  <a:lnTo>
                    <a:pt x="33162" y="45875"/>
                  </a:lnTo>
                  <a:lnTo>
                    <a:pt x="40755" y="40757"/>
                  </a:lnTo>
                  <a:lnTo>
                    <a:pt x="45874" y="33168"/>
                  </a:lnTo>
                  <a:lnTo>
                    <a:pt x="47752" y="23875"/>
                  </a:lnTo>
                  <a:lnTo>
                    <a:pt x="45874" y="14583"/>
                  </a:lnTo>
                  <a:lnTo>
                    <a:pt x="40755" y="6994"/>
                  </a:lnTo>
                  <a:lnTo>
                    <a:pt x="33162" y="1876"/>
                  </a:lnTo>
                  <a:lnTo>
                    <a:pt x="23863" y="0"/>
                  </a:lnTo>
                  <a:close/>
                </a:path>
              </a:pathLst>
            </a:custGeom>
            <a:solidFill>
              <a:srgbClr val="36A9E1"/>
            </a:solidFill>
          </p:spPr>
          <p:txBody>
            <a:bodyPr wrap="square" lIns="0" tIns="0" rIns="0" bIns="0" rtlCol="0"/>
            <a:lstStyle/>
            <a:p>
              <a:endParaRPr/>
            </a:p>
          </p:txBody>
        </p:sp>
        <p:sp>
          <p:nvSpPr>
            <p:cNvPr id="212" name="object 212"/>
            <p:cNvSpPr/>
            <p:nvPr/>
          </p:nvSpPr>
          <p:spPr>
            <a:xfrm>
              <a:off x="4223075" y="5867610"/>
              <a:ext cx="1070610" cy="1097280"/>
            </a:xfrm>
            <a:custGeom>
              <a:avLst/>
              <a:gdLst/>
              <a:ahLst/>
              <a:cxnLst/>
              <a:rect l="l" t="t" r="r" b="b"/>
              <a:pathLst>
                <a:path w="1070610" h="1097279">
                  <a:moveTo>
                    <a:pt x="523467" y="0"/>
                  </a:moveTo>
                  <a:lnTo>
                    <a:pt x="478098" y="3083"/>
                  </a:lnTo>
                  <a:lnTo>
                    <a:pt x="432392" y="10224"/>
                  </a:lnTo>
                  <a:lnTo>
                    <a:pt x="387431" y="21304"/>
                  </a:lnTo>
                  <a:lnTo>
                    <a:pt x="344279" y="36010"/>
                  </a:lnTo>
                  <a:lnTo>
                    <a:pt x="303064" y="54150"/>
                  </a:lnTo>
                  <a:lnTo>
                    <a:pt x="263911" y="75532"/>
                  </a:lnTo>
                  <a:lnTo>
                    <a:pt x="226947" y="99962"/>
                  </a:lnTo>
                  <a:lnTo>
                    <a:pt x="192297" y="127248"/>
                  </a:lnTo>
                  <a:lnTo>
                    <a:pt x="160088" y="157197"/>
                  </a:lnTo>
                  <a:lnTo>
                    <a:pt x="130446" y="189617"/>
                  </a:lnTo>
                  <a:lnTo>
                    <a:pt x="103497" y="224315"/>
                  </a:lnTo>
                  <a:lnTo>
                    <a:pt x="79367" y="261098"/>
                  </a:lnTo>
                  <a:lnTo>
                    <a:pt x="58183" y="299774"/>
                  </a:lnTo>
                  <a:lnTo>
                    <a:pt x="40071" y="340149"/>
                  </a:lnTo>
                  <a:lnTo>
                    <a:pt x="25156" y="382032"/>
                  </a:lnTo>
                  <a:lnTo>
                    <a:pt x="13566" y="425229"/>
                  </a:lnTo>
                  <a:lnTo>
                    <a:pt x="5425" y="469548"/>
                  </a:lnTo>
                  <a:lnTo>
                    <a:pt x="861" y="514797"/>
                  </a:lnTo>
                  <a:lnTo>
                    <a:pt x="0" y="560782"/>
                  </a:lnTo>
                  <a:lnTo>
                    <a:pt x="2967" y="607310"/>
                  </a:lnTo>
                  <a:lnTo>
                    <a:pt x="9889" y="654190"/>
                  </a:lnTo>
                  <a:lnTo>
                    <a:pt x="20719" y="700218"/>
                  </a:lnTo>
                  <a:lnTo>
                    <a:pt x="35091" y="744399"/>
                  </a:lnTo>
                  <a:lnTo>
                    <a:pt x="52814" y="786603"/>
                  </a:lnTo>
                  <a:lnTo>
                    <a:pt x="73700" y="826701"/>
                  </a:lnTo>
                  <a:lnTo>
                    <a:pt x="97560" y="864563"/>
                  </a:lnTo>
                  <a:lnTo>
                    <a:pt x="124206" y="900057"/>
                  </a:lnTo>
                  <a:lnTo>
                    <a:pt x="153449" y="933053"/>
                  </a:lnTo>
                  <a:lnTo>
                    <a:pt x="185101" y="963423"/>
                  </a:lnTo>
                  <a:lnTo>
                    <a:pt x="218972" y="991035"/>
                  </a:lnTo>
                  <a:lnTo>
                    <a:pt x="254873" y="1015759"/>
                  </a:lnTo>
                  <a:lnTo>
                    <a:pt x="292618" y="1037465"/>
                  </a:lnTo>
                  <a:lnTo>
                    <a:pt x="332015" y="1056022"/>
                  </a:lnTo>
                  <a:lnTo>
                    <a:pt x="372878" y="1071302"/>
                  </a:lnTo>
                  <a:lnTo>
                    <a:pt x="415016" y="1083173"/>
                  </a:lnTo>
                  <a:lnTo>
                    <a:pt x="458242" y="1091505"/>
                  </a:lnTo>
                  <a:lnTo>
                    <a:pt x="502367" y="1096168"/>
                  </a:lnTo>
                  <a:lnTo>
                    <a:pt x="547202" y="1097032"/>
                  </a:lnTo>
                  <a:lnTo>
                    <a:pt x="592558" y="1093966"/>
                  </a:lnTo>
                  <a:lnTo>
                    <a:pt x="638247" y="1086841"/>
                  </a:lnTo>
                  <a:lnTo>
                    <a:pt x="683190" y="1075747"/>
                  </a:lnTo>
                  <a:lnTo>
                    <a:pt x="726328" y="1061029"/>
                  </a:lnTo>
                  <a:lnTo>
                    <a:pt x="767533" y="1042880"/>
                  </a:lnTo>
                  <a:lnTo>
                    <a:pt x="806680" y="1021492"/>
                  </a:lnTo>
                  <a:lnTo>
                    <a:pt x="843640" y="997057"/>
                  </a:lnTo>
                  <a:lnTo>
                    <a:pt x="878287" y="969768"/>
                  </a:lnTo>
                  <a:lnTo>
                    <a:pt x="910495" y="939818"/>
                  </a:lnTo>
                  <a:lnTo>
                    <a:pt x="940136" y="907398"/>
                  </a:lnTo>
                  <a:lnTo>
                    <a:pt x="967084" y="872702"/>
                  </a:lnTo>
                  <a:lnTo>
                    <a:pt x="991212" y="835921"/>
                  </a:lnTo>
                  <a:lnTo>
                    <a:pt x="1012393" y="797248"/>
                  </a:lnTo>
                  <a:lnTo>
                    <a:pt x="1030501" y="756875"/>
                  </a:lnTo>
                  <a:lnTo>
                    <a:pt x="1045408" y="714995"/>
                  </a:lnTo>
                  <a:lnTo>
                    <a:pt x="1056989" y="671800"/>
                  </a:lnTo>
                  <a:lnTo>
                    <a:pt x="1065115" y="627483"/>
                  </a:lnTo>
                  <a:lnTo>
                    <a:pt x="1069661" y="582235"/>
                  </a:lnTo>
                  <a:lnTo>
                    <a:pt x="1070500" y="536250"/>
                  </a:lnTo>
                  <a:lnTo>
                    <a:pt x="1067504" y="489720"/>
                  </a:lnTo>
                  <a:lnTo>
                    <a:pt x="1060547" y="442837"/>
                  </a:lnTo>
                  <a:lnTo>
                    <a:pt x="1049737" y="396759"/>
                  </a:lnTo>
                  <a:lnTo>
                    <a:pt x="1035387" y="352537"/>
                  </a:lnTo>
                  <a:lnTo>
                    <a:pt x="1017686" y="310301"/>
                  </a:lnTo>
                  <a:lnTo>
                    <a:pt x="996822" y="270181"/>
                  </a:lnTo>
                  <a:lnTo>
                    <a:pt x="972984" y="232305"/>
                  </a:lnTo>
                  <a:lnTo>
                    <a:pt x="946360" y="196804"/>
                  </a:lnTo>
                  <a:lnTo>
                    <a:pt x="917137" y="163806"/>
                  </a:lnTo>
                  <a:lnTo>
                    <a:pt x="885506" y="133441"/>
                  </a:lnTo>
                  <a:lnTo>
                    <a:pt x="851653" y="105839"/>
                  </a:lnTo>
                  <a:lnTo>
                    <a:pt x="815767" y="81128"/>
                  </a:lnTo>
                  <a:lnTo>
                    <a:pt x="778036" y="59439"/>
                  </a:lnTo>
                  <a:lnTo>
                    <a:pt x="738650" y="40901"/>
                  </a:lnTo>
                  <a:lnTo>
                    <a:pt x="697795" y="25642"/>
                  </a:lnTo>
                  <a:lnTo>
                    <a:pt x="655662" y="13794"/>
                  </a:lnTo>
                  <a:lnTo>
                    <a:pt x="612437" y="5484"/>
                  </a:lnTo>
                  <a:lnTo>
                    <a:pt x="568309" y="843"/>
                  </a:lnTo>
                  <a:lnTo>
                    <a:pt x="523467" y="0"/>
                  </a:lnTo>
                  <a:close/>
                </a:path>
              </a:pathLst>
            </a:custGeom>
            <a:solidFill>
              <a:srgbClr val="1C5B77"/>
            </a:solidFill>
          </p:spPr>
          <p:txBody>
            <a:bodyPr wrap="square" lIns="0" tIns="0" rIns="0" bIns="0" rtlCol="0"/>
            <a:lstStyle/>
            <a:p>
              <a:endParaRPr/>
            </a:p>
          </p:txBody>
        </p:sp>
      </p:grpSp>
      <p:sp>
        <p:nvSpPr>
          <p:cNvPr id="213" name="object 213"/>
          <p:cNvSpPr txBox="1"/>
          <p:nvPr/>
        </p:nvSpPr>
        <p:spPr>
          <a:xfrm>
            <a:off x="4432945" y="6115188"/>
            <a:ext cx="685800" cy="682238"/>
          </a:xfrm>
          <a:prstGeom prst="rect">
            <a:avLst/>
          </a:prstGeom>
        </p:spPr>
        <p:txBody>
          <a:bodyPr vert="horz" wrap="square" lIns="0" tIns="48260" rIns="0" bIns="0" rtlCol="0">
            <a:spAutoFit/>
          </a:bodyPr>
          <a:lstStyle/>
          <a:p>
            <a:pPr marR="43180" algn="ctr">
              <a:lnSpc>
                <a:spcPct val="100000"/>
              </a:lnSpc>
              <a:spcBef>
                <a:spcPts val="380"/>
              </a:spcBef>
            </a:pPr>
            <a:r>
              <a:rPr sz="1750" b="1" spc="-145" dirty="0">
                <a:solidFill>
                  <a:srgbClr val="36A9E1"/>
                </a:solidFill>
                <a:latin typeface="Tahoma"/>
                <a:cs typeface="Tahoma"/>
              </a:rPr>
              <a:t>07</a:t>
            </a:r>
            <a:endParaRPr sz="1750" dirty="0">
              <a:latin typeface="Tahoma"/>
              <a:cs typeface="Tahoma"/>
            </a:endParaRPr>
          </a:p>
          <a:p>
            <a:pPr algn="ctr">
              <a:lnSpc>
                <a:spcPct val="100000"/>
              </a:lnSpc>
              <a:spcBef>
                <a:spcPts val="165"/>
              </a:spcBef>
            </a:pPr>
            <a:r>
              <a:rPr sz="1100" b="1" dirty="0" err="1">
                <a:solidFill>
                  <a:srgbClr val="FFFFFF"/>
                </a:solidFill>
                <a:latin typeface="Tahoma"/>
                <a:cs typeface="Tahoma"/>
              </a:rPr>
              <a:t>Nurol</a:t>
            </a:r>
            <a:r>
              <a:rPr lang="en-US" sz="1100" b="1" dirty="0">
                <a:solidFill>
                  <a:srgbClr val="FFFFFF"/>
                </a:solidFill>
                <a:latin typeface="Tahoma"/>
                <a:cs typeface="Tahoma"/>
              </a:rPr>
              <a:t> </a:t>
            </a:r>
            <a:r>
              <a:rPr sz="1100" b="1" dirty="0">
                <a:solidFill>
                  <a:srgbClr val="FFFFFF"/>
                </a:solidFill>
                <a:latin typeface="Tahoma"/>
                <a:cs typeface="Tahoma"/>
              </a:rPr>
              <a:t>L.L.C</a:t>
            </a:r>
            <a:endParaRPr sz="1100" dirty="0">
              <a:latin typeface="Tahoma"/>
              <a:cs typeface="Tahoma"/>
            </a:endParaRPr>
          </a:p>
        </p:txBody>
      </p:sp>
      <p:sp>
        <p:nvSpPr>
          <p:cNvPr id="214" name="object 214"/>
          <p:cNvSpPr/>
          <p:nvPr/>
        </p:nvSpPr>
        <p:spPr>
          <a:xfrm>
            <a:off x="5630905" y="474576"/>
            <a:ext cx="781050" cy="800100"/>
          </a:xfrm>
          <a:custGeom>
            <a:avLst/>
            <a:gdLst/>
            <a:ahLst/>
            <a:cxnLst/>
            <a:rect l="l" t="t" r="r" b="b"/>
            <a:pathLst>
              <a:path w="781050" h="800100">
                <a:moveTo>
                  <a:pt x="373487" y="0"/>
                </a:moveTo>
                <a:lnTo>
                  <a:pt x="328092" y="4770"/>
                </a:lnTo>
                <a:lnTo>
                  <a:pt x="283554" y="14862"/>
                </a:lnTo>
                <a:lnTo>
                  <a:pt x="241343" y="29825"/>
                </a:lnTo>
                <a:lnTo>
                  <a:pt x="201699" y="49313"/>
                </a:lnTo>
                <a:lnTo>
                  <a:pt x="164868" y="72981"/>
                </a:lnTo>
                <a:lnTo>
                  <a:pt x="131091" y="100485"/>
                </a:lnTo>
                <a:lnTo>
                  <a:pt x="100612" y="131479"/>
                </a:lnTo>
                <a:lnTo>
                  <a:pt x="73673" y="165617"/>
                </a:lnTo>
                <a:lnTo>
                  <a:pt x="50518" y="202555"/>
                </a:lnTo>
                <a:lnTo>
                  <a:pt x="31389" y="241947"/>
                </a:lnTo>
                <a:lnTo>
                  <a:pt x="16530" y="283448"/>
                </a:lnTo>
                <a:lnTo>
                  <a:pt x="6183" y="326712"/>
                </a:lnTo>
                <a:lnTo>
                  <a:pt x="592" y="371395"/>
                </a:lnTo>
                <a:lnTo>
                  <a:pt x="0" y="417150"/>
                </a:lnTo>
                <a:lnTo>
                  <a:pt x="4648" y="463634"/>
                </a:lnTo>
                <a:lnTo>
                  <a:pt x="14549" y="509333"/>
                </a:lnTo>
                <a:lnTo>
                  <a:pt x="29191" y="552635"/>
                </a:lnTo>
                <a:lnTo>
                  <a:pt x="48238" y="593293"/>
                </a:lnTo>
                <a:lnTo>
                  <a:pt x="71356" y="631059"/>
                </a:lnTo>
                <a:lnTo>
                  <a:pt x="98210" y="665685"/>
                </a:lnTo>
                <a:lnTo>
                  <a:pt x="128464" y="696924"/>
                </a:lnTo>
                <a:lnTo>
                  <a:pt x="161784" y="724527"/>
                </a:lnTo>
                <a:lnTo>
                  <a:pt x="197834" y="748246"/>
                </a:lnTo>
                <a:lnTo>
                  <a:pt x="236280" y="767835"/>
                </a:lnTo>
                <a:lnTo>
                  <a:pt x="276787" y="783043"/>
                </a:lnTo>
                <a:lnTo>
                  <a:pt x="319019" y="793625"/>
                </a:lnTo>
                <a:lnTo>
                  <a:pt x="362641" y="799332"/>
                </a:lnTo>
                <a:lnTo>
                  <a:pt x="407319" y="799916"/>
                </a:lnTo>
                <a:lnTo>
                  <a:pt x="452717" y="795129"/>
                </a:lnTo>
                <a:lnTo>
                  <a:pt x="497270" y="785037"/>
                </a:lnTo>
                <a:lnTo>
                  <a:pt x="539491" y="770081"/>
                </a:lnTo>
                <a:lnTo>
                  <a:pt x="579137" y="750605"/>
                </a:lnTo>
                <a:lnTo>
                  <a:pt x="615966" y="726953"/>
                </a:lnTo>
                <a:lnTo>
                  <a:pt x="649735" y="699468"/>
                </a:lnTo>
                <a:lnTo>
                  <a:pt x="680204" y="668492"/>
                </a:lnTo>
                <a:lnTo>
                  <a:pt x="707128" y="634370"/>
                </a:lnTo>
                <a:lnTo>
                  <a:pt x="730267" y="597444"/>
                </a:lnTo>
                <a:lnTo>
                  <a:pt x="749377" y="558058"/>
                </a:lnTo>
                <a:lnTo>
                  <a:pt x="764216" y="516555"/>
                </a:lnTo>
                <a:lnTo>
                  <a:pt x="774542" y="473278"/>
                </a:lnTo>
                <a:lnTo>
                  <a:pt x="780114" y="428572"/>
                </a:lnTo>
                <a:lnTo>
                  <a:pt x="780687" y="382778"/>
                </a:lnTo>
                <a:lnTo>
                  <a:pt x="776021" y="336240"/>
                </a:lnTo>
                <a:lnTo>
                  <a:pt x="766143" y="290541"/>
                </a:lnTo>
                <a:lnTo>
                  <a:pt x="751522" y="247242"/>
                </a:lnTo>
                <a:lnTo>
                  <a:pt x="732492" y="206589"/>
                </a:lnTo>
                <a:lnTo>
                  <a:pt x="709389" y="168830"/>
                </a:lnTo>
                <a:lnTo>
                  <a:pt x="682548" y="134213"/>
                </a:lnTo>
                <a:lnTo>
                  <a:pt x="652304" y="102983"/>
                </a:lnTo>
                <a:lnTo>
                  <a:pt x="618993" y="75389"/>
                </a:lnTo>
                <a:lnTo>
                  <a:pt x="582950" y="51677"/>
                </a:lnTo>
                <a:lnTo>
                  <a:pt x="544510" y="32094"/>
                </a:lnTo>
                <a:lnTo>
                  <a:pt x="504009" y="16888"/>
                </a:lnTo>
                <a:lnTo>
                  <a:pt x="461781" y="6305"/>
                </a:lnTo>
                <a:lnTo>
                  <a:pt x="418162" y="594"/>
                </a:lnTo>
                <a:lnTo>
                  <a:pt x="373487" y="0"/>
                </a:lnTo>
                <a:close/>
              </a:path>
            </a:pathLst>
          </a:custGeom>
          <a:solidFill>
            <a:srgbClr val="1C5B77"/>
          </a:solidFill>
        </p:spPr>
        <p:txBody>
          <a:bodyPr wrap="square" lIns="0" tIns="0" rIns="0" bIns="0" rtlCol="0"/>
          <a:lstStyle/>
          <a:p>
            <a:endParaRPr/>
          </a:p>
        </p:txBody>
      </p:sp>
      <p:sp>
        <p:nvSpPr>
          <p:cNvPr id="215" name="object 215"/>
          <p:cNvSpPr txBox="1"/>
          <p:nvPr/>
        </p:nvSpPr>
        <p:spPr>
          <a:xfrm>
            <a:off x="5624378" y="361332"/>
            <a:ext cx="781050" cy="716222"/>
          </a:xfrm>
          <a:prstGeom prst="rect">
            <a:avLst/>
          </a:prstGeom>
        </p:spPr>
        <p:txBody>
          <a:bodyPr vert="horz" wrap="square" lIns="0" tIns="130175" rIns="0" bIns="0" rtlCol="0">
            <a:spAutoFit/>
          </a:bodyPr>
          <a:lstStyle/>
          <a:p>
            <a:pPr algn="ctr">
              <a:lnSpc>
                <a:spcPct val="100000"/>
              </a:lnSpc>
              <a:spcBef>
                <a:spcPts val="1025"/>
              </a:spcBef>
            </a:pPr>
            <a:r>
              <a:rPr sz="1750" b="1" spc="-145" dirty="0">
                <a:solidFill>
                  <a:srgbClr val="36A9E1"/>
                </a:solidFill>
                <a:latin typeface="Tahoma"/>
                <a:cs typeface="Tahoma"/>
              </a:rPr>
              <a:t>01</a:t>
            </a:r>
            <a:endParaRPr sz="1750" dirty="0">
              <a:latin typeface="Tahoma"/>
              <a:cs typeface="Tahoma"/>
            </a:endParaRPr>
          </a:p>
          <a:p>
            <a:pPr marL="12700" marR="5080" algn="ctr">
              <a:lnSpc>
                <a:spcPct val="100000"/>
              </a:lnSpc>
              <a:spcBef>
                <a:spcPts val="320"/>
              </a:spcBef>
            </a:pPr>
            <a:r>
              <a:rPr sz="900" b="1" dirty="0">
                <a:solidFill>
                  <a:srgbClr val="FFFFFF"/>
                </a:solidFill>
                <a:latin typeface="Tahoma"/>
                <a:cs typeface="Tahoma"/>
              </a:rPr>
              <a:t>Dubai Civil  Engineering</a:t>
            </a:r>
            <a:endParaRPr sz="900" dirty="0">
              <a:latin typeface="Tahoma"/>
              <a:cs typeface="Tahoma"/>
            </a:endParaRPr>
          </a:p>
        </p:txBody>
      </p:sp>
      <p:sp>
        <p:nvSpPr>
          <p:cNvPr id="217" name="TextBox 216">
            <a:extLst>
              <a:ext uri="{FF2B5EF4-FFF2-40B4-BE49-F238E27FC236}">
                <a16:creationId xmlns:a16="http://schemas.microsoft.com/office/drawing/2014/main" id="{D1917626-D8AE-4752-BDB0-93DDDBFC1782}"/>
              </a:ext>
            </a:extLst>
          </p:cNvPr>
          <p:cNvSpPr txBox="1"/>
          <p:nvPr/>
        </p:nvSpPr>
        <p:spPr>
          <a:xfrm>
            <a:off x="44450" y="137026"/>
            <a:ext cx="2209800" cy="954107"/>
          </a:xfrm>
          <a:prstGeom prst="rect">
            <a:avLst/>
          </a:prstGeom>
          <a:noFill/>
        </p:spPr>
        <p:txBody>
          <a:bodyPr wrap="square">
            <a:spAutoFit/>
          </a:bodyPr>
          <a:lstStyle/>
          <a:p>
            <a:pPr algn="ctr"/>
            <a:r>
              <a:rPr lang="en-US" sz="2800" b="1" spc="-5" dirty="0">
                <a:solidFill>
                  <a:schemeClr val="bg1"/>
                </a:solidFill>
                <a:latin typeface="Tahoma" panose="020B0604030504040204" pitchFamily="34" charset="0"/>
                <a:ea typeface="Tahoma" panose="020B0604030504040204" pitchFamily="34" charset="0"/>
                <a:cs typeface="Tahoma" panose="020B0604030504040204" pitchFamily="34" charset="0"/>
              </a:rPr>
              <a:t>TOP 20 PROJECTS</a:t>
            </a:r>
            <a:endParaRPr lang="en-US" sz="2800" b="1" dirty="0">
              <a:solidFill>
                <a:schemeClr val="bg1"/>
              </a:solidFill>
            </a:endParaRPr>
          </a:p>
        </p:txBody>
      </p:sp>
      <p:grpSp>
        <p:nvGrpSpPr>
          <p:cNvPr id="7" name="Group 6">
            <a:extLst>
              <a:ext uri="{FF2B5EF4-FFF2-40B4-BE49-F238E27FC236}">
                <a16:creationId xmlns:a16="http://schemas.microsoft.com/office/drawing/2014/main" id="{12FF17A8-86C3-43D8-9270-8E4B59FD001F}"/>
              </a:ext>
            </a:extLst>
          </p:cNvPr>
          <p:cNvGrpSpPr/>
          <p:nvPr/>
        </p:nvGrpSpPr>
        <p:grpSpPr>
          <a:xfrm>
            <a:off x="2687185" y="5570585"/>
            <a:ext cx="917566" cy="833086"/>
            <a:chOff x="2687185" y="5570585"/>
            <a:chExt cx="917566" cy="833086"/>
          </a:xfrm>
        </p:grpSpPr>
        <p:sp>
          <p:nvSpPr>
            <p:cNvPr id="196" name="object 196"/>
            <p:cNvSpPr txBox="1"/>
            <p:nvPr/>
          </p:nvSpPr>
          <p:spPr>
            <a:xfrm>
              <a:off x="2687185" y="5570585"/>
              <a:ext cx="906208" cy="391133"/>
            </a:xfrm>
            <a:prstGeom prst="rect">
              <a:avLst/>
            </a:prstGeom>
          </p:spPr>
          <p:txBody>
            <a:bodyPr vert="horz" wrap="square" lIns="0" tIns="120650" rIns="0" bIns="0" rtlCol="0">
              <a:spAutoFit/>
            </a:bodyPr>
            <a:lstStyle/>
            <a:p>
              <a:pPr algn="ctr">
                <a:lnSpc>
                  <a:spcPct val="100000"/>
                </a:lnSpc>
                <a:spcBef>
                  <a:spcPts val="950"/>
                </a:spcBef>
              </a:pPr>
              <a:r>
                <a:rPr sz="1750" b="1" spc="-145" dirty="0">
                  <a:solidFill>
                    <a:srgbClr val="36A9E1"/>
                  </a:solidFill>
                  <a:latin typeface="Tahoma"/>
                  <a:cs typeface="Tahoma"/>
                </a:rPr>
                <a:t>06</a:t>
              </a:r>
              <a:endParaRPr sz="1750" dirty="0">
                <a:latin typeface="Tahoma"/>
                <a:cs typeface="Tahoma"/>
              </a:endParaRPr>
            </a:p>
          </p:txBody>
        </p:sp>
        <p:sp>
          <p:nvSpPr>
            <p:cNvPr id="190" name="TextBox 189">
              <a:extLst>
                <a:ext uri="{FF2B5EF4-FFF2-40B4-BE49-F238E27FC236}">
                  <a16:creationId xmlns:a16="http://schemas.microsoft.com/office/drawing/2014/main" id="{7065F5C9-A8B6-4179-B48E-A844C6187B42}"/>
                </a:ext>
              </a:extLst>
            </p:cNvPr>
            <p:cNvSpPr txBox="1"/>
            <p:nvPr/>
          </p:nvSpPr>
          <p:spPr>
            <a:xfrm>
              <a:off x="2703025" y="5895840"/>
              <a:ext cx="901726" cy="507831"/>
            </a:xfrm>
            <a:prstGeom prst="rect">
              <a:avLst/>
            </a:prstGeom>
            <a:noFill/>
          </p:spPr>
          <p:txBody>
            <a:bodyPr wrap="square">
              <a:spAutoFit/>
            </a:bodyPr>
            <a:lstStyle/>
            <a:p>
              <a:pPr marL="12700" marR="5080" indent="-12700" algn="ctr">
                <a:lnSpc>
                  <a:spcPct val="100000"/>
                </a:lnSpc>
                <a:spcBef>
                  <a:spcPts val="290"/>
                </a:spcBef>
              </a:pPr>
              <a:r>
                <a:rPr lang="en-US" sz="900" b="1" spc="-35" dirty="0">
                  <a:solidFill>
                    <a:srgbClr val="FFFFFF"/>
                  </a:solidFill>
                  <a:latin typeface="Tahoma"/>
                  <a:cs typeface="Tahoma"/>
                </a:rPr>
                <a:t>General Construction Company</a:t>
              </a:r>
              <a:endParaRPr lang="en-US" sz="900" dirty="0">
                <a:latin typeface="Tahoma"/>
                <a:cs typeface="Tahoma"/>
              </a:endParaRPr>
            </a:p>
          </p:txBody>
        </p:sp>
      </p:grpSp>
      <p:grpSp>
        <p:nvGrpSpPr>
          <p:cNvPr id="6" name="Group 5">
            <a:extLst>
              <a:ext uri="{FF2B5EF4-FFF2-40B4-BE49-F238E27FC236}">
                <a16:creationId xmlns:a16="http://schemas.microsoft.com/office/drawing/2014/main" id="{1E4AD0C2-0355-430C-AE17-FC5F536488FC}"/>
              </a:ext>
            </a:extLst>
          </p:cNvPr>
          <p:cNvGrpSpPr/>
          <p:nvPr/>
        </p:nvGrpSpPr>
        <p:grpSpPr>
          <a:xfrm>
            <a:off x="4297014" y="7192846"/>
            <a:ext cx="3108960" cy="1629931"/>
            <a:chOff x="4297014" y="7192846"/>
            <a:chExt cx="3108960" cy="1629931"/>
          </a:xfrm>
        </p:grpSpPr>
        <p:grpSp>
          <p:nvGrpSpPr>
            <p:cNvPr id="2" name="Group 1">
              <a:extLst>
                <a:ext uri="{FF2B5EF4-FFF2-40B4-BE49-F238E27FC236}">
                  <a16:creationId xmlns:a16="http://schemas.microsoft.com/office/drawing/2014/main" id="{5EB46551-7354-4944-9317-0078A69DE72D}"/>
                </a:ext>
              </a:extLst>
            </p:cNvPr>
            <p:cNvGrpSpPr/>
            <p:nvPr/>
          </p:nvGrpSpPr>
          <p:grpSpPr>
            <a:xfrm>
              <a:off x="4297014" y="7192846"/>
              <a:ext cx="3108960" cy="1629931"/>
              <a:chOff x="9112250" y="6403456"/>
              <a:chExt cx="3108960" cy="1629931"/>
            </a:xfrm>
          </p:grpSpPr>
          <p:sp>
            <p:nvSpPr>
              <p:cNvPr id="80" name="object 80"/>
              <p:cNvSpPr/>
              <p:nvPr/>
            </p:nvSpPr>
            <p:spPr>
              <a:xfrm>
                <a:off x="9112250" y="6852287"/>
                <a:ext cx="3108960" cy="1181100"/>
              </a:xfrm>
              <a:custGeom>
                <a:avLst/>
                <a:gdLst/>
                <a:ahLst/>
                <a:cxnLst/>
                <a:rect l="l" t="t" r="r" b="b"/>
                <a:pathLst>
                  <a:path w="3108959" h="1181100">
                    <a:moveTo>
                      <a:pt x="1554416" y="0"/>
                    </a:moveTo>
                    <a:lnTo>
                      <a:pt x="1486989" y="545"/>
                    </a:lnTo>
                    <a:lnTo>
                      <a:pt x="1420297" y="2166"/>
                    </a:lnTo>
                    <a:lnTo>
                      <a:pt x="1354396" y="4842"/>
                    </a:lnTo>
                    <a:lnTo>
                      <a:pt x="1289345" y="8549"/>
                    </a:lnTo>
                    <a:lnTo>
                      <a:pt x="1225203" y="13266"/>
                    </a:lnTo>
                    <a:lnTo>
                      <a:pt x="1162028" y="18971"/>
                    </a:lnTo>
                    <a:lnTo>
                      <a:pt x="1099878" y="25640"/>
                    </a:lnTo>
                    <a:lnTo>
                      <a:pt x="1038812" y="33253"/>
                    </a:lnTo>
                    <a:lnTo>
                      <a:pt x="978887" y="41787"/>
                    </a:lnTo>
                    <a:lnTo>
                      <a:pt x="920163" y="51220"/>
                    </a:lnTo>
                    <a:lnTo>
                      <a:pt x="862698" y="61530"/>
                    </a:lnTo>
                    <a:lnTo>
                      <a:pt x="806549" y="72694"/>
                    </a:lnTo>
                    <a:lnTo>
                      <a:pt x="751776" y="84691"/>
                    </a:lnTo>
                    <a:lnTo>
                      <a:pt x="698436" y="97498"/>
                    </a:lnTo>
                    <a:lnTo>
                      <a:pt x="646588" y="111094"/>
                    </a:lnTo>
                    <a:lnTo>
                      <a:pt x="596290" y="125455"/>
                    </a:lnTo>
                    <a:lnTo>
                      <a:pt x="547601" y="140560"/>
                    </a:lnTo>
                    <a:lnTo>
                      <a:pt x="500579" y="156387"/>
                    </a:lnTo>
                    <a:lnTo>
                      <a:pt x="455282" y="172913"/>
                    </a:lnTo>
                    <a:lnTo>
                      <a:pt x="411768" y="190117"/>
                    </a:lnTo>
                    <a:lnTo>
                      <a:pt x="370096" y="207976"/>
                    </a:lnTo>
                    <a:lnTo>
                      <a:pt x="330325" y="226468"/>
                    </a:lnTo>
                    <a:lnTo>
                      <a:pt x="292512" y="245571"/>
                    </a:lnTo>
                    <a:lnTo>
                      <a:pt x="256716" y="265263"/>
                    </a:lnTo>
                    <a:lnTo>
                      <a:pt x="222995" y="285522"/>
                    </a:lnTo>
                    <a:lnTo>
                      <a:pt x="162011" y="327650"/>
                    </a:lnTo>
                    <a:lnTo>
                      <a:pt x="110028" y="371780"/>
                    </a:lnTo>
                    <a:lnTo>
                      <a:pt x="67513" y="417733"/>
                    </a:lnTo>
                    <a:lnTo>
                      <a:pt x="34931" y="465332"/>
                    </a:lnTo>
                    <a:lnTo>
                      <a:pt x="12750" y="514401"/>
                    </a:lnTo>
                    <a:lnTo>
                      <a:pt x="1436" y="564762"/>
                    </a:lnTo>
                    <a:lnTo>
                      <a:pt x="0" y="590372"/>
                    </a:lnTo>
                    <a:lnTo>
                      <a:pt x="1436" y="615981"/>
                    </a:lnTo>
                    <a:lnTo>
                      <a:pt x="12750" y="666342"/>
                    </a:lnTo>
                    <a:lnTo>
                      <a:pt x="34931" y="715411"/>
                    </a:lnTo>
                    <a:lnTo>
                      <a:pt x="67513" y="763011"/>
                    </a:lnTo>
                    <a:lnTo>
                      <a:pt x="110028" y="808964"/>
                    </a:lnTo>
                    <a:lnTo>
                      <a:pt x="162011" y="853093"/>
                    </a:lnTo>
                    <a:lnTo>
                      <a:pt x="222995" y="895222"/>
                    </a:lnTo>
                    <a:lnTo>
                      <a:pt x="256716" y="915480"/>
                    </a:lnTo>
                    <a:lnTo>
                      <a:pt x="292512" y="935172"/>
                    </a:lnTo>
                    <a:lnTo>
                      <a:pt x="330325" y="954275"/>
                    </a:lnTo>
                    <a:lnTo>
                      <a:pt x="370096" y="972767"/>
                    </a:lnTo>
                    <a:lnTo>
                      <a:pt x="411768" y="990626"/>
                    </a:lnTo>
                    <a:lnTo>
                      <a:pt x="455282" y="1007830"/>
                    </a:lnTo>
                    <a:lnTo>
                      <a:pt x="500579" y="1024357"/>
                    </a:lnTo>
                    <a:lnTo>
                      <a:pt x="547601" y="1040183"/>
                    </a:lnTo>
                    <a:lnTo>
                      <a:pt x="596290" y="1055289"/>
                    </a:lnTo>
                    <a:lnTo>
                      <a:pt x="646588" y="1069650"/>
                    </a:lnTo>
                    <a:lnTo>
                      <a:pt x="698436" y="1083245"/>
                    </a:lnTo>
                    <a:lnTo>
                      <a:pt x="751776" y="1096052"/>
                    </a:lnTo>
                    <a:lnTo>
                      <a:pt x="806549" y="1108049"/>
                    </a:lnTo>
                    <a:lnTo>
                      <a:pt x="862698" y="1119213"/>
                    </a:lnTo>
                    <a:lnTo>
                      <a:pt x="920163" y="1129523"/>
                    </a:lnTo>
                    <a:lnTo>
                      <a:pt x="978887" y="1138956"/>
                    </a:lnTo>
                    <a:lnTo>
                      <a:pt x="1038812" y="1147490"/>
                    </a:lnTo>
                    <a:lnTo>
                      <a:pt x="1099878" y="1155103"/>
                    </a:lnTo>
                    <a:lnTo>
                      <a:pt x="1162028" y="1161773"/>
                    </a:lnTo>
                    <a:lnTo>
                      <a:pt x="1225203" y="1167477"/>
                    </a:lnTo>
                    <a:lnTo>
                      <a:pt x="1289345" y="1172194"/>
                    </a:lnTo>
                    <a:lnTo>
                      <a:pt x="1354396" y="1175901"/>
                    </a:lnTo>
                    <a:lnTo>
                      <a:pt x="1420297" y="1178577"/>
                    </a:lnTo>
                    <a:lnTo>
                      <a:pt x="1486989" y="1180198"/>
                    </a:lnTo>
                    <a:lnTo>
                      <a:pt x="1554416" y="1180744"/>
                    </a:lnTo>
                    <a:lnTo>
                      <a:pt x="1621843" y="1180198"/>
                    </a:lnTo>
                    <a:lnTo>
                      <a:pt x="1688537" y="1178577"/>
                    </a:lnTo>
                    <a:lnTo>
                      <a:pt x="1754439" y="1175901"/>
                    </a:lnTo>
                    <a:lnTo>
                      <a:pt x="1819490" y="1172194"/>
                    </a:lnTo>
                    <a:lnTo>
                      <a:pt x="1883632" y="1167477"/>
                    </a:lnTo>
                    <a:lnTo>
                      <a:pt x="1946808" y="1161773"/>
                    </a:lnTo>
                    <a:lnTo>
                      <a:pt x="2008958" y="1155103"/>
                    </a:lnTo>
                    <a:lnTo>
                      <a:pt x="2070024" y="1147490"/>
                    </a:lnTo>
                    <a:lnTo>
                      <a:pt x="2129948" y="1138956"/>
                    </a:lnTo>
                    <a:lnTo>
                      <a:pt x="2188672" y="1129523"/>
                    </a:lnTo>
                    <a:lnTo>
                      <a:pt x="2246137" y="1119213"/>
                    </a:lnTo>
                    <a:lnTo>
                      <a:pt x="2302285" y="1108049"/>
                    </a:lnTo>
                    <a:lnTo>
                      <a:pt x="2357058" y="1096052"/>
                    </a:lnTo>
                    <a:lnTo>
                      <a:pt x="2410398" y="1083245"/>
                    </a:lnTo>
                    <a:lnTo>
                      <a:pt x="2462245" y="1069650"/>
                    </a:lnTo>
                    <a:lnTo>
                      <a:pt x="2512542" y="1055289"/>
                    </a:lnTo>
                    <a:lnTo>
                      <a:pt x="2561231" y="1040183"/>
                    </a:lnTo>
                    <a:lnTo>
                      <a:pt x="2608252" y="1024357"/>
                    </a:lnTo>
                    <a:lnTo>
                      <a:pt x="2653549" y="1007830"/>
                    </a:lnTo>
                    <a:lnTo>
                      <a:pt x="2697061" y="990626"/>
                    </a:lnTo>
                    <a:lnTo>
                      <a:pt x="2738732" y="972767"/>
                    </a:lnTo>
                    <a:lnTo>
                      <a:pt x="2778503" y="954275"/>
                    </a:lnTo>
                    <a:lnTo>
                      <a:pt x="2816315" y="935172"/>
                    </a:lnTo>
                    <a:lnTo>
                      <a:pt x="2852111" y="915480"/>
                    </a:lnTo>
                    <a:lnTo>
                      <a:pt x="2885831" y="895222"/>
                    </a:lnTo>
                    <a:lnTo>
                      <a:pt x="2946813" y="853093"/>
                    </a:lnTo>
                    <a:lnTo>
                      <a:pt x="2998794" y="808964"/>
                    </a:lnTo>
                    <a:lnTo>
                      <a:pt x="3041309" y="763011"/>
                    </a:lnTo>
                    <a:lnTo>
                      <a:pt x="3073889" y="715411"/>
                    </a:lnTo>
                    <a:lnTo>
                      <a:pt x="3096070" y="666342"/>
                    </a:lnTo>
                    <a:lnTo>
                      <a:pt x="3107384" y="615981"/>
                    </a:lnTo>
                    <a:lnTo>
                      <a:pt x="3108820" y="590372"/>
                    </a:lnTo>
                    <a:lnTo>
                      <a:pt x="3107384" y="564762"/>
                    </a:lnTo>
                    <a:lnTo>
                      <a:pt x="3096070" y="514401"/>
                    </a:lnTo>
                    <a:lnTo>
                      <a:pt x="3073889" y="465332"/>
                    </a:lnTo>
                    <a:lnTo>
                      <a:pt x="3041309" y="417733"/>
                    </a:lnTo>
                    <a:lnTo>
                      <a:pt x="2998794" y="371780"/>
                    </a:lnTo>
                    <a:lnTo>
                      <a:pt x="2946813" y="327650"/>
                    </a:lnTo>
                    <a:lnTo>
                      <a:pt x="2885831" y="285522"/>
                    </a:lnTo>
                    <a:lnTo>
                      <a:pt x="2852111" y="265263"/>
                    </a:lnTo>
                    <a:lnTo>
                      <a:pt x="2816315" y="245571"/>
                    </a:lnTo>
                    <a:lnTo>
                      <a:pt x="2778503" y="226468"/>
                    </a:lnTo>
                    <a:lnTo>
                      <a:pt x="2738732" y="207976"/>
                    </a:lnTo>
                    <a:lnTo>
                      <a:pt x="2697061" y="190117"/>
                    </a:lnTo>
                    <a:lnTo>
                      <a:pt x="2653549" y="172913"/>
                    </a:lnTo>
                    <a:lnTo>
                      <a:pt x="2608252" y="156387"/>
                    </a:lnTo>
                    <a:lnTo>
                      <a:pt x="2561231" y="140560"/>
                    </a:lnTo>
                    <a:lnTo>
                      <a:pt x="2512542" y="125455"/>
                    </a:lnTo>
                    <a:lnTo>
                      <a:pt x="2462245" y="111094"/>
                    </a:lnTo>
                    <a:lnTo>
                      <a:pt x="2410398" y="97498"/>
                    </a:lnTo>
                    <a:lnTo>
                      <a:pt x="2357058" y="84691"/>
                    </a:lnTo>
                    <a:lnTo>
                      <a:pt x="2302285" y="72694"/>
                    </a:lnTo>
                    <a:lnTo>
                      <a:pt x="2246137" y="61530"/>
                    </a:lnTo>
                    <a:lnTo>
                      <a:pt x="2188672" y="51220"/>
                    </a:lnTo>
                    <a:lnTo>
                      <a:pt x="2129948" y="41787"/>
                    </a:lnTo>
                    <a:lnTo>
                      <a:pt x="2070024" y="33253"/>
                    </a:lnTo>
                    <a:lnTo>
                      <a:pt x="2008958" y="25640"/>
                    </a:lnTo>
                    <a:lnTo>
                      <a:pt x="1946808" y="18971"/>
                    </a:lnTo>
                    <a:lnTo>
                      <a:pt x="1883632" y="13266"/>
                    </a:lnTo>
                    <a:lnTo>
                      <a:pt x="1819490" y="8549"/>
                    </a:lnTo>
                    <a:lnTo>
                      <a:pt x="1754439" y="4842"/>
                    </a:lnTo>
                    <a:lnTo>
                      <a:pt x="1688537" y="2166"/>
                    </a:lnTo>
                    <a:lnTo>
                      <a:pt x="1621843" y="545"/>
                    </a:lnTo>
                    <a:lnTo>
                      <a:pt x="1554416" y="0"/>
                    </a:lnTo>
                    <a:close/>
                  </a:path>
                </a:pathLst>
              </a:custGeom>
              <a:solidFill>
                <a:srgbClr val="60605F">
                  <a:alpha val="12000"/>
                </a:srgbClr>
              </a:solidFill>
            </p:spPr>
            <p:txBody>
              <a:bodyPr wrap="square" lIns="0" tIns="0" rIns="0" bIns="0" rtlCol="0"/>
              <a:lstStyle/>
              <a:p>
                <a:endParaRPr/>
              </a:p>
            </p:txBody>
          </p:sp>
          <p:grpSp>
            <p:nvGrpSpPr>
              <p:cNvPr id="71" name="Group 70">
                <a:extLst>
                  <a:ext uri="{FF2B5EF4-FFF2-40B4-BE49-F238E27FC236}">
                    <a16:creationId xmlns:a16="http://schemas.microsoft.com/office/drawing/2014/main" id="{2D616F46-9CF8-43E2-8366-4CF12E719BAF}"/>
                  </a:ext>
                </a:extLst>
              </p:cNvPr>
              <p:cNvGrpSpPr/>
              <p:nvPr/>
            </p:nvGrpSpPr>
            <p:grpSpPr>
              <a:xfrm>
                <a:off x="9731605" y="6403456"/>
                <a:ext cx="1870249" cy="1378902"/>
                <a:chOff x="4343945" y="7240727"/>
                <a:chExt cx="1870249" cy="1378902"/>
              </a:xfrm>
            </p:grpSpPr>
            <p:pic>
              <p:nvPicPr>
                <p:cNvPr id="82" name="object 82"/>
                <p:cNvPicPr/>
                <p:nvPr/>
              </p:nvPicPr>
              <p:blipFill>
                <a:blip r:embed="rId3" cstate="print"/>
                <a:stretch>
                  <a:fillRect/>
                </a:stretch>
              </p:blipFill>
              <p:spPr>
                <a:xfrm>
                  <a:off x="4366071" y="7981468"/>
                  <a:ext cx="765084" cy="397458"/>
                </a:xfrm>
                <a:prstGeom prst="rect">
                  <a:avLst/>
                </a:prstGeom>
              </p:spPr>
            </p:pic>
            <p:pic>
              <p:nvPicPr>
                <p:cNvPr id="83" name="object 83"/>
                <p:cNvPicPr/>
                <p:nvPr/>
              </p:nvPicPr>
              <p:blipFill>
                <a:blip r:embed="rId4" cstate="print"/>
                <a:stretch>
                  <a:fillRect/>
                </a:stretch>
              </p:blipFill>
              <p:spPr>
                <a:xfrm>
                  <a:off x="4343945" y="7300531"/>
                  <a:ext cx="748906" cy="1017041"/>
                </a:xfrm>
                <a:prstGeom prst="rect">
                  <a:avLst/>
                </a:prstGeom>
              </p:spPr>
            </p:pic>
            <p:pic>
              <p:nvPicPr>
                <p:cNvPr id="84" name="object 84"/>
                <p:cNvPicPr/>
                <p:nvPr/>
              </p:nvPicPr>
              <p:blipFill>
                <a:blip r:embed="rId5" cstate="print"/>
                <a:stretch>
                  <a:fillRect/>
                </a:stretch>
              </p:blipFill>
              <p:spPr>
                <a:xfrm>
                  <a:off x="4970119" y="7926184"/>
                  <a:ext cx="98996" cy="99111"/>
                </a:xfrm>
                <a:prstGeom prst="rect">
                  <a:avLst/>
                </a:prstGeom>
              </p:spPr>
            </p:pic>
            <p:pic>
              <p:nvPicPr>
                <p:cNvPr id="85" name="object 85"/>
                <p:cNvPicPr/>
                <p:nvPr/>
              </p:nvPicPr>
              <p:blipFill>
                <a:blip r:embed="rId6" cstate="print"/>
                <a:stretch>
                  <a:fillRect/>
                </a:stretch>
              </p:blipFill>
              <p:spPr>
                <a:xfrm>
                  <a:off x="4966042" y="8090560"/>
                  <a:ext cx="37058" cy="87109"/>
                </a:xfrm>
                <a:prstGeom prst="rect">
                  <a:avLst/>
                </a:prstGeom>
              </p:spPr>
            </p:pic>
            <p:pic>
              <p:nvPicPr>
                <p:cNvPr id="86" name="object 86"/>
                <p:cNvPicPr/>
                <p:nvPr/>
              </p:nvPicPr>
              <p:blipFill>
                <a:blip r:embed="rId7" cstate="print"/>
                <a:stretch>
                  <a:fillRect/>
                </a:stretch>
              </p:blipFill>
              <p:spPr>
                <a:xfrm>
                  <a:off x="4966042" y="8055914"/>
                  <a:ext cx="88874" cy="121754"/>
                </a:xfrm>
                <a:prstGeom prst="rect">
                  <a:avLst/>
                </a:prstGeom>
              </p:spPr>
            </p:pic>
            <p:pic>
              <p:nvPicPr>
                <p:cNvPr id="87" name="object 87"/>
                <p:cNvPicPr/>
                <p:nvPr/>
              </p:nvPicPr>
              <p:blipFill>
                <a:blip r:embed="rId8" cstate="print"/>
                <a:stretch>
                  <a:fillRect/>
                </a:stretch>
              </p:blipFill>
              <p:spPr>
                <a:xfrm>
                  <a:off x="4621580" y="7933715"/>
                  <a:ext cx="68440" cy="46888"/>
                </a:xfrm>
                <a:prstGeom prst="rect">
                  <a:avLst/>
                </a:prstGeom>
              </p:spPr>
            </p:pic>
            <p:pic>
              <p:nvPicPr>
                <p:cNvPr id="88" name="object 88"/>
                <p:cNvPicPr/>
                <p:nvPr/>
              </p:nvPicPr>
              <p:blipFill>
                <a:blip r:embed="rId9" cstate="print"/>
                <a:stretch>
                  <a:fillRect/>
                </a:stretch>
              </p:blipFill>
              <p:spPr>
                <a:xfrm>
                  <a:off x="4465434" y="7991069"/>
                  <a:ext cx="68046" cy="44729"/>
                </a:xfrm>
                <a:prstGeom prst="rect">
                  <a:avLst/>
                </a:prstGeom>
              </p:spPr>
            </p:pic>
            <p:pic>
              <p:nvPicPr>
                <p:cNvPr id="89" name="object 89"/>
                <p:cNvPicPr/>
                <p:nvPr/>
              </p:nvPicPr>
              <p:blipFill>
                <a:blip r:embed="rId10" cstate="print"/>
                <a:stretch>
                  <a:fillRect/>
                </a:stretch>
              </p:blipFill>
              <p:spPr>
                <a:xfrm>
                  <a:off x="4564951" y="8049539"/>
                  <a:ext cx="67818" cy="47320"/>
                </a:xfrm>
                <a:prstGeom prst="rect">
                  <a:avLst/>
                </a:prstGeom>
              </p:spPr>
            </p:pic>
            <p:pic>
              <p:nvPicPr>
                <p:cNvPr id="90" name="object 90"/>
                <p:cNvPicPr/>
                <p:nvPr/>
              </p:nvPicPr>
              <p:blipFill>
                <a:blip r:embed="rId11" cstate="print"/>
                <a:stretch>
                  <a:fillRect/>
                </a:stretch>
              </p:blipFill>
              <p:spPr>
                <a:xfrm>
                  <a:off x="4523206" y="8156448"/>
                  <a:ext cx="67068" cy="49402"/>
                </a:xfrm>
                <a:prstGeom prst="rect">
                  <a:avLst/>
                </a:prstGeom>
              </p:spPr>
            </p:pic>
            <p:pic>
              <p:nvPicPr>
                <p:cNvPr id="91" name="object 91"/>
                <p:cNvPicPr/>
                <p:nvPr/>
              </p:nvPicPr>
              <p:blipFill>
                <a:blip r:embed="rId12" cstate="print"/>
                <a:stretch>
                  <a:fillRect/>
                </a:stretch>
              </p:blipFill>
              <p:spPr>
                <a:xfrm>
                  <a:off x="4382858" y="7842936"/>
                  <a:ext cx="71298" cy="45516"/>
                </a:xfrm>
                <a:prstGeom prst="rect">
                  <a:avLst/>
                </a:prstGeom>
              </p:spPr>
            </p:pic>
            <p:pic>
              <p:nvPicPr>
                <p:cNvPr id="92" name="object 92"/>
                <p:cNvPicPr/>
                <p:nvPr/>
              </p:nvPicPr>
              <p:blipFill>
                <a:blip r:embed="rId13" cstate="print"/>
                <a:stretch>
                  <a:fillRect/>
                </a:stretch>
              </p:blipFill>
              <p:spPr>
                <a:xfrm>
                  <a:off x="4771707" y="8110905"/>
                  <a:ext cx="65163" cy="44640"/>
                </a:xfrm>
                <a:prstGeom prst="rect">
                  <a:avLst/>
                </a:prstGeom>
              </p:spPr>
            </p:pic>
            <p:pic>
              <p:nvPicPr>
                <p:cNvPr id="93" name="object 93"/>
                <p:cNvPicPr/>
                <p:nvPr/>
              </p:nvPicPr>
              <p:blipFill>
                <a:blip r:embed="rId14" cstate="print"/>
                <a:stretch>
                  <a:fillRect/>
                </a:stretch>
              </p:blipFill>
              <p:spPr>
                <a:xfrm>
                  <a:off x="4784991" y="8215770"/>
                  <a:ext cx="65176" cy="44653"/>
                </a:xfrm>
                <a:prstGeom prst="rect">
                  <a:avLst/>
                </a:prstGeom>
              </p:spPr>
            </p:pic>
            <p:pic>
              <p:nvPicPr>
                <p:cNvPr id="94" name="object 94"/>
                <p:cNvPicPr/>
                <p:nvPr/>
              </p:nvPicPr>
              <p:blipFill>
                <a:blip r:embed="rId15" cstate="print"/>
                <a:stretch>
                  <a:fillRect/>
                </a:stretch>
              </p:blipFill>
              <p:spPr>
                <a:xfrm>
                  <a:off x="4850283" y="8021371"/>
                  <a:ext cx="852321" cy="488657"/>
                </a:xfrm>
                <a:prstGeom prst="rect">
                  <a:avLst/>
                </a:prstGeom>
              </p:spPr>
            </p:pic>
            <p:pic>
              <p:nvPicPr>
                <p:cNvPr id="95" name="object 95"/>
                <p:cNvPicPr/>
                <p:nvPr/>
              </p:nvPicPr>
              <p:blipFill>
                <a:blip r:embed="rId16" cstate="print"/>
                <a:stretch>
                  <a:fillRect/>
                </a:stretch>
              </p:blipFill>
              <p:spPr>
                <a:xfrm>
                  <a:off x="5090194" y="8139415"/>
                  <a:ext cx="435784" cy="208472"/>
                </a:xfrm>
                <a:prstGeom prst="rect">
                  <a:avLst/>
                </a:prstGeom>
              </p:spPr>
            </p:pic>
            <p:pic>
              <p:nvPicPr>
                <p:cNvPr id="96" name="object 96"/>
                <p:cNvPicPr/>
                <p:nvPr/>
              </p:nvPicPr>
              <p:blipFill>
                <a:blip r:embed="rId17" cstate="print"/>
                <a:stretch>
                  <a:fillRect/>
                </a:stretch>
              </p:blipFill>
              <p:spPr>
                <a:xfrm>
                  <a:off x="5038801" y="7793698"/>
                  <a:ext cx="488226" cy="518795"/>
                </a:xfrm>
                <a:prstGeom prst="rect">
                  <a:avLst/>
                </a:prstGeom>
              </p:spPr>
            </p:pic>
            <p:pic>
              <p:nvPicPr>
                <p:cNvPr id="97" name="object 97"/>
                <p:cNvPicPr/>
                <p:nvPr/>
              </p:nvPicPr>
              <p:blipFill>
                <a:blip r:embed="rId18" cstate="print"/>
                <a:stretch>
                  <a:fillRect/>
                </a:stretch>
              </p:blipFill>
              <p:spPr>
                <a:xfrm>
                  <a:off x="5258447" y="8019644"/>
                  <a:ext cx="77571" cy="81292"/>
                </a:xfrm>
                <a:prstGeom prst="rect">
                  <a:avLst/>
                </a:prstGeom>
              </p:spPr>
            </p:pic>
            <p:pic>
              <p:nvPicPr>
                <p:cNvPr id="98" name="object 98"/>
                <p:cNvPicPr/>
                <p:nvPr/>
              </p:nvPicPr>
              <p:blipFill>
                <a:blip r:embed="rId19" cstate="print"/>
                <a:stretch>
                  <a:fillRect/>
                </a:stretch>
              </p:blipFill>
              <p:spPr>
                <a:xfrm>
                  <a:off x="5385943" y="7968205"/>
                  <a:ext cx="60756" cy="57966"/>
                </a:xfrm>
                <a:prstGeom prst="rect">
                  <a:avLst/>
                </a:prstGeom>
              </p:spPr>
            </p:pic>
            <p:pic>
              <p:nvPicPr>
                <p:cNvPr id="99" name="object 99"/>
                <p:cNvPicPr/>
                <p:nvPr/>
              </p:nvPicPr>
              <p:blipFill>
                <a:blip r:embed="rId20" cstate="print"/>
                <a:stretch>
                  <a:fillRect/>
                </a:stretch>
              </p:blipFill>
              <p:spPr>
                <a:xfrm>
                  <a:off x="5404053" y="8053688"/>
                  <a:ext cx="32232" cy="48733"/>
                </a:xfrm>
                <a:prstGeom prst="rect">
                  <a:avLst/>
                </a:prstGeom>
              </p:spPr>
            </p:pic>
            <p:pic>
              <p:nvPicPr>
                <p:cNvPr id="100" name="object 100"/>
                <p:cNvPicPr/>
                <p:nvPr/>
              </p:nvPicPr>
              <p:blipFill>
                <a:blip r:embed="rId21" cstate="print"/>
                <a:stretch>
                  <a:fillRect/>
                </a:stretch>
              </p:blipFill>
              <p:spPr>
                <a:xfrm>
                  <a:off x="5435333" y="8073450"/>
                  <a:ext cx="56070" cy="95571"/>
                </a:xfrm>
                <a:prstGeom prst="rect">
                  <a:avLst/>
                </a:prstGeom>
              </p:spPr>
            </p:pic>
            <p:pic>
              <p:nvPicPr>
                <p:cNvPr id="101" name="object 101"/>
                <p:cNvPicPr/>
                <p:nvPr/>
              </p:nvPicPr>
              <p:blipFill>
                <a:blip r:embed="rId22" cstate="print"/>
                <a:stretch>
                  <a:fillRect/>
                </a:stretch>
              </p:blipFill>
              <p:spPr>
                <a:xfrm>
                  <a:off x="5385320" y="8220350"/>
                  <a:ext cx="32232" cy="48733"/>
                </a:xfrm>
                <a:prstGeom prst="rect">
                  <a:avLst/>
                </a:prstGeom>
              </p:spPr>
            </p:pic>
            <p:pic>
              <p:nvPicPr>
                <p:cNvPr id="102" name="object 102"/>
                <p:cNvPicPr/>
                <p:nvPr/>
              </p:nvPicPr>
              <p:blipFill>
                <a:blip r:embed="rId23" cstate="print"/>
                <a:stretch>
                  <a:fillRect/>
                </a:stretch>
              </p:blipFill>
              <p:spPr>
                <a:xfrm>
                  <a:off x="5478881" y="7890048"/>
                  <a:ext cx="32258" cy="48733"/>
                </a:xfrm>
                <a:prstGeom prst="rect">
                  <a:avLst/>
                </a:prstGeom>
              </p:spPr>
            </p:pic>
            <p:pic>
              <p:nvPicPr>
                <p:cNvPr id="103" name="object 103"/>
                <p:cNvPicPr/>
                <p:nvPr/>
              </p:nvPicPr>
              <p:blipFill>
                <a:blip r:embed="rId24" cstate="print"/>
                <a:stretch>
                  <a:fillRect/>
                </a:stretch>
              </p:blipFill>
              <p:spPr>
                <a:xfrm>
                  <a:off x="5123675" y="8107159"/>
                  <a:ext cx="75818" cy="66393"/>
                </a:xfrm>
                <a:prstGeom prst="rect">
                  <a:avLst/>
                </a:prstGeom>
              </p:spPr>
            </p:pic>
            <p:pic>
              <p:nvPicPr>
                <p:cNvPr id="104" name="object 104"/>
                <p:cNvPicPr/>
                <p:nvPr/>
              </p:nvPicPr>
              <p:blipFill>
                <a:blip r:embed="rId25" cstate="print"/>
                <a:stretch>
                  <a:fillRect/>
                </a:stretch>
              </p:blipFill>
              <p:spPr>
                <a:xfrm>
                  <a:off x="5260186" y="8217510"/>
                  <a:ext cx="71425" cy="54023"/>
                </a:xfrm>
                <a:prstGeom prst="rect">
                  <a:avLst/>
                </a:prstGeom>
              </p:spPr>
            </p:pic>
            <p:pic>
              <p:nvPicPr>
                <p:cNvPr id="105" name="object 105"/>
                <p:cNvPicPr/>
                <p:nvPr/>
              </p:nvPicPr>
              <p:blipFill>
                <a:blip r:embed="rId26" cstate="print"/>
                <a:stretch>
                  <a:fillRect/>
                </a:stretch>
              </p:blipFill>
              <p:spPr>
                <a:xfrm>
                  <a:off x="5187327" y="8238820"/>
                  <a:ext cx="38290" cy="33182"/>
                </a:xfrm>
                <a:prstGeom prst="rect">
                  <a:avLst/>
                </a:prstGeom>
              </p:spPr>
            </p:pic>
            <p:pic>
              <p:nvPicPr>
                <p:cNvPr id="106" name="object 106"/>
                <p:cNvPicPr/>
                <p:nvPr/>
              </p:nvPicPr>
              <p:blipFill>
                <a:blip r:embed="rId27" cstate="print"/>
                <a:stretch>
                  <a:fillRect/>
                </a:stretch>
              </p:blipFill>
              <p:spPr>
                <a:xfrm>
                  <a:off x="5352808" y="8023149"/>
                  <a:ext cx="861386" cy="421868"/>
                </a:xfrm>
                <a:prstGeom prst="rect">
                  <a:avLst/>
                </a:prstGeom>
              </p:spPr>
            </p:pic>
            <p:pic>
              <p:nvPicPr>
                <p:cNvPr id="107" name="object 107"/>
                <p:cNvPicPr/>
                <p:nvPr/>
              </p:nvPicPr>
              <p:blipFill>
                <a:blip r:embed="rId28" cstate="print"/>
                <a:stretch>
                  <a:fillRect/>
                </a:stretch>
              </p:blipFill>
              <p:spPr>
                <a:xfrm>
                  <a:off x="5526981" y="8107404"/>
                  <a:ext cx="512310" cy="269609"/>
                </a:xfrm>
                <a:prstGeom prst="rect">
                  <a:avLst/>
                </a:prstGeom>
              </p:spPr>
            </p:pic>
            <p:pic>
              <p:nvPicPr>
                <p:cNvPr id="108" name="object 108"/>
                <p:cNvPicPr/>
                <p:nvPr/>
              </p:nvPicPr>
              <p:blipFill>
                <a:blip r:embed="rId29" cstate="print"/>
                <a:stretch>
                  <a:fillRect/>
                </a:stretch>
              </p:blipFill>
              <p:spPr>
                <a:xfrm>
                  <a:off x="5539016" y="7290283"/>
                  <a:ext cx="395008" cy="1046212"/>
                </a:xfrm>
                <a:prstGeom prst="rect">
                  <a:avLst/>
                </a:prstGeom>
              </p:spPr>
            </p:pic>
            <p:pic>
              <p:nvPicPr>
                <p:cNvPr id="109" name="object 109"/>
                <p:cNvPicPr/>
                <p:nvPr/>
              </p:nvPicPr>
              <p:blipFill>
                <a:blip r:embed="rId30" cstate="print"/>
                <a:stretch>
                  <a:fillRect/>
                </a:stretch>
              </p:blipFill>
              <p:spPr>
                <a:xfrm>
                  <a:off x="5539015" y="7240727"/>
                  <a:ext cx="371741" cy="168694"/>
                </a:xfrm>
                <a:prstGeom prst="rect">
                  <a:avLst/>
                </a:prstGeom>
              </p:spPr>
            </p:pic>
            <p:pic>
              <p:nvPicPr>
                <p:cNvPr id="110" name="object 110"/>
                <p:cNvPicPr/>
                <p:nvPr/>
              </p:nvPicPr>
              <p:blipFill>
                <a:blip r:embed="rId31" cstate="print"/>
                <a:stretch>
                  <a:fillRect/>
                </a:stretch>
              </p:blipFill>
              <p:spPr>
                <a:xfrm>
                  <a:off x="5782665" y="7342555"/>
                  <a:ext cx="255841" cy="993939"/>
                </a:xfrm>
                <a:prstGeom prst="rect">
                  <a:avLst/>
                </a:prstGeom>
              </p:spPr>
            </p:pic>
            <p:pic>
              <p:nvPicPr>
                <p:cNvPr id="111" name="object 111"/>
                <p:cNvPicPr/>
                <p:nvPr/>
              </p:nvPicPr>
              <p:blipFill>
                <a:blip r:embed="rId32" cstate="print"/>
                <a:stretch>
                  <a:fillRect/>
                </a:stretch>
              </p:blipFill>
              <p:spPr>
                <a:xfrm>
                  <a:off x="5390883" y="8369490"/>
                  <a:ext cx="404553" cy="250139"/>
                </a:xfrm>
                <a:prstGeom prst="rect">
                  <a:avLst/>
                </a:prstGeom>
              </p:spPr>
            </p:pic>
            <p:pic>
              <p:nvPicPr>
                <p:cNvPr id="112" name="object 112"/>
                <p:cNvPicPr/>
                <p:nvPr/>
              </p:nvPicPr>
              <p:blipFill>
                <a:blip r:embed="rId33" cstate="print"/>
                <a:stretch>
                  <a:fillRect/>
                </a:stretch>
              </p:blipFill>
              <p:spPr>
                <a:xfrm>
                  <a:off x="5570829" y="8395893"/>
                  <a:ext cx="38506" cy="93743"/>
                </a:xfrm>
                <a:prstGeom prst="rect">
                  <a:avLst/>
                </a:prstGeom>
              </p:spPr>
            </p:pic>
            <p:sp>
              <p:nvSpPr>
                <p:cNvPr id="113" name="object 113"/>
                <p:cNvSpPr/>
                <p:nvPr/>
              </p:nvSpPr>
              <p:spPr>
                <a:xfrm>
                  <a:off x="5570838" y="8395877"/>
                  <a:ext cx="35560" cy="56515"/>
                </a:xfrm>
                <a:custGeom>
                  <a:avLst/>
                  <a:gdLst/>
                  <a:ahLst/>
                  <a:cxnLst/>
                  <a:rect l="l" t="t" r="r" b="b"/>
                  <a:pathLst>
                    <a:path w="35560" h="56515">
                      <a:moveTo>
                        <a:pt x="31178" y="0"/>
                      </a:moveTo>
                      <a:lnTo>
                        <a:pt x="0" y="2654"/>
                      </a:lnTo>
                      <a:lnTo>
                        <a:pt x="4140" y="51549"/>
                      </a:lnTo>
                      <a:lnTo>
                        <a:pt x="9394" y="55585"/>
                      </a:lnTo>
                      <a:lnTo>
                        <a:pt x="20243" y="56213"/>
                      </a:lnTo>
                      <a:lnTo>
                        <a:pt x="30836" y="53846"/>
                      </a:lnTo>
                      <a:lnTo>
                        <a:pt x="35318" y="48894"/>
                      </a:lnTo>
                      <a:lnTo>
                        <a:pt x="31178" y="0"/>
                      </a:lnTo>
                      <a:close/>
                    </a:path>
                  </a:pathLst>
                </a:custGeom>
                <a:solidFill>
                  <a:srgbClr val="C6C6C6"/>
                </a:solidFill>
              </p:spPr>
              <p:txBody>
                <a:bodyPr wrap="square" lIns="0" tIns="0" rIns="0" bIns="0" rtlCol="0"/>
                <a:lstStyle/>
                <a:p>
                  <a:endParaRPr/>
                </a:p>
              </p:txBody>
            </p:sp>
            <p:pic>
              <p:nvPicPr>
                <p:cNvPr id="114" name="object 114"/>
                <p:cNvPicPr/>
                <p:nvPr/>
              </p:nvPicPr>
              <p:blipFill>
                <a:blip r:embed="rId34" cstate="print"/>
                <a:stretch>
                  <a:fillRect/>
                </a:stretch>
              </p:blipFill>
              <p:spPr>
                <a:xfrm>
                  <a:off x="5446357" y="8182838"/>
                  <a:ext cx="258140" cy="244614"/>
                </a:xfrm>
                <a:prstGeom prst="rect">
                  <a:avLst/>
                </a:prstGeom>
              </p:spPr>
            </p:pic>
          </p:grpSp>
        </p:grpSp>
        <p:grpSp>
          <p:nvGrpSpPr>
            <p:cNvPr id="352" name="Group 351">
              <a:extLst>
                <a:ext uri="{FF2B5EF4-FFF2-40B4-BE49-F238E27FC236}">
                  <a16:creationId xmlns:a16="http://schemas.microsoft.com/office/drawing/2014/main" id="{70EFF36B-474C-4379-AE00-78875432048D}"/>
                </a:ext>
              </a:extLst>
            </p:cNvPr>
            <p:cNvGrpSpPr/>
            <p:nvPr/>
          </p:nvGrpSpPr>
          <p:grpSpPr>
            <a:xfrm>
              <a:off x="6725174" y="7953248"/>
              <a:ext cx="260367" cy="311353"/>
              <a:chOff x="2428489" y="2667520"/>
              <a:chExt cx="260367" cy="311353"/>
            </a:xfrm>
          </p:grpSpPr>
          <p:pic>
            <p:nvPicPr>
              <p:cNvPr id="353" name="object 313">
                <a:extLst>
                  <a:ext uri="{FF2B5EF4-FFF2-40B4-BE49-F238E27FC236}">
                    <a16:creationId xmlns:a16="http://schemas.microsoft.com/office/drawing/2014/main" id="{7535F9F6-D3AB-4244-9D7E-C11A0F463696}"/>
                  </a:ext>
                </a:extLst>
              </p:cNvPr>
              <p:cNvPicPr/>
              <p:nvPr/>
            </p:nvPicPr>
            <p:blipFill>
              <a:blip r:embed="rId35" cstate="print"/>
              <a:stretch>
                <a:fillRect/>
              </a:stretch>
            </p:blipFill>
            <p:spPr>
              <a:xfrm>
                <a:off x="2538717" y="2885160"/>
                <a:ext cx="31597" cy="93713"/>
              </a:xfrm>
              <a:prstGeom prst="rect">
                <a:avLst/>
              </a:prstGeom>
            </p:spPr>
          </p:pic>
          <p:sp>
            <p:nvSpPr>
              <p:cNvPr id="354" name="object 314">
                <a:extLst>
                  <a:ext uri="{FF2B5EF4-FFF2-40B4-BE49-F238E27FC236}">
                    <a16:creationId xmlns:a16="http://schemas.microsoft.com/office/drawing/2014/main" id="{E987FACE-F878-4FE8-B60A-8ADFFFFFE2FC}"/>
                  </a:ext>
                </a:extLst>
              </p:cNvPr>
              <p:cNvSpPr/>
              <p:nvPr/>
            </p:nvSpPr>
            <p:spPr>
              <a:xfrm>
                <a:off x="2538729" y="2885173"/>
                <a:ext cx="31750" cy="55880"/>
              </a:xfrm>
              <a:custGeom>
                <a:avLst/>
                <a:gdLst/>
                <a:ahLst/>
                <a:cxnLst/>
                <a:rect l="l" t="t" r="r" b="b"/>
                <a:pathLst>
                  <a:path w="31750" h="55880">
                    <a:moveTo>
                      <a:pt x="31584" y="0"/>
                    </a:moveTo>
                    <a:lnTo>
                      <a:pt x="0" y="0"/>
                    </a:lnTo>
                    <a:lnTo>
                      <a:pt x="0" y="49555"/>
                    </a:lnTo>
                    <a:lnTo>
                      <a:pt x="4935" y="54154"/>
                    </a:lnTo>
                    <a:lnTo>
                      <a:pt x="15792" y="55637"/>
                    </a:lnTo>
                    <a:lnTo>
                      <a:pt x="26649" y="54079"/>
                    </a:lnTo>
                    <a:lnTo>
                      <a:pt x="31584" y="49555"/>
                    </a:lnTo>
                    <a:lnTo>
                      <a:pt x="31584" y="0"/>
                    </a:lnTo>
                    <a:close/>
                  </a:path>
                </a:pathLst>
              </a:custGeom>
              <a:solidFill>
                <a:srgbClr val="C6C6C5"/>
              </a:solidFill>
            </p:spPr>
            <p:txBody>
              <a:bodyPr wrap="square" lIns="0" tIns="0" rIns="0" bIns="0" rtlCol="0"/>
              <a:lstStyle/>
              <a:p>
                <a:endParaRPr/>
              </a:p>
            </p:txBody>
          </p:sp>
          <p:pic>
            <p:nvPicPr>
              <p:cNvPr id="355" name="object 315">
                <a:extLst>
                  <a:ext uri="{FF2B5EF4-FFF2-40B4-BE49-F238E27FC236}">
                    <a16:creationId xmlns:a16="http://schemas.microsoft.com/office/drawing/2014/main" id="{BCF1D5F9-9B0A-42BE-8E57-4B0CE75EAD09}"/>
                  </a:ext>
                </a:extLst>
              </p:cNvPr>
              <p:cNvPicPr/>
              <p:nvPr/>
            </p:nvPicPr>
            <p:blipFill>
              <a:blip r:embed="rId36" cstate="print"/>
              <a:stretch>
                <a:fillRect/>
              </a:stretch>
            </p:blipFill>
            <p:spPr>
              <a:xfrm>
                <a:off x="2428489" y="2667520"/>
                <a:ext cx="260367" cy="247802"/>
              </a:xfrm>
              <a:prstGeom prst="rect">
                <a:avLst/>
              </a:prstGeom>
            </p:spPr>
          </p:pic>
          <p:pic>
            <p:nvPicPr>
              <p:cNvPr id="356" name="object 316">
                <a:extLst>
                  <a:ext uri="{FF2B5EF4-FFF2-40B4-BE49-F238E27FC236}">
                    <a16:creationId xmlns:a16="http://schemas.microsoft.com/office/drawing/2014/main" id="{C0778487-6F25-46F6-8F88-0573CB815A24}"/>
                  </a:ext>
                </a:extLst>
              </p:cNvPr>
              <p:cNvPicPr/>
              <p:nvPr/>
            </p:nvPicPr>
            <p:blipFill>
              <a:blip r:embed="rId37" cstate="print"/>
              <a:stretch>
                <a:fillRect/>
              </a:stretch>
            </p:blipFill>
            <p:spPr>
              <a:xfrm>
                <a:off x="2467381" y="2820759"/>
                <a:ext cx="64351" cy="71817"/>
              </a:xfrm>
              <a:prstGeom prst="rect">
                <a:avLst/>
              </a:prstGeom>
            </p:spPr>
          </p:pic>
          <p:pic>
            <p:nvPicPr>
              <p:cNvPr id="357" name="object 317">
                <a:extLst>
                  <a:ext uri="{FF2B5EF4-FFF2-40B4-BE49-F238E27FC236}">
                    <a16:creationId xmlns:a16="http://schemas.microsoft.com/office/drawing/2014/main" id="{5E549216-2940-4560-AD47-4C23EFF239BA}"/>
                  </a:ext>
                </a:extLst>
              </p:cNvPr>
              <p:cNvPicPr/>
              <p:nvPr/>
            </p:nvPicPr>
            <p:blipFill>
              <a:blip r:embed="rId38" cstate="print"/>
              <a:stretch>
                <a:fillRect/>
              </a:stretch>
            </p:blipFill>
            <p:spPr>
              <a:xfrm>
                <a:off x="2518676" y="2721965"/>
                <a:ext cx="22504" cy="23190"/>
              </a:xfrm>
              <a:prstGeom prst="rect">
                <a:avLst/>
              </a:prstGeom>
            </p:spPr>
          </p:pic>
          <p:pic>
            <p:nvPicPr>
              <p:cNvPr id="358" name="object 318">
                <a:extLst>
                  <a:ext uri="{FF2B5EF4-FFF2-40B4-BE49-F238E27FC236}">
                    <a16:creationId xmlns:a16="http://schemas.microsoft.com/office/drawing/2014/main" id="{69AEC48D-DC23-4D6B-8226-1AF71D260E5F}"/>
                  </a:ext>
                </a:extLst>
              </p:cNvPr>
              <p:cNvPicPr/>
              <p:nvPr/>
            </p:nvPicPr>
            <p:blipFill>
              <a:blip r:embed="rId39" cstate="print"/>
              <a:stretch>
                <a:fillRect/>
              </a:stretch>
            </p:blipFill>
            <p:spPr>
              <a:xfrm>
                <a:off x="2628188" y="2798292"/>
                <a:ext cx="36487" cy="62014"/>
              </a:xfrm>
              <a:prstGeom prst="rect">
                <a:avLst/>
              </a:prstGeom>
            </p:spPr>
          </p:pic>
          <p:pic>
            <p:nvPicPr>
              <p:cNvPr id="359" name="object 319">
                <a:extLst>
                  <a:ext uri="{FF2B5EF4-FFF2-40B4-BE49-F238E27FC236}">
                    <a16:creationId xmlns:a16="http://schemas.microsoft.com/office/drawing/2014/main" id="{37F9685C-9DB6-4C65-A2DD-67B34A9B74A2}"/>
                  </a:ext>
                </a:extLst>
              </p:cNvPr>
              <p:cNvPicPr/>
              <p:nvPr/>
            </p:nvPicPr>
            <p:blipFill>
              <a:blip r:embed="rId40" cstate="print"/>
              <a:stretch>
                <a:fillRect/>
              </a:stretch>
            </p:blipFill>
            <p:spPr>
              <a:xfrm>
                <a:off x="2519768" y="2805531"/>
                <a:ext cx="42367" cy="45339"/>
              </a:xfrm>
              <a:prstGeom prst="rect">
                <a:avLst/>
              </a:prstGeom>
            </p:spPr>
          </p:pic>
        </p:grpSp>
      </p:grpSp>
      <p:grpSp>
        <p:nvGrpSpPr>
          <p:cNvPr id="8" name="Group 7">
            <a:extLst>
              <a:ext uri="{FF2B5EF4-FFF2-40B4-BE49-F238E27FC236}">
                <a16:creationId xmlns:a16="http://schemas.microsoft.com/office/drawing/2014/main" id="{056ADC65-EC86-45C1-9794-1DD763E7E404}"/>
              </a:ext>
            </a:extLst>
          </p:cNvPr>
          <p:cNvGrpSpPr/>
          <p:nvPr/>
        </p:nvGrpSpPr>
        <p:grpSpPr>
          <a:xfrm>
            <a:off x="15659" y="2606239"/>
            <a:ext cx="3825240" cy="2242992"/>
            <a:chOff x="15659" y="2606239"/>
            <a:chExt cx="3825240" cy="2242992"/>
          </a:xfrm>
        </p:grpSpPr>
        <p:grpSp>
          <p:nvGrpSpPr>
            <p:cNvPr id="72" name="Group 71">
              <a:extLst>
                <a:ext uri="{FF2B5EF4-FFF2-40B4-BE49-F238E27FC236}">
                  <a16:creationId xmlns:a16="http://schemas.microsoft.com/office/drawing/2014/main" id="{1D66E246-78D6-4863-B704-FE1E081126B7}"/>
                </a:ext>
              </a:extLst>
            </p:cNvPr>
            <p:cNvGrpSpPr/>
            <p:nvPr/>
          </p:nvGrpSpPr>
          <p:grpSpPr>
            <a:xfrm>
              <a:off x="15659" y="2606239"/>
              <a:ext cx="3825240" cy="2242992"/>
              <a:chOff x="-4387187" y="3829067"/>
              <a:chExt cx="3825240" cy="2242992"/>
            </a:xfrm>
          </p:grpSpPr>
          <p:sp>
            <p:nvSpPr>
              <p:cNvPr id="115" name="object 115"/>
              <p:cNvSpPr/>
              <p:nvPr/>
            </p:nvSpPr>
            <p:spPr>
              <a:xfrm>
                <a:off x="-4387187" y="4619179"/>
                <a:ext cx="3825240" cy="1452880"/>
              </a:xfrm>
              <a:custGeom>
                <a:avLst/>
                <a:gdLst/>
                <a:ahLst/>
                <a:cxnLst/>
                <a:rect l="l" t="t" r="r" b="b"/>
                <a:pathLst>
                  <a:path w="3825240" h="1452879">
                    <a:moveTo>
                      <a:pt x="1912518" y="0"/>
                    </a:moveTo>
                    <a:lnTo>
                      <a:pt x="1845375" y="439"/>
                    </a:lnTo>
                    <a:lnTo>
                      <a:pt x="1778813" y="1747"/>
                    </a:lnTo>
                    <a:lnTo>
                      <a:pt x="1712871" y="3910"/>
                    </a:lnTo>
                    <a:lnTo>
                      <a:pt x="1647585" y="6912"/>
                    </a:lnTo>
                    <a:lnTo>
                      <a:pt x="1582994" y="10741"/>
                    </a:lnTo>
                    <a:lnTo>
                      <a:pt x="1519137" y="15381"/>
                    </a:lnTo>
                    <a:lnTo>
                      <a:pt x="1456050" y="20817"/>
                    </a:lnTo>
                    <a:lnTo>
                      <a:pt x="1393771" y="27037"/>
                    </a:lnTo>
                    <a:lnTo>
                      <a:pt x="1332340" y="34024"/>
                    </a:lnTo>
                    <a:lnTo>
                      <a:pt x="1271793" y="41765"/>
                    </a:lnTo>
                    <a:lnTo>
                      <a:pt x="1212168" y="50245"/>
                    </a:lnTo>
                    <a:lnTo>
                      <a:pt x="1153504" y="59450"/>
                    </a:lnTo>
                    <a:lnTo>
                      <a:pt x="1095838" y="69366"/>
                    </a:lnTo>
                    <a:lnTo>
                      <a:pt x="1039208" y="79977"/>
                    </a:lnTo>
                    <a:lnTo>
                      <a:pt x="983653" y="91271"/>
                    </a:lnTo>
                    <a:lnTo>
                      <a:pt x="929209" y="103231"/>
                    </a:lnTo>
                    <a:lnTo>
                      <a:pt x="875916" y="115844"/>
                    </a:lnTo>
                    <a:lnTo>
                      <a:pt x="823811" y="129096"/>
                    </a:lnTo>
                    <a:lnTo>
                      <a:pt x="772932" y="142972"/>
                    </a:lnTo>
                    <a:lnTo>
                      <a:pt x="723316" y="157458"/>
                    </a:lnTo>
                    <a:lnTo>
                      <a:pt x="675002" y="172538"/>
                    </a:lnTo>
                    <a:lnTo>
                      <a:pt x="628028" y="188200"/>
                    </a:lnTo>
                    <a:lnTo>
                      <a:pt x="582431" y="204428"/>
                    </a:lnTo>
                    <a:lnTo>
                      <a:pt x="538250" y="221208"/>
                    </a:lnTo>
                    <a:lnTo>
                      <a:pt x="495523" y="238526"/>
                    </a:lnTo>
                    <a:lnTo>
                      <a:pt x="454287" y="256366"/>
                    </a:lnTo>
                    <a:lnTo>
                      <a:pt x="414580" y="274716"/>
                    </a:lnTo>
                    <a:lnTo>
                      <a:pt x="376440" y="293560"/>
                    </a:lnTo>
                    <a:lnTo>
                      <a:pt x="339905" y="312884"/>
                    </a:lnTo>
                    <a:lnTo>
                      <a:pt x="305014" y="332674"/>
                    </a:lnTo>
                    <a:lnTo>
                      <a:pt x="271803" y="352915"/>
                    </a:lnTo>
                    <a:lnTo>
                      <a:pt x="210577" y="394692"/>
                    </a:lnTo>
                    <a:lnTo>
                      <a:pt x="156530" y="438102"/>
                    </a:lnTo>
                    <a:lnTo>
                      <a:pt x="109965" y="483028"/>
                    </a:lnTo>
                    <a:lnTo>
                      <a:pt x="71187" y="529356"/>
                    </a:lnTo>
                    <a:lnTo>
                      <a:pt x="40497" y="576970"/>
                    </a:lnTo>
                    <a:lnTo>
                      <a:pt x="18201" y="625754"/>
                    </a:lnTo>
                    <a:lnTo>
                      <a:pt x="4600" y="675595"/>
                    </a:lnTo>
                    <a:lnTo>
                      <a:pt x="0" y="726376"/>
                    </a:lnTo>
                    <a:lnTo>
                      <a:pt x="1156" y="751878"/>
                    </a:lnTo>
                    <a:lnTo>
                      <a:pt x="10295" y="802207"/>
                    </a:lnTo>
                    <a:lnTo>
                      <a:pt x="28281" y="851536"/>
                    </a:lnTo>
                    <a:lnTo>
                      <a:pt x="54812" y="899753"/>
                    </a:lnTo>
                    <a:lnTo>
                      <a:pt x="89584" y="946740"/>
                    </a:lnTo>
                    <a:lnTo>
                      <a:pt x="132293" y="992383"/>
                    </a:lnTo>
                    <a:lnTo>
                      <a:pt x="182637" y="1036567"/>
                    </a:lnTo>
                    <a:lnTo>
                      <a:pt x="240312" y="1079177"/>
                    </a:lnTo>
                    <a:lnTo>
                      <a:pt x="305014" y="1120097"/>
                    </a:lnTo>
                    <a:lnTo>
                      <a:pt x="339905" y="1139887"/>
                    </a:lnTo>
                    <a:lnTo>
                      <a:pt x="376440" y="1159212"/>
                    </a:lnTo>
                    <a:lnTo>
                      <a:pt x="414580" y="1178056"/>
                    </a:lnTo>
                    <a:lnTo>
                      <a:pt x="454287" y="1196407"/>
                    </a:lnTo>
                    <a:lnTo>
                      <a:pt x="495523" y="1214248"/>
                    </a:lnTo>
                    <a:lnTo>
                      <a:pt x="538250" y="1231566"/>
                    </a:lnTo>
                    <a:lnTo>
                      <a:pt x="582431" y="1248346"/>
                    </a:lnTo>
                    <a:lnTo>
                      <a:pt x="628028" y="1264575"/>
                    </a:lnTo>
                    <a:lnTo>
                      <a:pt x="675002" y="1280237"/>
                    </a:lnTo>
                    <a:lnTo>
                      <a:pt x="723316" y="1295318"/>
                    </a:lnTo>
                    <a:lnTo>
                      <a:pt x="772932" y="1309804"/>
                    </a:lnTo>
                    <a:lnTo>
                      <a:pt x="823811" y="1323680"/>
                    </a:lnTo>
                    <a:lnTo>
                      <a:pt x="875916" y="1336932"/>
                    </a:lnTo>
                    <a:lnTo>
                      <a:pt x="929209" y="1349545"/>
                    </a:lnTo>
                    <a:lnTo>
                      <a:pt x="983653" y="1361506"/>
                    </a:lnTo>
                    <a:lnTo>
                      <a:pt x="1039208" y="1372799"/>
                    </a:lnTo>
                    <a:lnTo>
                      <a:pt x="1095838" y="1383411"/>
                    </a:lnTo>
                    <a:lnTo>
                      <a:pt x="1153504" y="1393327"/>
                    </a:lnTo>
                    <a:lnTo>
                      <a:pt x="1212168" y="1402532"/>
                    </a:lnTo>
                    <a:lnTo>
                      <a:pt x="1271793" y="1411012"/>
                    </a:lnTo>
                    <a:lnTo>
                      <a:pt x="1332340" y="1418753"/>
                    </a:lnTo>
                    <a:lnTo>
                      <a:pt x="1393771" y="1425741"/>
                    </a:lnTo>
                    <a:lnTo>
                      <a:pt x="1456050" y="1431960"/>
                    </a:lnTo>
                    <a:lnTo>
                      <a:pt x="1519137" y="1437397"/>
                    </a:lnTo>
                    <a:lnTo>
                      <a:pt x="1582994" y="1442036"/>
                    </a:lnTo>
                    <a:lnTo>
                      <a:pt x="1647585" y="1445865"/>
                    </a:lnTo>
                    <a:lnTo>
                      <a:pt x="1712871" y="1448868"/>
                    </a:lnTo>
                    <a:lnTo>
                      <a:pt x="1778813" y="1451030"/>
                    </a:lnTo>
                    <a:lnTo>
                      <a:pt x="1845375" y="1452339"/>
                    </a:lnTo>
                    <a:lnTo>
                      <a:pt x="1912518" y="1452778"/>
                    </a:lnTo>
                    <a:lnTo>
                      <a:pt x="1979661" y="1452339"/>
                    </a:lnTo>
                    <a:lnTo>
                      <a:pt x="2046222" y="1451030"/>
                    </a:lnTo>
                    <a:lnTo>
                      <a:pt x="2112165" y="1448868"/>
                    </a:lnTo>
                    <a:lnTo>
                      <a:pt x="2177451" y="1445865"/>
                    </a:lnTo>
                    <a:lnTo>
                      <a:pt x="2242041" y="1442036"/>
                    </a:lnTo>
                    <a:lnTo>
                      <a:pt x="2305899" y="1437397"/>
                    </a:lnTo>
                    <a:lnTo>
                      <a:pt x="2368986" y="1431960"/>
                    </a:lnTo>
                    <a:lnTo>
                      <a:pt x="2431264" y="1425741"/>
                    </a:lnTo>
                    <a:lnTo>
                      <a:pt x="2492696" y="1418753"/>
                    </a:lnTo>
                    <a:lnTo>
                      <a:pt x="2553243" y="1411012"/>
                    </a:lnTo>
                    <a:lnTo>
                      <a:pt x="2612868" y="1402532"/>
                    </a:lnTo>
                    <a:lnTo>
                      <a:pt x="2671532" y="1393327"/>
                    </a:lnTo>
                    <a:lnTo>
                      <a:pt x="2729198" y="1383411"/>
                    </a:lnTo>
                    <a:lnTo>
                      <a:pt x="2785828" y="1372799"/>
                    </a:lnTo>
                    <a:lnTo>
                      <a:pt x="2841383" y="1361506"/>
                    </a:lnTo>
                    <a:lnTo>
                      <a:pt x="2895826" y="1349545"/>
                    </a:lnTo>
                    <a:lnTo>
                      <a:pt x="2949120" y="1336932"/>
                    </a:lnTo>
                    <a:lnTo>
                      <a:pt x="3001225" y="1323680"/>
                    </a:lnTo>
                    <a:lnTo>
                      <a:pt x="3052104" y="1309804"/>
                    </a:lnTo>
                    <a:lnTo>
                      <a:pt x="3101720" y="1295318"/>
                    </a:lnTo>
                    <a:lnTo>
                      <a:pt x="3150034" y="1280237"/>
                    </a:lnTo>
                    <a:lnTo>
                      <a:pt x="3197008" y="1264575"/>
                    </a:lnTo>
                    <a:lnTo>
                      <a:pt x="3242604" y="1248346"/>
                    </a:lnTo>
                    <a:lnTo>
                      <a:pt x="3286785" y="1231566"/>
                    </a:lnTo>
                    <a:lnTo>
                      <a:pt x="3329513" y="1214248"/>
                    </a:lnTo>
                    <a:lnTo>
                      <a:pt x="3370749" y="1196407"/>
                    </a:lnTo>
                    <a:lnTo>
                      <a:pt x="3410456" y="1178056"/>
                    </a:lnTo>
                    <a:lnTo>
                      <a:pt x="3448596" y="1159212"/>
                    </a:lnTo>
                    <a:lnTo>
                      <a:pt x="3485130" y="1139887"/>
                    </a:lnTo>
                    <a:lnTo>
                      <a:pt x="3520022" y="1120097"/>
                    </a:lnTo>
                    <a:lnTo>
                      <a:pt x="3553232" y="1099855"/>
                    </a:lnTo>
                    <a:lnTo>
                      <a:pt x="3614459" y="1058076"/>
                    </a:lnTo>
                    <a:lnTo>
                      <a:pt x="3668506" y="1014665"/>
                    </a:lnTo>
                    <a:lnTo>
                      <a:pt x="3715070" y="969737"/>
                    </a:lnTo>
                    <a:lnTo>
                      <a:pt x="3753849" y="923407"/>
                    </a:lnTo>
                    <a:lnTo>
                      <a:pt x="3784538" y="875791"/>
                    </a:lnTo>
                    <a:lnTo>
                      <a:pt x="3806835" y="827004"/>
                    </a:lnTo>
                    <a:lnTo>
                      <a:pt x="3820435" y="777160"/>
                    </a:lnTo>
                    <a:lnTo>
                      <a:pt x="3825036" y="726376"/>
                    </a:lnTo>
                    <a:lnTo>
                      <a:pt x="3823880" y="700875"/>
                    </a:lnTo>
                    <a:lnTo>
                      <a:pt x="3814741" y="650550"/>
                    </a:lnTo>
                    <a:lnTo>
                      <a:pt x="3796755" y="601223"/>
                    </a:lnTo>
                    <a:lnTo>
                      <a:pt x="3770224" y="553009"/>
                    </a:lnTo>
                    <a:lnTo>
                      <a:pt x="3735452" y="506024"/>
                    </a:lnTo>
                    <a:lnTo>
                      <a:pt x="3692742" y="460383"/>
                    </a:lnTo>
                    <a:lnTo>
                      <a:pt x="3642399" y="416200"/>
                    </a:lnTo>
                    <a:lnTo>
                      <a:pt x="3584724" y="373592"/>
                    </a:lnTo>
                    <a:lnTo>
                      <a:pt x="3520022" y="332674"/>
                    </a:lnTo>
                    <a:lnTo>
                      <a:pt x="3485130" y="312884"/>
                    </a:lnTo>
                    <a:lnTo>
                      <a:pt x="3448596" y="293560"/>
                    </a:lnTo>
                    <a:lnTo>
                      <a:pt x="3410456" y="274716"/>
                    </a:lnTo>
                    <a:lnTo>
                      <a:pt x="3370749" y="256366"/>
                    </a:lnTo>
                    <a:lnTo>
                      <a:pt x="3329513" y="238526"/>
                    </a:lnTo>
                    <a:lnTo>
                      <a:pt x="3286785" y="221208"/>
                    </a:lnTo>
                    <a:lnTo>
                      <a:pt x="3242604" y="204428"/>
                    </a:lnTo>
                    <a:lnTo>
                      <a:pt x="3197008" y="188200"/>
                    </a:lnTo>
                    <a:lnTo>
                      <a:pt x="3150034" y="172538"/>
                    </a:lnTo>
                    <a:lnTo>
                      <a:pt x="3101720" y="157458"/>
                    </a:lnTo>
                    <a:lnTo>
                      <a:pt x="3052104" y="142972"/>
                    </a:lnTo>
                    <a:lnTo>
                      <a:pt x="3001225" y="129096"/>
                    </a:lnTo>
                    <a:lnTo>
                      <a:pt x="2949120" y="115844"/>
                    </a:lnTo>
                    <a:lnTo>
                      <a:pt x="2895826" y="103231"/>
                    </a:lnTo>
                    <a:lnTo>
                      <a:pt x="2841383" y="91271"/>
                    </a:lnTo>
                    <a:lnTo>
                      <a:pt x="2785828" y="79977"/>
                    </a:lnTo>
                    <a:lnTo>
                      <a:pt x="2729198" y="69366"/>
                    </a:lnTo>
                    <a:lnTo>
                      <a:pt x="2671532" y="59450"/>
                    </a:lnTo>
                    <a:lnTo>
                      <a:pt x="2612868" y="50245"/>
                    </a:lnTo>
                    <a:lnTo>
                      <a:pt x="2553243" y="41765"/>
                    </a:lnTo>
                    <a:lnTo>
                      <a:pt x="2492696" y="34024"/>
                    </a:lnTo>
                    <a:lnTo>
                      <a:pt x="2431264" y="27037"/>
                    </a:lnTo>
                    <a:lnTo>
                      <a:pt x="2368986" y="20817"/>
                    </a:lnTo>
                    <a:lnTo>
                      <a:pt x="2305899" y="15381"/>
                    </a:lnTo>
                    <a:lnTo>
                      <a:pt x="2242041" y="10741"/>
                    </a:lnTo>
                    <a:lnTo>
                      <a:pt x="2177451" y="6912"/>
                    </a:lnTo>
                    <a:lnTo>
                      <a:pt x="2112165" y="3910"/>
                    </a:lnTo>
                    <a:lnTo>
                      <a:pt x="2046222" y="1747"/>
                    </a:lnTo>
                    <a:lnTo>
                      <a:pt x="1979661" y="439"/>
                    </a:lnTo>
                    <a:lnTo>
                      <a:pt x="1912518" y="0"/>
                    </a:lnTo>
                    <a:close/>
                  </a:path>
                </a:pathLst>
              </a:custGeom>
              <a:solidFill>
                <a:srgbClr val="60605F">
                  <a:alpha val="12000"/>
                </a:srgbClr>
              </a:solidFill>
            </p:spPr>
            <p:txBody>
              <a:bodyPr wrap="square" lIns="0" tIns="0" rIns="0" bIns="0" rtlCol="0"/>
              <a:lstStyle/>
              <a:p>
                <a:endParaRPr/>
              </a:p>
            </p:txBody>
          </p:sp>
          <p:pic>
            <p:nvPicPr>
              <p:cNvPr id="116" name="object 116"/>
              <p:cNvPicPr/>
              <p:nvPr/>
            </p:nvPicPr>
            <p:blipFill>
              <a:blip r:embed="rId41" cstate="print"/>
              <a:stretch>
                <a:fillRect/>
              </a:stretch>
            </p:blipFill>
            <p:spPr>
              <a:xfrm>
                <a:off x="-3605194" y="5232240"/>
                <a:ext cx="497751" cy="307771"/>
              </a:xfrm>
              <a:prstGeom prst="rect">
                <a:avLst/>
              </a:prstGeom>
            </p:spPr>
          </p:pic>
          <p:pic>
            <p:nvPicPr>
              <p:cNvPr id="117" name="object 117"/>
              <p:cNvPicPr/>
              <p:nvPr/>
            </p:nvPicPr>
            <p:blipFill>
              <a:blip r:embed="rId42" cstate="print"/>
              <a:stretch>
                <a:fillRect/>
              </a:stretch>
            </p:blipFill>
            <p:spPr>
              <a:xfrm>
                <a:off x="-3376251" y="5264752"/>
                <a:ext cx="47383" cy="115311"/>
              </a:xfrm>
              <a:prstGeom prst="rect">
                <a:avLst/>
              </a:prstGeom>
            </p:spPr>
          </p:pic>
          <p:sp>
            <p:nvSpPr>
              <p:cNvPr id="118" name="object 118"/>
              <p:cNvSpPr/>
              <p:nvPr/>
            </p:nvSpPr>
            <p:spPr>
              <a:xfrm>
                <a:off x="-3372329" y="5264747"/>
                <a:ext cx="43815" cy="69215"/>
              </a:xfrm>
              <a:custGeom>
                <a:avLst/>
                <a:gdLst/>
                <a:ahLst/>
                <a:cxnLst/>
                <a:rect l="l" t="t" r="r" b="b"/>
                <a:pathLst>
                  <a:path w="43815" h="69214">
                    <a:moveTo>
                      <a:pt x="5080" y="0"/>
                    </a:moveTo>
                    <a:lnTo>
                      <a:pt x="0" y="60121"/>
                    </a:lnTo>
                    <a:lnTo>
                      <a:pt x="5512" y="66217"/>
                    </a:lnTo>
                    <a:lnTo>
                      <a:pt x="18543" y="69134"/>
                    </a:lnTo>
                    <a:lnTo>
                      <a:pt x="31891" y="68356"/>
                    </a:lnTo>
                    <a:lnTo>
                      <a:pt x="38354" y="63372"/>
                    </a:lnTo>
                    <a:lnTo>
                      <a:pt x="43459" y="3251"/>
                    </a:lnTo>
                    <a:lnTo>
                      <a:pt x="5080" y="0"/>
                    </a:lnTo>
                    <a:close/>
                  </a:path>
                </a:pathLst>
              </a:custGeom>
              <a:solidFill>
                <a:srgbClr val="C6C6C6"/>
              </a:solidFill>
            </p:spPr>
            <p:txBody>
              <a:bodyPr wrap="square" lIns="0" tIns="0" rIns="0" bIns="0" rtlCol="0"/>
              <a:lstStyle/>
              <a:p>
                <a:endParaRPr/>
              </a:p>
            </p:txBody>
          </p:sp>
          <p:pic>
            <p:nvPicPr>
              <p:cNvPr id="119" name="object 119"/>
              <p:cNvPicPr/>
              <p:nvPr/>
            </p:nvPicPr>
            <p:blipFill>
              <a:blip r:embed="rId43" cstate="print"/>
              <a:stretch>
                <a:fillRect/>
              </a:stretch>
            </p:blipFill>
            <p:spPr>
              <a:xfrm>
                <a:off x="-3493327" y="5002599"/>
                <a:ext cx="317596" cy="300964"/>
              </a:xfrm>
              <a:prstGeom prst="rect">
                <a:avLst/>
              </a:prstGeom>
            </p:spPr>
          </p:pic>
          <p:pic>
            <p:nvPicPr>
              <p:cNvPr id="120" name="object 120"/>
              <p:cNvPicPr/>
              <p:nvPr/>
            </p:nvPicPr>
            <p:blipFill>
              <a:blip r:embed="rId44" cstate="print"/>
              <a:stretch>
                <a:fillRect/>
              </a:stretch>
            </p:blipFill>
            <p:spPr>
              <a:xfrm>
                <a:off x="-3442786" y="5185961"/>
                <a:ext cx="68351" cy="85025"/>
              </a:xfrm>
              <a:prstGeom prst="rect">
                <a:avLst/>
              </a:prstGeom>
            </p:spPr>
          </p:pic>
          <p:pic>
            <p:nvPicPr>
              <p:cNvPr id="121" name="object 121"/>
              <p:cNvPicPr/>
              <p:nvPr/>
            </p:nvPicPr>
            <p:blipFill>
              <a:blip r:embed="rId45" cstate="print"/>
              <a:stretch>
                <a:fillRect/>
              </a:stretch>
            </p:blipFill>
            <p:spPr>
              <a:xfrm>
                <a:off x="-3375654" y="5065502"/>
                <a:ext cx="26377" cy="29082"/>
              </a:xfrm>
              <a:prstGeom prst="rect">
                <a:avLst/>
              </a:prstGeom>
            </p:spPr>
          </p:pic>
          <p:pic>
            <p:nvPicPr>
              <p:cNvPr id="122" name="object 122"/>
              <p:cNvPicPr/>
              <p:nvPr/>
            </p:nvPicPr>
            <p:blipFill>
              <a:blip r:embed="rId46" cstate="print"/>
              <a:stretch>
                <a:fillRect/>
              </a:stretch>
            </p:blipFill>
            <p:spPr>
              <a:xfrm>
                <a:off x="-3245885" y="5170353"/>
                <a:ext cx="39484" cy="48183"/>
              </a:xfrm>
              <a:prstGeom prst="rect">
                <a:avLst/>
              </a:prstGeom>
            </p:spPr>
          </p:pic>
          <p:pic>
            <p:nvPicPr>
              <p:cNvPr id="123" name="object 123"/>
              <p:cNvPicPr/>
              <p:nvPr/>
            </p:nvPicPr>
            <p:blipFill>
              <a:blip r:embed="rId47" cstate="print"/>
              <a:stretch>
                <a:fillRect/>
              </a:stretch>
            </p:blipFill>
            <p:spPr>
              <a:xfrm>
                <a:off x="-3246901" y="5094686"/>
                <a:ext cx="13538" cy="13589"/>
              </a:xfrm>
              <a:prstGeom prst="rect">
                <a:avLst/>
              </a:prstGeom>
            </p:spPr>
          </p:pic>
          <p:pic>
            <p:nvPicPr>
              <p:cNvPr id="124" name="object 124"/>
              <p:cNvPicPr/>
              <p:nvPr/>
            </p:nvPicPr>
            <p:blipFill>
              <a:blip r:embed="rId48" cstate="print"/>
              <a:stretch>
                <a:fillRect/>
              </a:stretch>
            </p:blipFill>
            <p:spPr>
              <a:xfrm>
                <a:off x="-3385662" y="5169031"/>
                <a:ext cx="62204" cy="68377"/>
              </a:xfrm>
              <a:prstGeom prst="rect">
                <a:avLst/>
              </a:prstGeom>
            </p:spPr>
          </p:pic>
          <p:pic>
            <p:nvPicPr>
              <p:cNvPr id="125" name="object 125"/>
              <p:cNvPicPr/>
              <p:nvPr/>
            </p:nvPicPr>
            <p:blipFill>
              <a:blip r:embed="rId49" cstate="print"/>
              <a:stretch>
                <a:fillRect/>
              </a:stretch>
            </p:blipFill>
            <p:spPr>
              <a:xfrm>
                <a:off x="-3255588" y="5230805"/>
                <a:ext cx="22148" cy="14300"/>
              </a:xfrm>
              <a:prstGeom prst="rect">
                <a:avLst/>
              </a:prstGeom>
            </p:spPr>
          </p:pic>
          <p:pic>
            <p:nvPicPr>
              <p:cNvPr id="126" name="object 126"/>
              <p:cNvPicPr/>
              <p:nvPr/>
            </p:nvPicPr>
            <p:blipFill>
              <a:blip r:embed="rId50" cstate="print"/>
              <a:stretch>
                <a:fillRect/>
              </a:stretch>
            </p:blipFill>
            <p:spPr>
              <a:xfrm>
                <a:off x="-3229452" y="4482940"/>
                <a:ext cx="628129" cy="189941"/>
              </a:xfrm>
              <a:prstGeom prst="rect">
                <a:avLst/>
              </a:prstGeom>
            </p:spPr>
          </p:pic>
          <p:pic>
            <p:nvPicPr>
              <p:cNvPr id="127" name="object 127"/>
              <p:cNvPicPr/>
              <p:nvPr/>
            </p:nvPicPr>
            <p:blipFill>
              <a:blip r:embed="rId51" cstate="print"/>
              <a:stretch>
                <a:fillRect/>
              </a:stretch>
            </p:blipFill>
            <p:spPr>
              <a:xfrm>
                <a:off x="-3490652" y="4694852"/>
                <a:ext cx="1185074" cy="668286"/>
              </a:xfrm>
              <a:prstGeom prst="rect">
                <a:avLst/>
              </a:prstGeom>
            </p:spPr>
          </p:pic>
          <p:pic>
            <p:nvPicPr>
              <p:cNvPr id="128" name="object 128"/>
              <p:cNvPicPr/>
              <p:nvPr/>
            </p:nvPicPr>
            <p:blipFill>
              <a:blip r:embed="rId52" cstate="print"/>
              <a:stretch>
                <a:fillRect/>
              </a:stretch>
            </p:blipFill>
            <p:spPr>
              <a:xfrm>
                <a:off x="-3202324" y="4903564"/>
                <a:ext cx="546226" cy="261244"/>
              </a:xfrm>
              <a:prstGeom prst="rect">
                <a:avLst/>
              </a:prstGeom>
            </p:spPr>
          </p:pic>
          <p:pic>
            <p:nvPicPr>
              <p:cNvPr id="129" name="object 129"/>
              <p:cNvPicPr/>
              <p:nvPr/>
            </p:nvPicPr>
            <p:blipFill>
              <a:blip r:embed="rId53" cstate="print"/>
              <a:stretch>
                <a:fillRect/>
              </a:stretch>
            </p:blipFill>
            <p:spPr>
              <a:xfrm>
                <a:off x="-3229452" y="4509927"/>
                <a:ext cx="628129" cy="600621"/>
              </a:xfrm>
              <a:prstGeom prst="rect">
                <a:avLst/>
              </a:prstGeom>
            </p:spPr>
          </p:pic>
          <p:pic>
            <p:nvPicPr>
              <p:cNvPr id="130" name="object 130"/>
              <p:cNvPicPr/>
              <p:nvPr/>
            </p:nvPicPr>
            <p:blipFill>
              <a:blip r:embed="rId54" cstate="print"/>
              <a:stretch>
                <a:fillRect/>
              </a:stretch>
            </p:blipFill>
            <p:spPr>
              <a:xfrm>
                <a:off x="-2974067" y="4747444"/>
                <a:ext cx="96507" cy="97077"/>
              </a:xfrm>
              <a:prstGeom prst="rect">
                <a:avLst/>
              </a:prstGeom>
            </p:spPr>
          </p:pic>
          <p:pic>
            <p:nvPicPr>
              <p:cNvPr id="131" name="object 131"/>
              <p:cNvPicPr/>
              <p:nvPr/>
            </p:nvPicPr>
            <p:blipFill>
              <a:blip r:embed="rId55" cstate="print"/>
              <a:stretch>
                <a:fillRect/>
              </a:stretch>
            </p:blipFill>
            <p:spPr>
              <a:xfrm>
                <a:off x="-3120409" y="4670253"/>
                <a:ext cx="79285" cy="73675"/>
              </a:xfrm>
              <a:prstGeom prst="rect">
                <a:avLst/>
              </a:prstGeom>
            </p:spPr>
          </p:pic>
          <p:pic>
            <p:nvPicPr>
              <p:cNvPr id="132" name="object 132"/>
              <p:cNvPicPr/>
              <p:nvPr/>
            </p:nvPicPr>
            <p:blipFill>
              <a:blip r:embed="rId56" cstate="print"/>
              <a:stretch>
                <a:fillRect/>
              </a:stretch>
            </p:blipFill>
            <p:spPr>
              <a:xfrm>
                <a:off x="-3103328" y="4777136"/>
                <a:ext cx="43281" cy="64099"/>
              </a:xfrm>
              <a:prstGeom prst="rect">
                <a:avLst/>
              </a:prstGeom>
            </p:spPr>
          </p:pic>
          <p:pic>
            <p:nvPicPr>
              <p:cNvPr id="133" name="object 133"/>
              <p:cNvPicPr/>
              <p:nvPr/>
            </p:nvPicPr>
            <p:blipFill>
              <a:blip r:embed="rId57" cstate="print"/>
              <a:stretch>
                <a:fillRect/>
              </a:stretch>
            </p:blipFill>
            <p:spPr>
              <a:xfrm>
                <a:off x="-3172873" y="4798065"/>
                <a:ext cx="76009" cy="125110"/>
              </a:xfrm>
              <a:prstGeom prst="rect">
                <a:avLst/>
              </a:prstGeom>
            </p:spPr>
          </p:pic>
          <p:pic>
            <p:nvPicPr>
              <p:cNvPr id="134" name="object 134"/>
              <p:cNvPicPr/>
              <p:nvPr/>
            </p:nvPicPr>
            <p:blipFill>
              <a:blip r:embed="rId58" cstate="print"/>
              <a:stretch>
                <a:fillRect/>
              </a:stretch>
            </p:blipFill>
            <p:spPr>
              <a:xfrm>
                <a:off x="-3071222" y="4989555"/>
                <a:ext cx="43294" cy="64137"/>
              </a:xfrm>
              <a:prstGeom prst="rect">
                <a:avLst/>
              </a:prstGeom>
            </p:spPr>
          </p:pic>
          <p:pic>
            <p:nvPicPr>
              <p:cNvPr id="135" name="object 135"/>
              <p:cNvPicPr/>
              <p:nvPr/>
            </p:nvPicPr>
            <p:blipFill>
              <a:blip r:embed="rId59" cstate="print"/>
              <a:stretch>
                <a:fillRect/>
              </a:stretch>
            </p:blipFill>
            <p:spPr>
              <a:xfrm>
                <a:off x="-3207074" y="4564283"/>
                <a:ext cx="43294" cy="64137"/>
              </a:xfrm>
              <a:prstGeom prst="rect">
                <a:avLst/>
              </a:prstGeom>
            </p:spPr>
          </p:pic>
          <p:pic>
            <p:nvPicPr>
              <p:cNvPr id="136" name="object 136"/>
              <p:cNvPicPr/>
              <p:nvPr/>
            </p:nvPicPr>
            <p:blipFill>
              <a:blip r:embed="rId60" cstate="print"/>
              <a:stretch>
                <a:fillRect/>
              </a:stretch>
            </p:blipFill>
            <p:spPr>
              <a:xfrm>
                <a:off x="-2794654" y="4868360"/>
                <a:ext cx="93726" cy="78383"/>
              </a:xfrm>
              <a:prstGeom prst="rect">
                <a:avLst/>
              </a:prstGeom>
            </p:spPr>
          </p:pic>
          <p:pic>
            <p:nvPicPr>
              <p:cNvPr id="137" name="object 137"/>
              <p:cNvPicPr/>
              <p:nvPr/>
            </p:nvPicPr>
            <p:blipFill>
              <a:blip r:embed="rId61" cstate="print"/>
              <a:stretch>
                <a:fillRect/>
              </a:stretch>
            </p:blipFill>
            <p:spPr>
              <a:xfrm>
                <a:off x="-2960465" y="4995284"/>
                <a:ext cx="91465" cy="68071"/>
              </a:xfrm>
              <a:prstGeom prst="rect">
                <a:avLst/>
              </a:prstGeom>
            </p:spPr>
          </p:pic>
          <p:pic>
            <p:nvPicPr>
              <p:cNvPr id="138" name="object 138"/>
              <p:cNvPicPr/>
              <p:nvPr/>
            </p:nvPicPr>
            <p:blipFill>
              <a:blip r:embed="rId62" cstate="print"/>
              <a:stretch>
                <a:fillRect/>
              </a:stretch>
            </p:blipFill>
            <p:spPr>
              <a:xfrm>
                <a:off x="-2823775" y="5030286"/>
                <a:ext cx="47917" cy="39114"/>
              </a:xfrm>
              <a:prstGeom prst="rect">
                <a:avLst/>
              </a:prstGeom>
            </p:spPr>
          </p:pic>
          <p:sp>
            <p:nvSpPr>
              <p:cNvPr id="139" name="object 139"/>
              <p:cNvSpPr/>
              <p:nvPr/>
            </p:nvSpPr>
            <p:spPr>
              <a:xfrm>
                <a:off x="-3216059" y="4594593"/>
                <a:ext cx="598805" cy="225425"/>
              </a:xfrm>
              <a:custGeom>
                <a:avLst/>
                <a:gdLst/>
                <a:ahLst/>
                <a:cxnLst/>
                <a:rect l="l" t="t" r="r" b="b"/>
                <a:pathLst>
                  <a:path w="598805" h="225425">
                    <a:moveTo>
                      <a:pt x="0" y="0"/>
                    </a:moveTo>
                    <a:lnTo>
                      <a:pt x="4991" y="36360"/>
                    </a:lnTo>
                    <a:lnTo>
                      <a:pt x="215430" y="224955"/>
                    </a:lnTo>
                    <a:lnTo>
                      <a:pt x="587222" y="165569"/>
                    </a:lnTo>
                    <a:lnTo>
                      <a:pt x="598309" y="116535"/>
                    </a:lnTo>
                    <a:lnTo>
                      <a:pt x="0" y="0"/>
                    </a:lnTo>
                    <a:close/>
                  </a:path>
                </a:pathLst>
              </a:custGeom>
              <a:solidFill>
                <a:srgbClr val="6E6A69"/>
              </a:solidFill>
            </p:spPr>
            <p:txBody>
              <a:bodyPr wrap="square" lIns="0" tIns="0" rIns="0" bIns="0" rtlCol="0"/>
              <a:lstStyle/>
              <a:p>
                <a:endParaRPr/>
              </a:p>
            </p:txBody>
          </p:sp>
          <p:pic>
            <p:nvPicPr>
              <p:cNvPr id="140" name="object 140"/>
              <p:cNvPicPr/>
              <p:nvPr/>
            </p:nvPicPr>
            <p:blipFill>
              <a:blip r:embed="rId63" cstate="print"/>
              <a:stretch>
                <a:fillRect/>
              </a:stretch>
            </p:blipFill>
            <p:spPr>
              <a:xfrm>
                <a:off x="-3356337" y="3829067"/>
                <a:ext cx="925614" cy="951839"/>
              </a:xfrm>
              <a:prstGeom prst="rect">
                <a:avLst/>
              </a:prstGeom>
            </p:spPr>
          </p:pic>
          <p:pic>
            <p:nvPicPr>
              <p:cNvPr id="141" name="object 141"/>
              <p:cNvPicPr/>
              <p:nvPr/>
            </p:nvPicPr>
            <p:blipFill>
              <a:blip r:embed="rId64" cstate="print"/>
              <a:stretch>
                <a:fillRect/>
              </a:stretch>
            </p:blipFill>
            <p:spPr>
              <a:xfrm>
                <a:off x="-3195644" y="4132039"/>
                <a:ext cx="116839" cy="108562"/>
              </a:xfrm>
              <a:prstGeom prst="rect">
                <a:avLst/>
              </a:prstGeom>
            </p:spPr>
          </p:pic>
          <p:pic>
            <p:nvPicPr>
              <p:cNvPr id="142" name="object 142"/>
              <p:cNvPicPr/>
              <p:nvPr/>
            </p:nvPicPr>
            <p:blipFill>
              <a:blip r:embed="rId65" cstate="print"/>
              <a:stretch>
                <a:fillRect/>
              </a:stretch>
            </p:blipFill>
            <p:spPr>
              <a:xfrm>
                <a:off x="-3170498" y="4289519"/>
                <a:ext cx="63817" cy="94502"/>
              </a:xfrm>
              <a:prstGeom prst="rect">
                <a:avLst/>
              </a:prstGeom>
            </p:spPr>
          </p:pic>
          <p:pic>
            <p:nvPicPr>
              <p:cNvPr id="143" name="object 143"/>
              <p:cNvPicPr/>
              <p:nvPr/>
            </p:nvPicPr>
            <p:blipFill>
              <a:blip r:embed="rId66" cstate="print"/>
              <a:stretch>
                <a:fillRect/>
              </a:stretch>
            </p:blipFill>
            <p:spPr>
              <a:xfrm>
                <a:off x="-3272936" y="4320329"/>
                <a:ext cx="112001" cy="184456"/>
              </a:xfrm>
              <a:prstGeom prst="rect">
                <a:avLst/>
              </a:prstGeom>
            </p:spPr>
          </p:pic>
          <p:pic>
            <p:nvPicPr>
              <p:cNvPr id="144" name="object 144"/>
              <p:cNvPicPr/>
              <p:nvPr/>
            </p:nvPicPr>
            <p:blipFill>
              <a:blip r:embed="rId67" cstate="print"/>
              <a:stretch>
                <a:fillRect/>
              </a:stretch>
            </p:blipFill>
            <p:spPr>
              <a:xfrm>
                <a:off x="-3123216" y="4602561"/>
                <a:ext cx="63830" cy="94515"/>
              </a:xfrm>
              <a:prstGeom prst="rect">
                <a:avLst/>
              </a:prstGeom>
            </p:spPr>
          </p:pic>
          <p:pic>
            <p:nvPicPr>
              <p:cNvPr id="145" name="object 145"/>
              <p:cNvPicPr/>
              <p:nvPr/>
            </p:nvPicPr>
            <p:blipFill>
              <a:blip r:embed="rId68" cstate="print"/>
              <a:stretch>
                <a:fillRect/>
              </a:stretch>
            </p:blipFill>
            <p:spPr>
              <a:xfrm>
                <a:off x="-3323394" y="3975866"/>
                <a:ext cx="63817" cy="94515"/>
              </a:xfrm>
              <a:prstGeom prst="rect">
                <a:avLst/>
              </a:prstGeom>
            </p:spPr>
          </p:pic>
          <p:pic>
            <p:nvPicPr>
              <p:cNvPr id="146" name="object 146"/>
              <p:cNvPicPr/>
              <p:nvPr/>
            </p:nvPicPr>
            <p:blipFill>
              <a:blip r:embed="rId69" cstate="print"/>
              <a:stretch>
                <a:fillRect/>
              </a:stretch>
            </p:blipFill>
            <p:spPr>
              <a:xfrm>
                <a:off x="-2715597" y="4424000"/>
                <a:ext cx="138099" cy="115480"/>
              </a:xfrm>
              <a:prstGeom prst="rect">
                <a:avLst/>
              </a:prstGeom>
            </p:spPr>
          </p:pic>
          <p:pic>
            <p:nvPicPr>
              <p:cNvPr id="147" name="object 147"/>
              <p:cNvPicPr/>
              <p:nvPr/>
            </p:nvPicPr>
            <p:blipFill>
              <a:blip r:embed="rId70" cstate="print"/>
              <a:stretch>
                <a:fillRect/>
              </a:stretch>
            </p:blipFill>
            <p:spPr>
              <a:xfrm>
                <a:off x="-2959945" y="4611046"/>
                <a:ext cx="134772" cy="100290"/>
              </a:xfrm>
              <a:prstGeom prst="rect">
                <a:avLst/>
              </a:prstGeom>
            </p:spPr>
          </p:pic>
          <p:pic>
            <p:nvPicPr>
              <p:cNvPr id="148" name="object 148"/>
              <p:cNvPicPr/>
              <p:nvPr/>
            </p:nvPicPr>
            <p:blipFill>
              <a:blip r:embed="rId71" cstate="print"/>
              <a:stretch>
                <a:fillRect/>
              </a:stretch>
            </p:blipFill>
            <p:spPr>
              <a:xfrm>
                <a:off x="-2758536" y="4662583"/>
                <a:ext cx="70599" cy="57694"/>
              </a:xfrm>
              <a:prstGeom prst="rect">
                <a:avLst/>
              </a:prstGeom>
            </p:spPr>
          </p:pic>
          <p:pic>
            <p:nvPicPr>
              <p:cNvPr id="149" name="object 149"/>
              <p:cNvPicPr/>
              <p:nvPr/>
            </p:nvPicPr>
            <p:blipFill>
              <a:blip r:embed="rId72" cstate="print"/>
              <a:stretch>
                <a:fillRect/>
              </a:stretch>
            </p:blipFill>
            <p:spPr>
              <a:xfrm>
                <a:off x="-3116269" y="5069693"/>
                <a:ext cx="1876424" cy="884618"/>
              </a:xfrm>
              <a:prstGeom prst="rect">
                <a:avLst/>
              </a:prstGeom>
            </p:spPr>
          </p:pic>
          <p:pic>
            <p:nvPicPr>
              <p:cNvPr id="150" name="object 150"/>
              <p:cNvPicPr/>
              <p:nvPr/>
            </p:nvPicPr>
            <p:blipFill>
              <a:blip r:embed="rId73" cstate="print"/>
              <a:stretch>
                <a:fillRect/>
              </a:stretch>
            </p:blipFill>
            <p:spPr>
              <a:xfrm>
                <a:off x="-2723979" y="4021370"/>
                <a:ext cx="925753" cy="229857"/>
              </a:xfrm>
              <a:prstGeom prst="rect">
                <a:avLst/>
              </a:prstGeom>
            </p:spPr>
          </p:pic>
          <p:pic>
            <p:nvPicPr>
              <p:cNvPr id="151" name="object 151"/>
              <p:cNvPicPr/>
              <p:nvPr/>
            </p:nvPicPr>
            <p:blipFill>
              <a:blip r:embed="rId74" cstate="print"/>
              <a:stretch>
                <a:fillRect/>
              </a:stretch>
            </p:blipFill>
            <p:spPr>
              <a:xfrm>
                <a:off x="-2726405" y="5302171"/>
                <a:ext cx="1050543" cy="405950"/>
              </a:xfrm>
              <a:prstGeom prst="rect">
                <a:avLst/>
              </a:prstGeom>
            </p:spPr>
          </p:pic>
          <p:pic>
            <p:nvPicPr>
              <p:cNvPr id="152" name="object 152"/>
              <p:cNvPicPr/>
              <p:nvPr/>
            </p:nvPicPr>
            <p:blipFill>
              <a:blip r:embed="rId75" cstate="print"/>
              <a:stretch>
                <a:fillRect/>
              </a:stretch>
            </p:blipFill>
            <p:spPr>
              <a:xfrm>
                <a:off x="-2766105" y="4117383"/>
                <a:ext cx="1076795" cy="1515681"/>
              </a:xfrm>
              <a:prstGeom prst="rect">
                <a:avLst/>
              </a:prstGeom>
            </p:spPr>
          </p:pic>
          <p:pic>
            <p:nvPicPr>
              <p:cNvPr id="153" name="object 153"/>
              <p:cNvPicPr/>
              <p:nvPr/>
            </p:nvPicPr>
            <p:blipFill>
              <a:blip r:embed="rId76" cstate="print"/>
              <a:stretch>
                <a:fillRect/>
              </a:stretch>
            </p:blipFill>
            <p:spPr>
              <a:xfrm>
                <a:off x="-2816179" y="3994311"/>
                <a:ext cx="1079142" cy="387180"/>
              </a:xfrm>
              <a:prstGeom prst="rect">
                <a:avLst/>
              </a:prstGeom>
            </p:spPr>
          </p:pic>
          <p:pic>
            <p:nvPicPr>
              <p:cNvPr id="154" name="object 154"/>
              <p:cNvPicPr/>
              <p:nvPr/>
            </p:nvPicPr>
            <p:blipFill>
              <a:blip r:embed="rId77" cstate="print"/>
              <a:stretch>
                <a:fillRect/>
              </a:stretch>
            </p:blipFill>
            <p:spPr>
              <a:xfrm>
                <a:off x="-2677789" y="4064487"/>
                <a:ext cx="230505" cy="73393"/>
              </a:xfrm>
              <a:prstGeom prst="rect">
                <a:avLst/>
              </a:prstGeom>
            </p:spPr>
          </p:pic>
          <p:pic>
            <p:nvPicPr>
              <p:cNvPr id="155" name="object 155"/>
              <p:cNvPicPr/>
              <p:nvPr/>
            </p:nvPicPr>
            <p:blipFill>
              <a:blip r:embed="rId78" cstate="print"/>
              <a:stretch>
                <a:fillRect/>
              </a:stretch>
            </p:blipFill>
            <p:spPr>
              <a:xfrm>
                <a:off x="-2457393" y="4084668"/>
                <a:ext cx="596112" cy="140347"/>
              </a:xfrm>
              <a:prstGeom prst="rect">
                <a:avLst/>
              </a:prstGeom>
            </p:spPr>
          </p:pic>
          <p:pic>
            <p:nvPicPr>
              <p:cNvPr id="156" name="object 156"/>
              <p:cNvPicPr/>
              <p:nvPr/>
            </p:nvPicPr>
            <p:blipFill>
              <a:blip r:embed="rId79" cstate="print"/>
              <a:stretch>
                <a:fillRect/>
              </a:stretch>
            </p:blipFill>
            <p:spPr>
              <a:xfrm>
                <a:off x="-2677789" y="4014741"/>
                <a:ext cx="816508" cy="210274"/>
              </a:xfrm>
              <a:prstGeom prst="rect">
                <a:avLst/>
              </a:prstGeom>
            </p:spPr>
          </p:pic>
          <p:pic>
            <p:nvPicPr>
              <p:cNvPr id="157" name="object 157"/>
              <p:cNvPicPr/>
              <p:nvPr/>
            </p:nvPicPr>
            <p:blipFill>
              <a:blip r:embed="rId80" cstate="print"/>
              <a:stretch>
                <a:fillRect/>
              </a:stretch>
            </p:blipFill>
            <p:spPr>
              <a:xfrm>
                <a:off x="-2057254" y="4382699"/>
                <a:ext cx="244538" cy="179386"/>
              </a:xfrm>
              <a:prstGeom prst="rect">
                <a:avLst/>
              </a:prstGeom>
            </p:spPr>
          </p:pic>
          <p:pic>
            <p:nvPicPr>
              <p:cNvPr id="158" name="object 158"/>
              <p:cNvPicPr/>
              <p:nvPr/>
            </p:nvPicPr>
            <p:blipFill>
              <a:blip r:embed="rId81" cstate="print"/>
              <a:stretch>
                <a:fillRect/>
              </a:stretch>
            </p:blipFill>
            <p:spPr>
              <a:xfrm>
                <a:off x="-2364086" y="5040826"/>
                <a:ext cx="246570" cy="165873"/>
              </a:xfrm>
              <a:prstGeom prst="rect">
                <a:avLst/>
              </a:prstGeom>
            </p:spPr>
          </p:pic>
          <p:pic>
            <p:nvPicPr>
              <p:cNvPr id="159" name="object 159"/>
              <p:cNvPicPr/>
              <p:nvPr/>
            </p:nvPicPr>
            <p:blipFill>
              <a:blip r:embed="rId82" cstate="print"/>
              <a:stretch>
                <a:fillRect/>
              </a:stretch>
            </p:blipFill>
            <p:spPr>
              <a:xfrm>
                <a:off x="-1948047" y="5132507"/>
                <a:ext cx="125031" cy="90791"/>
              </a:xfrm>
              <a:prstGeom prst="rect">
                <a:avLst/>
              </a:prstGeom>
            </p:spPr>
          </p:pic>
          <p:pic>
            <p:nvPicPr>
              <p:cNvPr id="160" name="object 160"/>
              <p:cNvPicPr/>
              <p:nvPr/>
            </p:nvPicPr>
            <p:blipFill>
              <a:blip r:embed="rId83" cstate="print"/>
              <a:stretch>
                <a:fillRect/>
              </a:stretch>
            </p:blipFill>
            <p:spPr>
              <a:xfrm>
                <a:off x="-2208143" y="4830463"/>
                <a:ext cx="124980" cy="90804"/>
              </a:xfrm>
              <a:prstGeom prst="rect">
                <a:avLst/>
              </a:prstGeom>
            </p:spPr>
          </p:pic>
          <p:pic>
            <p:nvPicPr>
              <p:cNvPr id="161" name="object 161"/>
              <p:cNvPicPr/>
              <p:nvPr/>
            </p:nvPicPr>
            <p:blipFill>
              <a:blip r:embed="rId84" cstate="print"/>
              <a:stretch>
                <a:fillRect/>
              </a:stretch>
            </p:blipFill>
            <p:spPr>
              <a:xfrm>
                <a:off x="-1915776" y="4698231"/>
                <a:ext cx="125031" cy="90778"/>
              </a:xfrm>
              <a:prstGeom prst="rect">
                <a:avLst/>
              </a:prstGeom>
            </p:spPr>
          </p:pic>
          <p:pic>
            <p:nvPicPr>
              <p:cNvPr id="162" name="object 162"/>
              <p:cNvPicPr/>
              <p:nvPr/>
            </p:nvPicPr>
            <p:blipFill>
              <a:blip r:embed="rId85" cstate="print"/>
              <a:stretch>
                <a:fillRect/>
              </a:stretch>
            </p:blipFill>
            <p:spPr>
              <a:xfrm>
                <a:off x="-2056162" y="4789658"/>
                <a:ext cx="125018" cy="90804"/>
              </a:xfrm>
              <a:prstGeom prst="rect">
                <a:avLst/>
              </a:prstGeom>
            </p:spPr>
          </p:pic>
          <p:pic>
            <p:nvPicPr>
              <p:cNvPr id="163" name="object 163"/>
              <p:cNvPicPr/>
              <p:nvPr/>
            </p:nvPicPr>
            <p:blipFill>
              <a:blip r:embed="rId86" cstate="print"/>
              <a:stretch>
                <a:fillRect/>
              </a:stretch>
            </p:blipFill>
            <p:spPr>
              <a:xfrm>
                <a:off x="-2401869" y="5394725"/>
                <a:ext cx="125006" cy="90804"/>
              </a:xfrm>
              <a:prstGeom prst="rect">
                <a:avLst/>
              </a:prstGeom>
            </p:spPr>
          </p:pic>
          <p:pic>
            <p:nvPicPr>
              <p:cNvPr id="164" name="object 164"/>
              <p:cNvPicPr/>
              <p:nvPr/>
            </p:nvPicPr>
            <p:blipFill>
              <a:blip r:embed="rId87" cstate="print"/>
              <a:stretch>
                <a:fillRect/>
              </a:stretch>
            </p:blipFill>
            <p:spPr>
              <a:xfrm>
                <a:off x="-2180660" y="5476347"/>
                <a:ext cx="125031" cy="90791"/>
              </a:xfrm>
              <a:prstGeom prst="rect">
                <a:avLst/>
              </a:prstGeom>
            </p:spPr>
          </p:pic>
          <p:pic>
            <p:nvPicPr>
              <p:cNvPr id="165" name="object 165"/>
              <p:cNvPicPr/>
              <p:nvPr/>
            </p:nvPicPr>
            <p:blipFill>
              <a:blip r:embed="rId88" cstate="print"/>
              <a:stretch>
                <a:fillRect/>
              </a:stretch>
            </p:blipFill>
            <p:spPr>
              <a:xfrm>
                <a:off x="-2418493" y="4668588"/>
                <a:ext cx="125006" cy="90753"/>
              </a:xfrm>
              <a:prstGeom prst="rect">
                <a:avLst/>
              </a:prstGeom>
            </p:spPr>
          </p:pic>
          <p:pic>
            <p:nvPicPr>
              <p:cNvPr id="166" name="object 166"/>
              <p:cNvPicPr/>
              <p:nvPr/>
            </p:nvPicPr>
            <p:blipFill>
              <a:blip r:embed="rId89" cstate="print"/>
              <a:stretch>
                <a:fillRect/>
              </a:stretch>
            </p:blipFill>
            <p:spPr>
              <a:xfrm>
                <a:off x="-2468328" y="4546238"/>
                <a:ext cx="124980" cy="90791"/>
              </a:xfrm>
              <a:prstGeom prst="rect">
                <a:avLst/>
              </a:prstGeom>
            </p:spPr>
          </p:pic>
        </p:grpSp>
        <p:grpSp>
          <p:nvGrpSpPr>
            <p:cNvPr id="406" name="Group 405">
              <a:extLst>
                <a:ext uri="{FF2B5EF4-FFF2-40B4-BE49-F238E27FC236}">
                  <a16:creationId xmlns:a16="http://schemas.microsoft.com/office/drawing/2014/main" id="{8D768880-2B73-40F0-B750-8930A2B22FA8}"/>
                </a:ext>
              </a:extLst>
            </p:cNvPr>
            <p:cNvGrpSpPr/>
            <p:nvPr/>
          </p:nvGrpSpPr>
          <p:grpSpPr>
            <a:xfrm>
              <a:off x="443626" y="3665294"/>
              <a:ext cx="260367" cy="311353"/>
              <a:chOff x="2428489" y="2667520"/>
              <a:chExt cx="260367" cy="311353"/>
            </a:xfrm>
          </p:grpSpPr>
          <p:pic>
            <p:nvPicPr>
              <p:cNvPr id="407" name="object 313">
                <a:extLst>
                  <a:ext uri="{FF2B5EF4-FFF2-40B4-BE49-F238E27FC236}">
                    <a16:creationId xmlns:a16="http://schemas.microsoft.com/office/drawing/2014/main" id="{DF321DDE-BC1D-44AA-94EB-E1CD250BECEC}"/>
                  </a:ext>
                </a:extLst>
              </p:cNvPr>
              <p:cNvPicPr/>
              <p:nvPr/>
            </p:nvPicPr>
            <p:blipFill>
              <a:blip r:embed="rId35" cstate="print"/>
              <a:stretch>
                <a:fillRect/>
              </a:stretch>
            </p:blipFill>
            <p:spPr>
              <a:xfrm>
                <a:off x="2538717" y="2885160"/>
                <a:ext cx="31597" cy="93713"/>
              </a:xfrm>
              <a:prstGeom prst="rect">
                <a:avLst/>
              </a:prstGeom>
            </p:spPr>
          </p:pic>
          <p:sp>
            <p:nvSpPr>
              <p:cNvPr id="408" name="object 314">
                <a:extLst>
                  <a:ext uri="{FF2B5EF4-FFF2-40B4-BE49-F238E27FC236}">
                    <a16:creationId xmlns:a16="http://schemas.microsoft.com/office/drawing/2014/main" id="{83864037-FC34-416B-B5B7-E7FC61F95482}"/>
                  </a:ext>
                </a:extLst>
              </p:cNvPr>
              <p:cNvSpPr/>
              <p:nvPr/>
            </p:nvSpPr>
            <p:spPr>
              <a:xfrm>
                <a:off x="2538729" y="2885173"/>
                <a:ext cx="31750" cy="55880"/>
              </a:xfrm>
              <a:custGeom>
                <a:avLst/>
                <a:gdLst/>
                <a:ahLst/>
                <a:cxnLst/>
                <a:rect l="l" t="t" r="r" b="b"/>
                <a:pathLst>
                  <a:path w="31750" h="55880">
                    <a:moveTo>
                      <a:pt x="31584" y="0"/>
                    </a:moveTo>
                    <a:lnTo>
                      <a:pt x="0" y="0"/>
                    </a:lnTo>
                    <a:lnTo>
                      <a:pt x="0" y="49555"/>
                    </a:lnTo>
                    <a:lnTo>
                      <a:pt x="4935" y="54154"/>
                    </a:lnTo>
                    <a:lnTo>
                      <a:pt x="15792" y="55637"/>
                    </a:lnTo>
                    <a:lnTo>
                      <a:pt x="26649" y="54079"/>
                    </a:lnTo>
                    <a:lnTo>
                      <a:pt x="31584" y="49555"/>
                    </a:lnTo>
                    <a:lnTo>
                      <a:pt x="31584" y="0"/>
                    </a:lnTo>
                    <a:close/>
                  </a:path>
                </a:pathLst>
              </a:custGeom>
              <a:solidFill>
                <a:srgbClr val="C6C6C5"/>
              </a:solidFill>
            </p:spPr>
            <p:txBody>
              <a:bodyPr wrap="square" lIns="0" tIns="0" rIns="0" bIns="0" rtlCol="0"/>
              <a:lstStyle/>
              <a:p>
                <a:endParaRPr/>
              </a:p>
            </p:txBody>
          </p:sp>
          <p:pic>
            <p:nvPicPr>
              <p:cNvPr id="409" name="object 315">
                <a:extLst>
                  <a:ext uri="{FF2B5EF4-FFF2-40B4-BE49-F238E27FC236}">
                    <a16:creationId xmlns:a16="http://schemas.microsoft.com/office/drawing/2014/main" id="{0707F922-AE42-4FCF-8DB0-88EDDB54C27B}"/>
                  </a:ext>
                </a:extLst>
              </p:cNvPr>
              <p:cNvPicPr/>
              <p:nvPr/>
            </p:nvPicPr>
            <p:blipFill>
              <a:blip r:embed="rId36" cstate="print"/>
              <a:stretch>
                <a:fillRect/>
              </a:stretch>
            </p:blipFill>
            <p:spPr>
              <a:xfrm>
                <a:off x="2428489" y="2667520"/>
                <a:ext cx="260367" cy="247802"/>
              </a:xfrm>
              <a:prstGeom prst="rect">
                <a:avLst/>
              </a:prstGeom>
            </p:spPr>
          </p:pic>
          <p:pic>
            <p:nvPicPr>
              <p:cNvPr id="410" name="object 316">
                <a:extLst>
                  <a:ext uri="{FF2B5EF4-FFF2-40B4-BE49-F238E27FC236}">
                    <a16:creationId xmlns:a16="http://schemas.microsoft.com/office/drawing/2014/main" id="{4FFE18F0-97BB-4AF2-9884-5027E0D2B31F}"/>
                  </a:ext>
                </a:extLst>
              </p:cNvPr>
              <p:cNvPicPr/>
              <p:nvPr/>
            </p:nvPicPr>
            <p:blipFill>
              <a:blip r:embed="rId37" cstate="print"/>
              <a:stretch>
                <a:fillRect/>
              </a:stretch>
            </p:blipFill>
            <p:spPr>
              <a:xfrm>
                <a:off x="2467381" y="2820759"/>
                <a:ext cx="64351" cy="71817"/>
              </a:xfrm>
              <a:prstGeom prst="rect">
                <a:avLst/>
              </a:prstGeom>
            </p:spPr>
          </p:pic>
          <p:pic>
            <p:nvPicPr>
              <p:cNvPr id="411" name="object 317">
                <a:extLst>
                  <a:ext uri="{FF2B5EF4-FFF2-40B4-BE49-F238E27FC236}">
                    <a16:creationId xmlns:a16="http://schemas.microsoft.com/office/drawing/2014/main" id="{5E5C9948-36E4-4503-8547-DE8F18CB171F}"/>
                  </a:ext>
                </a:extLst>
              </p:cNvPr>
              <p:cNvPicPr/>
              <p:nvPr/>
            </p:nvPicPr>
            <p:blipFill>
              <a:blip r:embed="rId38" cstate="print"/>
              <a:stretch>
                <a:fillRect/>
              </a:stretch>
            </p:blipFill>
            <p:spPr>
              <a:xfrm>
                <a:off x="2518676" y="2721965"/>
                <a:ext cx="22504" cy="23190"/>
              </a:xfrm>
              <a:prstGeom prst="rect">
                <a:avLst/>
              </a:prstGeom>
            </p:spPr>
          </p:pic>
          <p:pic>
            <p:nvPicPr>
              <p:cNvPr id="412" name="object 318">
                <a:extLst>
                  <a:ext uri="{FF2B5EF4-FFF2-40B4-BE49-F238E27FC236}">
                    <a16:creationId xmlns:a16="http://schemas.microsoft.com/office/drawing/2014/main" id="{1BA1B564-4980-467E-9B70-B600C826A148}"/>
                  </a:ext>
                </a:extLst>
              </p:cNvPr>
              <p:cNvPicPr/>
              <p:nvPr/>
            </p:nvPicPr>
            <p:blipFill>
              <a:blip r:embed="rId39" cstate="print"/>
              <a:stretch>
                <a:fillRect/>
              </a:stretch>
            </p:blipFill>
            <p:spPr>
              <a:xfrm>
                <a:off x="2628188" y="2798292"/>
                <a:ext cx="36487" cy="62014"/>
              </a:xfrm>
              <a:prstGeom prst="rect">
                <a:avLst/>
              </a:prstGeom>
            </p:spPr>
          </p:pic>
          <p:pic>
            <p:nvPicPr>
              <p:cNvPr id="413" name="object 319">
                <a:extLst>
                  <a:ext uri="{FF2B5EF4-FFF2-40B4-BE49-F238E27FC236}">
                    <a16:creationId xmlns:a16="http://schemas.microsoft.com/office/drawing/2014/main" id="{3F7F750F-532F-47DF-9BC2-08FDC8E7C379}"/>
                  </a:ext>
                </a:extLst>
              </p:cNvPr>
              <p:cNvPicPr/>
              <p:nvPr/>
            </p:nvPicPr>
            <p:blipFill>
              <a:blip r:embed="rId40" cstate="print"/>
              <a:stretch>
                <a:fillRect/>
              </a:stretch>
            </p:blipFill>
            <p:spPr>
              <a:xfrm>
                <a:off x="2519768" y="2805531"/>
                <a:ext cx="42367" cy="45339"/>
              </a:xfrm>
              <a:prstGeom prst="rect">
                <a:avLst/>
              </a:prstGeom>
            </p:spPr>
          </p:pic>
        </p:grpSp>
      </p:grpSp>
      <p:grpSp>
        <p:nvGrpSpPr>
          <p:cNvPr id="414" name="Group 413">
            <a:extLst>
              <a:ext uri="{FF2B5EF4-FFF2-40B4-BE49-F238E27FC236}">
                <a16:creationId xmlns:a16="http://schemas.microsoft.com/office/drawing/2014/main" id="{A7C04C74-948C-4EFB-A38D-9620982974A2}"/>
              </a:ext>
            </a:extLst>
          </p:cNvPr>
          <p:cNvGrpSpPr/>
          <p:nvPr/>
        </p:nvGrpSpPr>
        <p:grpSpPr>
          <a:xfrm>
            <a:off x="3029692" y="3866700"/>
            <a:ext cx="391549" cy="426467"/>
            <a:chOff x="-5665294" y="1974416"/>
            <a:chExt cx="391549" cy="426467"/>
          </a:xfrm>
        </p:grpSpPr>
        <p:pic>
          <p:nvPicPr>
            <p:cNvPr id="415" name="object 327">
              <a:extLst>
                <a:ext uri="{FF2B5EF4-FFF2-40B4-BE49-F238E27FC236}">
                  <a16:creationId xmlns:a16="http://schemas.microsoft.com/office/drawing/2014/main" id="{17365960-548A-413B-AADD-83587C102115}"/>
                </a:ext>
              </a:extLst>
            </p:cNvPr>
            <p:cNvPicPr/>
            <p:nvPr/>
          </p:nvPicPr>
          <p:blipFill>
            <a:blip r:embed="rId90" cstate="print"/>
            <a:stretch>
              <a:fillRect/>
            </a:stretch>
          </p:blipFill>
          <p:spPr>
            <a:xfrm>
              <a:off x="-5665294" y="2180411"/>
              <a:ext cx="391549" cy="220472"/>
            </a:xfrm>
            <a:prstGeom prst="rect">
              <a:avLst/>
            </a:prstGeom>
          </p:spPr>
        </p:pic>
        <p:pic>
          <p:nvPicPr>
            <p:cNvPr id="416" name="object 328">
              <a:extLst>
                <a:ext uri="{FF2B5EF4-FFF2-40B4-BE49-F238E27FC236}">
                  <a16:creationId xmlns:a16="http://schemas.microsoft.com/office/drawing/2014/main" id="{68B0DAB1-F79A-4D4F-88BD-13C8B2CF6AFB}"/>
                </a:ext>
              </a:extLst>
            </p:cNvPr>
            <p:cNvPicPr/>
            <p:nvPr/>
          </p:nvPicPr>
          <p:blipFill>
            <a:blip r:embed="rId91" cstate="print"/>
            <a:stretch>
              <a:fillRect/>
            </a:stretch>
          </p:blipFill>
          <p:spPr>
            <a:xfrm>
              <a:off x="-5486897" y="2192069"/>
              <a:ext cx="31597" cy="93713"/>
            </a:xfrm>
            <a:prstGeom prst="rect">
              <a:avLst/>
            </a:prstGeom>
          </p:spPr>
        </p:pic>
        <p:sp>
          <p:nvSpPr>
            <p:cNvPr id="417" name="object 329">
              <a:extLst>
                <a:ext uri="{FF2B5EF4-FFF2-40B4-BE49-F238E27FC236}">
                  <a16:creationId xmlns:a16="http://schemas.microsoft.com/office/drawing/2014/main" id="{48F2A249-8550-4EA1-A358-5155B5446363}"/>
                </a:ext>
              </a:extLst>
            </p:cNvPr>
            <p:cNvSpPr/>
            <p:nvPr/>
          </p:nvSpPr>
          <p:spPr>
            <a:xfrm>
              <a:off x="-5486892" y="2192081"/>
              <a:ext cx="31750" cy="55880"/>
            </a:xfrm>
            <a:custGeom>
              <a:avLst/>
              <a:gdLst/>
              <a:ahLst/>
              <a:cxnLst/>
              <a:rect l="l" t="t" r="r" b="b"/>
              <a:pathLst>
                <a:path w="31750" h="55880">
                  <a:moveTo>
                    <a:pt x="31597" y="0"/>
                  </a:moveTo>
                  <a:lnTo>
                    <a:pt x="0" y="0"/>
                  </a:lnTo>
                  <a:lnTo>
                    <a:pt x="0" y="49555"/>
                  </a:lnTo>
                  <a:lnTo>
                    <a:pt x="4937" y="54154"/>
                  </a:lnTo>
                  <a:lnTo>
                    <a:pt x="15798" y="55637"/>
                  </a:lnTo>
                  <a:lnTo>
                    <a:pt x="26660" y="54079"/>
                  </a:lnTo>
                  <a:lnTo>
                    <a:pt x="31597" y="49555"/>
                  </a:lnTo>
                  <a:lnTo>
                    <a:pt x="31597" y="0"/>
                  </a:lnTo>
                  <a:close/>
                </a:path>
              </a:pathLst>
            </a:custGeom>
            <a:solidFill>
              <a:srgbClr val="C6C6C6"/>
            </a:solidFill>
          </p:spPr>
          <p:txBody>
            <a:bodyPr wrap="square" lIns="0" tIns="0" rIns="0" bIns="0" rtlCol="0"/>
            <a:lstStyle/>
            <a:p>
              <a:endParaRPr/>
            </a:p>
          </p:txBody>
        </p:sp>
        <p:pic>
          <p:nvPicPr>
            <p:cNvPr id="418" name="object 330">
              <a:extLst>
                <a:ext uri="{FF2B5EF4-FFF2-40B4-BE49-F238E27FC236}">
                  <a16:creationId xmlns:a16="http://schemas.microsoft.com/office/drawing/2014/main" id="{D832EADE-7CF7-4250-93C4-63672F85E5EB}"/>
                </a:ext>
              </a:extLst>
            </p:cNvPr>
            <p:cNvPicPr/>
            <p:nvPr/>
          </p:nvPicPr>
          <p:blipFill>
            <a:blip r:embed="rId92" cstate="print"/>
            <a:stretch>
              <a:fillRect/>
            </a:stretch>
          </p:blipFill>
          <p:spPr>
            <a:xfrm>
              <a:off x="-5597131" y="1974416"/>
              <a:ext cx="260360" cy="247815"/>
            </a:xfrm>
            <a:prstGeom prst="rect">
              <a:avLst/>
            </a:prstGeom>
          </p:spPr>
        </p:pic>
        <p:pic>
          <p:nvPicPr>
            <p:cNvPr id="419" name="object 331">
              <a:extLst>
                <a:ext uri="{FF2B5EF4-FFF2-40B4-BE49-F238E27FC236}">
                  <a16:creationId xmlns:a16="http://schemas.microsoft.com/office/drawing/2014/main" id="{A3CB1D8F-6517-464B-AE15-7DB87AD853D4}"/>
                </a:ext>
              </a:extLst>
            </p:cNvPr>
            <p:cNvPicPr/>
            <p:nvPr/>
          </p:nvPicPr>
          <p:blipFill>
            <a:blip r:embed="rId93" cstate="print"/>
            <a:stretch>
              <a:fillRect/>
            </a:stretch>
          </p:blipFill>
          <p:spPr>
            <a:xfrm>
              <a:off x="-5558233" y="2127667"/>
              <a:ext cx="64350" cy="71819"/>
            </a:xfrm>
            <a:prstGeom prst="rect">
              <a:avLst/>
            </a:prstGeom>
          </p:spPr>
        </p:pic>
        <p:pic>
          <p:nvPicPr>
            <p:cNvPr id="420" name="object 332">
              <a:extLst>
                <a:ext uri="{FF2B5EF4-FFF2-40B4-BE49-F238E27FC236}">
                  <a16:creationId xmlns:a16="http://schemas.microsoft.com/office/drawing/2014/main" id="{CBB3FDEE-1949-4196-9A39-1A18A35FD92D}"/>
                </a:ext>
              </a:extLst>
            </p:cNvPr>
            <p:cNvPicPr/>
            <p:nvPr/>
          </p:nvPicPr>
          <p:blipFill>
            <a:blip r:embed="rId94" cstate="print"/>
            <a:stretch>
              <a:fillRect/>
            </a:stretch>
          </p:blipFill>
          <p:spPr>
            <a:xfrm>
              <a:off x="-5506938" y="2028874"/>
              <a:ext cx="22504" cy="23189"/>
            </a:xfrm>
            <a:prstGeom prst="rect">
              <a:avLst/>
            </a:prstGeom>
          </p:spPr>
        </p:pic>
        <p:pic>
          <p:nvPicPr>
            <p:cNvPr id="421" name="object 333">
              <a:extLst>
                <a:ext uri="{FF2B5EF4-FFF2-40B4-BE49-F238E27FC236}">
                  <a16:creationId xmlns:a16="http://schemas.microsoft.com/office/drawing/2014/main" id="{B97AEB83-C641-4844-8A6E-E39332FEF5C4}"/>
                </a:ext>
              </a:extLst>
            </p:cNvPr>
            <p:cNvPicPr/>
            <p:nvPr/>
          </p:nvPicPr>
          <p:blipFill>
            <a:blip r:embed="rId95" cstate="print"/>
            <a:stretch>
              <a:fillRect/>
            </a:stretch>
          </p:blipFill>
          <p:spPr>
            <a:xfrm>
              <a:off x="-5397426" y="2105202"/>
              <a:ext cx="36487" cy="62013"/>
            </a:xfrm>
            <a:prstGeom prst="rect">
              <a:avLst/>
            </a:prstGeom>
          </p:spPr>
        </p:pic>
        <p:pic>
          <p:nvPicPr>
            <p:cNvPr id="422" name="object 334">
              <a:extLst>
                <a:ext uri="{FF2B5EF4-FFF2-40B4-BE49-F238E27FC236}">
                  <a16:creationId xmlns:a16="http://schemas.microsoft.com/office/drawing/2014/main" id="{1975B327-6240-47B3-949E-21093A488D01}"/>
                </a:ext>
              </a:extLst>
            </p:cNvPr>
            <p:cNvPicPr/>
            <p:nvPr/>
          </p:nvPicPr>
          <p:blipFill>
            <a:blip r:embed="rId96" cstate="print"/>
            <a:stretch>
              <a:fillRect/>
            </a:stretch>
          </p:blipFill>
          <p:spPr>
            <a:xfrm>
              <a:off x="-5505846" y="2112439"/>
              <a:ext cx="52361" cy="54775"/>
            </a:xfrm>
            <a:prstGeom prst="rect">
              <a:avLst/>
            </a:prstGeom>
          </p:spPr>
        </p:pic>
      </p:grpSp>
      <p:grpSp>
        <p:nvGrpSpPr>
          <p:cNvPr id="423" name="Group 422">
            <a:extLst>
              <a:ext uri="{FF2B5EF4-FFF2-40B4-BE49-F238E27FC236}">
                <a16:creationId xmlns:a16="http://schemas.microsoft.com/office/drawing/2014/main" id="{3E5C0F9D-B17F-409E-9F18-0695C6317D00}"/>
              </a:ext>
            </a:extLst>
          </p:cNvPr>
          <p:cNvGrpSpPr/>
          <p:nvPr/>
        </p:nvGrpSpPr>
        <p:grpSpPr>
          <a:xfrm>
            <a:off x="4545943" y="7997594"/>
            <a:ext cx="391549" cy="426467"/>
            <a:chOff x="-5665294" y="1974416"/>
            <a:chExt cx="391549" cy="426467"/>
          </a:xfrm>
        </p:grpSpPr>
        <p:pic>
          <p:nvPicPr>
            <p:cNvPr id="424" name="object 327">
              <a:extLst>
                <a:ext uri="{FF2B5EF4-FFF2-40B4-BE49-F238E27FC236}">
                  <a16:creationId xmlns:a16="http://schemas.microsoft.com/office/drawing/2014/main" id="{78E60D7E-1ECD-4D69-AEB7-7154369DFC69}"/>
                </a:ext>
              </a:extLst>
            </p:cNvPr>
            <p:cNvPicPr/>
            <p:nvPr/>
          </p:nvPicPr>
          <p:blipFill>
            <a:blip r:embed="rId90" cstate="print"/>
            <a:stretch>
              <a:fillRect/>
            </a:stretch>
          </p:blipFill>
          <p:spPr>
            <a:xfrm>
              <a:off x="-5665294" y="2180411"/>
              <a:ext cx="391549" cy="220472"/>
            </a:xfrm>
            <a:prstGeom prst="rect">
              <a:avLst/>
            </a:prstGeom>
          </p:spPr>
        </p:pic>
        <p:pic>
          <p:nvPicPr>
            <p:cNvPr id="425" name="object 328">
              <a:extLst>
                <a:ext uri="{FF2B5EF4-FFF2-40B4-BE49-F238E27FC236}">
                  <a16:creationId xmlns:a16="http://schemas.microsoft.com/office/drawing/2014/main" id="{691FEDDE-A5F5-4137-8197-515E69905E51}"/>
                </a:ext>
              </a:extLst>
            </p:cNvPr>
            <p:cNvPicPr/>
            <p:nvPr/>
          </p:nvPicPr>
          <p:blipFill>
            <a:blip r:embed="rId91" cstate="print"/>
            <a:stretch>
              <a:fillRect/>
            </a:stretch>
          </p:blipFill>
          <p:spPr>
            <a:xfrm>
              <a:off x="-5486897" y="2192069"/>
              <a:ext cx="31597" cy="93713"/>
            </a:xfrm>
            <a:prstGeom prst="rect">
              <a:avLst/>
            </a:prstGeom>
          </p:spPr>
        </p:pic>
        <p:sp>
          <p:nvSpPr>
            <p:cNvPr id="426" name="object 329">
              <a:extLst>
                <a:ext uri="{FF2B5EF4-FFF2-40B4-BE49-F238E27FC236}">
                  <a16:creationId xmlns:a16="http://schemas.microsoft.com/office/drawing/2014/main" id="{0CC56927-30E5-4DFF-9765-BD3343F2420E}"/>
                </a:ext>
              </a:extLst>
            </p:cNvPr>
            <p:cNvSpPr/>
            <p:nvPr/>
          </p:nvSpPr>
          <p:spPr>
            <a:xfrm>
              <a:off x="-5486892" y="2192081"/>
              <a:ext cx="31750" cy="55880"/>
            </a:xfrm>
            <a:custGeom>
              <a:avLst/>
              <a:gdLst/>
              <a:ahLst/>
              <a:cxnLst/>
              <a:rect l="l" t="t" r="r" b="b"/>
              <a:pathLst>
                <a:path w="31750" h="55880">
                  <a:moveTo>
                    <a:pt x="31597" y="0"/>
                  </a:moveTo>
                  <a:lnTo>
                    <a:pt x="0" y="0"/>
                  </a:lnTo>
                  <a:lnTo>
                    <a:pt x="0" y="49555"/>
                  </a:lnTo>
                  <a:lnTo>
                    <a:pt x="4937" y="54154"/>
                  </a:lnTo>
                  <a:lnTo>
                    <a:pt x="15798" y="55637"/>
                  </a:lnTo>
                  <a:lnTo>
                    <a:pt x="26660" y="54079"/>
                  </a:lnTo>
                  <a:lnTo>
                    <a:pt x="31597" y="49555"/>
                  </a:lnTo>
                  <a:lnTo>
                    <a:pt x="31597" y="0"/>
                  </a:lnTo>
                  <a:close/>
                </a:path>
              </a:pathLst>
            </a:custGeom>
            <a:solidFill>
              <a:srgbClr val="C6C6C6"/>
            </a:solidFill>
          </p:spPr>
          <p:txBody>
            <a:bodyPr wrap="square" lIns="0" tIns="0" rIns="0" bIns="0" rtlCol="0"/>
            <a:lstStyle/>
            <a:p>
              <a:endParaRPr/>
            </a:p>
          </p:txBody>
        </p:sp>
        <p:pic>
          <p:nvPicPr>
            <p:cNvPr id="427" name="object 330">
              <a:extLst>
                <a:ext uri="{FF2B5EF4-FFF2-40B4-BE49-F238E27FC236}">
                  <a16:creationId xmlns:a16="http://schemas.microsoft.com/office/drawing/2014/main" id="{94F9948E-AADC-4072-8957-BD0AC9E147E3}"/>
                </a:ext>
              </a:extLst>
            </p:cNvPr>
            <p:cNvPicPr/>
            <p:nvPr/>
          </p:nvPicPr>
          <p:blipFill>
            <a:blip r:embed="rId92" cstate="print"/>
            <a:stretch>
              <a:fillRect/>
            </a:stretch>
          </p:blipFill>
          <p:spPr>
            <a:xfrm>
              <a:off x="-5597131" y="1974416"/>
              <a:ext cx="260360" cy="247815"/>
            </a:xfrm>
            <a:prstGeom prst="rect">
              <a:avLst/>
            </a:prstGeom>
          </p:spPr>
        </p:pic>
        <p:pic>
          <p:nvPicPr>
            <p:cNvPr id="428" name="object 331">
              <a:extLst>
                <a:ext uri="{FF2B5EF4-FFF2-40B4-BE49-F238E27FC236}">
                  <a16:creationId xmlns:a16="http://schemas.microsoft.com/office/drawing/2014/main" id="{69FB3B8C-7AA3-4ADB-9312-5AB70CC23754}"/>
                </a:ext>
              </a:extLst>
            </p:cNvPr>
            <p:cNvPicPr/>
            <p:nvPr/>
          </p:nvPicPr>
          <p:blipFill>
            <a:blip r:embed="rId93" cstate="print"/>
            <a:stretch>
              <a:fillRect/>
            </a:stretch>
          </p:blipFill>
          <p:spPr>
            <a:xfrm>
              <a:off x="-5558233" y="2127667"/>
              <a:ext cx="64350" cy="71819"/>
            </a:xfrm>
            <a:prstGeom prst="rect">
              <a:avLst/>
            </a:prstGeom>
          </p:spPr>
        </p:pic>
        <p:pic>
          <p:nvPicPr>
            <p:cNvPr id="429" name="object 332">
              <a:extLst>
                <a:ext uri="{FF2B5EF4-FFF2-40B4-BE49-F238E27FC236}">
                  <a16:creationId xmlns:a16="http://schemas.microsoft.com/office/drawing/2014/main" id="{B3580ABE-7867-46CE-ACF9-1CF8EE2C8F8F}"/>
                </a:ext>
              </a:extLst>
            </p:cNvPr>
            <p:cNvPicPr/>
            <p:nvPr/>
          </p:nvPicPr>
          <p:blipFill>
            <a:blip r:embed="rId94" cstate="print"/>
            <a:stretch>
              <a:fillRect/>
            </a:stretch>
          </p:blipFill>
          <p:spPr>
            <a:xfrm>
              <a:off x="-5506938" y="2028874"/>
              <a:ext cx="22504" cy="23189"/>
            </a:xfrm>
            <a:prstGeom prst="rect">
              <a:avLst/>
            </a:prstGeom>
          </p:spPr>
        </p:pic>
        <p:pic>
          <p:nvPicPr>
            <p:cNvPr id="430" name="object 333">
              <a:extLst>
                <a:ext uri="{FF2B5EF4-FFF2-40B4-BE49-F238E27FC236}">
                  <a16:creationId xmlns:a16="http://schemas.microsoft.com/office/drawing/2014/main" id="{489FF994-F2E5-4270-860F-307F8A12BB6A}"/>
                </a:ext>
              </a:extLst>
            </p:cNvPr>
            <p:cNvPicPr/>
            <p:nvPr/>
          </p:nvPicPr>
          <p:blipFill>
            <a:blip r:embed="rId95" cstate="print"/>
            <a:stretch>
              <a:fillRect/>
            </a:stretch>
          </p:blipFill>
          <p:spPr>
            <a:xfrm>
              <a:off x="-5397426" y="2105202"/>
              <a:ext cx="36487" cy="62013"/>
            </a:xfrm>
            <a:prstGeom prst="rect">
              <a:avLst/>
            </a:prstGeom>
          </p:spPr>
        </p:pic>
        <p:pic>
          <p:nvPicPr>
            <p:cNvPr id="431" name="object 334">
              <a:extLst>
                <a:ext uri="{FF2B5EF4-FFF2-40B4-BE49-F238E27FC236}">
                  <a16:creationId xmlns:a16="http://schemas.microsoft.com/office/drawing/2014/main" id="{EE341DED-9F9A-4B55-AE5C-A352C3D975C2}"/>
                </a:ext>
              </a:extLst>
            </p:cNvPr>
            <p:cNvPicPr/>
            <p:nvPr/>
          </p:nvPicPr>
          <p:blipFill>
            <a:blip r:embed="rId96" cstate="print"/>
            <a:stretch>
              <a:fillRect/>
            </a:stretch>
          </p:blipFill>
          <p:spPr>
            <a:xfrm>
              <a:off x="-5505846" y="2112439"/>
              <a:ext cx="52361" cy="54775"/>
            </a:xfrm>
            <a:prstGeom prst="rect">
              <a:avLst/>
            </a:prstGeom>
          </p:spPr>
        </p:pic>
      </p:grpSp>
      <p:grpSp>
        <p:nvGrpSpPr>
          <p:cNvPr id="432" name="Group 431">
            <a:extLst>
              <a:ext uri="{FF2B5EF4-FFF2-40B4-BE49-F238E27FC236}">
                <a16:creationId xmlns:a16="http://schemas.microsoft.com/office/drawing/2014/main" id="{91B66EE0-7689-416E-BE74-0CDBDDB5982E}"/>
              </a:ext>
            </a:extLst>
          </p:cNvPr>
          <p:cNvGrpSpPr/>
          <p:nvPr/>
        </p:nvGrpSpPr>
        <p:grpSpPr>
          <a:xfrm>
            <a:off x="534459" y="3936196"/>
            <a:ext cx="391549" cy="426467"/>
            <a:chOff x="-5665294" y="1974416"/>
            <a:chExt cx="391549" cy="426467"/>
          </a:xfrm>
        </p:grpSpPr>
        <p:pic>
          <p:nvPicPr>
            <p:cNvPr id="433" name="object 327">
              <a:extLst>
                <a:ext uri="{FF2B5EF4-FFF2-40B4-BE49-F238E27FC236}">
                  <a16:creationId xmlns:a16="http://schemas.microsoft.com/office/drawing/2014/main" id="{565D43F1-1293-4B99-A5FE-6299391C17CA}"/>
                </a:ext>
              </a:extLst>
            </p:cNvPr>
            <p:cNvPicPr/>
            <p:nvPr/>
          </p:nvPicPr>
          <p:blipFill>
            <a:blip r:embed="rId90" cstate="print"/>
            <a:stretch>
              <a:fillRect/>
            </a:stretch>
          </p:blipFill>
          <p:spPr>
            <a:xfrm>
              <a:off x="-5665294" y="2180411"/>
              <a:ext cx="391549" cy="220472"/>
            </a:xfrm>
            <a:prstGeom prst="rect">
              <a:avLst/>
            </a:prstGeom>
          </p:spPr>
        </p:pic>
        <p:pic>
          <p:nvPicPr>
            <p:cNvPr id="434" name="object 328">
              <a:extLst>
                <a:ext uri="{FF2B5EF4-FFF2-40B4-BE49-F238E27FC236}">
                  <a16:creationId xmlns:a16="http://schemas.microsoft.com/office/drawing/2014/main" id="{DCE413A2-ECB1-4573-B523-1C191033760E}"/>
                </a:ext>
              </a:extLst>
            </p:cNvPr>
            <p:cNvPicPr/>
            <p:nvPr/>
          </p:nvPicPr>
          <p:blipFill>
            <a:blip r:embed="rId91" cstate="print"/>
            <a:stretch>
              <a:fillRect/>
            </a:stretch>
          </p:blipFill>
          <p:spPr>
            <a:xfrm>
              <a:off x="-5486897" y="2192069"/>
              <a:ext cx="31597" cy="93713"/>
            </a:xfrm>
            <a:prstGeom prst="rect">
              <a:avLst/>
            </a:prstGeom>
          </p:spPr>
        </p:pic>
        <p:sp>
          <p:nvSpPr>
            <p:cNvPr id="435" name="object 329">
              <a:extLst>
                <a:ext uri="{FF2B5EF4-FFF2-40B4-BE49-F238E27FC236}">
                  <a16:creationId xmlns:a16="http://schemas.microsoft.com/office/drawing/2014/main" id="{D2B8628C-2C80-44D4-8AB7-CFB353694E13}"/>
                </a:ext>
              </a:extLst>
            </p:cNvPr>
            <p:cNvSpPr/>
            <p:nvPr/>
          </p:nvSpPr>
          <p:spPr>
            <a:xfrm>
              <a:off x="-5486892" y="2192081"/>
              <a:ext cx="31750" cy="55880"/>
            </a:xfrm>
            <a:custGeom>
              <a:avLst/>
              <a:gdLst/>
              <a:ahLst/>
              <a:cxnLst/>
              <a:rect l="l" t="t" r="r" b="b"/>
              <a:pathLst>
                <a:path w="31750" h="55880">
                  <a:moveTo>
                    <a:pt x="31597" y="0"/>
                  </a:moveTo>
                  <a:lnTo>
                    <a:pt x="0" y="0"/>
                  </a:lnTo>
                  <a:lnTo>
                    <a:pt x="0" y="49555"/>
                  </a:lnTo>
                  <a:lnTo>
                    <a:pt x="4937" y="54154"/>
                  </a:lnTo>
                  <a:lnTo>
                    <a:pt x="15798" y="55637"/>
                  </a:lnTo>
                  <a:lnTo>
                    <a:pt x="26660" y="54079"/>
                  </a:lnTo>
                  <a:lnTo>
                    <a:pt x="31597" y="49555"/>
                  </a:lnTo>
                  <a:lnTo>
                    <a:pt x="31597" y="0"/>
                  </a:lnTo>
                  <a:close/>
                </a:path>
              </a:pathLst>
            </a:custGeom>
            <a:solidFill>
              <a:srgbClr val="C6C6C6"/>
            </a:solidFill>
          </p:spPr>
          <p:txBody>
            <a:bodyPr wrap="square" lIns="0" tIns="0" rIns="0" bIns="0" rtlCol="0"/>
            <a:lstStyle/>
            <a:p>
              <a:endParaRPr/>
            </a:p>
          </p:txBody>
        </p:sp>
        <p:pic>
          <p:nvPicPr>
            <p:cNvPr id="436" name="object 330">
              <a:extLst>
                <a:ext uri="{FF2B5EF4-FFF2-40B4-BE49-F238E27FC236}">
                  <a16:creationId xmlns:a16="http://schemas.microsoft.com/office/drawing/2014/main" id="{1A6686BF-7892-46F8-A3C6-39AB3B4CBC39}"/>
                </a:ext>
              </a:extLst>
            </p:cNvPr>
            <p:cNvPicPr/>
            <p:nvPr/>
          </p:nvPicPr>
          <p:blipFill>
            <a:blip r:embed="rId92" cstate="print"/>
            <a:stretch>
              <a:fillRect/>
            </a:stretch>
          </p:blipFill>
          <p:spPr>
            <a:xfrm>
              <a:off x="-5597131" y="1974416"/>
              <a:ext cx="260360" cy="247815"/>
            </a:xfrm>
            <a:prstGeom prst="rect">
              <a:avLst/>
            </a:prstGeom>
          </p:spPr>
        </p:pic>
        <p:pic>
          <p:nvPicPr>
            <p:cNvPr id="437" name="object 331">
              <a:extLst>
                <a:ext uri="{FF2B5EF4-FFF2-40B4-BE49-F238E27FC236}">
                  <a16:creationId xmlns:a16="http://schemas.microsoft.com/office/drawing/2014/main" id="{01134798-808E-419E-BA01-D370F58C960D}"/>
                </a:ext>
              </a:extLst>
            </p:cNvPr>
            <p:cNvPicPr/>
            <p:nvPr/>
          </p:nvPicPr>
          <p:blipFill>
            <a:blip r:embed="rId93" cstate="print"/>
            <a:stretch>
              <a:fillRect/>
            </a:stretch>
          </p:blipFill>
          <p:spPr>
            <a:xfrm>
              <a:off x="-5558233" y="2127667"/>
              <a:ext cx="64350" cy="71819"/>
            </a:xfrm>
            <a:prstGeom prst="rect">
              <a:avLst/>
            </a:prstGeom>
          </p:spPr>
        </p:pic>
        <p:pic>
          <p:nvPicPr>
            <p:cNvPr id="438" name="object 332">
              <a:extLst>
                <a:ext uri="{FF2B5EF4-FFF2-40B4-BE49-F238E27FC236}">
                  <a16:creationId xmlns:a16="http://schemas.microsoft.com/office/drawing/2014/main" id="{C9816D5F-BF68-4168-941E-D76EB3FC28B9}"/>
                </a:ext>
              </a:extLst>
            </p:cNvPr>
            <p:cNvPicPr/>
            <p:nvPr/>
          </p:nvPicPr>
          <p:blipFill>
            <a:blip r:embed="rId94" cstate="print"/>
            <a:stretch>
              <a:fillRect/>
            </a:stretch>
          </p:blipFill>
          <p:spPr>
            <a:xfrm>
              <a:off x="-5506938" y="2028874"/>
              <a:ext cx="22504" cy="23189"/>
            </a:xfrm>
            <a:prstGeom prst="rect">
              <a:avLst/>
            </a:prstGeom>
          </p:spPr>
        </p:pic>
        <p:pic>
          <p:nvPicPr>
            <p:cNvPr id="439" name="object 333">
              <a:extLst>
                <a:ext uri="{FF2B5EF4-FFF2-40B4-BE49-F238E27FC236}">
                  <a16:creationId xmlns:a16="http://schemas.microsoft.com/office/drawing/2014/main" id="{5E719C8E-6E97-422C-8051-5F8AD05F4163}"/>
                </a:ext>
              </a:extLst>
            </p:cNvPr>
            <p:cNvPicPr/>
            <p:nvPr/>
          </p:nvPicPr>
          <p:blipFill>
            <a:blip r:embed="rId95" cstate="print"/>
            <a:stretch>
              <a:fillRect/>
            </a:stretch>
          </p:blipFill>
          <p:spPr>
            <a:xfrm>
              <a:off x="-5397426" y="2105202"/>
              <a:ext cx="36487" cy="62013"/>
            </a:xfrm>
            <a:prstGeom prst="rect">
              <a:avLst/>
            </a:prstGeom>
          </p:spPr>
        </p:pic>
        <p:pic>
          <p:nvPicPr>
            <p:cNvPr id="440" name="object 334">
              <a:extLst>
                <a:ext uri="{FF2B5EF4-FFF2-40B4-BE49-F238E27FC236}">
                  <a16:creationId xmlns:a16="http://schemas.microsoft.com/office/drawing/2014/main" id="{4F45890A-D3E6-4D13-9EFC-8BB1D3AC4FF0}"/>
                </a:ext>
              </a:extLst>
            </p:cNvPr>
            <p:cNvPicPr/>
            <p:nvPr/>
          </p:nvPicPr>
          <p:blipFill>
            <a:blip r:embed="rId96" cstate="print"/>
            <a:stretch>
              <a:fillRect/>
            </a:stretch>
          </p:blipFill>
          <p:spPr>
            <a:xfrm>
              <a:off x="-5505846" y="2112439"/>
              <a:ext cx="52361" cy="54775"/>
            </a:xfrm>
            <a:prstGeom prst="rect">
              <a:avLst/>
            </a:prstGeom>
          </p:spPr>
        </p:pic>
      </p:grpSp>
      <p:grpSp>
        <p:nvGrpSpPr>
          <p:cNvPr id="441" name="Group 440">
            <a:extLst>
              <a:ext uri="{FF2B5EF4-FFF2-40B4-BE49-F238E27FC236}">
                <a16:creationId xmlns:a16="http://schemas.microsoft.com/office/drawing/2014/main" id="{2F0E7F8C-5FD1-415A-80EB-7F5C1BBF47F5}"/>
              </a:ext>
            </a:extLst>
          </p:cNvPr>
          <p:cNvGrpSpPr/>
          <p:nvPr/>
        </p:nvGrpSpPr>
        <p:grpSpPr>
          <a:xfrm>
            <a:off x="92188" y="3968358"/>
            <a:ext cx="542338" cy="590703"/>
            <a:chOff x="-5665294" y="1974416"/>
            <a:chExt cx="391549" cy="426467"/>
          </a:xfrm>
        </p:grpSpPr>
        <p:pic>
          <p:nvPicPr>
            <p:cNvPr id="442" name="object 327">
              <a:extLst>
                <a:ext uri="{FF2B5EF4-FFF2-40B4-BE49-F238E27FC236}">
                  <a16:creationId xmlns:a16="http://schemas.microsoft.com/office/drawing/2014/main" id="{D230CFCD-0673-483A-B52F-2B7EB3DB5EAA}"/>
                </a:ext>
              </a:extLst>
            </p:cNvPr>
            <p:cNvPicPr/>
            <p:nvPr/>
          </p:nvPicPr>
          <p:blipFill>
            <a:blip r:embed="rId90" cstate="print"/>
            <a:stretch>
              <a:fillRect/>
            </a:stretch>
          </p:blipFill>
          <p:spPr>
            <a:xfrm>
              <a:off x="-5665294" y="2180411"/>
              <a:ext cx="391549" cy="220472"/>
            </a:xfrm>
            <a:prstGeom prst="rect">
              <a:avLst/>
            </a:prstGeom>
          </p:spPr>
        </p:pic>
        <p:pic>
          <p:nvPicPr>
            <p:cNvPr id="443" name="object 328">
              <a:extLst>
                <a:ext uri="{FF2B5EF4-FFF2-40B4-BE49-F238E27FC236}">
                  <a16:creationId xmlns:a16="http://schemas.microsoft.com/office/drawing/2014/main" id="{159B673F-7AE5-4A24-A315-DFDF06E7E178}"/>
                </a:ext>
              </a:extLst>
            </p:cNvPr>
            <p:cNvPicPr/>
            <p:nvPr/>
          </p:nvPicPr>
          <p:blipFill>
            <a:blip r:embed="rId91" cstate="print"/>
            <a:stretch>
              <a:fillRect/>
            </a:stretch>
          </p:blipFill>
          <p:spPr>
            <a:xfrm>
              <a:off x="-5486897" y="2192069"/>
              <a:ext cx="31597" cy="93713"/>
            </a:xfrm>
            <a:prstGeom prst="rect">
              <a:avLst/>
            </a:prstGeom>
          </p:spPr>
        </p:pic>
        <p:sp>
          <p:nvSpPr>
            <p:cNvPr id="444" name="object 329">
              <a:extLst>
                <a:ext uri="{FF2B5EF4-FFF2-40B4-BE49-F238E27FC236}">
                  <a16:creationId xmlns:a16="http://schemas.microsoft.com/office/drawing/2014/main" id="{CCD93849-67C6-49E8-A3C8-D118932B7915}"/>
                </a:ext>
              </a:extLst>
            </p:cNvPr>
            <p:cNvSpPr/>
            <p:nvPr/>
          </p:nvSpPr>
          <p:spPr>
            <a:xfrm>
              <a:off x="-5486892" y="2192081"/>
              <a:ext cx="31750" cy="55880"/>
            </a:xfrm>
            <a:custGeom>
              <a:avLst/>
              <a:gdLst/>
              <a:ahLst/>
              <a:cxnLst/>
              <a:rect l="l" t="t" r="r" b="b"/>
              <a:pathLst>
                <a:path w="31750" h="55880">
                  <a:moveTo>
                    <a:pt x="31597" y="0"/>
                  </a:moveTo>
                  <a:lnTo>
                    <a:pt x="0" y="0"/>
                  </a:lnTo>
                  <a:lnTo>
                    <a:pt x="0" y="49555"/>
                  </a:lnTo>
                  <a:lnTo>
                    <a:pt x="4937" y="54154"/>
                  </a:lnTo>
                  <a:lnTo>
                    <a:pt x="15798" y="55637"/>
                  </a:lnTo>
                  <a:lnTo>
                    <a:pt x="26660" y="54079"/>
                  </a:lnTo>
                  <a:lnTo>
                    <a:pt x="31597" y="49555"/>
                  </a:lnTo>
                  <a:lnTo>
                    <a:pt x="31597" y="0"/>
                  </a:lnTo>
                  <a:close/>
                </a:path>
              </a:pathLst>
            </a:custGeom>
            <a:solidFill>
              <a:srgbClr val="C6C6C6"/>
            </a:solidFill>
          </p:spPr>
          <p:txBody>
            <a:bodyPr wrap="square" lIns="0" tIns="0" rIns="0" bIns="0" rtlCol="0"/>
            <a:lstStyle/>
            <a:p>
              <a:endParaRPr/>
            </a:p>
          </p:txBody>
        </p:sp>
        <p:pic>
          <p:nvPicPr>
            <p:cNvPr id="445" name="object 330">
              <a:extLst>
                <a:ext uri="{FF2B5EF4-FFF2-40B4-BE49-F238E27FC236}">
                  <a16:creationId xmlns:a16="http://schemas.microsoft.com/office/drawing/2014/main" id="{2E2A0A63-709D-4386-B554-8A58E3EE8C1B}"/>
                </a:ext>
              </a:extLst>
            </p:cNvPr>
            <p:cNvPicPr/>
            <p:nvPr/>
          </p:nvPicPr>
          <p:blipFill>
            <a:blip r:embed="rId92" cstate="print"/>
            <a:stretch>
              <a:fillRect/>
            </a:stretch>
          </p:blipFill>
          <p:spPr>
            <a:xfrm>
              <a:off x="-5597131" y="1974416"/>
              <a:ext cx="260360" cy="247815"/>
            </a:xfrm>
            <a:prstGeom prst="rect">
              <a:avLst/>
            </a:prstGeom>
          </p:spPr>
        </p:pic>
        <p:pic>
          <p:nvPicPr>
            <p:cNvPr id="446" name="object 331">
              <a:extLst>
                <a:ext uri="{FF2B5EF4-FFF2-40B4-BE49-F238E27FC236}">
                  <a16:creationId xmlns:a16="http://schemas.microsoft.com/office/drawing/2014/main" id="{350C0B45-76F7-4355-8AD5-8D6614F21E77}"/>
                </a:ext>
              </a:extLst>
            </p:cNvPr>
            <p:cNvPicPr/>
            <p:nvPr/>
          </p:nvPicPr>
          <p:blipFill>
            <a:blip r:embed="rId93" cstate="print"/>
            <a:stretch>
              <a:fillRect/>
            </a:stretch>
          </p:blipFill>
          <p:spPr>
            <a:xfrm>
              <a:off x="-5558233" y="2127667"/>
              <a:ext cx="64350" cy="71819"/>
            </a:xfrm>
            <a:prstGeom prst="rect">
              <a:avLst/>
            </a:prstGeom>
          </p:spPr>
        </p:pic>
        <p:pic>
          <p:nvPicPr>
            <p:cNvPr id="447" name="object 332">
              <a:extLst>
                <a:ext uri="{FF2B5EF4-FFF2-40B4-BE49-F238E27FC236}">
                  <a16:creationId xmlns:a16="http://schemas.microsoft.com/office/drawing/2014/main" id="{C5926630-DBBA-4E81-81E2-EFA372CA1D54}"/>
                </a:ext>
              </a:extLst>
            </p:cNvPr>
            <p:cNvPicPr/>
            <p:nvPr/>
          </p:nvPicPr>
          <p:blipFill>
            <a:blip r:embed="rId94" cstate="print"/>
            <a:stretch>
              <a:fillRect/>
            </a:stretch>
          </p:blipFill>
          <p:spPr>
            <a:xfrm>
              <a:off x="-5506938" y="2028874"/>
              <a:ext cx="22504" cy="23189"/>
            </a:xfrm>
            <a:prstGeom prst="rect">
              <a:avLst/>
            </a:prstGeom>
          </p:spPr>
        </p:pic>
        <p:pic>
          <p:nvPicPr>
            <p:cNvPr id="448" name="object 333">
              <a:extLst>
                <a:ext uri="{FF2B5EF4-FFF2-40B4-BE49-F238E27FC236}">
                  <a16:creationId xmlns:a16="http://schemas.microsoft.com/office/drawing/2014/main" id="{A91518D6-6794-4CB1-B384-4CCD9ACB55DA}"/>
                </a:ext>
              </a:extLst>
            </p:cNvPr>
            <p:cNvPicPr/>
            <p:nvPr/>
          </p:nvPicPr>
          <p:blipFill>
            <a:blip r:embed="rId95" cstate="print"/>
            <a:stretch>
              <a:fillRect/>
            </a:stretch>
          </p:blipFill>
          <p:spPr>
            <a:xfrm>
              <a:off x="-5397426" y="2105202"/>
              <a:ext cx="36487" cy="62013"/>
            </a:xfrm>
            <a:prstGeom prst="rect">
              <a:avLst/>
            </a:prstGeom>
          </p:spPr>
        </p:pic>
        <p:pic>
          <p:nvPicPr>
            <p:cNvPr id="449" name="object 334">
              <a:extLst>
                <a:ext uri="{FF2B5EF4-FFF2-40B4-BE49-F238E27FC236}">
                  <a16:creationId xmlns:a16="http://schemas.microsoft.com/office/drawing/2014/main" id="{4C5BEAF1-C33A-4AE9-A23A-80D82C4315ED}"/>
                </a:ext>
              </a:extLst>
            </p:cNvPr>
            <p:cNvPicPr/>
            <p:nvPr/>
          </p:nvPicPr>
          <p:blipFill>
            <a:blip r:embed="rId96" cstate="print"/>
            <a:stretch>
              <a:fillRect/>
            </a:stretch>
          </p:blipFill>
          <p:spPr>
            <a:xfrm>
              <a:off x="-5505846" y="2112439"/>
              <a:ext cx="52361" cy="54775"/>
            </a:xfrm>
            <a:prstGeom prst="rect">
              <a:avLst/>
            </a:prstGeom>
          </p:spPr>
        </p:pic>
      </p:grpSp>
      <p:grpSp>
        <p:nvGrpSpPr>
          <p:cNvPr id="450" name="Group 449">
            <a:extLst>
              <a:ext uri="{FF2B5EF4-FFF2-40B4-BE49-F238E27FC236}">
                <a16:creationId xmlns:a16="http://schemas.microsoft.com/office/drawing/2014/main" id="{EB52546F-1490-4715-937F-A5A7E2DC1860}"/>
              </a:ext>
            </a:extLst>
          </p:cNvPr>
          <p:cNvGrpSpPr/>
          <p:nvPr/>
        </p:nvGrpSpPr>
        <p:grpSpPr>
          <a:xfrm>
            <a:off x="2680955" y="4084494"/>
            <a:ext cx="542338" cy="590703"/>
            <a:chOff x="-5665294" y="1974416"/>
            <a:chExt cx="391549" cy="426467"/>
          </a:xfrm>
        </p:grpSpPr>
        <p:pic>
          <p:nvPicPr>
            <p:cNvPr id="451" name="object 327">
              <a:extLst>
                <a:ext uri="{FF2B5EF4-FFF2-40B4-BE49-F238E27FC236}">
                  <a16:creationId xmlns:a16="http://schemas.microsoft.com/office/drawing/2014/main" id="{09CB05F2-C6C3-408A-BFD3-DA34EB11F16E}"/>
                </a:ext>
              </a:extLst>
            </p:cNvPr>
            <p:cNvPicPr/>
            <p:nvPr/>
          </p:nvPicPr>
          <p:blipFill>
            <a:blip r:embed="rId90" cstate="print"/>
            <a:stretch>
              <a:fillRect/>
            </a:stretch>
          </p:blipFill>
          <p:spPr>
            <a:xfrm>
              <a:off x="-5665294" y="2180411"/>
              <a:ext cx="391549" cy="220472"/>
            </a:xfrm>
            <a:prstGeom prst="rect">
              <a:avLst/>
            </a:prstGeom>
          </p:spPr>
        </p:pic>
        <p:pic>
          <p:nvPicPr>
            <p:cNvPr id="452" name="object 328">
              <a:extLst>
                <a:ext uri="{FF2B5EF4-FFF2-40B4-BE49-F238E27FC236}">
                  <a16:creationId xmlns:a16="http://schemas.microsoft.com/office/drawing/2014/main" id="{571D3D77-2243-48A1-889B-A611B17B71EF}"/>
                </a:ext>
              </a:extLst>
            </p:cNvPr>
            <p:cNvPicPr/>
            <p:nvPr/>
          </p:nvPicPr>
          <p:blipFill>
            <a:blip r:embed="rId91" cstate="print"/>
            <a:stretch>
              <a:fillRect/>
            </a:stretch>
          </p:blipFill>
          <p:spPr>
            <a:xfrm>
              <a:off x="-5486897" y="2192069"/>
              <a:ext cx="31597" cy="93713"/>
            </a:xfrm>
            <a:prstGeom prst="rect">
              <a:avLst/>
            </a:prstGeom>
          </p:spPr>
        </p:pic>
        <p:sp>
          <p:nvSpPr>
            <p:cNvPr id="453" name="object 329">
              <a:extLst>
                <a:ext uri="{FF2B5EF4-FFF2-40B4-BE49-F238E27FC236}">
                  <a16:creationId xmlns:a16="http://schemas.microsoft.com/office/drawing/2014/main" id="{E8038D88-8BA7-4A01-B660-5DA7C36AB42C}"/>
                </a:ext>
              </a:extLst>
            </p:cNvPr>
            <p:cNvSpPr/>
            <p:nvPr/>
          </p:nvSpPr>
          <p:spPr>
            <a:xfrm>
              <a:off x="-5486892" y="2192081"/>
              <a:ext cx="31750" cy="55880"/>
            </a:xfrm>
            <a:custGeom>
              <a:avLst/>
              <a:gdLst/>
              <a:ahLst/>
              <a:cxnLst/>
              <a:rect l="l" t="t" r="r" b="b"/>
              <a:pathLst>
                <a:path w="31750" h="55880">
                  <a:moveTo>
                    <a:pt x="31597" y="0"/>
                  </a:moveTo>
                  <a:lnTo>
                    <a:pt x="0" y="0"/>
                  </a:lnTo>
                  <a:lnTo>
                    <a:pt x="0" y="49555"/>
                  </a:lnTo>
                  <a:lnTo>
                    <a:pt x="4937" y="54154"/>
                  </a:lnTo>
                  <a:lnTo>
                    <a:pt x="15798" y="55637"/>
                  </a:lnTo>
                  <a:lnTo>
                    <a:pt x="26660" y="54079"/>
                  </a:lnTo>
                  <a:lnTo>
                    <a:pt x="31597" y="49555"/>
                  </a:lnTo>
                  <a:lnTo>
                    <a:pt x="31597" y="0"/>
                  </a:lnTo>
                  <a:close/>
                </a:path>
              </a:pathLst>
            </a:custGeom>
            <a:solidFill>
              <a:srgbClr val="C6C6C6"/>
            </a:solidFill>
          </p:spPr>
          <p:txBody>
            <a:bodyPr wrap="square" lIns="0" tIns="0" rIns="0" bIns="0" rtlCol="0"/>
            <a:lstStyle/>
            <a:p>
              <a:endParaRPr/>
            </a:p>
          </p:txBody>
        </p:sp>
        <p:pic>
          <p:nvPicPr>
            <p:cNvPr id="454" name="object 330">
              <a:extLst>
                <a:ext uri="{FF2B5EF4-FFF2-40B4-BE49-F238E27FC236}">
                  <a16:creationId xmlns:a16="http://schemas.microsoft.com/office/drawing/2014/main" id="{0A74179E-EF5B-414C-AEBD-F9B98F1F1223}"/>
                </a:ext>
              </a:extLst>
            </p:cNvPr>
            <p:cNvPicPr/>
            <p:nvPr/>
          </p:nvPicPr>
          <p:blipFill>
            <a:blip r:embed="rId92" cstate="print"/>
            <a:stretch>
              <a:fillRect/>
            </a:stretch>
          </p:blipFill>
          <p:spPr>
            <a:xfrm>
              <a:off x="-5597131" y="1974416"/>
              <a:ext cx="260360" cy="247815"/>
            </a:xfrm>
            <a:prstGeom prst="rect">
              <a:avLst/>
            </a:prstGeom>
          </p:spPr>
        </p:pic>
        <p:pic>
          <p:nvPicPr>
            <p:cNvPr id="455" name="object 331">
              <a:extLst>
                <a:ext uri="{FF2B5EF4-FFF2-40B4-BE49-F238E27FC236}">
                  <a16:creationId xmlns:a16="http://schemas.microsoft.com/office/drawing/2014/main" id="{F25829F1-0C9B-4006-9F12-F41C45694E97}"/>
                </a:ext>
              </a:extLst>
            </p:cNvPr>
            <p:cNvPicPr/>
            <p:nvPr/>
          </p:nvPicPr>
          <p:blipFill>
            <a:blip r:embed="rId93" cstate="print"/>
            <a:stretch>
              <a:fillRect/>
            </a:stretch>
          </p:blipFill>
          <p:spPr>
            <a:xfrm>
              <a:off x="-5558233" y="2127667"/>
              <a:ext cx="64350" cy="71819"/>
            </a:xfrm>
            <a:prstGeom prst="rect">
              <a:avLst/>
            </a:prstGeom>
          </p:spPr>
        </p:pic>
        <p:pic>
          <p:nvPicPr>
            <p:cNvPr id="456" name="object 332">
              <a:extLst>
                <a:ext uri="{FF2B5EF4-FFF2-40B4-BE49-F238E27FC236}">
                  <a16:creationId xmlns:a16="http://schemas.microsoft.com/office/drawing/2014/main" id="{53C33DA8-92F5-438D-B3C8-27D97270D7C9}"/>
                </a:ext>
              </a:extLst>
            </p:cNvPr>
            <p:cNvPicPr/>
            <p:nvPr/>
          </p:nvPicPr>
          <p:blipFill>
            <a:blip r:embed="rId94" cstate="print"/>
            <a:stretch>
              <a:fillRect/>
            </a:stretch>
          </p:blipFill>
          <p:spPr>
            <a:xfrm>
              <a:off x="-5506938" y="2028874"/>
              <a:ext cx="22504" cy="23189"/>
            </a:xfrm>
            <a:prstGeom prst="rect">
              <a:avLst/>
            </a:prstGeom>
          </p:spPr>
        </p:pic>
        <p:pic>
          <p:nvPicPr>
            <p:cNvPr id="457" name="object 333">
              <a:extLst>
                <a:ext uri="{FF2B5EF4-FFF2-40B4-BE49-F238E27FC236}">
                  <a16:creationId xmlns:a16="http://schemas.microsoft.com/office/drawing/2014/main" id="{A39D28B5-A28D-482A-B019-357CC07AF49B}"/>
                </a:ext>
              </a:extLst>
            </p:cNvPr>
            <p:cNvPicPr/>
            <p:nvPr/>
          </p:nvPicPr>
          <p:blipFill>
            <a:blip r:embed="rId95" cstate="print"/>
            <a:stretch>
              <a:fillRect/>
            </a:stretch>
          </p:blipFill>
          <p:spPr>
            <a:xfrm>
              <a:off x="-5397426" y="2105202"/>
              <a:ext cx="36487" cy="62013"/>
            </a:xfrm>
            <a:prstGeom prst="rect">
              <a:avLst/>
            </a:prstGeom>
          </p:spPr>
        </p:pic>
        <p:pic>
          <p:nvPicPr>
            <p:cNvPr id="458" name="object 334">
              <a:extLst>
                <a:ext uri="{FF2B5EF4-FFF2-40B4-BE49-F238E27FC236}">
                  <a16:creationId xmlns:a16="http://schemas.microsoft.com/office/drawing/2014/main" id="{B6CCFC9D-0821-45A8-B9B7-57F511BE9EC2}"/>
                </a:ext>
              </a:extLst>
            </p:cNvPr>
            <p:cNvPicPr/>
            <p:nvPr/>
          </p:nvPicPr>
          <p:blipFill>
            <a:blip r:embed="rId96" cstate="print"/>
            <a:stretch>
              <a:fillRect/>
            </a:stretch>
          </p:blipFill>
          <p:spPr>
            <a:xfrm>
              <a:off x="-5505846" y="2112439"/>
              <a:ext cx="52361" cy="54775"/>
            </a:xfrm>
            <a:prstGeom prst="rect">
              <a:avLst/>
            </a:prstGeom>
          </p:spPr>
        </p:pic>
      </p:grpSp>
      <p:grpSp>
        <p:nvGrpSpPr>
          <p:cNvPr id="459" name="Group 458">
            <a:extLst>
              <a:ext uri="{FF2B5EF4-FFF2-40B4-BE49-F238E27FC236}">
                <a16:creationId xmlns:a16="http://schemas.microsoft.com/office/drawing/2014/main" id="{702B617D-A0EC-4A91-8126-B733005AFBCA}"/>
              </a:ext>
            </a:extLst>
          </p:cNvPr>
          <p:cNvGrpSpPr/>
          <p:nvPr/>
        </p:nvGrpSpPr>
        <p:grpSpPr>
          <a:xfrm>
            <a:off x="4745197" y="8188944"/>
            <a:ext cx="542338" cy="590703"/>
            <a:chOff x="-5665294" y="1974416"/>
            <a:chExt cx="391549" cy="426467"/>
          </a:xfrm>
        </p:grpSpPr>
        <p:pic>
          <p:nvPicPr>
            <p:cNvPr id="460" name="object 327">
              <a:extLst>
                <a:ext uri="{FF2B5EF4-FFF2-40B4-BE49-F238E27FC236}">
                  <a16:creationId xmlns:a16="http://schemas.microsoft.com/office/drawing/2014/main" id="{A9692AC0-3418-429E-99F0-45D235DB5D61}"/>
                </a:ext>
              </a:extLst>
            </p:cNvPr>
            <p:cNvPicPr/>
            <p:nvPr/>
          </p:nvPicPr>
          <p:blipFill>
            <a:blip r:embed="rId90" cstate="print"/>
            <a:stretch>
              <a:fillRect/>
            </a:stretch>
          </p:blipFill>
          <p:spPr>
            <a:xfrm>
              <a:off x="-5665294" y="2180411"/>
              <a:ext cx="391549" cy="220472"/>
            </a:xfrm>
            <a:prstGeom prst="rect">
              <a:avLst/>
            </a:prstGeom>
          </p:spPr>
        </p:pic>
        <p:pic>
          <p:nvPicPr>
            <p:cNvPr id="461" name="object 328">
              <a:extLst>
                <a:ext uri="{FF2B5EF4-FFF2-40B4-BE49-F238E27FC236}">
                  <a16:creationId xmlns:a16="http://schemas.microsoft.com/office/drawing/2014/main" id="{3561E6DA-48EE-49A9-AA49-260624CE4FA3}"/>
                </a:ext>
              </a:extLst>
            </p:cNvPr>
            <p:cNvPicPr/>
            <p:nvPr/>
          </p:nvPicPr>
          <p:blipFill>
            <a:blip r:embed="rId91" cstate="print"/>
            <a:stretch>
              <a:fillRect/>
            </a:stretch>
          </p:blipFill>
          <p:spPr>
            <a:xfrm>
              <a:off x="-5486897" y="2192069"/>
              <a:ext cx="31597" cy="93713"/>
            </a:xfrm>
            <a:prstGeom prst="rect">
              <a:avLst/>
            </a:prstGeom>
          </p:spPr>
        </p:pic>
        <p:sp>
          <p:nvSpPr>
            <p:cNvPr id="462" name="object 329">
              <a:extLst>
                <a:ext uri="{FF2B5EF4-FFF2-40B4-BE49-F238E27FC236}">
                  <a16:creationId xmlns:a16="http://schemas.microsoft.com/office/drawing/2014/main" id="{C51C7F2B-C659-42CD-A09B-FE83C29CAD7C}"/>
                </a:ext>
              </a:extLst>
            </p:cNvPr>
            <p:cNvSpPr/>
            <p:nvPr/>
          </p:nvSpPr>
          <p:spPr>
            <a:xfrm>
              <a:off x="-5486892" y="2192081"/>
              <a:ext cx="31750" cy="55880"/>
            </a:xfrm>
            <a:custGeom>
              <a:avLst/>
              <a:gdLst/>
              <a:ahLst/>
              <a:cxnLst/>
              <a:rect l="l" t="t" r="r" b="b"/>
              <a:pathLst>
                <a:path w="31750" h="55880">
                  <a:moveTo>
                    <a:pt x="31597" y="0"/>
                  </a:moveTo>
                  <a:lnTo>
                    <a:pt x="0" y="0"/>
                  </a:lnTo>
                  <a:lnTo>
                    <a:pt x="0" y="49555"/>
                  </a:lnTo>
                  <a:lnTo>
                    <a:pt x="4937" y="54154"/>
                  </a:lnTo>
                  <a:lnTo>
                    <a:pt x="15798" y="55637"/>
                  </a:lnTo>
                  <a:lnTo>
                    <a:pt x="26660" y="54079"/>
                  </a:lnTo>
                  <a:lnTo>
                    <a:pt x="31597" y="49555"/>
                  </a:lnTo>
                  <a:lnTo>
                    <a:pt x="31597" y="0"/>
                  </a:lnTo>
                  <a:close/>
                </a:path>
              </a:pathLst>
            </a:custGeom>
            <a:solidFill>
              <a:srgbClr val="C6C6C6"/>
            </a:solidFill>
          </p:spPr>
          <p:txBody>
            <a:bodyPr wrap="square" lIns="0" tIns="0" rIns="0" bIns="0" rtlCol="0"/>
            <a:lstStyle/>
            <a:p>
              <a:endParaRPr/>
            </a:p>
          </p:txBody>
        </p:sp>
        <p:pic>
          <p:nvPicPr>
            <p:cNvPr id="463" name="object 330">
              <a:extLst>
                <a:ext uri="{FF2B5EF4-FFF2-40B4-BE49-F238E27FC236}">
                  <a16:creationId xmlns:a16="http://schemas.microsoft.com/office/drawing/2014/main" id="{933071B8-6E7F-49A9-9E4B-34C480CA0760}"/>
                </a:ext>
              </a:extLst>
            </p:cNvPr>
            <p:cNvPicPr/>
            <p:nvPr/>
          </p:nvPicPr>
          <p:blipFill>
            <a:blip r:embed="rId92" cstate="print"/>
            <a:stretch>
              <a:fillRect/>
            </a:stretch>
          </p:blipFill>
          <p:spPr>
            <a:xfrm>
              <a:off x="-5597131" y="1974416"/>
              <a:ext cx="260360" cy="247815"/>
            </a:xfrm>
            <a:prstGeom prst="rect">
              <a:avLst/>
            </a:prstGeom>
          </p:spPr>
        </p:pic>
        <p:pic>
          <p:nvPicPr>
            <p:cNvPr id="464" name="object 331">
              <a:extLst>
                <a:ext uri="{FF2B5EF4-FFF2-40B4-BE49-F238E27FC236}">
                  <a16:creationId xmlns:a16="http://schemas.microsoft.com/office/drawing/2014/main" id="{F490E107-F6DC-4BA6-8E79-2E818405B95E}"/>
                </a:ext>
              </a:extLst>
            </p:cNvPr>
            <p:cNvPicPr/>
            <p:nvPr/>
          </p:nvPicPr>
          <p:blipFill>
            <a:blip r:embed="rId93" cstate="print"/>
            <a:stretch>
              <a:fillRect/>
            </a:stretch>
          </p:blipFill>
          <p:spPr>
            <a:xfrm>
              <a:off x="-5558233" y="2127667"/>
              <a:ext cx="64350" cy="71819"/>
            </a:xfrm>
            <a:prstGeom prst="rect">
              <a:avLst/>
            </a:prstGeom>
          </p:spPr>
        </p:pic>
        <p:pic>
          <p:nvPicPr>
            <p:cNvPr id="465" name="object 332">
              <a:extLst>
                <a:ext uri="{FF2B5EF4-FFF2-40B4-BE49-F238E27FC236}">
                  <a16:creationId xmlns:a16="http://schemas.microsoft.com/office/drawing/2014/main" id="{0F4C9B8B-2433-4842-BB4E-CAE98786E707}"/>
                </a:ext>
              </a:extLst>
            </p:cNvPr>
            <p:cNvPicPr/>
            <p:nvPr/>
          </p:nvPicPr>
          <p:blipFill>
            <a:blip r:embed="rId94" cstate="print"/>
            <a:stretch>
              <a:fillRect/>
            </a:stretch>
          </p:blipFill>
          <p:spPr>
            <a:xfrm>
              <a:off x="-5506938" y="2028874"/>
              <a:ext cx="22504" cy="23189"/>
            </a:xfrm>
            <a:prstGeom prst="rect">
              <a:avLst/>
            </a:prstGeom>
          </p:spPr>
        </p:pic>
        <p:pic>
          <p:nvPicPr>
            <p:cNvPr id="466" name="object 333">
              <a:extLst>
                <a:ext uri="{FF2B5EF4-FFF2-40B4-BE49-F238E27FC236}">
                  <a16:creationId xmlns:a16="http://schemas.microsoft.com/office/drawing/2014/main" id="{668F4F73-04CD-4D41-80EB-743D719C6368}"/>
                </a:ext>
              </a:extLst>
            </p:cNvPr>
            <p:cNvPicPr/>
            <p:nvPr/>
          </p:nvPicPr>
          <p:blipFill>
            <a:blip r:embed="rId95" cstate="print"/>
            <a:stretch>
              <a:fillRect/>
            </a:stretch>
          </p:blipFill>
          <p:spPr>
            <a:xfrm>
              <a:off x="-5397426" y="2105202"/>
              <a:ext cx="36487" cy="62013"/>
            </a:xfrm>
            <a:prstGeom prst="rect">
              <a:avLst/>
            </a:prstGeom>
          </p:spPr>
        </p:pic>
        <p:pic>
          <p:nvPicPr>
            <p:cNvPr id="467" name="object 334">
              <a:extLst>
                <a:ext uri="{FF2B5EF4-FFF2-40B4-BE49-F238E27FC236}">
                  <a16:creationId xmlns:a16="http://schemas.microsoft.com/office/drawing/2014/main" id="{868D3478-C84D-4DDF-A095-B85C65E25439}"/>
                </a:ext>
              </a:extLst>
            </p:cNvPr>
            <p:cNvPicPr/>
            <p:nvPr/>
          </p:nvPicPr>
          <p:blipFill>
            <a:blip r:embed="rId96" cstate="print"/>
            <a:stretch>
              <a:fillRect/>
            </a:stretch>
          </p:blipFill>
          <p:spPr>
            <a:xfrm>
              <a:off x="-5505846" y="2112439"/>
              <a:ext cx="52361" cy="54775"/>
            </a:xfrm>
            <a:prstGeom prst="rect">
              <a:avLst/>
            </a:prstGeom>
          </p:spPr>
        </p:pic>
      </p:grpSp>
      <p:grpSp>
        <p:nvGrpSpPr>
          <p:cNvPr id="468" name="Group 467">
            <a:extLst>
              <a:ext uri="{FF2B5EF4-FFF2-40B4-BE49-F238E27FC236}">
                <a16:creationId xmlns:a16="http://schemas.microsoft.com/office/drawing/2014/main" id="{802DAA44-CBD3-4549-A758-E3C0E9EA1159}"/>
              </a:ext>
            </a:extLst>
          </p:cNvPr>
          <p:cNvGrpSpPr/>
          <p:nvPr/>
        </p:nvGrpSpPr>
        <p:grpSpPr>
          <a:xfrm>
            <a:off x="6924764" y="7996444"/>
            <a:ext cx="542338" cy="590703"/>
            <a:chOff x="-5665294" y="1974416"/>
            <a:chExt cx="391549" cy="426467"/>
          </a:xfrm>
        </p:grpSpPr>
        <p:pic>
          <p:nvPicPr>
            <p:cNvPr id="469" name="object 327">
              <a:extLst>
                <a:ext uri="{FF2B5EF4-FFF2-40B4-BE49-F238E27FC236}">
                  <a16:creationId xmlns:a16="http://schemas.microsoft.com/office/drawing/2014/main" id="{234D2708-9AF1-4680-8789-4C5A43C0D659}"/>
                </a:ext>
              </a:extLst>
            </p:cNvPr>
            <p:cNvPicPr/>
            <p:nvPr/>
          </p:nvPicPr>
          <p:blipFill>
            <a:blip r:embed="rId90" cstate="print"/>
            <a:stretch>
              <a:fillRect/>
            </a:stretch>
          </p:blipFill>
          <p:spPr>
            <a:xfrm>
              <a:off x="-5665294" y="2180411"/>
              <a:ext cx="391549" cy="220472"/>
            </a:xfrm>
            <a:prstGeom prst="rect">
              <a:avLst/>
            </a:prstGeom>
          </p:spPr>
        </p:pic>
        <p:pic>
          <p:nvPicPr>
            <p:cNvPr id="470" name="object 328">
              <a:extLst>
                <a:ext uri="{FF2B5EF4-FFF2-40B4-BE49-F238E27FC236}">
                  <a16:creationId xmlns:a16="http://schemas.microsoft.com/office/drawing/2014/main" id="{E441B6DB-BABC-489D-A8A4-558E57F56983}"/>
                </a:ext>
              </a:extLst>
            </p:cNvPr>
            <p:cNvPicPr/>
            <p:nvPr/>
          </p:nvPicPr>
          <p:blipFill>
            <a:blip r:embed="rId91" cstate="print"/>
            <a:stretch>
              <a:fillRect/>
            </a:stretch>
          </p:blipFill>
          <p:spPr>
            <a:xfrm>
              <a:off x="-5486897" y="2192069"/>
              <a:ext cx="31597" cy="93713"/>
            </a:xfrm>
            <a:prstGeom prst="rect">
              <a:avLst/>
            </a:prstGeom>
          </p:spPr>
        </p:pic>
        <p:sp>
          <p:nvSpPr>
            <p:cNvPr id="471" name="object 329">
              <a:extLst>
                <a:ext uri="{FF2B5EF4-FFF2-40B4-BE49-F238E27FC236}">
                  <a16:creationId xmlns:a16="http://schemas.microsoft.com/office/drawing/2014/main" id="{55EFC448-B9F3-4FE3-9F18-86534C5879E9}"/>
                </a:ext>
              </a:extLst>
            </p:cNvPr>
            <p:cNvSpPr/>
            <p:nvPr/>
          </p:nvSpPr>
          <p:spPr>
            <a:xfrm>
              <a:off x="-5486892" y="2192081"/>
              <a:ext cx="31750" cy="55880"/>
            </a:xfrm>
            <a:custGeom>
              <a:avLst/>
              <a:gdLst/>
              <a:ahLst/>
              <a:cxnLst/>
              <a:rect l="l" t="t" r="r" b="b"/>
              <a:pathLst>
                <a:path w="31750" h="55880">
                  <a:moveTo>
                    <a:pt x="31597" y="0"/>
                  </a:moveTo>
                  <a:lnTo>
                    <a:pt x="0" y="0"/>
                  </a:lnTo>
                  <a:lnTo>
                    <a:pt x="0" y="49555"/>
                  </a:lnTo>
                  <a:lnTo>
                    <a:pt x="4937" y="54154"/>
                  </a:lnTo>
                  <a:lnTo>
                    <a:pt x="15798" y="55637"/>
                  </a:lnTo>
                  <a:lnTo>
                    <a:pt x="26660" y="54079"/>
                  </a:lnTo>
                  <a:lnTo>
                    <a:pt x="31597" y="49555"/>
                  </a:lnTo>
                  <a:lnTo>
                    <a:pt x="31597" y="0"/>
                  </a:lnTo>
                  <a:close/>
                </a:path>
              </a:pathLst>
            </a:custGeom>
            <a:solidFill>
              <a:srgbClr val="C6C6C6"/>
            </a:solidFill>
          </p:spPr>
          <p:txBody>
            <a:bodyPr wrap="square" lIns="0" tIns="0" rIns="0" bIns="0" rtlCol="0"/>
            <a:lstStyle/>
            <a:p>
              <a:endParaRPr/>
            </a:p>
          </p:txBody>
        </p:sp>
        <p:pic>
          <p:nvPicPr>
            <p:cNvPr id="472" name="object 330">
              <a:extLst>
                <a:ext uri="{FF2B5EF4-FFF2-40B4-BE49-F238E27FC236}">
                  <a16:creationId xmlns:a16="http://schemas.microsoft.com/office/drawing/2014/main" id="{084D4A4E-F4E2-4BEE-9E42-AA9563D8943F}"/>
                </a:ext>
              </a:extLst>
            </p:cNvPr>
            <p:cNvPicPr/>
            <p:nvPr/>
          </p:nvPicPr>
          <p:blipFill>
            <a:blip r:embed="rId92" cstate="print"/>
            <a:stretch>
              <a:fillRect/>
            </a:stretch>
          </p:blipFill>
          <p:spPr>
            <a:xfrm>
              <a:off x="-5597131" y="1974416"/>
              <a:ext cx="260360" cy="247815"/>
            </a:xfrm>
            <a:prstGeom prst="rect">
              <a:avLst/>
            </a:prstGeom>
          </p:spPr>
        </p:pic>
        <p:pic>
          <p:nvPicPr>
            <p:cNvPr id="473" name="object 331">
              <a:extLst>
                <a:ext uri="{FF2B5EF4-FFF2-40B4-BE49-F238E27FC236}">
                  <a16:creationId xmlns:a16="http://schemas.microsoft.com/office/drawing/2014/main" id="{865509B7-EC18-4BE0-A8A6-97EFEFFD0649}"/>
                </a:ext>
              </a:extLst>
            </p:cNvPr>
            <p:cNvPicPr/>
            <p:nvPr/>
          </p:nvPicPr>
          <p:blipFill>
            <a:blip r:embed="rId93" cstate="print"/>
            <a:stretch>
              <a:fillRect/>
            </a:stretch>
          </p:blipFill>
          <p:spPr>
            <a:xfrm>
              <a:off x="-5558233" y="2127667"/>
              <a:ext cx="64350" cy="71819"/>
            </a:xfrm>
            <a:prstGeom prst="rect">
              <a:avLst/>
            </a:prstGeom>
          </p:spPr>
        </p:pic>
        <p:pic>
          <p:nvPicPr>
            <p:cNvPr id="474" name="object 332">
              <a:extLst>
                <a:ext uri="{FF2B5EF4-FFF2-40B4-BE49-F238E27FC236}">
                  <a16:creationId xmlns:a16="http://schemas.microsoft.com/office/drawing/2014/main" id="{C9C7621F-21DF-4A4A-98A8-66185F84CD3D}"/>
                </a:ext>
              </a:extLst>
            </p:cNvPr>
            <p:cNvPicPr/>
            <p:nvPr/>
          </p:nvPicPr>
          <p:blipFill>
            <a:blip r:embed="rId94" cstate="print"/>
            <a:stretch>
              <a:fillRect/>
            </a:stretch>
          </p:blipFill>
          <p:spPr>
            <a:xfrm>
              <a:off x="-5506938" y="2028874"/>
              <a:ext cx="22504" cy="23189"/>
            </a:xfrm>
            <a:prstGeom prst="rect">
              <a:avLst/>
            </a:prstGeom>
          </p:spPr>
        </p:pic>
        <p:pic>
          <p:nvPicPr>
            <p:cNvPr id="475" name="object 333">
              <a:extLst>
                <a:ext uri="{FF2B5EF4-FFF2-40B4-BE49-F238E27FC236}">
                  <a16:creationId xmlns:a16="http://schemas.microsoft.com/office/drawing/2014/main" id="{8A535312-DB1C-41DF-B69E-E43E017ED4BB}"/>
                </a:ext>
              </a:extLst>
            </p:cNvPr>
            <p:cNvPicPr/>
            <p:nvPr/>
          </p:nvPicPr>
          <p:blipFill>
            <a:blip r:embed="rId95" cstate="print"/>
            <a:stretch>
              <a:fillRect/>
            </a:stretch>
          </p:blipFill>
          <p:spPr>
            <a:xfrm>
              <a:off x="-5397426" y="2105202"/>
              <a:ext cx="36487" cy="62013"/>
            </a:xfrm>
            <a:prstGeom prst="rect">
              <a:avLst/>
            </a:prstGeom>
          </p:spPr>
        </p:pic>
        <p:pic>
          <p:nvPicPr>
            <p:cNvPr id="476" name="object 334">
              <a:extLst>
                <a:ext uri="{FF2B5EF4-FFF2-40B4-BE49-F238E27FC236}">
                  <a16:creationId xmlns:a16="http://schemas.microsoft.com/office/drawing/2014/main" id="{48F19602-693D-4927-814F-0140A17552A0}"/>
                </a:ext>
              </a:extLst>
            </p:cNvPr>
            <p:cNvPicPr/>
            <p:nvPr/>
          </p:nvPicPr>
          <p:blipFill>
            <a:blip r:embed="rId96" cstate="print"/>
            <a:stretch>
              <a:fillRect/>
            </a:stretch>
          </p:blipFill>
          <p:spPr>
            <a:xfrm>
              <a:off x="-5505846" y="2112439"/>
              <a:ext cx="52361" cy="54775"/>
            </a:xfrm>
            <a:prstGeom prst="rect">
              <a:avLst/>
            </a:prstGeom>
          </p:spPr>
        </p:pic>
      </p:grpSp>
    </p:spTree>
    <p:extLst>
      <p:ext uri="{BB962C8B-B14F-4D97-AF65-F5344CB8AC3E}">
        <p14:creationId xmlns:p14="http://schemas.microsoft.com/office/powerpoint/2010/main" val="30620238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object 161">
            <a:extLst>
              <a:ext uri="{FF2B5EF4-FFF2-40B4-BE49-F238E27FC236}">
                <a16:creationId xmlns:a16="http://schemas.microsoft.com/office/drawing/2014/main" id="{F6B0A85E-2D0E-4731-A3A7-A342F1092B4F}"/>
              </a:ext>
            </a:extLst>
          </p:cNvPr>
          <p:cNvSpPr/>
          <p:nvPr/>
        </p:nvSpPr>
        <p:spPr>
          <a:xfrm>
            <a:off x="4616035" y="3552255"/>
            <a:ext cx="2665730" cy="1092835"/>
          </a:xfrm>
          <a:custGeom>
            <a:avLst/>
            <a:gdLst/>
            <a:ahLst/>
            <a:cxnLst/>
            <a:rect l="l" t="t" r="r" b="b"/>
            <a:pathLst>
              <a:path w="2665730" h="1092834">
                <a:moveTo>
                  <a:pt x="1332572" y="0"/>
                </a:moveTo>
                <a:lnTo>
                  <a:pt x="1266063" y="668"/>
                </a:lnTo>
                <a:lnTo>
                  <a:pt x="1200398" y="2652"/>
                </a:lnTo>
                <a:lnTo>
                  <a:pt x="1135653" y="5921"/>
                </a:lnTo>
                <a:lnTo>
                  <a:pt x="1071906" y="10444"/>
                </a:lnTo>
                <a:lnTo>
                  <a:pt x="1009231" y="16188"/>
                </a:lnTo>
                <a:lnTo>
                  <a:pt x="947706" y="23123"/>
                </a:lnTo>
                <a:lnTo>
                  <a:pt x="887407" y="31218"/>
                </a:lnTo>
                <a:lnTo>
                  <a:pt x="828409" y="40441"/>
                </a:lnTo>
                <a:lnTo>
                  <a:pt x="770791" y="50761"/>
                </a:lnTo>
                <a:lnTo>
                  <a:pt x="714627" y="62147"/>
                </a:lnTo>
                <a:lnTo>
                  <a:pt x="659995" y="74566"/>
                </a:lnTo>
                <a:lnTo>
                  <a:pt x="606970" y="87989"/>
                </a:lnTo>
                <a:lnTo>
                  <a:pt x="555629" y="102384"/>
                </a:lnTo>
                <a:lnTo>
                  <a:pt x="506049" y="117719"/>
                </a:lnTo>
                <a:lnTo>
                  <a:pt x="458305" y="133963"/>
                </a:lnTo>
                <a:lnTo>
                  <a:pt x="412473" y="151085"/>
                </a:lnTo>
                <a:lnTo>
                  <a:pt x="368632" y="169054"/>
                </a:lnTo>
                <a:lnTo>
                  <a:pt x="326855" y="187838"/>
                </a:lnTo>
                <a:lnTo>
                  <a:pt x="287221" y="207405"/>
                </a:lnTo>
                <a:lnTo>
                  <a:pt x="249805" y="227726"/>
                </a:lnTo>
                <a:lnTo>
                  <a:pt x="214684" y="248768"/>
                </a:lnTo>
                <a:lnTo>
                  <a:pt x="181934" y="270500"/>
                </a:lnTo>
                <a:lnTo>
                  <a:pt x="123851" y="315909"/>
                </a:lnTo>
                <a:lnTo>
                  <a:pt x="76169" y="363704"/>
                </a:lnTo>
                <a:lnTo>
                  <a:pt x="39498" y="413632"/>
                </a:lnTo>
                <a:lnTo>
                  <a:pt x="14448" y="465445"/>
                </a:lnTo>
                <a:lnTo>
                  <a:pt x="1630" y="518892"/>
                </a:lnTo>
                <a:lnTo>
                  <a:pt x="0" y="546150"/>
                </a:lnTo>
                <a:lnTo>
                  <a:pt x="1630" y="573408"/>
                </a:lnTo>
                <a:lnTo>
                  <a:pt x="14448" y="626855"/>
                </a:lnTo>
                <a:lnTo>
                  <a:pt x="39498" y="678668"/>
                </a:lnTo>
                <a:lnTo>
                  <a:pt x="76169" y="728597"/>
                </a:lnTo>
                <a:lnTo>
                  <a:pt x="123851" y="776391"/>
                </a:lnTo>
                <a:lnTo>
                  <a:pt x="181934" y="821801"/>
                </a:lnTo>
                <a:lnTo>
                  <a:pt x="214684" y="843533"/>
                </a:lnTo>
                <a:lnTo>
                  <a:pt x="249805" y="864575"/>
                </a:lnTo>
                <a:lnTo>
                  <a:pt x="287221" y="884895"/>
                </a:lnTo>
                <a:lnTo>
                  <a:pt x="326855" y="904463"/>
                </a:lnTo>
                <a:lnTo>
                  <a:pt x="368632" y="923247"/>
                </a:lnTo>
                <a:lnTo>
                  <a:pt x="412473" y="941216"/>
                </a:lnTo>
                <a:lnTo>
                  <a:pt x="458305" y="958338"/>
                </a:lnTo>
                <a:lnTo>
                  <a:pt x="506049" y="974582"/>
                </a:lnTo>
                <a:lnTo>
                  <a:pt x="555629" y="989917"/>
                </a:lnTo>
                <a:lnTo>
                  <a:pt x="606970" y="1004311"/>
                </a:lnTo>
                <a:lnTo>
                  <a:pt x="659995" y="1017734"/>
                </a:lnTo>
                <a:lnTo>
                  <a:pt x="714627" y="1030154"/>
                </a:lnTo>
                <a:lnTo>
                  <a:pt x="770791" y="1041540"/>
                </a:lnTo>
                <a:lnTo>
                  <a:pt x="828409" y="1051859"/>
                </a:lnTo>
                <a:lnTo>
                  <a:pt x="887407" y="1061082"/>
                </a:lnTo>
                <a:lnTo>
                  <a:pt x="947706" y="1069177"/>
                </a:lnTo>
                <a:lnTo>
                  <a:pt x="1009231" y="1076112"/>
                </a:lnTo>
                <a:lnTo>
                  <a:pt x="1071906" y="1081857"/>
                </a:lnTo>
                <a:lnTo>
                  <a:pt x="1135653" y="1086379"/>
                </a:lnTo>
                <a:lnTo>
                  <a:pt x="1200398" y="1089648"/>
                </a:lnTo>
                <a:lnTo>
                  <a:pt x="1266063" y="1091633"/>
                </a:lnTo>
                <a:lnTo>
                  <a:pt x="1332572" y="1092301"/>
                </a:lnTo>
                <a:lnTo>
                  <a:pt x="1399082" y="1091633"/>
                </a:lnTo>
                <a:lnTo>
                  <a:pt x="1464747" y="1089648"/>
                </a:lnTo>
                <a:lnTo>
                  <a:pt x="1529491" y="1086379"/>
                </a:lnTo>
                <a:lnTo>
                  <a:pt x="1593239" y="1081857"/>
                </a:lnTo>
                <a:lnTo>
                  <a:pt x="1655914" y="1076112"/>
                </a:lnTo>
                <a:lnTo>
                  <a:pt x="1717439" y="1069177"/>
                </a:lnTo>
                <a:lnTo>
                  <a:pt x="1777738" y="1061082"/>
                </a:lnTo>
                <a:lnTo>
                  <a:pt x="1836735" y="1051859"/>
                </a:lnTo>
                <a:lnTo>
                  <a:pt x="1894354" y="1041540"/>
                </a:lnTo>
                <a:lnTo>
                  <a:pt x="1950517" y="1030154"/>
                </a:lnTo>
                <a:lnTo>
                  <a:pt x="2005150" y="1017734"/>
                </a:lnTo>
                <a:lnTo>
                  <a:pt x="2058175" y="1004311"/>
                </a:lnTo>
                <a:lnTo>
                  <a:pt x="2109516" y="989917"/>
                </a:lnTo>
                <a:lnTo>
                  <a:pt x="2159096" y="974582"/>
                </a:lnTo>
                <a:lnTo>
                  <a:pt x="2206840" y="958338"/>
                </a:lnTo>
                <a:lnTo>
                  <a:pt x="2252671" y="941216"/>
                </a:lnTo>
                <a:lnTo>
                  <a:pt x="2296513" y="923247"/>
                </a:lnTo>
                <a:lnTo>
                  <a:pt x="2338289" y="904463"/>
                </a:lnTo>
                <a:lnTo>
                  <a:pt x="2377924" y="884895"/>
                </a:lnTo>
                <a:lnTo>
                  <a:pt x="2415340" y="864575"/>
                </a:lnTo>
                <a:lnTo>
                  <a:pt x="2450461" y="843533"/>
                </a:lnTo>
                <a:lnTo>
                  <a:pt x="2483211" y="821801"/>
                </a:lnTo>
                <a:lnTo>
                  <a:pt x="2541293" y="776391"/>
                </a:lnTo>
                <a:lnTo>
                  <a:pt x="2588976" y="728597"/>
                </a:lnTo>
                <a:lnTo>
                  <a:pt x="2625647" y="678668"/>
                </a:lnTo>
                <a:lnTo>
                  <a:pt x="2650697" y="626855"/>
                </a:lnTo>
                <a:lnTo>
                  <a:pt x="2663514" y="573408"/>
                </a:lnTo>
                <a:lnTo>
                  <a:pt x="2665145" y="546150"/>
                </a:lnTo>
                <a:lnTo>
                  <a:pt x="2663514" y="518892"/>
                </a:lnTo>
                <a:lnTo>
                  <a:pt x="2650697" y="465445"/>
                </a:lnTo>
                <a:lnTo>
                  <a:pt x="2625647" y="413632"/>
                </a:lnTo>
                <a:lnTo>
                  <a:pt x="2588976" y="363704"/>
                </a:lnTo>
                <a:lnTo>
                  <a:pt x="2541293" y="315909"/>
                </a:lnTo>
                <a:lnTo>
                  <a:pt x="2483211" y="270500"/>
                </a:lnTo>
                <a:lnTo>
                  <a:pt x="2450461" y="248768"/>
                </a:lnTo>
                <a:lnTo>
                  <a:pt x="2415340" y="227726"/>
                </a:lnTo>
                <a:lnTo>
                  <a:pt x="2377924" y="207405"/>
                </a:lnTo>
                <a:lnTo>
                  <a:pt x="2338289" y="187838"/>
                </a:lnTo>
                <a:lnTo>
                  <a:pt x="2296513" y="169054"/>
                </a:lnTo>
                <a:lnTo>
                  <a:pt x="2252671" y="151085"/>
                </a:lnTo>
                <a:lnTo>
                  <a:pt x="2206840" y="133963"/>
                </a:lnTo>
                <a:lnTo>
                  <a:pt x="2159096" y="117719"/>
                </a:lnTo>
                <a:lnTo>
                  <a:pt x="2109516" y="102384"/>
                </a:lnTo>
                <a:lnTo>
                  <a:pt x="2058175" y="87989"/>
                </a:lnTo>
                <a:lnTo>
                  <a:pt x="2005150" y="74566"/>
                </a:lnTo>
                <a:lnTo>
                  <a:pt x="1950517" y="62147"/>
                </a:lnTo>
                <a:lnTo>
                  <a:pt x="1894354" y="50761"/>
                </a:lnTo>
                <a:lnTo>
                  <a:pt x="1836735" y="40441"/>
                </a:lnTo>
                <a:lnTo>
                  <a:pt x="1777738" y="31218"/>
                </a:lnTo>
                <a:lnTo>
                  <a:pt x="1717439" y="23123"/>
                </a:lnTo>
                <a:lnTo>
                  <a:pt x="1655914" y="16188"/>
                </a:lnTo>
                <a:lnTo>
                  <a:pt x="1593239" y="10444"/>
                </a:lnTo>
                <a:lnTo>
                  <a:pt x="1529491" y="5921"/>
                </a:lnTo>
                <a:lnTo>
                  <a:pt x="1464747" y="2652"/>
                </a:lnTo>
                <a:lnTo>
                  <a:pt x="1399082" y="668"/>
                </a:lnTo>
                <a:lnTo>
                  <a:pt x="1332572" y="0"/>
                </a:lnTo>
                <a:close/>
              </a:path>
            </a:pathLst>
          </a:custGeom>
          <a:solidFill>
            <a:srgbClr val="60605F">
              <a:alpha val="9999"/>
            </a:srgbClr>
          </a:solidFill>
        </p:spPr>
        <p:txBody>
          <a:bodyPr wrap="square" lIns="0" tIns="0" rIns="0" bIns="0" rtlCol="0"/>
          <a:lstStyle/>
          <a:p>
            <a:endParaRPr/>
          </a:p>
        </p:txBody>
      </p:sp>
      <p:sp>
        <p:nvSpPr>
          <p:cNvPr id="342" name="object 161">
            <a:extLst>
              <a:ext uri="{FF2B5EF4-FFF2-40B4-BE49-F238E27FC236}">
                <a16:creationId xmlns:a16="http://schemas.microsoft.com/office/drawing/2014/main" id="{70E085FF-CCC7-4AEB-90DF-988DCC06E2A6}"/>
              </a:ext>
            </a:extLst>
          </p:cNvPr>
          <p:cNvSpPr/>
          <p:nvPr/>
        </p:nvSpPr>
        <p:spPr>
          <a:xfrm>
            <a:off x="21207" y="8266786"/>
            <a:ext cx="2665730" cy="1092835"/>
          </a:xfrm>
          <a:custGeom>
            <a:avLst/>
            <a:gdLst/>
            <a:ahLst/>
            <a:cxnLst/>
            <a:rect l="l" t="t" r="r" b="b"/>
            <a:pathLst>
              <a:path w="2665730" h="1092834">
                <a:moveTo>
                  <a:pt x="1332572" y="0"/>
                </a:moveTo>
                <a:lnTo>
                  <a:pt x="1266063" y="668"/>
                </a:lnTo>
                <a:lnTo>
                  <a:pt x="1200398" y="2652"/>
                </a:lnTo>
                <a:lnTo>
                  <a:pt x="1135653" y="5921"/>
                </a:lnTo>
                <a:lnTo>
                  <a:pt x="1071906" y="10444"/>
                </a:lnTo>
                <a:lnTo>
                  <a:pt x="1009231" y="16188"/>
                </a:lnTo>
                <a:lnTo>
                  <a:pt x="947706" y="23123"/>
                </a:lnTo>
                <a:lnTo>
                  <a:pt x="887407" y="31218"/>
                </a:lnTo>
                <a:lnTo>
                  <a:pt x="828409" y="40441"/>
                </a:lnTo>
                <a:lnTo>
                  <a:pt x="770791" y="50761"/>
                </a:lnTo>
                <a:lnTo>
                  <a:pt x="714627" y="62147"/>
                </a:lnTo>
                <a:lnTo>
                  <a:pt x="659995" y="74566"/>
                </a:lnTo>
                <a:lnTo>
                  <a:pt x="606970" y="87989"/>
                </a:lnTo>
                <a:lnTo>
                  <a:pt x="555629" y="102384"/>
                </a:lnTo>
                <a:lnTo>
                  <a:pt x="506049" y="117719"/>
                </a:lnTo>
                <a:lnTo>
                  <a:pt x="458305" y="133963"/>
                </a:lnTo>
                <a:lnTo>
                  <a:pt x="412473" y="151085"/>
                </a:lnTo>
                <a:lnTo>
                  <a:pt x="368632" y="169054"/>
                </a:lnTo>
                <a:lnTo>
                  <a:pt x="326855" y="187838"/>
                </a:lnTo>
                <a:lnTo>
                  <a:pt x="287221" y="207405"/>
                </a:lnTo>
                <a:lnTo>
                  <a:pt x="249805" y="227726"/>
                </a:lnTo>
                <a:lnTo>
                  <a:pt x="214684" y="248768"/>
                </a:lnTo>
                <a:lnTo>
                  <a:pt x="181934" y="270500"/>
                </a:lnTo>
                <a:lnTo>
                  <a:pt x="123851" y="315909"/>
                </a:lnTo>
                <a:lnTo>
                  <a:pt x="76169" y="363704"/>
                </a:lnTo>
                <a:lnTo>
                  <a:pt x="39498" y="413632"/>
                </a:lnTo>
                <a:lnTo>
                  <a:pt x="14448" y="465445"/>
                </a:lnTo>
                <a:lnTo>
                  <a:pt x="1630" y="518892"/>
                </a:lnTo>
                <a:lnTo>
                  <a:pt x="0" y="546150"/>
                </a:lnTo>
                <a:lnTo>
                  <a:pt x="1630" y="573408"/>
                </a:lnTo>
                <a:lnTo>
                  <a:pt x="14448" y="626855"/>
                </a:lnTo>
                <a:lnTo>
                  <a:pt x="39498" y="678668"/>
                </a:lnTo>
                <a:lnTo>
                  <a:pt x="76169" y="728597"/>
                </a:lnTo>
                <a:lnTo>
                  <a:pt x="123851" y="776391"/>
                </a:lnTo>
                <a:lnTo>
                  <a:pt x="181934" y="821801"/>
                </a:lnTo>
                <a:lnTo>
                  <a:pt x="214684" y="843533"/>
                </a:lnTo>
                <a:lnTo>
                  <a:pt x="249805" y="864575"/>
                </a:lnTo>
                <a:lnTo>
                  <a:pt x="287221" y="884895"/>
                </a:lnTo>
                <a:lnTo>
                  <a:pt x="326855" y="904463"/>
                </a:lnTo>
                <a:lnTo>
                  <a:pt x="368632" y="923247"/>
                </a:lnTo>
                <a:lnTo>
                  <a:pt x="412473" y="941216"/>
                </a:lnTo>
                <a:lnTo>
                  <a:pt x="458305" y="958338"/>
                </a:lnTo>
                <a:lnTo>
                  <a:pt x="506049" y="974582"/>
                </a:lnTo>
                <a:lnTo>
                  <a:pt x="555629" y="989917"/>
                </a:lnTo>
                <a:lnTo>
                  <a:pt x="606970" y="1004311"/>
                </a:lnTo>
                <a:lnTo>
                  <a:pt x="659995" y="1017734"/>
                </a:lnTo>
                <a:lnTo>
                  <a:pt x="714627" y="1030154"/>
                </a:lnTo>
                <a:lnTo>
                  <a:pt x="770791" y="1041540"/>
                </a:lnTo>
                <a:lnTo>
                  <a:pt x="828409" y="1051859"/>
                </a:lnTo>
                <a:lnTo>
                  <a:pt x="887407" y="1061082"/>
                </a:lnTo>
                <a:lnTo>
                  <a:pt x="947706" y="1069177"/>
                </a:lnTo>
                <a:lnTo>
                  <a:pt x="1009231" y="1076112"/>
                </a:lnTo>
                <a:lnTo>
                  <a:pt x="1071906" y="1081857"/>
                </a:lnTo>
                <a:lnTo>
                  <a:pt x="1135653" y="1086379"/>
                </a:lnTo>
                <a:lnTo>
                  <a:pt x="1200398" y="1089648"/>
                </a:lnTo>
                <a:lnTo>
                  <a:pt x="1266063" y="1091633"/>
                </a:lnTo>
                <a:lnTo>
                  <a:pt x="1332572" y="1092301"/>
                </a:lnTo>
                <a:lnTo>
                  <a:pt x="1399082" y="1091633"/>
                </a:lnTo>
                <a:lnTo>
                  <a:pt x="1464747" y="1089648"/>
                </a:lnTo>
                <a:lnTo>
                  <a:pt x="1529491" y="1086379"/>
                </a:lnTo>
                <a:lnTo>
                  <a:pt x="1593239" y="1081857"/>
                </a:lnTo>
                <a:lnTo>
                  <a:pt x="1655914" y="1076112"/>
                </a:lnTo>
                <a:lnTo>
                  <a:pt x="1717439" y="1069177"/>
                </a:lnTo>
                <a:lnTo>
                  <a:pt x="1777738" y="1061082"/>
                </a:lnTo>
                <a:lnTo>
                  <a:pt x="1836735" y="1051859"/>
                </a:lnTo>
                <a:lnTo>
                  <a:pt x="1894354" y="1041540"/>
                </a:lnTo>
                <a:lnTo>
                  <a:pt x="1950517" y="1030154"/>
                </a:lnTo>
                <a:lnTo>
                  <a:pt x="2005150" y="1017734"/>
                </a:lnTo>
                <a:lnTo>
                  <a:pt x="2058175" y="1004311"/>
                </a:lnTo>
                <a:lnTo>
                  <a:pt x="2109516" y="989917"/>
                </a:lnTo>
                <a:lnTo>
                  <a:pt x="2159096" y="974582"/>
                </a:lnTo>
                <a:lnTo>
                  <a:pt x="2206840" y="958338"/>
                </a:lnTo>
                <a:lnTo>
                  <a:pt x="2252671" y="941216"/>
                </a:lnTo>
                <a:lnTo>
                  <a:pt x="2296513" y="923247"/>
                </a:lnTo>
                <a:lnTo>
                  <a:pt x="2338289" y="904463"/>
                </a:lnTo>
                <a:lnTo>
                  <a:pt x="2377924" y="884895"/>
                </a:lnTo>
                <a:lnTo>
                  <a:pt x="2415340" y="864575"/>
                </a:lnTo>
                <a:lnTo>
                  <a:pt x="2450461" y="843533"/>
                </a:lnTo>
                <a:lnTo>
                  <a:pt x="2483211" y="821801"/>
                </a:lnTo>
                <a:lnTo>
                  <a:pt x="2541293" y="776391"/>
                </a:lnTo>
                <a:lnTo>
                  <a:pt x="2588976" y="728597"/>
                </a:lnTo>
                <a:lnTo>
                  <a:pt x="2625647" y="678668"/>
                </a:lnTo>
                <a:lnTo>
                  <a:pt x="2650697" y="626855"/>
                </a:lnTo>
                <a:lnTo>
                  <a:pt x="2663514" y="573408"/>
                </a:lnTo>
                <a:lnTo>
                  <a:pt x="2665145" y="546150"/>
                </a:lnTo>
                <a:lnTo>
                  <a:pt x="2663514" y="518892"/>
                </a:lnTo>
                <a:lnTo>
                  <a:pt x="2650697" y="465445"/>
                </a:lnTo>
                <a:lnTo>
                  <a:pt x="2625647" y="413632"/>
                </a:lnTo>
                <a:lnTo>
                  <a:pt x="2588976" y="363704"/>
                </a:lnTo>
                <a:lnTo>
                  <a:pt x="2541293" y="315909"/>
                </a:lnTo>
                <a:lnTo>
                  <a:pt x="2483211" y="270500"/>
                </a:lnTo>
                <a:lnTo>
                  <a:pt x="2450461" y="248768"/>
                </a:lnTo>
                <a:lnTo>
                  <a:pt x="2415340" y="227726"/>
                </a:lnTo>
                <a:lnTo>
                  <a:pt x="2377924" y="207405"/>
                </a:lnTo>
                <a:lnTo>
                  <a:pt x="2338289" y="187838"/>
                </a:lnTo>
                <a:lnTo>
                  <a:pt x="2296513" y="169054"/>
                </a:lnTo>
                <a:lnTo>
                  <a:pt x="2252671" y="151085"/>
                </a:lnTo>
                <a:lnTo>
                  <a:pt x="2206840" y="133963"/>
                </a:lnTo>
                <a:lnTo>
                  <a:pt x="2159096" y="117719"/>
                </a:lnTo>
                <a:lnTo>
                  <a:pt x="2109516" y="102384"/>
                </a:lnTo>
                <a:lnTo>
                  <a:pt x="2058175" y="87989"/>
                </a:lnTo>
                <a:lnTo>
                  <a:pt x="2005150" y="74566"/>
                </a:lnTo>
                <a:lnTo>
                  <a:pt x="1950517" y="62147"/>
                </a:lnTo>
                <a:lnTo>
                  <a:pt x="1894354" y="50761"/>
                </a:lnTo>
                <a:lnTo>
                  <a:pt x="1836735" y="40441"/>
                </a:lnTo>
                <a:lnTo>
                  <a:pt x="1777738" y="31218"/>
                </a:lnTo>
                <a:lnTo>
                  <a:pt x="1717439" y="23123"/>
                </a:lnTo>
                <a:lnTo>
                  <a:pt x="1655914" y="16188"/>
                </a:lnTo>
                <a:lnTo>
                  <a:pt x="1593239" y="10444"/>
                </a:lnTo>
                <a:lnTo>
                  <a:pt x="1529491" y="5921"/>
                </a:lnTo>
                <a:lnTo>
                  <a:pt x="1464747" y="2652"/>
                </a:lnTo>
                <a:lnTo>
                  <a:pt x="1399082" y="668"/>
                </a:lnTo>
                <a:lnTo>
                  <a:pt x="1332572" y="0"/>
                </a:lnTo>
                <a:close/>
              </a:path>
            </a:pathLst>
          </a:custGeom>
          <a:solidFill>
            <a:srgbClr val="60605F">
              <a:alpha val="9999"/>
            </a:srgbClr>
          </a:solidFill>
        </p:spPr>
        <p:txBody>
          <a:bodyPr wrap="square" lIns="0" tIns="0" rIns="0" bIns="0" rtlCol="0"/>
          <a:lstStyle/>
          <a:p>
            <a:endParaRPr/>
          </a:p>
        </p:txBody>
      </p:sp>
      <p:pic>
        <p:nvPicPr>
          <p:cNvPr id="205" name="object 205"/>
          <p:cNvPicPr/>
          <p:nvPr/>
        </p:nvPicPr>
        <p:blipFill>
          <a:blip r:embed="rId2" cstate="print"/>
          <a:stretch>
            <a:fillRect/>
          </a:stretch>
        </p:blipFill>
        <p:spPr>
          <a:xfrm>
            <a:off x="1069453" y="440491"/>
            <a:ext cx="5756797" cy="9337690"/>
          </a:xfrm>
          <a:prstGeom prst="rect">
            <a:avLst/>
          </a:prstGeom>
        </p:spPr>
      </p:pic>
      <p:sp>
        <p:nvSpPr>
          <p:cNvPr id="97" name="object 97"/>
          <p:cNvSpPr/>
          <p:nvPr/>
        </p:nvSpPr>
        <p:spPr>
          <a:xfrm>
            <a:off x="665713" y="5883924"/>
            <a:ext cx="659130" cy="1039494"/>
          </a:xfrm>
          <a:custGeom>
            <a:avLst/>
            <a:gdLst/>
            <a:ahLst/>
            <a:cxnLst/>
            <a:rect l="l" t="t" r="r" b="b"/>
            <a:pathLst>
              <a:path w="659130" h="1039495">
                <a:moveTo>
                  <a:pt x="658583" y="0"/>
                </a:moveTo>
                <a:lnTo>
                  <a:pt x="0" y="519607"/>
                </a:lnTo>
                <a:lnTo>
                  <a:pt x="658583" y="1039304"/>
                </a:lnTo>
                <a:lnTo>
                  <a:pt x="658583" y="0"/>
                </a:lnTo>
                <a:close/>
              </a:path>
            </a:pathLst>
          </a:custGeom>
          <a:solidFill>
            <a:srgbClr val="F0F0F0">
              <a:alpha val="9999"/>
            </a:srgbClr>
          </a:solidFill>
        </p:spPr>
        <p:txBody>
          <a:bodyPr wrap="square" lIns="0" tIns="0" rIns="0" bIns="0" rtlCol="0"/>
          <a:lstStyle/>
          <a:p>
            <a:endParaRPr/>
          </a:p>
        </p:txBody>
      </p:sp>
      <p:sp>
        <p:nvSpPr>
          <p:cNvPr id="98" name="object 98"/>
          <p:cNvSpPr/>
          <p:nvPr/>
        </p:nvSpPr>
        <p:spPr>
          <a:xfrm>
            <a:off x="2641425" y="4844521"/>
            <a:ext cx="659130" cy="1039494"/>
          </a:xfrm>
          <a:custGeom>
            <a:avLst/>
            <a:gdLst/>
            <a:ahLst/>
            <a:cxnLst/>
            <a:rect l="l" t="t" r="r" b="b"/>
            <a:pathLst>
              <a:path w="659129" h="1039495">
                <a:moveTo>
                  <a:pt x="0" y="0"/>
                </a:moveTo>
                <a:lnTo>
                  <a:pt x="0" y="1039317"/>
                </a:lnTo>
                <a:lnTo>
                  <a:pt x="658634" y="519595"/>
                </a:lnTo>
                <a:lnTo>
                  <a:pt x="0" y="0"/>
                </a:lnTo>
                <a:close/>
              </a:path>
            </a:pathLst>
          </a:custGeom>
          <a:solidFill>
            <a:srgbClr val="E7E7E7">
              <a:alpha val="9999"/>
            </a:srgbClr>
          </a:solidFill>
        </p:spPr>
        <p:txBody>
          <a:bodyPr wrap="square" lIns="0" tIns="0" rIns="0" bIns="0" rtlCol="0"/>
          <a:lstStyle/>
          <a:p>
            <a:endParaRPr/>
          </a:p>
        </p:txBody>
      </p:sp>
      <p:sp>
        <p:nvSpPr>
          <p:cNvPr id="102" name="object 102"/>
          <p:cNvSpPr/>
          <p:nvPr/>
        </p:nvSpPr>
        <p:spPr>
          <a:xfrm>
            <a:off x="4617218" y="8482153"/>
            <a:ext cx="659130" cy="1039494"/>
          </a:xfrm>
          <a:custGeom>
            <a:avLst/>
            <a:gdLst/>
            <a:ahLst/>
            <a:cxnLst/>
            <a:rect l="l" t="t" r="r" b="b"/>
            <a:pathLst>
              <a:path w="659129" h="1039495">
                <a:moveTo>
                  <a:pt x="0" y="0"/>
                </a:moveTo>
                <a:lnTo>
                  <a:pt x="0" y="1039418"/>
                </a:lnTo>
                <a:lnTo>
                  <a:pt x="658558" y="519683"/>
                </a:lnTo>
                <a:lnTo>
                  <a:pt x="0" y="0"/>
                </a:lnTo>
                <a:close/>
              </a:path>
            </a:pathLst>
          </a:custGeom>
          <a:solidFill>
            <a:srgbClr val="B2B2B1">
              <a:alpha val="9999"/>
            </a:srgbClr>
          </a:solidFill>
        </p:spPr>
        <p:txBody>
          <a:bodyPr wrap="square" lIns="0" tIns="0" rIns="0" bIns="0" rtlCol="0"/>
          <a:lstStyle/>
          <a:p>
            <a:endParaRPr/>
          </a:p>
        </p:txBody>
      </p:sp>
      <p:grpSp>
        <p:nvGrpSpPr>
          <p:cNvPr id="103" name="object 103"/>
          <p:cNvGrpSpPr/>
          <p:nvPr/>
        </p:nvGrpSpPr>
        <p:grpSpPr>
          <a:xfrm>
            <a:off x="2641425" y="5883837"/>
            <a:ext cx="659130" cy="1559560"/>
            <a:chOff x="2641425" y="5883837"/>
            <a:chExt cx="659130" cy="1559560"/>
          </a:xfrm>
        </p:grpSpPr>
        <p:sp>
          <p:nvSpPr>
            <p:cNvPr id="104" name="object 104"/>
            <p:cNvSpPr/>
            <p:nvPr/>
          </p:nvSpPr>
          <p:spPr>
            <a:xfrm>
              <a:off x="2641431" y="6403530"/>
              <a:ext cx="659130" cy="1039494"/>
            </a:xfrm>
            <a:custGeom>
              <a:avLst/>
              <a:gdLst/>
              <a:ahLst/>
              <a:cxnLst/>
              <a:rect l="l" t="t" r="r" b="b"/>
              <a:pathLst>
                <a:path w="659129" h="1039495">
                  <a:moveTo>
                    <a:pt x="658634" y="0"/>
                  </a:moveTo>
                  <a:lnTo>
                    <a:pt x="0" y="519696"/>
                  </a:lnTo>
                  <a:lnTo>
                    <a:pt x="658634" y="1039380"/>
                  </a:lnTo>
                  <a:lnTo>
                    <a:pt x="658634" y="0"/>
                  </a:lnTo>
                  <a:close/>
                </a:path>
              </a:pathLst>
            </a:custGeom>
            <a:solidFill>
              <a:srgbClr val="D6D6D5">
                <a:alpha val="9999"/>
              </a:srgbClr>
            </a:solidFill>
          </p:spPr>
          <p:txBody>
            <a:bodyPr wrap="square" lIns="0" tIns="0" rIns="0" bIns="0" rtlCol="0"/>
            <a:lstStyle/>
            <a:p>
              <a:endParaRPr/>
            </a:p>
          </p:txBody>
        </p:sp>
        <p:sp>
          <p:nvSpPr>
            <p:cNvPr id="105" name="object 105"/>
            <p:cNvSpPr/>
            <p:nvPr/>
          </p:nvSpPr>
          <p:spPr>
            <a:xfrm>
              <a:off x="2641425" y="5883837"/>
              <a:ext cx="659130" cy="1039494"/>
            </a:xfrm>
            <a:custGeom>
              <a:avLst/>
              <a:gdLst/>
              <a:ahLst/>
              <a:cxnLst/>
              <a:rect l="l" t="t" r="r" b="b"/>
              <a:pathLst>
                <a:path w="659129" h="1039495">
                  <a:moveTo>
                    <a:pt x="0" y="0"/>
                  </a:moveTo>
                  <a:lnTo>
                    <a:pt x="0" y="1039393"/>
                  </a:lnTo>
                  <a:lnTo>
                    <a:pt x="658634" y="519696"/>
                  </a:lnTo>
                  <a:lnTo>
                    <a:pt x="0" y="0"/>
                  </a:lnTo>
                  <a:close/>
                </a:path>
              </a:pathLst>
            </a:custGeom>
            <a:solidFill>
              <a:srgbClr val="E7E7E7">
                <a:alpha val="9999"/>
              </a:srgbClr>
            </a:solidFill>
          </p:spPr>
          <p:txBody>
            <a:bodyPr wrap="square" lIns="0" tIns="0" rIns="0" bIns="0" rtlCol="0"/>
            <a:lstStyle/>
            <a:p>
              <a:endParaRPr/>
            </a:p>
          </p:txBody>
        </p:sp>
      </p:grpSp>
      <p:sp>
        <p:nvSpPr>
          <p:cNvPr id="206" name="object 206"/>
          <p:cNvSpPr txBox="1"/>
          <p:nvPr/>
        </p:nvSpPr>
        <p:spPr>
          <a:xfrm>
            <a:off x="647873" y="1726858"/>
            <a:ext cx="1504774" cy="148117"/>
          </a:xfrm>
          <a:prstGeom prst="rect">
            <a:avLst/>
          </a:prstGeom>
        </p:spPr>
        <p:txBody>
          <a:bodyPr vert="horz" wrap="square" lIns="0" tIns="17145" rIns="0" bIns="0" rtlCol="0">
            <a:spAutoFit/>
          </a:bodyPr>
          <a:lstStyle/>
          <a:p>
            <a:pPr marL="12700">
              <a:lnSpc>
                <a:spcPct val="100000"/>
              </a:lnSpc>
              <a:spcBef>
                <a:spcPts val="135"/>
              </a:spcBef>
            </a:pPr>
            <a:r>
              <a:rPr lang="en-US" sz="850" b="1" dirty="0">
                <a:solidFill>
                  <a:srgbClr val="706F6F"/>
                </a:solidFill>
                <a:latin typeface="Tahoma"/>
                <a:cs typeface="Tahoma"/>
              </a:rPr>
              <a:t>Hotel Building G+13 - DXB</a:t>
            </a:r>
            <a:endParaRPr sz="850" dirty="0">
              <a:latin typeface="Tahoma"/>
              <a:cs typeface="Tahoma"/>
            </a:endParaRPr>
          </a:p>
        </p:txBody>
      </p:sp>
      <p:sp>
        <p:nvSpPr>
          <p:cNvPr id="207" name="object 207"/>
          <p:cNvSpPr txBox="1"/>
          <p:nvPr/>
        </p:nvSpPr>
        <p:spPr>
          <a:xfrm>
            <a:off x="647873" y="1997588"/>
            <a:ext cx="1342390" cy="278923"/>
          </a:xfrm>
          <a:prstGeom prst="rect">
            <a:avLst/>
          </a:prstGeom>
        </p:spPr>
        <p:txBody>
          <a:bodyPr vert="horz" wrap="square" lIns="0" tIns="17145" rIns="0" bIns="0" rtlCol="0">
            <a:spAutoFit/>
          </a:bodyPr>
          <a:lstStyle/>
          <a:p>
            <a:pPr marL="12700">
              <a:lnSpc>
                <a:spcPct val="100000"/>
              </a:lnSpc>
              <a:spcBef>
                <a:spcPts val="135"/>
              </a:spcBef>
            </a:pPr>
            <a:r>
              <a:rPr lang="en-US" sz="850" b="1" dirty="0">
                <a:solidFill>
                  <a:srgbClr val="36A9E1"/>
                </a:solidFill>
                <a:latin typeface="Tahoma"/>
                <a:cs typeface="Tahoma"/>
              </a:rPr>
              <a:t>Soil Improvement by Stone Column</a:t>
            </a:r>
            <a:endParaRPr sz="850" dirty="0">
              <a:latin typeface="Tahoma"/>
              <a:cs typeface="Tahoma"/>
            </a:endParaRPr>
          </a:p>
        </p:txBody>
      </p:sp>
      <p:sp>
        <p:nvSpPr>
          <p:cNvPr id="208" name="object 208"/>
          <p:cNvSpPr txBox="1"/>
          <p:nvPr/>
        </p:nvSpPr>
        <p:spPr>
          <a:xfrm>
            <a:off x="2214511" y="2841361"/>
            <a:ext cx="2173339" cy="274306"/>
          </a:xfrm>
          <a:prstGeom prst="rect">
            <a:avLst/>
          </a:prstGeom>
        </p:spPr>
        <p:txBody>
          <a:bodyPr vert="horz" wrap="square" lIns="0" tIns="11430" rIns="0" bIns="0" rtlCol="0">
            <a:spAutoFit/>
          </a:bodyPr>
          <a:lstStyle/>
          <a:p>
            <a:pPr marL="12700" marR="5080">
              <a:lnSpc>
                <a:spcPct val="104500"/>
              </a:lnSpc>
              <a:spcBef>
                <a:spcPts val="90"/>
              </a:spcBef>
            </a:pPr>
            <a:r>
              <a:rPr lang="en-US" sz="850" b="1" dirty="0">
                <a:solidFill>
                  <a:srgbClr val="706F6F"/>
                </a:solidFill>
                <a:latin typeface="Tahoma"/>
                <a:cs typeface="Tahoma"/>
              </a:rPr>
              <a:t>Commercial &amp; Residential Building B+G+3P+16 -DXB</a:t>
            </a:r>
            <a:endParaRPr sz="850" dirty="0">
              <a:latin typeface="Tahoma"/>
              <a:cs typeface="Tahoma"/>
            </a:endParaRPr>
          </a:p>
        </p:txBody>
      </p:sp>
      <p:sp>
        <p:nvSpPr>
          <p:cNvPr id="209" name="object 209"/>
          <p:cNvSpPr txBox="1"/>
          <p:nvPr/>
        </p:nvSpPr>
        <p:spPr>
          <a:xfrm>
            <a:off x="2214511" y="3212034"/>
            <a:ext cx="2173339" cy="278923"/>
          </a:xfrm>
          <a:prstGeom prst="rect">
            <a:avLst/>
          </a:prstGeom>
        </p:spPr>
        <p:txBody>
          <a:bodyPr vert="horz" wrap="square" lIns="0" tIns="17145" rIns="0" bIns="0" rtlCol="0">
            <a:spAutoFit/>
          </a:bodyPr>
          <a:lstStyle/>
          <a:p>
            <a:pPr marL="12700">
              <a:lnSpc>
                <a:spcPct val="100000"/>
              </a:lnSpc>
              <a:spcBef>
                <a:spcPts val="135"/>
              </a:spcBef>
            </a:pPr>
            <a:r>
              <a:rPr lang="en-US" sz="850" b="1" dirty="0">
                <a:solidFill>
                  <a:srgbClr val="36A9E1"/>
                </a:solidFill>
                <a:latin typeface="Tahoma"/>
                <a:cs typeface="Tahoma"/>
              </a:rPr>
              <a:t>Piling </a:t>
            </a:r>
            <a:r>
              <a:rPr sz="850" b="1" dirty="0">
                <a:solidFill>
                  <a:srgbClr val="36A9E1"/>
                </a:solidFill>
                <a:latin typeface="Tahoma"/>
                <a:cs typeface="Tahoma"/>
              </a:rPr>
              <a:t>work</a:t>
            </a:r>
            <a:r>
              <a:rPr lang="en-US" sz="850" b="1" dirty="0">
                <a:solidFill>
                  <a:srgbClr val="36A9E1"/>
                </a:solidFill>
                <a:latin typeface="Tahoma"/>
                <a:cs typeface="Tahoma"/>
              </a:rPr>
              <a:t> 321 piles with </a:t>
            </a:r>
            <a:r>
              <a:rPr lang="en-US" sz="850" b="1" dirty="0" err="1">
                <a:solidFill>
                  <a:srgbClr val="36A9E1"/>
                </a:solidFill>
                <a:latin typeface="Tahoma"/>
                <a:cs typeface="Tahoma"/>
              </a:rPr>
              <a:t>dia</a:t>
            </a:r>
            <a:r>
              <a:rPr lang="en-US" sz="850" b="1" dirty="0">
                <a:solidFill>
                  <a:srgbClr val="36A9E1"/>
                </a:solidFill>
                <a:latin typeface="Tahoma"/>
                <a:cs typeface="Tahoma"/>
              </a:rPr>
              <a:t> 1000mm, 24m depth </a:t>
            </a:r>
            <a:r>
              <a:rPr sz="850" b="1" dirty="0">
                <a:solidFill>
                  <a:srgbClr val="36A9E1"/>
                </a:solidFill>
                <a:latin typeface="Tahoma"/>
                <a:cs typeface="Tahoma"/>
              </a:rPr>
              <a:t> </a:t>
            </a:r>
            <a:endParaRPr sz="850" dirty="0">
              <a:latin typeface="Tahoma"/>
              <a:cs typeface="Tahoma"/>
            </a:endParaRPr>
          </a:p>
        </p:txBody>
      </p:sp>
      <p:sp>
        <p:nvSpPr>
          <p:cNvPr id="210" name="object 210"/>
          <p:cNvSpPr txBox="1"/>
          <p:nvPr/>
        </p:nvSpPr>
        <p:spPr>
          <a:xfrm>
            <a:off x="245111" y="3919090"/>
            <a:ext cx="1859943" cy="274306"/>
          </a:xfrm>
          <a:prstGeom prst="rect">
            <a:avLst/>
          </a:prstGeom>
        </p:spPr>
        <p:txBody>
          <a:bodyPr vert="horz" wrap="square" lIns="0" tIns="11430" rIns="0" bIns="0" rtlCol="0">
            <a:spAutoFit/>
          </a:bodyPr>
          <a:lstStyle/>
          <a:p>
            <a:pPr marL="12700" marR="5080">
              <a:lnSpc>
                <a:spcPct val="104500"/>
              </a:lnSpc>
              <a:spcBef>
                <a:spcPts val="90"/>
              </a:spcBef>
            </a:pPr>
            <a:r>
              <a:rPr sz="850" b="1" dirty="0">
                <a:solidFill>
                  <a:srgbClr val="706F6F"/>
                </a:solidFill>
                <a:latin typeface="Tahoma"/>
                <a:cs typeface="Tahoma"/>
              </a:rPr>
              <a:t>G+Mezz., Factory and offices plot  No. 5970580 at DIP Second , </a:t>
            </a:r>
            <a:r>
              <a:rPr lang="en-US" sz="850" b="1" dirty="0">
                <a:solidFill>
                  <a:srgbClr val="706F6F"/>
                </a:solidFill>
                <a:latin typeface="Tahoma"/>
                <a:cs typeface="Tahoma"/>
              </a:rPr>
              <a:t>DXB</a:t>
            </a:r>
            <a:endParaRPr sz="850" dirty="0">
              <a:latin typeface="Tahoma"/>
              <a:cs typeface="Tahoma"/>
            </a:endParaRPr>
          </a:p>
        </p:txBody>
      </p:sp>
      <p:sp>
        <p:nvSpPr>
          <p:cNvPr id="211" name="object 211"/>
          <p:cNvSpPr txBox="1"/>
          <p:nvPr/>
        </p:nvSpPr>
        <p:spPr>
          <a:xfrm>
            <a:off x="402619" y="4295065"/>
            <a:ext cx="1699895" cy="411651"/>
          </a:xfrm>
          <a:prstGeom prst="rect">
            <a:avLst/>
          </a:prstGeom>
        </p:spPr>
        <p:txBody>
          <a:bodyPr vert="horz" wrap="square" lIns="0" tIns="11430" rIns="0" bIns="0" rtlCol="0">
            <a:spAutoFit/>
          </a:bodyPr>
          <a:lstStyle/>
          <a:p>
            <a:pPr marL="12700" marR="5080">
              <a:lnSpc>
                <a:spcPct val="104500"/>
              </a:lnSpc>
              <a:spcBef>
                <a:spcPts val="90"/>
              </a:spcBef>
            </a:pPr>
            <a:r>
              <a:rPr sz="850" b="1" dirty="0">
                <a:solidFill>
                  <a:srgbClr val="36A9E1"/>
                </a:solidFill>
                <a:latin typeface="Tahoma"/>
                <a:cs typeface="Tahoma"/>
              </a:rPr>
              <a:t>Executing 358 stone Columns pile  with 600mm Dia and Shoring work .</a:t>
            </a:r>
            <a:endParaRPr sz="850" dirty="0">
              <a:latin typeface="Tahoma"/>
              <a:cs typeface="Tahoma"/>
            </a:endParaRPr>
          </a:p>
        </p:txBody>
      </p:sp>
      <p:sp>
        <p:nvSpPr>
          <p:cNvPr id="212" name="object 212"/>
          <p:cNvSpPr txBox="1"/>
          <p:nvPr/>
        </p:nvSpPr>
        <p:spPr>
          <a:xfrm>
            <a:off x="2163660" y="5022564"/>
            <a:ext cx="2626360" cy="136961"/>
          </a:xfrm>
          <a:prstGeom prst="rect">
            <a:avLst/>
          </a:prstGeom>
        </p:spPr>
        <p:txBody>
          <a:bodyPr vert="horz" wrap="square" lIns="0" tIns="11430" rIns="0" bIns="0" rtlCol="0">
            <a:spAutoFit/>
          </a:bodyPr>
          <a:lstStyle/>
          <a:p>
            <a:pPr marL="12700" marR="5080">
              <a:lnSpc>
                <a:spcPct val="104500"/>
              </a:lnSpc>
              <a:spcBef>
                <a:spcPts val="90"/>
              </a:spcBef>
            </a:pPr>
            <a:r>
              <a:rPr lang="en-US" sz="850" b="1" spc="-50" dirty="0">
                <a:solidFill>
                  <a:srgbClr val="706F6F"/>
                </a:solidFill>
                <a:latin typeface="Tahoma"/>
                <a:cs typeface="Tahoma"/>
              </a:rPr>
              <a:t>Arabian Tower 3B+G+3P+25 TYP+R- DXB</a:t>
            </a:r>
            <a:endParaRPr sz="850" dirty="0">
              <a:latin typeface="Tahoma"/>
              <a:cs typeface="Tahoma"/>
            </a:endParaRPr>
          </a:p>
        </p:txBody>
      </p:sp>
      <p:sp>
        <p:nvSpPr>
          <p:cNvPr id="214" name="object 214"/>
          <p:cNvSpPr txBox="1"/>
          <p:nvPr/>
        </p:nvSpPr>
        <p:spPr>
          <a:xfrm>
            <a:off x="3193639" y="6951862"/>
            <a:ext cx="1892935" cy="136961"/>
          </a:xfrm>
          <a:prstGeom prst="rect">
            <a:avLst/>
          </a:prstGeom>
        </p:spPr>
        <p:txBody>
          <a:bodyPr vert="horz" wrap="square" lIns="0" tIns="11430" rIns="0" bIns="0" rtlCol="0">
            <a:spAutoFit/>
          </a:bodyPr>
          <a:lstStyle/>
          <a:p>
            <a:pPr marL="12700" marR="5080">
              <a:lnSpc>
                <a:spcPct val="104500"/>
              </a:lnSpc>
              <a:spcBef>
                <a:spcPts val="90"/>
              </a:spcBef>
            </a:pPr>
            <a:r>
              <a:rPr lang="en-US" sz="850" b="1" spc="-65" dirty="0">
                <a:solidFill>
                  <a:srgbClr val="706F6F"/>
                </a:solidFill>
                <a:latin typeface="Tahoma"/>
                <a:cs typeface="Tahoma"/>
              </a:rPr>
              <a:t>NETWORK FOR AKOYA PROJECT, DXB</a:t>
            </a:r>
            <a:endParaRPr sz="850" dirty="0">
              <a:latin typeface="Tahoma"/>
              <a:cs typeface="Tahoma"/>
            </a:endParaRPr>
          </a:p>
        </p:txBody>
      </p:sp>
      <p:sp>
        <p:nvSpPr>
          <p:cNvPr id="215" name="object 215"/>
          <p:cNvSpPr txBox="1"/>
          <p:nvPr/>
        </p:nvSpPr>
        <p:spPr>
          <a:xfrm>
            <a:off x="3182762" y="7188035"/>
            <a:ext cx="1891664" cy="411651"/>
          </a:xfrm>
          <a:prstGeom prst="rect">
            <a:avLst/>
          </a:prstGeom>
        </p:spPr>
        <p:txBody>
          <a:bodyPr vert="horz" wrap="square" lIns="0" tIns="11430" rIns="0" bIns="0" rtlCol="0">
            <a:spAutoFit/>
          </a:bodyPr>
          <a:lstStyle/>
          <a:p>
            <a:pPr marL="12700" marR="5080">
              <a:lnSpc>
                <a:spcPct val="104500"/>
              </a:lnSpc>
              <a:spcBef>
                <a:spcPts val="90"/>
              </a:spcBef>
            </a:pPr>
            <a:r>
              <a:rPr lang="en-US" sz="850" b="1" dirty="0">
                <a:solidFill>
                  <a:srgbClr val="36A9E1"/>
                </a:solidFill>
                <a:latin typeface="Tahoma"/>
                <a:cs typeface="Tahoma"/>
              </a:rPr>
              <a:t>Shoring Works by steel beams </a:t>
            </a:r>
            <a:r>
              <a:rPr lang="en-US" sz="850" b="1" dirty="0" err="1">
                <a:solidFill>
                  <a:srgbClr val="36A9E1"/>
                </a:solidFill>
                <a:latin typeface="Tahoma"/>
                <a:cs typeface="Tahoma"/>
              </a:rPr>
              <a:t>Hessa</a:t>
            </a:r>
            <a:r>
              <a:rPr lang="en-US" sz="850" b="1" dirty="0">
                <a:solidFill>
                  <a:srgbClr val="36A9E1"/>
                </a:solidFill>
                <a:latin typeface="Tahoma"/>
                <a:cs typeface="Tahoma"/>
              </a:rPr>
              <a:t> </a:t>
            </a:r>
            <a:r>
              <a:rPr lang="en-US" sz="850" b="1" dirty="0" err="1">
                <a:solidFill>
                  <a:srgbClr val="36A9E1"/>
                </a:solidFill>
                <a:latin typeface="Tahoma"/>
                <a:cs typeface="Tahoma"/>
              </a:rPr>
              <a:t>st.</a:t>
            </a:r>
            <a:r>
              <a:rPr lang="en-US" sz="850" b="1" dirty="0">
                <a:solidFill>
                  <a:srgbClr val="36A9E1"/>
                </a:solidFill>
                <a:latin typeface="Tahoma"/>
                <a:cs typeface="Tahoma"/>
              </a:rPr>
              <a:t> 2.6KM (2,600m) sheet pile max depth 15m</a:t>
            </a:r>
            <a:endParaRPr sz="850" dirty="0">
              <a:latin typeface="Tahoma"/>
              <a:cs typeface="Tahoma"/>
            </a:endParaRPr>
          </a:p>
        </p:txBody>
      </p:sp>
      <p:sp>
        <p:nvSpPr>
          <p:cNvPr id="216" name="object 216"/>
          <p:cNvSpPr txBox="1"/>
          <p:nvPr/>
        </p:nvSpPr>
        <p:spPr>
          <a:xfrm>
            <a:off x="5015129" y="7873319"/>
            <a:ext cx="1601470" cy="274306"/>
          </a:xfrm>
          <a:prstGeom prst="rect">
            <a:avLst/>
          </a:prstGeom>
        </p:spPr>
        <p:txBody>
          <a:bodyPr vert="horz" wrap="square" lIns="0" tIns="11430" rIns="0" bIns="0" rtlCol="0">
            <a:spAutoFit/>
          </a:bodyPr>
          <a:lstStyle/>
          <a:p>
            <a:pPr marL="12700" marR="5080">
              <a:lnSpc>
                <a:spcPct val="104500"/>
              </a:lnSpc>
              <a:spcBef>
                <a:spcPts val="90"/>
              </a:spcBef>
            </a:pPr>
            <a:r>
              <a:rPr lang="en-US" sz="850" b="1" spc="-65" dirty="0">
                <a:solidFill>
                  <a:srgbClr val="706F6F"/>
                </a:solidFill>
                <a:latin typeface="Tahoma"/>
                <a:cs typeface="Tahoma"/>
              </a:rPr>
              <a:t>Commercial &amp; Residential Building (B+G+4) - DXB</a:t>
            </a:r>
            <a:endParaRPr sz="850" dirty="0">
              <a:latin typeface="Tahoma"/>
              <a:cs typeface="Tahoma"/>
            </a:endParaRPr>
          </a:p>
        </p:txBody>
      </p:sp>
      <p:sp>
        <p:nvSpPr>
          <p:cNvPr id="217" name="object 217"/>
          <p:cNvSpPr txBox="1"/>
          <p:nvPr/>
        </p:nvSpPr>
        <p:spPr>
          <a:xfrm>
            <a:off x="5015129" y="8279414"/>
            <a:ext cx="1600835" cy="274306"/>
          </a:xfrm>
          <a:prstGeom prst="rect">
            <a:avLst/>
          </a:prstGeom>
        </p:spPr>
        <p:txBody>
          <a:bodyPr vert="horz" wrap="square" lIns="0" tIns="11430" rIns="0" bIns="0" rtlCol="0">
            <a:spAutoFit/>
          </a:bodyPr>
          <a:lstStyle/>
          <a:p>
            <a:pPr marL="12700" marR="5080">
              <a:lnSpc>
                <a:spcPct val="104500"/>
              </a:lnSpc>
              <a:spcBef>
                <a:spcPts val="90"/>
              </a:spcBef>
            </a:pPr>
            <a:r>
              <a:rPr lang="en-US" sz="850" b="1" dirty="0">
                <a:solidFill>
                  <a:srgbClr val="36A9E1"/>
                </a:solidFill>
                <a:latin typeface="Tahoma"/>
                <a:cs typeface="Tahoma"/>
              </a:rPr>
              <a:t>Shoring works by steel beams 350 L.M</a:t>
            </a:r>
            <a:endParaRPr sz="850" dirty="0">
              <a:latin typeface="Tahoma"/>
              <a:cs typeface="Tahoma"/>
            </a:endParaRPr>
          </a:p>
        </p:txBody>
      </p:sp>
      <p:sp>
        <p:nvSpPr>
          <p:cNvPr id="218" name="object 218"/>
          <p:cNvSpPr txBox="1"/>
          <p:nvPr/>
        </p:nvSpPr>
        <p:spPr>
          <a:xfrm>
            <a:off x="3950670" y="8998764"/>
            <a:ext cx="2027555" cy="274306"/>
          </a:xfrm>
          <a:prstGeom prst="rect">
            <a:avLst/>
          </a:prstGeom>
        </p:spPr>
        <p:txBody>
          <a:bodyPr vert="horz" wrap="square" lIns="0" tIns="11430" rIns="0" bIns="0" rtlCol="0">
            <a:spAutoFit/>
          </a:bodyPr>
          <a:lstStyle/>
          <a:p>
            <a:pPr marL="12700" marR="5080">
              <a:lnSpc>
                <a:spcPct val="104500"/>
              </a:lnSpc>
              <a:spcBef>
                <a:spcPts val="90"/>
              </a:spcBef>
            </a:pPr>
            <a:r>
              <a:rPr lang="en-US" sz="850" b="1" spc="-40" dirty="0">
                <a:solidFill>
                  <a:srgbClr val="706F6F"/>
                </a:solidFill>
                <a:latin typeface="Tahoma"/>
                <a:cs typeface="Tahoma"/>
              </a:rPr>
              <a:t>Commercial &amp; Residential Building G+4P+14 - DXB</a:t>
            </a:r>
            <a:endParaRPr sz="850" dirty="0">
              <a:latin typeface="Tahoma"/>
              <a:cs typeface="Tahoma"/>
            </a:endParaRPr>
          </a:p>
        </p:txBody>
      </p:sp>
      <p:sp>
        <p:nvSpPr>
          <p:cNvPr id="219" name="object 219"/>
          <p:cNvSpPr txBox="1"/>
          <p:nvPr/>
        </p:nvSpPr>
        <p:spPr>
          <a:xfrm>
            <a:off x="3950670" y="9404858"/>
            <a:ext cx="2027555" cy="273152"/>
          </a:xfrm>
          <a:prstGeom prst="rect">
            <a:avLst/>
          </a:prstGeom>
        </p:spPr>
        <p:txBody>
          <a:bodyPr vert="horz" wrap="square" lIns="0" tIns="11430" rIns="0" bIns="0" rtlCol="0">
            <a:spAutoFit/>
          </a:bodyPr>
          <a:lstStyle/>
          <a:p>
            <a:pPr marL="12700">
              <a:lnSpc>
                <a:spcPct val="100000"/>
              </a:lnSpc>
              <a:spcBef>
                <a:spcPts val="135"/>
              </a:spcBef>
            </a:pPr>
            <a:r>
              <a:rPr lang="en-US" sz="850" b="1" dirty="0">
                <a:solidFill>
                  <a:srgbClr val="36A9E1"/>
                </a:solidFill>
                <a:latin typeface="Tahoma"/>
                <a:cs typeface="Tahoma"/>
              </a:rPr>
              <a:t>Piling work 236 piles with </a:t>
            </a:r>
            <a:r>
              <a:rPr lang="en-US" sz="850" b="1" dirty="0" err="1">
                <a:solidFill>
                  <a:srgbClr val="36A9E1"/>
                </a:solidFill>
                <a:latin typeface="Tahoma"/>
                <a:cs typeface="Tahoma"/>
              </a:rPr>
              <a:t>dia</a:t>
            </a:r>
            <a:r>
              <a:rPr lang="en-US" sz="850" b="1" dirty="0">
                <a:solidFill>
                  <a:srgbClr val="36A9E1"/>
                </a:solidFill>
                <a:latin typeface="Tahoma"/>
                <a:cs typeface="Tahoma"/>
              </a:rPr>
              <a:t> 800mm/ 1000mm with 29m depth  </a:t>
            </a:r>
            <a:endParaRPr lang="en-US" sz="850" dirty="0">
              <a:latin typeface="Tahoma"/>
              <a:cs typeface="Tahoma"/>
            </a:endParaRPr>
          </a:p>
        </p:txBody>
      </p:sp>
      <p:sp>
        <p:nvSpPr>
          <p:cNvPr id="220" name="object 220"/>
          <p:cNvSpPr txBox="1"/>
          <p:nvPr/>
        </p:nvSpPr>
        <p:spPr>
          <a:xfrm>
            <a:off x="4184546" y="8029121"/>
            <a:ext cx="535305" cy="428322"/>
          </a:xfrm>
          <a:prstGeom prst="rect">
            <a:avLst/>
          </a:prstGeom>
        </p:spPr>
        <p:txBody>
          <a:bodyPr vert="horz" wrap="square" lIns="0" tIns="12700" rIns="0" bIns="0" rtlCol="0">
            <a:spAutoFit/>
          </a:bodyPr>
          <a:lstStyle/>
          <a:p>
            <a:pPr marL="12700" marR="5080" algn="ctr">
              <a:lnSpc>
                <a:spcPct val="100000"/>
              </a:lnSpc>
              <a:spcBef>
                <a:spcPts val="100"/>
              </a:spcBef>
            </a:pPr>
            <a:r>
              <a:rPr lang="en-US" sz="900" b="1" spc="-35" dirty="0">
                <a:solidFill>
                  <a:srgbClr val="FFFFFF"/>
                </a:solidFill>
                <a:latin typeface="Tahoma"/>
                <a:cs typeface="Tahoma"/>
              </a:rPr>
              <a:t>VICC VENCO IMTIAZ</a:t>
            </a:r>
            <a:endParaRPr sz="900" dirty="0">
              <a:latin typeface="Tahoma"/>
              <a:cs typeface="Tahoma"/>
            </a:endParaRPr>
          </a:p>
        </p:txBody>
      </p:sp>
      <p:sp>
        <p:nvSpPr>
          <p:cNvPr id="221" name="object 221"/>
          <p:cNvSpPr txBox="1"/>
          <p:nvPr/>
        </p:nvSpPr>
        <p:spPr>
          <a:xfrm>
            <a:off x="4953751" y="5770241"/>
            <a:ext cx="1892300" cy="136961"/>
          </a:xfrm>
          <a:prstGeom prst="rect">
            <a:avLst/>
          </a:prstGeom>
        </p:spPr>
        <p:txBody>
          <a:bodyPr vert="horz" wrap="square" lIns="0" tIns="11430" rIns="0" bIns="0" rtlCol="0">
            <a:spAutoFit/>
          </a:bodyPr>
          <a:lstStyle/>
          <a:p>
            <a:pPr marL="12700" marR="5080">
              <a:lnSpc>
                <a:spcPct val="104500"/>
              </a:lnSpc>
              <a:spcBef>
                <a:spcPts val="90"/>
              </a:spcBef>
            </a:pPr>
            <a:r>
              <a:rPr lang="en-US" sz="850" b="1" dirty="0">
                <a:solidFill>
                  <a:srgbClr val="706F6F"/>
                </a:solidFill>
                <a:latin typeface="Tahoma"/>
                <a:cs typeface="Tahoma"/>
              </a:rPr>
              <a:t>13 </a:t>
            </a:r>
            <a:r>
              <a:rPr lang="en-US" sz="850" b="1" dirty="0" err="1">
                <a:solidFill>
                  <a:srgbClr val="706F6F"/>
                </a:solidFill>
                <a:latin typeface="Tahoma"/>
                <a:cs typeface="Tahoma"/>
              </a:rPr>
              <a:t>nos</a:t>
            </a:r>
            <a:r>
              <a:rPr lang="en-US" sz="850" b="1" dirty="0">
                <a:solidFill>
                  <a:srgbClr val="706F6F"/>
                </a:solidFill>
                <a:latin typeface="Tahoma"/>
                <a:cs typeface="Tahoma"/>
              </a:rPr>
              <a:t> Commercial Building - DXB</a:t>
            </a:r>
            <a:endParaRPr sz="850" dirty="0">
              <a:latin typeface="Tahoma"/>
              <a:cs typeface="Tahoma"/>
            </a:endParaRPr>
          </a:p>
        </p:txBody>
      </p:sp>
      <p:sp>
        <p:nvSpPr>
          <p:cNvPr id="222" name="object 222"/>
          <p:cNvSpPr txBox="1"/>
          <p:nvPr/>
        </p:nvSpPr>
        <p:spPr>
          <a:xfrm>
            <a:off x="4973551" y="6004827"/>
            <a:ext cx="1892300" cy="411651"/>
          </a:xfrm>
          <a:prstGeom prst="rect">
            <a:avLst/>
          </a:prstGeom>
        </p:spPr>
        <p:txBody>
          <a:bodyPr vert="horz" wrap="square" lIns="0" tIns="11430" rIns="0" bIns="0" rtlCol="0">
            <a:spAutoFit/>
          </a:bodyPr>
          <a:lstStyle/>
          <a:p>
            <a:pPr marL="12700" marR="5080">
              <a:lnSpc>
                <a:spcPct val="104500"/>
              </a:lnSpc>
              <a:spcBef>
                <a:spcPts val="90"/>
              </a:spcBef>
            </a:pPr>
            <a:r>
              <a:rPr lang="en-US" sz="850" b="1" dirty="0">
                <a:solidFill>
                  <a:srgbClr val="36A9E1"/>
                </a:solidFill>
                <a:latin typeface="Tahoma"/>
                <a:cs typeface="Tahoma"/>
              </a:rPr>
              <a:t>Shoring 473 L.M, Stone Column 4,055M2, Piling  101 x 600mm with 18m depth</a:t>
            </a:r>
            <a:endParaRPr sz="850" dirty="0">
              <a:latin typeface="Tahoma"/>
              <a:cs typeface="Tahoma"/>
            </a:endParaRPr>
          </a:p>
        </p:txBody>
      </p:sp>
      <p:grpSp>
        <p:nvGrpSpPr>
          <p:cNvPr id="223" name="object 223"/>
          <p:cNvGrpSpPr/>
          <p:nvPr/>
        </p:nvGrpSpPr>
        <p:grpSpPr>
          <a:xfrm>
            <a:off x="415377" y="3149812"/>
            <a:ext cx="5550411" cy="6215462"/>
            <a:chOff x="415377" y="3149812"/>
            <a:chExt cx="5550411" cy="6215462"/>
          </a:xfrm>
        </p:grpSpPr>
        <p:sp>
          <p:nvSpPr>
            <p:cNvPr id="224" name="object 224"/>
            <p:cNvSpPr/>
            <p:nvPr/>
          </p:nvSpPr>
          <p:spPr>
            <a:xfrm>
              <a:off x="3944590" y="9340892"/>
              <a:ext cx="1998345" cy="0"/>
            </a:xfrm>
            <a:custGeom>
              <a:avLst/>
              <a:gdLst/>
              <a:ahLst/>
              <a:cxnLst/>
              <a:rect l="l" t="t" r="r" b="b"/>
              <a:pathLst>
                <a:path w="1998345">
                  <a:moveTo>
                    <a:pt x="0" y="0"/>
                  </a:moveTo>
                  <a:lnTo>
                    <a:pt x="1998014" y="0"/>
                  </a:lnTo>
                </a:path>
              </a:pathLst>
            </a:custGeom>
            <a:ln w="6350">
              <a:solidFill>
                <a:srgbClr val="36A9E1"/>
              </a:solidFill>
            </a:ln>
          </p:spPr>
          <p:txBody>
            <a:bodyPr wrap="square" lIns="0" tIns="0" rIns="0" bIns="0" rtlCol="0"/>
            <a:lstStyle/>
            <a:p>
              <a:endParaRPr/>
            </a:p>
          </p:txBody>
        </p:sp>
        <p:sp>
          <p:nvSpPr>
            <p:cNvPr id="225" name="object 225"/>
            <p:cNvSpPr/>
            <p:nvPr/>
          </p:nvSpPr>
          <p:spPr>
            <a:xfrm>
              <a:off x="5917528" y="9317014"/>
              <a:ext cx="48260" cy="48260"/>
            </a:xfrm>
            <a:custGeom>
              <a:avLst/>
              <a:gdLst/>
              <a:ahLst/>
              <a:cxnLst/>
              <a:rect l="l" t="t" r="r" b="b"/>
              <a:pathLst>
                <a:path w="48260" h="48259">
                  <a:moveTo>
                    <a:pt x="23875" y="0"/>
                  </a:moveTo>
                  <a:lnTo>
                    <a:pt x="14583" y="1876"/>
                  </a:lnTo>
                  <a:lnTo>
                    <a:pt x="6994" y="6994"/>
                  </a:lnTo>
                  <a:lnTo>
                    <a:pt x="1876" y="14583"/>
                  </a:lnTo>
                  <a:lnTo>
                    <a:pt x="0" y="23875"/>
                  </a:lnTo>
                  <a:lnTo>
                    <a:pt x="1876" y="33168"/>
                  </a:lnTo>
                  <a:lnTo>
                    <a:pt x="6994" y="40757"/>
                  </a:lnTo>
                  <a:lnTo>
                    <a:pt x="14583" y="45875"/>
                  </a:lnTo>
                  <a:lnTo>
                    <a:pt x="23875" y="47751"/>
                  </a:lnTo>
                  <a:lnTo>
                    <a:pt x="33168" y="45875"/>
                  </a:lnTo>
                  <a:lnTo>
                    <a:pt x="40757" y="40757"/>
                  </a:lnTo>
                  <a:lnTo>
                    <a:pt x="45875" y="33168"/>
                  </a:lnTo>
                  <a:lnTo>
                    <a:pt x="47751" y="23875"/>
                  </a:lnTo>
                  <a:lnTo>
                    <a:pt x="45875" y="14583"/>
                  </a:lnTo>
                  <a:lnTo>
                    <a:pt x="40757" y="6994"/>
                  </a:lnTo>
                  <a:lnTo>
                    <a:pt x="33168" y="1876"/>
                  </a:lnTo>
                  <a:lnTo>
                    <a:pt x="23875" y="0"/>
                  </a:lnTo>
                  <a:close/>
                </a:path>
              </a:pathLst>
            </a:custGeom>
            <a:solidFill>
              <a:srgbClr val="36A9E1"/>
            </a:solidFill>
          </p:spPr>
          <p:txBody>
            <a:bodyPr wrap="square" lIns="0" tIns="0" rIns="0" bIns="0" rtlCol="0"/>
            <a:lstStyle/>
            <a:p>
              <a:endParaRPr/>
            </a:p>
          </p:txBody>
        </p:sp>
        <p:sp>
          <p:nvSpPr>
            <p:cNvPr id="226" name="object 226"/>
            <p:cNvSpPr/>
            <p:nvPr/>
          </p:nvSpPr>
          <p:spPr>
            <a:xfrm>
              <a:off x="2165424" y="5233694"/>
              <a:ext cx="2089785" cy="0"/>
            </a:xfrm>
            <a:custGeom>
              <a:avLst/>
              <a:gdLst/>
              <a:ahLst/>
              <a:cxnLst/>
              <a:rect l="l" t="t" r="r" b="b"/>
              <a:pathLst>
                <a:path w="2089785">
                  <a:moveTo>
                    <a:pt x="0" y="0"/>
                  </a:moveTo>
                  <a:lnTo>
                    <a:pt x="2089467" y="0"/>
                  </a:lnTo>
                </a:path>
              </a:pathLst>
            </a:custGeom>
            <a:ln w="6350">
              <a:solidFill>
                <a:srgbClr val="36A9E1"/>
              </a:solidFill>
            </a:ln>
          </p:spPr>
          <p:txBody>
            <a:bodyPr wrap="square" lIns="0" tIns="0" rIns="0" bIns="0" rtlCol="0"/>
            <a:lstStyle/>
            <a:p>
              <a:endParaRPr/>
            </a:p>
          </p:txBody>
        </p:sp>
        <p:sp>
          <p:nvSpPr>
            <p:cNvPr id="227" name="object 227"/>
            <p:cNvSpPr/>
            <p:nvPr/>
          </p:nvSpPr>
          <p:spPr>
            <a:xfrm>
              <a:off x="4229817" y="5209816"/>
              <a:ext cx="48260" cy="48260"/>
            </a:xfrm>
            <a:custGeom>
              <a:avLst/>
              <a:gdLst/>
              <a:ahLst/>
              <a:cxnLst/>
              <a:rect l="l" t="t" r="r" b="b"/>
              <a:pathLst>
                <a:path w="48260" h="48260">
                  <a:moveTo>
                    <a:pt x="23875" y="0"/>
                  </a:moveTo>
                  <a:lnTo>
                    <a:pt x="14583" y="1876"/>
                  </a:lnTo>
                  <a:lnTo>
                    <a:pt x="6994" y="6994"/>
                  </a:lnTo>
                  <a:lnTo>
                    <a:pt x="1876" y="14583"/>
                  </a:lnTo>
                  <a:lnTo>
                    <a:pt x="0" y="23875"/>
                  </a:lnTo>
                  <a:lnTo>
                    <a:pt x="1876" y="33168"/>
                  </a:lnTo>
                  <a:lnTo>
                    <a:pt x="6994" y="40757"/>
                  </a:lnTo>
                  <a:lnTo>
                    <a:pt x="14583" y="45875"/>
                  </a:lnTo>
                  <a:lnTo>
                    <a:pt x="23875" y="47751"/>
                  </a:lnTo>
                  <a:lnTo>
                    <a:pt x="33168" y="45875"/>
                  </a:lnTo>
                  <a:lnTo>
                    <a:pt x="40757" y="40757"/>
                  </a:lnTo>
                  <a:lnTo>
                    <a:pt x="45875" y="33168"/>
                  </a:lnTo>
                  <a:lnTo>
                    <a:pt x="47751" y="23875"/>
                  </a:lnTo>
                  <a:lnTo>
                    <a:pt x="45875" y="14583"/>
                  </a:lnTo>
                  <a:lnTo>
                    <a:pt x="40757" y="6994"/>
                  </a:lnTo>
                  <a:lnTo>
                    <a:pt x="33168" y="1876"/>
                  </a:lnTo>
                  <a:lnTo>
                    <a:pt x="23875" y="0"/>
                  </a:lnTo>
                  <a:close/>
                </a:path>
              </a:pathLst>
            </a:custGeom>
            <a:solidFill>
              <a:srgbClr val="36A9E1"/>
            </a:solidFill>
          </p:spPr>
          <p:txBody>
            <a:bodyPr wrap="square" lIns="0" tIns="0" rIns="0" bIns="0" rtlCol="0"/>
            <a:lstStyle/>
            <a:p>
              <a:endParaRPr/>
            </a:p>
          </p:txBody>
        </p:sp>
        <p:sp>
          <p:nvSpPr>
            <p:cNvPr id="228" name="object 228"/>
            <p:cNvSpPr/>
            <p:nvPr/>
          </p:nvSpPr>
          <p:spPr>
            <a:xfrm>
              <a:off x="2227262" y="3173689"/>
              <a:ext cx="2428875" cy="3810"/>
            </a:xfrm>
            <a:custGeom>
              <a:avLst/>
              <a:gdLst/>
              <a:ahLst/>
              <a:cxnLst/>
              <a:rect l="l" t="t" r="r" b="b"/>
              <a:pathLst>
                <a:path w="2428875" h="3810">
                  <a:moveTo>
                    <a:pt x="0" y="3733"/>
                  </a:moveTo>
                  <a:lnTo>
                    <a:pt x="2428455" y="0"/>
                  </a:lnTo>
                </a:path>
              </a:pathLst>
            </a:custGeom>
            <a:ln w="6350">
              <a:solidFill>
                <a:srgbClr val="36A9E1"/>
              </a:solidFill>
            </a:ln>
          </p:spPr>
          <p:txBody>
            <a:bodyPr wrap="square" lIns="0" tIns="0" rIns="0" bIns="0" rtlCol="0"/>
            <a:lstStyle/>
            <a:p>
              <a:endParaRPr/>
            </a:p>
          </p:txBody>
        </p:sp>
        <p:sp>
          <p:nvSpPr>
            <p:cNvPr id="229" name="object 229"/>
            <p:cNvSpPr/>
            <p:nvPr/>
          </p:nvSpPr>
          <p:spPr>
            <a:xfrm>
              <a:off x="4630635" y="3149812"/>
              <a:ext cx="48260" cy="48260"/>
            </a:xfrm>
            <a:custGeom>
              <a:avLst/>
              <a:gdLst/>
              <a:ahLst/>
              <a:cxnLst/>
              <a:rect l="l" t="t" r="r" b="b"/>
              <a:pathLst>
                <a:path w="48260" h="48260">
                  <a:moveTo>
                    <a:pt x="23837" y="0"/>
                  </a:moveTo>
                  <a:lnTo>
                    <a:pt x="14548" y="1893"/>
                  </a:lnTo>
                  <a:lnTo>
                    <a:pt x="6965" y="7023"/>
                  </a:lnTo>
                  <a:lnTo>
                    <a:pt x="1860" y="14619"/>
                  </a:lnTo>
                  <a:lnTo>
                    <a:pt x="0" y="23914"/>
                  </a:lnTo>
                  <a:lnTo>
                    <a:pt x="1893" y="33201"/>
                  </a:lnTo>
                  <a:lnTo>
                    <a:pt x="7023" y="40781"/>
                  </a:lnTo>
                  <a:lnTo>
                    <a:pt x="14619" y="45886"/>
                  </a:lnTo>
                  <a:lnTo>
                    <a:pt x="23914" y="47751"/>
                  </a:lnTo>
                  <a:lnTo>
                    <a:pt x="33203" y="45863"/>
                  </a:lnTo>
                  <a:lnTo>
                    <a:pt x="40786" y="40733"/>
                  </a:lnTo>
                  <a:lnTo>
                    <a:pt x="45891" y="33134"/>
                  </a:lnTo>
                  <a:lnTo>
                    <a:pt x="47751" y="23837"/>
                  </a:lnTo>
                  <a:lnTo>
                    <a:pt x="45858" y="14550"/>
                  </a:lnTo>
                  <a:lnTo>
                    <a:pt x="40728" y="6970"/>
                  </a:lnTo>
                  <a:lnTo>
                    <a:pt x="33132" y="1865"/>
                  </a:lnTo>
                  <a:lnTo>
                    <a:pt x="23837" y="0"/>
                  </a:lnTo>
                  <a:close/>
                </a:path>
              </a:pathLst>
            </a:custGeom>
            <a:solidFill>
              <a:srgbClr val="36A9E1"/>
            </a:solidFill>
          </p:spPr>
          <p:txBody>
            <a:bodyPr wrap="square" lIns="0" tIns="0" rIns="0" bIns="0" rtlCol="0"/>
            <a:lstStyle/>
            <a:p>
              <a:endParaRPr/>
            </a:p>
          </p:txBody>
        </p:sp>
        <p:sp>
          <p:nvSpPr>
            <p:cNvPr id="230" name="object 230"/>
            <p:cNvSpPr/>
            <p:nvPr/>
          </p:nvSpPr>
          <p:spPr>
            <a:xfrm>
              <a:off x="438052" y="4284530"/>
              <a:ext cx="1654175" cy="0"/>
            </a:xfrm>
            <a:custGeom>
              <a:avLst/>
              <a:gdLst/>
              <a:ahLst/>
              <a:cxnLst/>
              <a:rect l="l" t="t" r="r" b="b"/>
              <a:pathLst>
                <a:path w="1654175">
                  <a:moveTo>
                    <a:pt x="1654124" y="0"/>
                  </a:moveTo>
                  <a:lnTo>
                    <a:pt x="0" y="0"/>
                  </a:lnTo>
                </a:path>
              </a:pathLst>
            </a:custGeom>
            <a:ln w="6350">
              <a:solidFill>
                <a:srgbClr val="36A9E1"/>
              </a:solidFill>
            </a:ln>
          </p:spPr>
          <p:txBody>
            <a:bodyPr wrap="square" lIns="0" tIns="0" rIns="0" bIns="0" rtlCol="0"/>
            <a:lstStyle/>
            <a:p>
              <a:endParaRPr/>
            </a:p>
          </p:txBody>
        </p:sp>
        <p:sp>
          <p:nvSpPr>
            <p:cNvPr id="231" name="object 231"/>
            <p:cNvSpPr/>
            <p:nvPr/>
          </p:nvSpPr>
          <p:spPr>
            <a:xfrm>
              <a:off x="415377" y="4260655"/>
              <a:ext cx="48260" cy="48260"/>
            </a:xfrm>
            <a:custGeom>
              <a:avLst/>
              <a:gdLst/>
              <a:ahLst/>
              <a:cxnLst/>
              <a:rect l="l" t="t" r="r" b="b"/>
              <a:pathLst>
                <a:path w="48259" h="48260">
                  <a:moveTo>
                    <a:pt x="23876" y="0"/>
                  </a:moveTo>
                  <a:lnTo>
                    <a:pt x="14583" y="1876"/>
                  </a:lnTo>
                  <a:lnTo>
                    <a:pt x="6994" y="6994"/>
                  </a:lnTo>
                  <a:lnTo>
                    <a:pt x="1876" y="14583"/>
                  </a:lnTo>
                  <a:lnTo>
                    <a:pt x="0" y="23876"/>
                  </a:lnTo>
                  <a:lnTo>
                    <a:pt x="1876" y="33168"/>
                  </a:lnTo>
                  <a:lnTo>
                    <a:pt x="6994" y="40757"/>
                  </a:lnTo>
                  <a:lnTo>
                    <a:pt x="14583" y="45875"/>
                  </a:lnTo>
                  <a:lnTo>
                    <a:pt x="23876" y="47752"/>
                  </a:lnTo>
                  <a:lnTo>
                    <a:pt x="33168" y="45875"/>
                  </a:lnTo>
                  <a:lnTo>
                    <a:pt x="40757" y="40757"/>
                  </a:lnTo>
                  <a:lnTo>
                    <a:pt x="45875" y="33168"/>
                  </a:lnTo>
                  <a:lnTo>
                    <a:pt x="47752" y="23876"/>
                  </a:lnTo>
                  <a:lnTo>
                    <a:pt x="45875" y="14583"/>
                  </a:lnTo>
                  <a:lnTo>
                    <a:pt x="40757" y="6994"/>
                  </a:lnTo>
                  <a:lnTo>
                    <a:pt x="33168" y="1876"/>
                  </a:lnTo>
                  <a:lnTo>
                    <a:pt x="23876" y="0"/>
                  </a:lnTo>
                  <a:close/>
                </a:path>
              </a:pathLst>
            </a:custGeom>
            <a:solidFill>
              <a:srgbClr val="36A9E1"/>
            </a:solidFill>
          </p:spPr>
          <p:txBody>
            <a:bodyPr wrap="square" lIns="0" tIns="0" rIns="0" bIns="0" rtlCol="0"/>
            <a:lstStyle/>
            <a:p>
              <a:endParaRPr/>
            </a:p>
          </p:txBody>
        </p:sp>
      </p:grpSp>
      <p:sp>
        <p:nvSpPr>
          <p:cNvPr id="233" name="object 233"/>
          <p:cNvSpPr txBox="1"/>
          <p:nvPr/>
        </p:nvSpPr>
        <p:spPr>
          <a:xfrm>
            <a:off x="2528760" y="1593702"/>
            <a:ext cx="565785" cy="511679"/>
          </a:xfrm>
          <a:prstGeom prst="rect">
            <a:avLst/>
          </a:prstGeom>
        </p:spPr>
        <p:txBody>
          <a:bodyPr vert="horz" wrap="square" lIns="0" tIns="62230" rIns="0" bIns="0" rtlCol="0">
            <a:spAutoFit/>
          </a:bodyPr>
          <a:lstStyle/>
          <a:p>
            <a:pPr algn="ctr">
              <a:lnSpc>
                <a:spcPct val="100000"/>
              </a:lnSpc>
              <a:spcBef>
                <a:spcPts val="490"/>
              </a:spcBef>
            </a:pPr>
            <a:r>
              <a:rPr sz="1750" b="1" spc="-145" dirty="0">
                <a:solidFill>
                  <a:srgbClr val="36A9E1"/>
                </a:solidFill>
                <a:latin typeface="Tahoma"/>
                <a:cs typeface="Tahoma"/>
              </a:rPr>
              <a:t>12</a:t>
            </a:r>
            <a:endParaRPr sz="1750" dirty="0">
              <a:latin typeface="Tahoma"/>
              <a:cs typeface="Tahoma"/>
            </a:endParaRPr>
          </a:p>
          <a:p>
            <a:pPr marL="12700" marR="5080" indent="30480" algn="ctr">
              <a:lnSpc>
                <a:spcPct val="100000"/>
              </a:lnSpc>
              <a:spcBef>
                <a:spcPts val="180"/>
              </a:spcBef>
            </a:pPr>
            <a:r>
              <a:rPr lang="en-US" sz="1000" b="1" spc="-65" dirty="0">
                <a:solidFill>
                  <a:srgbClr val="FFFFFF"/>
                </a:solidFill>
                <a:latin typeface="Tahoma"/>
                <a:cs typeface="Tahoma"/>
              </a:rPr>
              <a:t>MESC</a:t>
            </a:r>
            <a:endParaRPr sz="800" dirty="0">
              <a:latin typeface="Tahoma"/>
              <a:cs typeface="Tahoma"/>
            </a:endParaRPr>
          </a:p>
        </p:txBody>
      </p:sp>
      <p:sp>
        <p:nvSpPr>
          <p:cNvPr id="234" name="object 234"/>
          <p:cNvSpPr txBox="1"/>
          <p:nvPr/>
        </p:nvSpPr>
        <p:spPr>
          <a:xfrm>
            <a:off x="1186811" y="2740931"/>
            <a:ext cx="701824" cy="558486"/>
          </a:xfrm>
          <a:prstGeom prst="rect">
            <a:avLst/>
          </a:prstGeom>
        </p:spPr>
        <p:txBody>
          <a:bodyPr vert="horz" wrap="square" lIns="0" tIns="12065" rIns="0" bIns="0" rtlCol="0">
            <a:spAutoFit/>
          </a:bodyPr>
          <a:lstStyle/>
          <a:p>
            <a:pPr algn="ctr">
              <a:lnSpc>
                <a:spcPct val="100000"/>
              </a:lnSpc>
              <a:spcBef>
                <a:spcPts val="95"/>
              </a:spcBef>
            </a:pPr>
            <a:r>
              <a:rPr sz="1750" b="1" spc="-145" dirty="0">
                <a:solidFill>
                  <a:srgbClr val="36A9E1"/>
                </a:solidFill>
                <a:latin typeface="Tahoma"/>
                <a:cs typeface="Tahoma"/>
              </a:rPr>
              <a:t>13</a:t>
            </a:r>
            <a:endParaRPr sz="1750" dirty="0">
              <a:latin typeface="Tahoma"/>
              <a:cs typeface="Tahoma"/>
            </a:endParaRPr>
          </a:p>
          <a:p>
            <a:pPr marR="17145" algn="ctr">
              <a:spcBef>
                <a:spcPts val="10"/>
              </a:spcBef>
            </a:pPr>
            <a:r>
              <a:rPr lang="en-US" sz="900" b="1" spc="-40" dirty="0">
                <a:solidFill>
                  <a:srgbClr val="FFFFFF"/>
                </a:solidFill>
                <a:latin typeface="Tahoma"/>
                <a:cs typeface="Tahoma"/>
              </a:rPr>
              <a:t>JSCOM Contracting</a:t>
            </a:r>
            <a:endParaRPr sz="900" dirty="0">
              <a:latin typeface="Tahoma"/>
              <a:cs typeface="Tahoma"/>
            </a:endParaRPr>
          </a:p>
        </p:txBody>
      </p:sp>
      <p:sp>
        <p:nvSpPr>
          <p:cNvPr id="235" name="object 235"/>
          <p:cNvSpPr txBox="1"/>
          <p:nvPr/>
        </p:nvSpPr>
        <p:spPr>
          <a:xfrm>
            <a:off x="2420687" y="3772671"/>
            <a:ext cx="758190" cy="659130"/>
          </a:xfrm>
          <a:prstGeom prst="rect">
            <a:avLst/>
          </a:prstGeom>
        </p:spPr>
        <p:txBody>
          <a:bodyPr vert="horz" wrap="square" lIns="0" tIns="34290" rIns="0" bIns="0" rtlCol="0">
            <a:spAutoFit/>
          </a:bodyPr>
          <a:lstStyle/>
          <a:p>
            <a:pPr marR="15875" algn="ctr">
              <a:lnSpc>
                <a:spcPct val="100000"/>
              </a:lnSpc>
              <a:spcBef>
                <a:spcPts val="270"/>
              </a:spcBef>
            </a:pPr>
            <a:r>
              <a:rPr sz="1750" b="1" spc="-145" dirty="0">
                <a:solidFill>
                  <a:srgbClr val="36A9E1"/>
                </a:solidFill>
                <a:latin typeface="Tahoma"/>
                <a:cs typeface="Tahoma"/>
              </a:rPr>
              <a:t>14</a:t>
            </a:r>
            <a:endParaRPr sz="1750">
              <a:latin typeface="Tahoma"/>
              <a:cs typeface="Tahoma"/>
            </a:endParaRPr>
          </a:p>
          <a:p>
            <a:pPr marL="12700" marR="5080" algn="ctr">
              <a:lnSpc>
                <a:spcPct val="103400"/>
              </a:lnSpc>
              <a:spcBef>
                <a:spcPts val="100"/>
              </a:spcBef>
            </a:pPr>
            <a:r>
              <a:rPr sz="1050" b="1" spc="-55" dirty="0">
                <a:solidFill>
                  <a:srgbClr val="FFFFFF"/>
                </a:solidFill>
                <a:latin typeface="Tahoma"/>
                <a:cs typeface="Tahoma"/>
              </a:rPr>
              <a:t>D</a:t>
            </a:r>
            <a:r>
              <a:rPr sz="1050" b="1" spc="-50" dirty="0">
                <a:solidFill>
                  <a:srgbClr val="FFFFFF"/>
                </a:solidFill>
                <a:latin typeface="Tahoma"/>
                <a:cs typeface="Tahoma"/>
              </a:rPr>
              <a:t>ubai</a:t>
            </a:r>
            <a:r>
              <a:rPr sz="1050" b="1" spc="-95" dirty="0">
                <a:solidFill>
                  <a:srgbClr val="FFFFFF"/>
                </a:solidFill>
                <a:latin typeface="Tahoma"/>
                <a:cs typeface="Tahoma"/>
              </a:rPr>
              <a:t> </a:t>
            </a:r>
            <a:r>
              <a:rPr sz="1050" b="1" spc="-80" dirty="0">
                <a:solidFill>
                  <a:srgbClr val="FFFFFF"/>
                </a:solidFill>
                <a:latin typeface="Tahoma"/>
                <a:cs typeface="Tahoma"/>
              </a:rPr>
              <a:t>C</a:t>
            </a:r>
            <a:r>
              <a:rPr sz="1050" b="1" spc="-30" dirty="0">
                <a:solidFill>
                  <a:srgbClr val="FFFFFF"/>
                </a:solidFill>
                <a:latin typeface="Tahoma"/>
                <a:cs typeface="Tahoma"/>
              </a:rPr>
              <a:t>ivil  </a:t>
            </a:r>
            <a:r>
              <a:rPr sz="1050" b="1" spc="-55" dirty="0">
                <a:solidFill>
                  <a:srgbClr val="FFFFFF"/>
                </a:solidFill>
                <a:latin typeface="Tahoma"/>
                <a:cs typeface="Tahoma"/>
              </a:rPr>
              <a:t>Engineering</a:t>
            </a:r>
            <a:endParaRPr sz="1050">
              <a:latin typeface="Tahoma"/>
              <a:cs typeface="Tahoma"/>
            </a:endParaRPr>
          </a:p>
        </p:txBody>
      </p:sp>
      <p:sp>
        <p:nvSpPr>
          <p:cNvPr id="236" name="object 236"/>
          <p:cNvSpPr txBox="1"/>
          <p:nvPr/>
        </p:nvSpPr>
        <p:spPr>
          <a:xfrm>
            <a:off x="1165396" y="4898751"/>
            <a:ext cx="633095" cy="666208"/>
          </a:xfrm>
          <a:prstGeom prst="rect">
            <a:avLst/>
          </a:prstGeom>
        </p:spPr>
        <p:txBody>
          <a:bodyPr vert="horz" wrap="square" lIns="0" tIns="12065" rIns="0" bIns="0" rtlCol="0">
            <a:spAutoFit/>
          </a:bodyPr>
          <a:lstStyle/>
          <a:p>
            <a:pPr algn="ctr">
              <a:lnSpc>
                <a:spcPts val="2050"/>
              </a:lnSpc>
              <a:spcBef>
                <a:spcPts val="95"/>
              </a:spcBef>
            </a:pPr>
            <a:r>
              <a:rPr sz="1750" b="1" spc="-145" dirty="0">
                <a:solidFill>
                  <a:srgbClr val="36A9E1"/>
                </a:solidFill>
                <a:latin typeface="Tahoma"/>
                <a:cs typeface="Tahoma"/>
              </a:rPr>
              <a:t>15</a:t>
            </a:r>
            <a:endParaRPr sz="1750" dirty="0">
              <a:latin typeface="Tahoma"/>
              <a:cs typeface="Tahoma"/>
            </a:endParaRPr>
          </a:p>
          <a:p>
            <a:pPr algn="ctr">
              <a:lnSpc>
                <a:spcPts val="1030"/>
              </a:lnSpc>
            </a:pPr>
            <a:r>
              <a:rPr lang="en-US" sz="900" b="1" spc="-50" dirty="0">
                <a:solidFill>
                  <a:srgbClr val="FFFFFF"/>
                </a:solidFill>
                <a:latin typeface="Tahoma"/>
                <a:cs typeface="Tahoma"/>
              </a:rPr>
              <a:t>Modern Building Contracting</a:t>
            </a:r>
            <a:endParaRPr sz="900" dirty="0">
              <a:latin typeface="Tahoma"/>
              <a:cs typeface="Tahoma"/>
            </a:endParaRPr>
          </a:p>
        </p:txBody>
      </p:sp>
      <p:sp>
        <p:nvSpPr>
          <p:cNvPr id="237" name="object 237"/>
          <p:cNvSpPr txBox="1"/>
          <p:nvPr/>
        </p:nvSpPr>
        <p:spPr>
          <a:xfrm>
            <a:off x="4071180" y="5665673"/>
            <a:ext cx="607715" cy="583493"/>
          </a:xfrm>
          <a:prstGeom prst="rect">
            <a:avLst/>
          </a:prstGeom>
        </p:spPr>
        <p:txBody>
          <a:bodyPr vert="horz" wrap="square" lIns="0" tIns="120650" rIns="0" bIns="0" rtlCol="0">
            <a:spAutoFit/>
          </a:bodyPr>
          <a:lstStyle/>
          <a:p>
            <a:pPr algn="ctr">
              <a:lnSpc>
                <a:spcPct val="100000"/>
              </a:lnSpc>
              <a:spcBef>
                <a:spcPts val="950"/>
              </a:spcBef>
            </a:pPr>
            <a:r>
              <a:rPr sz="1750" b="1" spc="-145" dirty="0">
                <a:solidFill>
                  <a:srgbClr val="36A9E1"/>
                </a:solidFill>
                <a:latin typeface="Tahoma"/>
                <a:cs typeface="Tahoma"/>
              </a:rPr>
              <a:t>17</a:t>
            </a:r>
            <a:endParaRPr sz="1750" dirty="0">
              <a:latin typeface="Tahoma"/>
              <a:cs typeface="Tahoma"/>
            </a:endParaRPr>
          </a:p>
          <a:p>
            <a:pPr marR="5080" algn="ctr">
              <a:lnSpc>
                <a:spcPct val="100000"/>
              </a:lnSpc>
              <a:spcBef>
                <a:spcPts val="290"/>
              </a:spcBef>
            </a:pPr>
            <a:r>
              <a:rPr lang="en-US" sz="1000" b="1" spc="-50" dirty="0">
                <a:solidFill>
                  <a:srgbClr val="FFFFFF"/>
                </a:solidFill>
                <a:latin typeface="Tahoma"/>
                <a:cs typeface="Tahoma"/>
              </a:rPr>
              <a:t>City Greek</a:t>
            </a:r>
            <a:endParaRPr sz="1000" dirty="0">
              <a:latin typeface="Tahoma"/>
              <a:cs typeface="Tahoma"/>
            </a:endParaRPr>
          </a:p>
        </p:txBody>
      </p:sp>
      <p:sp>
        <p:nvSpPr>
          <p:cNvPr id="238" name="object 238"/>
          <p:cNvSpPr txBox="1"/>
          <p:nvPr/>
        </p:nvSpPr>
        <p:spPr>
          <a:xfrm>
            <a:off x="5112187" y="6712024"/>
            <a:ext cx="1351943" cy="783035"/>
          </a:xfrm>
          <a:prstGeom prst="rect">
            <a:avLst/>
          </a:prstGeom>
        </p:spPr>
        <p:txBody>
          <a:bodyPr vert="horz" wrap="square" lIns="0" tIns="95885" rIns="0" bIns="0" rtlCol="0">
            <a:spAutoFit/>
          </a:bodyPr>
          <a:lstStyle/>
          <a:p>
            <a:pPr marR="24130" algn="ctr">
              <a:lnSpc>
                <a:spcPct val="100000"/>
              </a:lnSpc>
              <a:spcBef>
                <a:spcPts val="755"/>
              </a:spcBef>
            </a:pPr>
            <a:r>
              <a:rPr sz="1750" b="1" spc="-145" dirty="0">
                <a:solidFill>
                  <a:srgbClr val="36A9E1"/>
                </a:solidFill>
                <a:latin typeface="Tahoma"/>
                <a:cs typeface="Tahoma"/>
              </a:rPr>
              <a:t>18</a:t>
            </a:r>
            <a:endParaRPr sz="1750" dirty="0">
              <a:latin typeface="Tahoma"/>
              <a:cs typeface="Tahoma"/>
            </a:endParaRPr>
          </a:p>
          <a:p>
            <a:pPr marL="12065" marR="5080" algn="ctr">
              <a:lnSpc>
                <a:spcPct val="104500"/>
              </a:lnSpc>
              <a:spcBef>
                <a:spcPts val="325"/>
              </a:spcBef>
            </a:pPr>
            <a:r>
              <a:rPr lang="en-US" sz="1100" b="1" spc="-45" dirty="0">
                <a:solidFill>
                  <a:srgbClr val="FFFFFF"/>
                </a:solidFill>
                <a:latin typeface="Tahoma"/>
                <a:cs typeface="Tahoma"/>
              </a:rPr>
              <a:t>Al Nasr </a:t>
            </a:r>
          </a:p>
          <a:p>
            <a:pPr marL="12065" marR="5080" algn="ctr">
              <a:lnSpc>
                <a:spcPct val="104500"/>
              </a:lnSpc>
              <a:spcBef>
                <a:spcPts val="325"/>
              </a:spcBef>
            </a:pPr>
            <a:r>
              <a:rPr lang="en-US" sz="1100" b="1" spc="-45" dirty="0">
                <a:solidFill>
                  <a:srgbClr val="FFFFFF"/>
                </a:solidFill>
                <a:latin typeface="Tahoma"/>
                <a:cs typeface="Tahoma"/>
              </a:rPr>
              <a:t>Contracting</a:t>
            </a:r>
            <a:endParaRPr sz="1100" dirty="0">
              <a:latin typeface="Tahoma"/>
              <a:cs typeface="Tahoma"/>
            </a:endParaRPr>
          </a:p>
        </p:txBody>
      </p:sp>
      <p:sp>
        <p:nvSpPr>
          <p:cNvPr id="239" name="object 239"/>
          <p:cNvSpPr txBox="1"/>
          <p:nvPr/>
        </p:nvSpPr>
        <p:spPr>
          <a:xfrm>
            <a:off x="4310963" y="7785100"/>
            <a:ext cx="271780" cy="292100"/>
          </a:xfrm>
          <a:prstGeom prst="rect">
            <a:avLst/>
          </a:prstGeom>
        </p:spPr>
        <p:txBody>
          <a:bodyPr vert="horz" wrap="square" lIns="0" tIns="12065" rIns="0" bIns="0" rtlCol="0">
            <a:spAutoFit/>
          </a:bodyPr>
          <a:lstStyle/>
          <a:p>
            <a:pPr marL="12700">
              <a:lnSpc>
                <a:spcPct val="100000"/>
              </a:lnSpc>
              <a:spcBef>
                <a:spcPts val="95"/>
              </a:spcBef>
            </a:pPr>
            <a:r>
              <a:rPr sz="1750" b="1" spc="-145" dirty="0">
                <a:solidFill>
                  <a:srgbClr val="36A9E1"/>
                </a:solidFill>
                <a:latin typeface="Tahoma"/>
                <a:cs typeface="Tahoma"/>
              </a:rPr>
              <a:t>19</a:t>
            </a:r>
            <a:endParaRPr sz="1750" dirty="0">
              <a:latin typeface="Tahoma"/>
              <a:cs typeface="Tahoma"/>
            </a:endParaRPr>
          </a:p>
        </p:txBody>
      </p:sp>
      <p:sp>
        <p:nvSpPr>
          <p:cNvPr id="240" name="object 240"/>
          <p:cNvSpPr txBox="1"/>
          <p:nvPr/>
        </p:nvSpPr>
        <p:spPr>
          <a:xfrm>
            <a:off x="2787650" y="8782390"/>
            <a:ext cx="782231" cy="634148"/>
          </a:xfrm>
          <a:prstGeom prst="rect">
            <a:avLst/>
          </a:prstGeom>
        </p:spPr>
        <p:txBody>
          <a:bodyPr vert="horz" wrap="square" lIns="0" tIns="28575" rIns="0" bIns="0" rtlCol="0">
            <a:spAutoFit/>
          </a:bodyPr>
          <a:lstStyle/>
          <a:p>
            <a:pPr algn="ctr">
              <a:lnSpc>
                <a:spcPct val="100000"/>
              </a:lnSpc>
              <a:spcBef>
                <a:spcPts val="225"/>
              </a:spcBef>
            </a:pPr>
            <a:r>
              <a:rPr sz="1750" b="1" spc="-145" dirty="0">
                <a:solidFill>
                  <a:srgbClr val="36A9E1"/>
                </a:solidFill>
                <a:latin typeface="Tahoma"/>
                <a:cs typeface="Tahoma"/>
              </a:rPr>
              <a:t>20</a:t>
            </a:r>
            <a:endParaRPr sz="1750" dirty="0">
              <a:latin typeface="Tahoma"/>
              <a:cs typeface="Tahoma"/>
            </a:endParaRPr>
          </a:p>
          <a:p>
            <a:pPr marL="12700" marR="5080" algn="ctr">
              <a:lnSpc>
                <a:spcPct val="100000"/>
              </a:lnSpc>
              <a:spcBef>
                <a:spcPts val="60"/>
              </a:spcBef>
            </a:pPr>
            <a:r>
              <a:rPr lang="en-US" sz="1050" b="1" spc="-65" dirty="0">
                <a:solidFill>
                  <a:srgbClr val="FFFFFF"/>
                </a:solidFill>
                <a:latin typeface="Tahoma"/>
                <a:cs typeface="Tahoma"/>
              </a:rPr>
              <a:t>Al </a:t>
            </a:r>
            <a:r>
              <a:rPr lang="en-US" sz="1050" b="1" spc="-65" dirty="0" err="1">
                <a:solidFill>
                  <a:srgbClr val="FFFFFF"/>
                </a:solidFill>
                <a:latin typeface="Tahoma"/>
                <a:cs typeface="Tahoma"/>
              </a:rPr>
              <a:t>Khawajah</a:t>
            </a:r>
            <a:r>
              <a:rPr lang="en-US" sz="1050" b="1" spc="-65" dirty="0">
                <a:solidFill>
                  <a:srgbClr val="FFFFFF"/>
                </a:solidFill>
                <a:latin typeface="Tahoma"/>
                <a:cs typeface="Tahoma"/>
              </a:rPr>
              <a:t> Engineering</a:t>
            </a:r>
            <a:endParaRPr sz="1050" dirty="0">
              <a:latin typeface="Tahoma"/>
              <a:cs typeface="Tahoma"/>
            </a:endParaRPr>
          </a:p>
        </p:txBody>
      </p:sp>
      <p:sp>
        <p:nvSpPr>
          <p:cNvPr id="242" name="object 242"/>
          <p:cNvSpPr txBox="1"/>
          <p:nvPr/>
        </p:nvSpPr>
        <p:spPr>
          <a:xfrm>
            <a:off x="2207968" y="463753"/>
            <a:ext cx="2592705" cy="278923"/>
          </a:xfrm>
          <a:prstGeom prst="rect">
            <a:avLst/>
          </a:prstGeom>
        </p:spPr>
        <p:txBody>
          <a:bodyPr vert="horz" wrap="square" lIns="0" tIns="17145" rIns="0" bIns="0" rtlCol="0">
            <a:spAutoFit/>
          </a:bodyPr>
          <a:lstStyle/>
          <a:p>
            <a:pPr marL="12700">
              <a:lnSpc>
                <a:spcPct val="100000"/>
              </a:lnSpc>
              <a:spcBef>
                <a:spcPts val="135"/>
              </a:spcBef>
            </a:pPr>
            <a:r>
              <a:rPr lang="en-US" sz="850" b="1" dirty="0">
                <a:solidFill>
                  <a:srgbClr val="706F6F"/>
                </a:solidFill>
                <a:latin typeface="Tahoma"/>
                <a:cs typeface="Tahoma"/>
              </a:rPr>
              <a:t>Bin </a:t>
            </a:r>
            <a:r>
              <a:rPr lang="en-US" sz="850" b="1" dirty="0" err="1">
                <a:solidFill>
                  <a:srgbClr val="706F6F"/>
                </a:solidFill>
                <a:latin typeface="Tahoma"/>
                <a:cs typeface="Tahoma"/>
              </a:rPr>
              <a:t>Ghatti</a:t>
            </a:r>
            <a:r>
              <a:rPr lang="en-US" sz="850" b="1" dirty="0">
                <a:solidFill>
                  <a:srgbClr val="706F6F"/>
                </a:solidFill>
                <a:latin typeface="Tahoma"/>
                <a:cs typeface="Tahoma"/>
              </a:rPr>
              <a:t> Avenue Commercial &amp; Residential Building B+G+MZ+4P+27 - DXB</a:t>
            </a:r>
            <a:endParaRPr sz="850" dirty="0">
              <a:latin typeface="Tahoma"/>
              <a:cs typeface="Tahoma"/>
            </a:endParaRPr>
          </a:p>
        </p:txBody>
      </p:sp>
      <p:sp>
        <p:nvSpPr>
          <p:cNvPr id="243" name="object 243"/>
          <p:cNvSpPr txBox="1"/>
          <p:nvPr/>
        </p:nvSpPr>
        <p:spPr>
          <a:xfrm>
            <a:off x="2222052" y="835383"/>
            <a:ext cx="2618740" cy="274306"/>
          </a:xfrm>
          <a:prstGeom prst="rect">
            <a:avLst/>
          </a:prstGeom>
        </p:spPr>
        <p:txBody>
          <a:bodyPr vert="horz" wrap="square" lIns="0" tIns="11430" rIns="0" bIns="0" rtlCol="0">
            <a:spAutoFit/>
          </a:bodyPr>
          <a:lstStyle/>
          <a:p>
            <a:pPr marL="12700" marR="5080">
              <a:lnSpc>
                <a:spcPct val="104500"/>
              </a:lnSpc>
              <a:spcBef>
                <a:spcPts val="90"/>
              </a:spcBef>
            </a:pPr>
            <a:r>
              <a:rPr lang="en-US" sz="850" b="1" dirty="0">
                <a:solidFill>
                  <a:srgbClr val="36A9E1"/>
                </a:solidFill>
                <a:latin typeface="Tahoma"/>
                <a:cs typeface="Tahoma"/>
              </a:rPr>
              <a:t>Piling Work 418 Piles with </a:t>
            </a:r>
            <a:r>
              <a:rPr lang="en-US" sz="850" b="1" dirty="0" err="1">
                <a:solidFill>
                  <a:srgbClr val="36A9E1"/>
                </a:solidFill>
                <a:latin typeface="Tahoma"/>
                <a:cs typeface="Tahoma"/>
              </a:rPr>
              <a:t>dia</a:t>
            </a:r>
            <a:r>
              <a:rPr lang="en-US" sz="850" b="1" dirty="0">
                <a:solidFill>
                  <a:srgbClr val="36A9E1"/>
                </a:solidFill>
                <a:latin typeface="Tahoma"/>
                <a:cs typeface="Tahoma"/>
              </a:rPr>
              <a:t> 1000mm, 900mm, 800mm, depth 22M</a:t>
            </a:r>
            <a:endParaRPr sz="850" dirty="0">
              <a:latin typeface="Tahoma"/>
              <a:cs typeface="Tahoma"/>
            </a:endParaRPr>
          </a:p>
        </p:txBody>
      </p:sp>
      <p:grpSp>
        <p:nvGrpSpPr>
          <p:cNvPr id="244" name="object 244"/>
          <p:cNvGrpSpPr/>
          <p:nvPr/>
        </p:nvGrpSpPr>
        <p:grpSpPr>
          <a:xfrm>
            <a:off x="634502" y="789240"/>
            <a:ext cx="4198620" cy="1196975"/>
            <a:chOff x="634502" y="789240"/>
            <a:chExt cx="4198620" cy="1196975"/>
          </a:xfrm>
        </p:grpSpPr>
        <p:sp>
          <p:nvSpPr>
            <p:cNvPr id="245" name="object 245"/>
            <p:cNvSpPr/>
            <p:nvPr/>
          </p:nvSpPr>
          <p:spPr>
            <a:xfrm>
              <a:off x="2257421" y="813115"/>
              <a:ext cx="2573020" cy="0"/>
            </a:xfrm>
            <a:custGeom>
              <a:avLst/>
              <a:gdLst/>
              <a:ahLst/>
              <a:cxnLst/>
              <a:rect l="l" t="t" r="r" b="b"/>
              <a:pathLst>
                <a:path w="2573020">
                  <a:moveTo>
                    <a:pt x="2572423" y="0"/>
                  </a:moveTo>
                  <a:lnTo>
                    <a:pt x="0" y="0"/>
                  </a:lnTo>
                </a:path>
              </a:pathLst>
            </a:custGeom>
            <a:ln w="6350">
              <a:solidFill>
                <a:srgbClr val="36A9E1"/>
              </a:solidFill>
            </a:ln>
          </p:spPr>
          <p:txBody>
            <a:bodyPr wrap="square" lIns="0" tIns="0" rIns="0" bIns="0" rtlCol="0"/>
            <a:lstStyle/>
            <a:p>
              <a:endParaRPr/>
            </a:p>
          </p:txBody>
        </p:sp>
        <p:sp>
          <p:nvSpPr>
            <p:cNvPr id="246" name="object 246"/>
            <p:cNvSpPr/>
            <p:nvPr/>
          </p:nvSpPr>
          <p:spPr>
            <a:xfrm>
              <a:off x="2234751" y="789240"/>
              <a:ext cx="48260" cy="48260"/>
            </a:xfrm>
            <a:custGeom>
              <a:avLst/>
              <a:gdLst/>
              <a:ahLst/>
              <a:cxnLst/>
              <a:rect l="l" t="t" r="r" b="b"/>
              <a:pathLst>
                <a:path w="48260" h="48259">
                  <a:moveTo>
                    <a:pt x="23875" y="0"/>
                  </a:moveTo>
                  <a:lnTo>
                    <a:pt x="14583" y="1876"/>
                  </a:lnTo>
                  <a:lnTo>
                    <a:pt x="6994" y="6994"/>
                  </a:lnTo>
                  <a:lnTo>
                    <a:pt x="1876" y="14583"/>
                  </a:lnTo>
                  <a:lnTo>
                    <a:pt x="0" y="23876"/>
                  </a:lnTo>
                  <a:lnTo>
                    <a:pt x="1876" y="33168"/>
                  </a:lnTo>
                  <a:lnTo>
                    <a:pt x="6994" y="40757"/>
                  </a:lnTo>
                  <a:lnTo>
                    <a:pt x="14583" y="45875"/>
                  </a:lnTo>
                  <a:lnTo>
                    <a:pt x="23875" y="47752"/>
                  </a:lnTo>
                  <a:lnTo>
                    <a:pt x="33168" y="45875"/>
                  </a:lnTo>
                  <a:lnTo>
                    <a:pt x="40757" y="40757"/>
                  </a:lnTo>
                  <a:lnTo>
                    <a:pt x="45875" y="33168"/>
                  </a:lnTo>
                  <a:lnTo>
                    <a:pt x="47751" y="23876"/>
                  </a:lnTo>
                  <a:lnTo>
                    <a:pt x="45875" y="14583"/>
                  </a:lnTo>
                  <a:lnTo>
                    <a:pt x="40757" y="6994"/>
                  </a:lnTo>
                  <a:lnTo>
                    <a:pt x="33168" y="1876"/>
                  </a:lnTo>
                  <a:lnTo>
                    <a:pt x="23875" y="0"/>
                  </a:lnTo>
                  <a:close/>
                </a:path>
              </a:pathLst>
            </a:custGeom>
            <a:solidFill>
              <a:srgbClr val="36A9E1"/>
            </a:solidFill>
          </p:spPr>
          <p:txBody>
            <a:bodyPr wrap="square" lIns="0" tIns="0" rIns="0" bIns="0" rtlCol="0"/>
            <a:lstStyle/>
            <a:p>
              <a:endParaRPr/>
            </a:p>
          </p:txBody>
        </p:sp>
        <p:sp>
          <p:nvSpPr>
            <p:cNvPr id="247" name="object 247"/>
            <p:cNvSpPr/>
            <p:nvPr/>
          </p:nvSpPr>
          <p:spPr>
            <a:xfrm>
              <a:off x="657170" y="1962265"/>
              <a:ext cx="1436370" cy="0"/>
            </a:xfrm>
            <a:custGeom>
              <a:avLst/>
              <a:gdLst/>
              <a:ahLst/>
              <a:cxnLst/>
              <a:rect l="l" t="t" r="r" b="b"/>
              <a:pathLst>
                <a:path w="1436370">
                  <a:moveTo>
                    <a:pt x="1435823" y="0"/>
                  </a:moveTo>
                  <a:lnTo>
                    <a:pt x="0" y="0"/>
                  </a:lnTo>
                </a:path>
              </a:pathLst>
            </a:custGeom>
            <a:ln w="6350">
              <a:solidFill>
                <a:srgbClr val="36A9E1"/>
              </a:solidFill>
            </a:ln>
          </p:spPr>
          <p:txBody>
            <a:bodyPr wrap="square" lIns="0" tIns="0" rIns="0" bIns="0" rtlCol="0"/>
            <a:lstStyle/>
            <a:p>
              <a:endParaRPr/>
            </a:p>
          </p:txBody>
        </p:sp>
        <p:sp>
          <p:nvSpPr>
            <p:cNvPr id="248" name="object 248"/>
            <p:cNvSpPr/>
            <p:nvPr/>
          </p:nvSpPr>
          <p:spPr>
            <a:xfrm>
              <a:off x="634502" y="1938392"/>
              <a:ext cx="48260" cy="48260"/>
            </a:xfrm>
            <a:custGeom>
              <a:avLst/>
              <a:gdLst/>
              <a:ahLst/>
              <a:cxnLst/>
              <a:rect l="l" t="t" r="r" b="b"/>
              <a:pathLst>
                <a:path w="48259" h="48260">
                  <a:moveTo>
                    <a:pt x="23876" y="0"/>
                  </a:moveTo>
                  <a:lnTo>
                    <a:pt x="14583" y="1876"/>
                  </a:lnTo>
                  <a:lnTo>
                    <a:pt x="6994" y="6994"/>
                  </a:lnTo>
                  <a:lnTo>
                    <a:pt x="1876" y="14583"/>
                  </a:lnTo>
                  <a:lnTo>
                    <a:pt x="0" y="23876"/>
                  </a:lnTo>
                  <a:lnTo>
                    <a:pt x="1876" y="33168"/>
                  </a:lnTo>
                  <a:lnTo>
                    <a:pt x="6994" y="40757"/>
                  </a:lnTo>
                  <a:lnTo>
                    <a:pt x="14583" y="45875"/>
                  </a:lnTo>
                  <a:lnTo>
                    <a:pt x="23876" y="47752"/>
                  </a:lnTo>
                  <a:lnTo>
                    <a:pt x="33168" y="45875"/>
                  </a:lnTo>
                  <a:lnTo>
                    <a:pt x="40757" y="40757"/>
                  </a:lnTo>
                  <a:lnTo>
                    <a:pt x="45875" y="33168"/>
                  </a:lnTo>
                  <a:lnTo>
                    <a:pt x="47752" y="23876"/>
                  </a:lnTo>
                  <a:lnTo>
                    <a:pt x="45875" y="14583"/>
                  </a:lnTo>
                  <a:lnTo>
                    <a:pt x="40757" y="6994"/>
                  </a:lnTo>
                  <a:lnTo>
                    <a:pt x="33168" y="1876"/>
                  </a:lnTo>
                  <a:lnTo>
                    <a:pt x="23876" y="0"/>
                  </a:lnTo>
                  <a:close/>
                </a:path>
              </a:pathLst>
            </a:custGeom>
            <a:solidFill>
              <a:srgbClr val="36A9E1"/>
            </a:solidFill>
          </p:spPr>
          <p:txBody>
            <a:bodyPr wrap="square" lIns="0" tIns="0" rIns="0" bIns="0" rtlCol="0"/>
            <a:lstStyle/>
            <a:p>
              <a:endParaRPr/>
            </a:p>
          </p:txBody>
        </p:sp>
      </p:grpSp>
      <p:sp>
        <p:nvSpPr>
          <p:cNvPr id="249" name="object 249"/>
          <p:cNvSpPr txBox="1"/>
          <p:nvPr/>
        </p:nvSpPr>
        <p:spPr>
          <a:xfrm>
            <a:off x="667319" y="6028882"/>
            <a:ext cx="1360805" cy="278923"/>
          </a:xfrm>
          <a:prstGeom prst="rect">
            <a:avLst/>
          </a:prstGeom>
        </p:spPr>
        <p:txBody>
          <a:bodyPr vert="horz" wrap="square" lIns="0" tIns="17145" rIns="0" bIns="0" rtlCol="0">
            <a:spAutoFit/>
          </a:bodyPr>
          <a:lstStyle/>
          <a:p>
            <a:pPr marL="12700">
              <a:lnSpc>
                <a:spcPct val="100000"/>
              </a:lnSpc>
              <a:spcBef>
                <a:spcPts val="135"/>
              </a:spcBef>
            </a:pPr>
            <a:r>
              <a:rPr lang="en-US" sz="850" b="1" spc="-40" dirty="0">
                <a:solidFill>
                  <a:srgbClr val="706F6F"/>
                </a:solidFill>
                <a:latin typeface="Tahoma"/>
                <a:cs typeface="Tahoma"/>
              </a:rPr>
              <a:t>Residential Building G+5P+33 - Al </a:t>
            </a:r>
            <a:r>
              <a:rPr lang="en-US" sz="850" b="1" spc="-40" dirty="0" err="1">
                <a:solidFill>
                  <a:srgbClr val="706F6F"/>
                </a:solidFill>
                <a:latin typeface="Tahoma"/>
                <a:cs typeface="Tahoma"/>
              </a:rPr>
              <a:t>Qasba</a:t>
            </a:r>
            <a:r>
              <a:rPr lang="en-US" sz="850" b="1" spc="-40" dirty="0">
                <a:solidFill>
                  <a:srgbClr val="706F6F"/>
                </a:solidFill>
                <a:latin typeface="Tahoma"/>
                <a:cs typeface="Tahoma"/>
              </a:rPr>
              <a:t> , SHJ</a:t>
            </a:r>
            <a:endParaRPr sz="850" dirty="0">
              <a:latin typeface="Tahoma"/>
              <a:cs typeface="Tahoma"/>
            </a:endParaRPr>
          </a:p>
        </p:txBody>
      </p:sp>
      <p:sp>
        <p:nvSpPr>
          <p:cNvPr id="250" name="object 250"/>
          <p:cNvSpPr txBox="1"/>
          <p:nvPr/>
        </p:nvSpPr>
        <p:spPr>
          <a:xfrm>
            <a:off x="667320" y="6392841"/>
            <a:ext cx="1392555" cy="136961"/>
          </a:xfrm>
          <a:prstGeom prst="rect">
            <a:avLst/>
          </a:prstGeom>
        </p:spPr>
        <p:txBody>
          <a:bodyPr vert="horz" wrap="square" lIns="0" tIns="11430" rIns="0" bIns="0" rtlCol="0">
            <a:spAutoFit/>
          </a:bodyPr>
          <a:lstStyle/>
          <a:p>
            <a:pPr marL="12700" marR="5080">
              <a:lnSpc>
                <a:spcPct val="104500"/>
              </a:lnSpc>
              <a:spcBef>
                <a:spcPts val="90"/>
              </a:spcBef>
            </a:pPr>
            <a:r>
              <a:rPr lang="en-US" sz="850" b="1" dirty="0">
                <a:solidFill>
                  <a:srgbClr val="36A9E1"/>
                </a:solidFill>
                <a:latin typeface="Tahoma"/>
                <a:cs typeface="Tahoma"/>
              </a:rPr>
              <a:t>Shoring Works 720 L.M</a:t>
            </a:r>
            <a:endParaRPr sz="850" dirty="0">
              <a:latin typeface="Tahoma"/>
              <a:cs typeface="Tahoma"/>
            </a:endParaRPr>
          </a:p>
        </p:txBody>
      </p:sp>
      <p:grpSp>
        <p:nvGrpSpPr>
          <p:cNvPr id="251" name="object 251"/>
          <p:cNvGrpSpPr/>
          <p:nvPr/>
        </p:nvGrpSpPr>
        <p:grpSpPr>
          <a:xfrm>
            <a:off x="676845" y="5895397"/>
            <a:ext cx="2630170" cy="1042035"/>
            <a:chOff x="676845" y="5895397"/>
            <a:chExt cx="2630170" cy="1042035"/>
          </a:xfrm>
        </p:grpSpPr>
        <p:sp>
          <p:nvSpPr>
            <p:cNvPr id="252" name="object 252"/>
            <p:cNvSpPr/>
            <p:nvPr/>
          </p:nvSpPr>
          <p:spPr>
            <a:xfrm>
              <a:off x="680020" y="6350265"/>
              <a:ext cx="1348105" cy="0"/>
            </a:xfrm>
            <a:custGeom>
              <a:avLst/>
              <a:gdLst/>
              <a:ahLst/>
              <a:cxnLst/>
              <a:rect l="l" t="t" r="r" b="b"/>
              <a:pathLst>
                <a:path w="1348105">
                  <a:moveTo>
                    <a:pt x="0" y="0"/>
                  </a:moveTo>
                  <a:lnTo>
                    <a:pt x="1347635" y="0"/>
                  </a:lnTo>
                </a:path>
              </a:pathLst>
            </a:custGeom>
            <a:ln w="6350">
              <a:solidFill>
                <a:srgbClr val="36A9E1"/>
              </a:solidFill>
            </a:ln>
          </p:spPr>
          <p:txBody>
            <a:bodyPr wrap="square" lIns="0" tIns="0" rIns="0" bIns="0" rtlCol="0"/>
            <a:lstStyle/>
            <a:p>
              <a:endParaRPr/>
            </a:p>
          </p:txBody>
        </p:sp>
        <p:sp>
          <p:nvSpPr>
            <p:cNvPr id="253" name="object 253"/>
            <p:cNvSpPr/>
            <p:nvPr/>
          </p:nvSpPr>
          <p:spPr>
            <a:xfrm>
              <a:off x="2002580" y="6326387"/>
              <a:ext cx="48260" cy="48260"/>
            </a:xfrm>
            <a:custGeom>
              <a:avLst/>
              <a:gdLst/>
              <a:ahLst/>
              <a:cxnLst/>
              <a:rect l="l" t="t" r="r" b="b"/>
              <a:pathLst>
                <a:path w="48260" h="48260">
                  <a:moveTo>
                    <a:pt x="23875" y="0"/>
                  </a:moveTo>
                  <a:lnTo>
                    <a:pt x="14583" y="1876"/>
                  </a:lnTo>
                  <a:lnTo>
                    <a:pt x="6994" y="6994"/>
                  </a:lnTo>
                  <a:lnTo>
                    <a:pt x="1876" y="14583"/>
                  </a:lnTo>
                  <a:lnTo>
                    <a:pt x="0" y="23875"/>
                  </a:lnTo>
                  <a:lnTo>
                    <a:pt x="1876" y="33168"/>
                  </a:lnTo>
                  <a:lnTo>
                    <a:pt x="6994" y="40757"/>
                  </a:lnTo>
                  <a:lnTo>
                    <a:pt x="14583" y="45875"/>
                  </a:lnTo>
                  <a:lnTo>
                    <a:pt x="23875" y="47751"/>
                  </a:lnTo>
                  <a:lnTo>
                    <a:pt x="33168" y="45875"/>
                  </a:lnTo>
                  <a:lnTo>
                    <a:pt x="40757" y="40757"/>
                  </a:lnTo>
                  <a:lnTo>
                    <a:pt x="45875" y="33168"/>
                  </a:lnTo>
                  <a:lnTo>
                    <a:pt x="47751" y="23875"/>
                  </a:lnTo>
                  <a:lnTo>
                    <a:pt x="45875" y="14583"/>
                  </a:lnTo>
                  <a:lnTo>
                    <a:pt x="40757" y="6994"/>
                  </a:lnTo>
                  <a:lnTo>
                    <a:pt x="33168" y="1876"/>
                  </a:lnTo>
                  <a:lnTo>
                    <a:pt x="23875" y="0"/>
                  </a:lnTo>
                  <a:close/>
                </a:path>
              </a:pathLst>
            </a:custGeom>
            <a:solidFill>
              <a:srgbClr val="36A9E1"/>
            </a:solidFill>
          </p:spPr>
          <p:txBody>
            <a:bodyPr wrap="square" lIns="0" tIns="0" rIns="0" bIns="0" rtlCol="0"/>
            <a:lstStyle/>
            <a:p>
              <a:endParaRPr/>
            </a:p>
          </p:txBody>
        </p:sp>
        <p:sp>
          <p:nvSpPr>
            <p:cNvPr id="254" name="object 254"/>
            <p:cNvSpPr/>
            <p:nvPr/>
          </p:nvSpPr>
          <p:spPr>
            <a:xfrm>
              <a:off x="2290293" y="5895397"/>
              <a:ext cx="1016635" cy="1042035"/>
            </a:xfrm>
            <a:custGeom>
              <a:avLst/>
              <a:gdLst/>
              <a:ahLst/>
              <a:cxnLst/>
              <a:rect l="l" t="t" r="r" b="b"/>
              <a:pathLst>
                <a:path w="1016635" h="1042034">
                  <a:moveTo>
                    <a:pt x="501715" y="0"/>
                  </a:moveTo>
                  <a:lnTo>
                    <a:pt x="456299" y="2756"/>
                  </a:lnTo>
                  <a:lnTo>
                    <a:pt x="410515" y="9796"/>
                  </a:lnTo>
                  <a:lnTo>
                    <a:pt x="365516" y="20998"/>
                  </a:lnTo>
                  <a:lnTo>
                    <a:pt x="322439" y="36024"/>
                  </a:lnTo>
                  <a:lnTo>
                    <a:pt x="281424" y="54660"/>
                  </a:lnTo>
                  <a:lnTo>
                    <a:pt x="242612" y="76690"/>
                  </a:lnTo>
                  <a:lnTo>
                    <a:pt x="206144" y="101899"/>
                  </a:lnTo>
                  <a:lnTo>
                    <a:pt x="172161" y="130072"/>
                  </a:lnTo>
                  <a:lnTo>
                    <a:pt x="140804" y="160994"/>
                  </a:lnTo>
                  <a:lnTo>
                    <a:pt x="112214" y="194449"/>
                  </a:lnTo>
                  <a:lnTo>
                    <a:pt x="86532" y="230223"/>
                  </a:lnTo>
                  <a:lnTo>
                    <a:pt x="63897" y="268101"/>
                  </a:lnTo>
                  <a:lnTo>
                    <a:pt x="44453" y="307867"/>
                  </a:lnTo>
                  <a:lnTo>
                    <a:pt x="28338" y="349306"/>
                  </a:lnTo>
                  <a:lnTo>
                    <a:pt x="15695" y="392204"/>
                  </a:lnTo>
                  <a:lnTo>
                    <a:pt x="6663" y="436344"/>
                  </a:lnTo>
                  <a:lnTo>
                    <a:pt x="1384" y="481512"/>
                  </a:lnTo>
                  <a:lnTo>
                    <a:pt x="0" y="527494"/>
                  </a:lnTo>
                  <a:lnTo>
                    <a:pt x="2649" y="574073"/>
                  </a:lnTo>
                  <a:lnTo>
                    <a:pt x="9474" y="621034"/>
                  </a:lnTo>
                  <a:lnTo>
                    <a:pt x="20426" y="667099"/>
                  </a:lnTo>
                  <a:lnTo>
                    <a:pt x="35111" y="711203"/>
                  </a:lnTo>
                  <a:lnTo>
                    <a:pt x="53318" y="753202"/>
                  </a:lnTo>
                  <a:lnTo>
                    <a:pt x="74838" y="792950"/>
                  </a:lnTo>
                  <a:lnTo>
                    <a:pt x="99458" y="830302"/>
                  </a:lnTo>
                  <a:lnTo>
                    <a:pt x="126970" y="865112"/>
                  </a:lnTo>
                  <a:lnTo>
                    <a:pt x="157161" y="897235"/>
                  </a:lnTo>
                  <a:lnTo>
                    <a:pt x="189822" y="926527"/>
                  </a:lnTo>
                  <a:lnTo>
                    <a:pt x="224741" y="952841"/>
                  </a:lnTo>
                  <a:lnTo>
                    <a:pt x="261708" y="976032"/>
                  </a:lnTo>
                  <a:lnTo>
                    <a:pt x="300513" y="995954"/>
                  </a:lnTo>
                  <a:lnTo>
                    <a:pt x="340945" y="1012464"/>
                  </a:lnTo>
                  <a:lnTo>
                    <a:pt x="382793" y="1025415"/>
                  </a:lnTo>
                  <a:lnTo>
                    <a:pt x="425847" y="1034661"/>
                  </a:lnTo>
                  <a:lnTo>
                    <a:pt x="469895" y="1040059"/>
                  </a:lnTo>
                  <a:lnTo>
                    <a:pt x="514728" y="1041461"/>
                  </a:lnTo>
                  <a:lnTo>
                    <a:pt x="560135" y="1038724"/>
                  </a:lnTo>
                  <a:lnTo>
                    <a:pt x="605904" y="1031701"/>
                  </a:lnTo>
                  <a:lnTo>
                    <a:pt x="650884" y="1020482"/>
                  </a:lnTo>
                  <a:lnTo>
                    <a:pt x="693947" y="1005442"/>
                  </a:lnTo>
                  <a:lnTo>
                    <a:pt x="734952" y="986796"/>
                  </a:lnTo>
                  <a:lnTo>
                    <a:pt x="773756" y="964759"/>
                  </a:lnTo>
                  <a:lnTo>
                    <a:pt x="810218" y="939545"/>
                  </a:lnTo>
                  <a:lnTo>
                    <a:pt x="844197" y="911370"/>
                  </a:lnTo>
                  <a:lnTo>
                    <a:pt x="875551" y="880448"/>
                  </a:lnTo>
                  <a:lnTo>
                    <a:pt x="904139" y="846993"/>
                  </a:lnTo>
                  <a:lnTo>
                    <a:pt x="929820" y="811221"/>
                  </a:lnTo>
                  <a:lnTo>
                    <a:pt x="952450" y="773347"/>
                  </a:lnTo>
                  <a:lnTo>
                    <a:pt x="971891" y="733584"/>
                  </a:lnTo>
                  <a:lnTo>
                    <a:pt x="987999" y="692148"/>
                  </a:lnTo>
                  <a:lnTo>
                    <a:pt x="1000633" y="649254"/>
                  </a:lnTo>
                  <a:lnTo>
                    <a:pt x="1009651" y="605117"/>
                  </a:lnTo>
                  <a:lnTo>
                    <a:pt x="1014913" y="559950"/>
                  </a:lnTo>
                  <a:lnTo>
                    <a:pt x="1016276" y="513969"/>
                  </a:lnTo>
                  <a:lnTo>
                    <a:pt x="1013600" y="467389"/>
                  </a:lnTo>
                  <a:lnTo>
                    <a:pt x="1006742" y="420425"/>
                  </a:lnTo>
                  <a:lnTo>
                    <a:pt x="995810" y="374309"/>
                  </a:lnTo>
                  <a:lnTo>
                    <a:pt x="981146" y="330164"/>
                  </a:lnTo>
                  <a:lnTo>
                    <a:pt x="962960" y="288134"/>
                  </a:lnTo>
                  <a:lnTo>
                    <a:pt x="941462" y="248365"/>
                  </a:lnTo>
                  <a:lnTo>
                    <a:pt x="916863" y="211000"/>
                  </a:lnTo>
                  <a:lnTo>
                    <a:pt x="889373" y="176184"/>
                  </a:lnTo>
                  <a:lnTo>
                    <a:pt x="859202" y="144062"/>
                  </a:lnTo>
                  <a:lnTo>
                    <a:pt x="826560" y="114778"/>
                  </a:lnTo>
                  <a:lnTo>
                    <a:pt x="791658" y="88475"/>
                  </a:lnTo>
                  <a:lnTo>
                    <a:pt x="754706" y="65300"/>
                  </a:lnTo>
                  <a:lnTo>
                    <a:pt x="715914" y="45396"/>
                  </a:lnTo>
                  <a:lnTo>
                    <a:pt x="675492" y="28907"/>
                  </a:lnTo>
                  <a:lnTo>
                    <a:pt x="633651" y="15979"/>
                  </a:lnTo>
                  <a:lnTo>
                    <a:pt x="590601" y="6755"/>
                  </a:lnTo>
                  <a:lnTo>
                    <a:pt x="546552" y="1381"/>
                  </a:lnTo>
                  <a:lnTo>
                    <a:pt x="501715" y="0"/>
                  </a:lnTo>
                  <a:close/>
                </a:path>
              </a:pathLst>
            </a:custGeom>
            <a:solidFill>
              <a:srgbClr val="1C5B77"/>
            </a:solidFill>
          </p:spPr>
          <p:txBody>
            <a:bodyPr wrap="square" lIns="0" tIns="0" rIns="0" bIns="0" rtlCol="0"/>
            <a:lstStyle/>
            <a:p>
              <a:endParaRPr/>
            </a:p>
          </p:txBody>
        </p:sp>
      </p:grpSp>
      <p:sp>
        <p:nvSpPr>
          <p:cNvPr id="255" name="object 255"/>
          <p:cNvSpPr txBox="1"/>
          <p:nvPr/>
        </p:nvSpPr>
        <p:spPr>
          <a:xfrm>
            <a:off x="2440976" y="6019292"/>
            <a:ext cx="724535" cy="882934"/>
          </a:xfrm>
          <a:prstGeom prst="rect">
            <a:avLst/>
          </a:prstGeom>
        </p:spPr>
        <p:txBody>
          <a:bodyPr vert="horz" wrap="square" lIns="0" tIns="13335" rIns="0" bIns="0" rtlCol="0">
            <a:spAutoFit/>
          </a:bodyPr>
          <a:lstStyle/>
          <a:p>
            <a:pPr marL="22860" algn="ctr">
              <a:lnSpc>
                <a:spcPct val="100000"/>
              </a:lnSpc>
              <a:spcBef>
                <a:spcPts val="105"/>
              </a:spcBef>
            </a:pPr>
            <a:r>
              <a:rPr sz="1650" b="1" spc="-130" dirty="0">
                <a:solidFill>
                  <a:srgbClr val="36A9E1"/>
                </a:solidFill>
                <a:latin typeface="Tahoma"/>
                <a:cs typeface="Tahoma"/>
              </a:rPr>
              <a:t>16</a:t>
            </a:r>
            <a:endParaRPr sz="1650" dirty="0">
              <a:latin typeface="Tahoma"/>
              <a:cs typeface="Tahoma"/>
            </a:endParaRPr>
          </a:p>
          <a:p>
            <a:pPr marL="12700" marR="5080" indent="-635" algn="ctr">
              <a:lnSpc>
                <a:spcPts val="1240"/>
              </a:lnSpc>
              <a:spcBef>
                <a:spcPts val="25"/>
              </a:spcBef>
            </a:pPr>
            <a:r>
              <a:rPr lang="en-US" sz="1000" b="1" spc="-50" dirty="0">
                <a:solidFill>
                  <a:srgbClr val="FFFFFF"/>
                </a:solidFill>
                <a:latin typeface="Tahoma"/>
                <a:cs typeface="Tahoma"/>
              </a:rPr>
              <a:t>Al </a:t>
            </a:r>
            <a:r>
              <a:rPr lang="en-US" sz="1000" b="1" spc="-50" dirty="0" err="1">
                <a:solidFill>
                  <a:srgbClr val="FFFFFF"/>
                </a:solidFill>
                <a:latin typeface="Tahoma"/>
                <a:cs typeface="Tahoma"/>
              </a:rPr>
              <a:t>Qabdah</a:t>
            </a:r>
            <a:r>
              <a:rPr lang="en-US" sz="1000" b="1" spc="-50" dirty="0">
                <a:solidFill>
                  <a:srgbClr val="FFFFFF"/>
                </a:solidFill>
                <a:latin typeface="Tahoma"/>
                <a:cs typeface="Tahoma"/>
              </a:rPr>
              <a:t> Building Contracting Co</a:t>
            </a:r>
            <a:endParaRPr sz="1000" dirty="0">
              <a:latin typeface="Tahoma"/>
              <a:cs typeface="Tahoma"/>
            </a:endParaRPr>
          </a:p>
        </p:txBody>
      </p:sp>
      <p:sp>
        <p:nvSpPr>
          <p:cNvPr id="256" name="object 256"/>
          <p:cNvSpPr/>
          <p:nvPr/>
        </p:nvSpPr>
        <p:spPr>
          <a:xfrm>
            <a:off x="1107585" y="473707"/>
            <a:ext cx="781050" cy="800100"/>
          </a:xfrm>
          <a:custGeom>
            <a:avLst/>
            <a:gdLst/>
            <a:ahLst/>
            <a:cxnLst/>
            <a:rect l="l" t="t" r="r" b="b"/>
            <a:pathLst>
              <a:path w="781050" h="800100">
                <a:moveTo>
                  <a:pt x="373487" y="0"/>
                </a:moveTo>
                <a:lnTo>
                  <a:pt x="328092" y="4770"/>
                </a:lnTo>
                <a:lnTo>
                  <a:pt x="283554" y="14862"/>
                </a:lnTo>
                <a:lnTo>
                  <a:pt x="241343" y="29825"/>
                </a:lnTo>
                <a:lnTo>
                  <a:pt x="201699" y="49313"/>
                </a:lnTo>
                <a:lnTo>
                  <a:pt x="164868" y="72981"/>
                </a:lnTo>
                <a:lnTo>
                  <a:pt x="131091" y="100485"/>
                </a:lnTo>
                <a:lnTo>
                  <a:pt x="100612" y="131479"/>
                </a:lnTo>
                <a:lnTo>
                  <a:pt x="73673" y="165617"/>
                </a:lnTo>
                <a:lnTo>
                  <a:pt x="50518" y="202555"/>
                </a:lnTo>
                <a:lnTo>
                  <a:pt x="31389" y="241947"/>
                </a:lnTo>
                <a:lnTo>
                  <a:pt x="16530" y="283448"/>
                </a:lnTo>
                <a:lnTo>
                  <a:pt x="6183" y="326712"/>
                </a:lnTo>
                <a:lnTo>
                  <a:pt x="592" y="371395"/>
                </a:lnTo>
                <a:lnTo>
                  <a:pt x="0" y="417150"/>
                </a:lnTo>
                <a:lnTo>
                  <a:pt x="4648" y="463634"/>
                </a:lnTo>
                <a:lnTo>
                  <a:pt x="14549" y="509333"/>
                </a:lnTo>
                <a:lnTo>
                  <a:pt x="29191" y="552635"/>
                </a:lnTo>
                <a:lnTo>
                  <a:pt x="48238" y="593293"/>
                </a:lnTo>
                <a:lnTo>
                  <a:pt x="71356" y="631059"/>
                </a:lnTo>
                <a:lnTo>
                  <a:pt x="98210" y="665685"/>
                </a:lnTo>
                <a:lnTo>
                  <a:pt x="128464" y="696924"/>
                </a:lnTo>
                <a:lnTo>
                  <a:pt x="161784" y="724527"/>
                </a:lnTo>
                <a:lnTo>
                  <a:pt x="197834" y="748246"/>
                </a:lnTo>
                <a:lnTo>
                  <a:pt x="236280" y="767835"/>
                </a:lnTo>
                <a:lnTo>
                  <a:pt x="276787" y="783043"/>
                </a:lnTo>
                <a:lnTo>
                  <a:pt x="319019" y="793625"/>
                </a:lnTo>
                <a:lnTo>
                  <a:pt x="362641" y="799332"/>
                </a:lnTo>
                <a:lnTo>
                  <a:pt x="407319" y="799916"/>
                </a:lnTo>
                <a:lnTo>
                  <a:pt x="452717" y="795129"/>
                </a:lnTo>
                <a:lnTo>
                  <a:pt x="497270" y="785037"/>
                </a:lnTo>
                <a:lnTo>
                  <a:pt x="539491" y="770081"/>
                </a:lnTo>
                <a:lnTo>
                  <a:pt x="579137" y="750605"/>
                </a:lnTo>
                <a:lnTo>
                  <a:pt x="615966" y="726953"/>
                </a:lnTo>
                <a:lnTo>
                  <a:pt x="649735" y="699468"/>
                </a:lnTo>
                <a:lnTo>
                  <a:pt x="680204" y="668492"/>
                </a:lnTo>
                <a:lnTo>
                  <a:pt x="707128" y="634370"/>
                </a:lnTo>
                <a:lnTo>
                  <a:pt x="730267" y="597444"/>
                </a:lnTo>
                <a:lnTo>
                  <a:pt x="749377" y="558058"/>
                </a:lnTo>
                <a:lnTo>
                  <a:pt x="764216" y="516555"/>
                </a:lnTo>
                <a:lnTo>
                  <a:pt x="774542" y="473278"/>
                </a:lnTo>
                <a:lnTo>
                  <a:pt x="780114" y="428572"/>
                </a:lnTo>
                <a:lnTo>
                  <a:pt x="780687" y="382778"/>
                </a:lnTo>
                <a:lnTo>
                  <a:pt x="776021" y="336240"/>
                </a:lnTo>
                <a:lnTo>
                  <a:pt x="766143" y="290541"/>
                </a:lnTo>
                <a:lnTo>
                  <a:pt x="751522" y="247242"/>
                </a:lnTo>
                <a:lnTo>
                  <a:pt x="732492" y="206589"/>
                </a:lnTo>
                <a:lnTo>
                  <a:pt x="709389" y="168830"/>
                </a:lnTo>
                <a:lnTo>
                  <a:pt x="682548" y="134213"/>
                </a:lnTo>
                <a:lnTo>
                  <a:pt x="652304" y="102983"/>
                </a:lnTo>
                <a:lnTo>
                  <a:pt x="618993" y="75389"/>
                </a:lnTo>
                <a:lnTo>
                  <a:pt x="582950" y="51677"/>
                </a:lnTo>
                <a:lnTo>
                  <a:pt x="544510" y="32094"/>
                </a:lnTo>
                <a:lnTo>
                  <a:pt x="504009" y="16888"/>
                </a:lnTo>
                <a:lnTo>
                  <a:pt x="461781" y="6305"/>
                </a:lnTo>
                <a:lnTo>
                  <a:pt x="418162" y="594"/>
                </a:lnTo>
                <a:lnTo>
                  <a:pt x="373487" y="0"/>
                </a:lnTo>
                <a:close/>
              </a:path>
            </a:pathLst>
          </a:custGeom>
          <a:solidFill>
            <a:srgbClr val="1C5B77"/>
          </a:solidFill>
        </p:spPr>
        <p:txBody>
          <a:bodyPr wrap="square" lIns="0" tIns="0" rIns="0" bIns="0" rtlCol="0"/>
          <a:lstStyle/>
          <a:p>
            <a:endParaRPr/>
          </a:p>
        </p:txBody>
      </p:sp>
      <p:sp>
        <p:nvSpPr>
          <p:cNvPr id="257" name="object 257"/>
          <p:cNvSpPr txBox="1"/>
          <p:nvPr/>
        </p:nvSpPr>
        <p:spPr>
          <a:xfrm>
            <a:off x="1209620" y="431129"/>
            <a:ext cx="616931" cy="716222"/>
          </a:xfrm>
          <a:prstGeom prst="rect">
            <a:avLst/>
          </a:prstGeom>
        </p:spPr>
        <p:txBody>
          <a:bodyPr vert="horz" wrap="square" lIns="0" tIns="130175" rIns="0" bIns="0" rtlCol="0">
            <a:spAutoFit/>
          </a:bodyPr>
          <a:lstStyle/>
          <a:p>
            <a:pPr algn="ctr">
              <a:lnSpc>
                <a:spcPct val="100000"/>
              </a:lnSpc>
              <a:spcBef>
                <a:spcPts val="1025"/>
              </a:spcBef>
            </a:pPr>
            <a:r>
              <a:rPr sz="1750" b="1" spc="-145" dirty="0">
                <a:solidFill>
                  <a:srgbClr val="36A9E1"/>
                </a:solidFill>
                <a:latin typeface="Tahoma"/>
                <a:cs typeface="Tahoma"/>
              </a:rPr>
              <a:t>11</a:t>
            </a:r>
            <a:endParaRPr sz="1750" dirty="0">
              <a:latin typeface="Tahoma"/>
              <a:cs typeface="Tahoma"/>
            </a:endParaRPr>
          </a:p>
          <a:p>
            <a:pPr marL="12700" marR="5080" algn="ctr">
              <a:lnSpc>
                <a:spcPct val="100000"/>
              </a:lnSpc>
              <a:spcBef>
                <a:spcPts val="320"/>
              </a:spcBef>
            </a:pPr>
            <a:r>
              <a:rPr lang="en-US" sz="900" b="1" spc="-35" dirty="0">
                <a:solidFill>
                  <a:srgbClr val="FFFFFF"/>
                </a:solidFill>
                <a:latin typeface="Tahoma"/>
                <a:cs typeface="Tahoma"/>
              </a:rPr>
              <a:t>Granada Europe</a:t>
            </a:r>
            <a:endParaRPr sz="900" dirty="0">
              <a:latin typeface="Tahoma"/>
              <a:cs typeface="Tahoma"/>
            </a:endParaRPr>
          </a:p>
        </p:txBody>
      </p:sp>
      <p:sp>
        <p:nvSpPr>
          <p:cNvPr id="2101" name="object 209">
            <a:extLst>
              <a:ext uri="{FF2B5EF4-FFF2-40B4-BE49-F238E27FC236}">
                <a16:creationId xmlns:a16="http://schemas.microsoft.com/office/drawing/2014/main" id="{1CC3EFC0-4EE5-41B2-AE00-56A9EE95558B}"/>
              </a:ext>
            </a:extLst>
          </p:cNvPr>
          <p:cNvSpPr txBox="1"/>
          <p:nvPr/>
        </p:nvSpPr>
        <p:spPr>
          <a:xfrm>
            <a:off x="2166763" y="5244435"/>
            <a:ext cx="2173339" cy="278923"/>
          </a:xfrm>
          <a:prstGeom prst="rect">
            <a:avLst/>
          </a:prstGeom>
        </p:spPr>
        <p:txBody>
          <a:bodyPr vert="horz" wrap="square" lIns="0" tIns="17145" rIns="0" bIns="0" rtlCol="0">
            <a:spAutoFit/>
          </a:bodyPr>
          <a:lstStyle/>
          <a:p>
            <a:pPr marL="12700">
              <a:lnSpc>
                <a:spcPct val="100000"/>
              </a:lnSpc>
              <a:spcBef>
                <a:spcPts val="135"/>
              </a:spcBef>
            </a:pPr>
            <a:r>
              <a:rPr lang="en-US" sz="850" b="1" dirty="0">
                <a:solidFill>
                  <a:srgbClr val="36A9E1"/>
                </a:solidFill>
                <a:latin typeface="Tahoma"/>
                <a:cs typeface="Tahoma"/>
              </a:rPr>
              <a:t>Piling </a:t>
            </a:r>
            <a:r>
              <a:rPr sz="850" b="1" dirty="0">
                <a:solidFill>
                  <a:srgbClr val="36A9E1"/>
                </a:solidFill>
                <a:latin typeface="Tahoma"/>
                <a:cs typeface="Tahoma"/>
              </a:rPr>
              <a:t>work</a:t>
            </a:r>
            <a:r>
              <a:rPr lang="en-US" sz="850" b="1" dirty="0">
                <a:solidFill>
                  <a:srgbClr val="36A9E1"/>
                </a:solidFill>
                <a:latin typeface="Tahoma"/>
                <a:cs typeface="Tahoma"/>
              </a:rPr>
              <a:t> 239 piles with </a:t>
            </a:r>
            <a:r>
              <a:rPr lang="en-US" sz="850" b="1" dirty="0" err="1">
                <a:solidFill>
                  <a:srgbClr val="36A9E1"/>
                </a:solidFill>
                <a:latin typeface="Tahoma"/>
                <a:cs typeface="Tahoma"/>
              </a:rPr>
              <a:t>dia</a:t>
            </a:r>
            <a:r>
              <a:rPr lang="en-US" sz="850" b="1" dirty="0">
                <a:solidFill>
                  <a:srgbClr val="36A9E1"/>
                </a:solidFill>
                <a:latin typeface="Tahoma"/>
                <a:cs typeface="Tahoma"/>
              </a:rPr>
              <a:t> 800mm, 22m depth </a:t>
            </a:r>
            <a:r>
              <a:rPr sz="850" b="1" dirty="0">
                <a:solidFill>
                  <a:srgbClr val="36A9E1"/>
                </a:solidFill>
                <a:latin typeface="Tahoma"/>
                <a:cs typeface="Tahoma"/>
              </a:rPr>
              <a:t> </a:t>
            </a:r>
            <a:endParaRPr sz="850" dirty="0">
              <a:latin typeface="Tahoma"/>
              <a:cs typeface="Tahoma"/>
            </a:endParaRPr>
          </a:p>
        </p:txBody>
      </p:sp>
      <p:grpSp>
        <p:nvGrpSpPr>
          <p:cNvPr id="213" name="Group 212">
            <a:extLst>
              <a:ext uri="{FF2B5EF4-FFF2-40B4-BE49-F238E27FC236}">
                <a16:creationId xmlns:a16="http://schemas.microsoft.com/office/drawing/2014/main" id="{A645119B-FF5D-4A75-864A-ACD8E997394D}"/>
              </a:ext>
            </a:extLst>
          </p:cNvPr>
          <p:cNvGrpSpPr/>
          <p:nvPr/>
        </p:nvGrpSpPr>
        <p:grpSpPr>
          <a:xfrm>
            <a:off x="5209202" y="1273807"/>
            <a:ext cx="1913600" cy="3381254"/>
            <a:chOff x="2340914" y="7220318"/>
            <a:chExt cx="1365910" cy="2413508"/>
          </a:xfrm>
        </p:grpSpPr>
        <p:pic>
          <p:nvPicPr>
            <p:cNvPr id="232" name="object 301">
              <a:extLst>
                <a:ext uri="{FF2B5EF4-FFF2-40B4-BE49-F238E27FC236}">
                  <a16:creationId xmlns:a16="http://schemas.microsoft.com/office/drawing/2014/main" id="{A538E068-29E4-4ADB-8379-AA4F302DA281}"/>
                </a:ext>
              </a:extLst>
            </p:cNvPr>
            <p:cNvPicPr/>
            <p:nvPr/>
          </p:nvPicPr>
          <p:blipFill>
            <a:blip r:embed="rId3" cstate="print"/>
            <a:stretch>
              <a:fillRect/>
            </a:stretch>
          </p:blipFill>
          <p:spPr>
            <a:xfrm>
              <a:off x="3410356" y="9057563"/>
              <a:ext cx="296468" cy="166941"/>
            </a:xfrm>
            <a:prstGeom prst="rect">
              <a:avLst/>
            </a:prstGeom>
          </p:spPr>
        </p:pic>
        <p:pic>
          <p:nvPicPr>
            <p:cNvPr id="241" name="object 302">
              <a:extLst>
                <a:ext uri="{FF2B5EF4-FFF2-40B4-BE49-F238E27FC236}">
                  <a16:creationId xmlns:a16="http://schemas.microsoft.com/office/drawing/2014/main" id="{1B06CCA6-4F44-4B9A-9726-5E49360DE3BC}"/>
                </a:ext>
              </a:extLst>
            </p:cNvPr>
            <p:cNvPicPr/>
            <p:nvPr/>
          </p:nvPicPr>
          <p:blipFill>
            <a:blip r:embed="rId4" cstate="print"/>
            <a:stretch>
              <a:fillRect/>
            </a:stretch>
          </p:blipFill>
          <p:spPr>
            <a:xfrm>
              <a:off x="3545459" y="9066402"/>
              <a:ext cx="23939" cy="70942"/>
            </a:xfrm>
            <a:prstGeom prst="rect">
              <a:avLst/>
            </a:prstGeom>
          </p:spPr>
        </p:pic>
        <p:sp>
          <p:nvSpPr>
            <p:cNvPr id="260" name="object 303">
              <a:extLst>
                <a:ext uri="{FF2B5EF4-FFF2-40B4-BE49-F238E27FC236}">
                  <a16:creationId xmlns:a16="http://schemas.microsoft.com/office/drawing/2014/main" id="{9DB560B9-6E72-4C9E-99FF-1D174D19CB57}"/>
                </a:ext>
              </a:extLst>
            </p:cNvPr>
            <p:cNvSpPr/>
            <p:nvPr/>
          </p:nvSpPr>
          <p:spPr>
            <a:xfrm>
              <a:off x="3545458" y="9066415"/>
              <a:ext cx="24130" cy="42545"/>
            </a:xfrm>
            <a:custGeom>
              <a:avLst/>
              <a:gdLst/>
              <a:ahLst/>
              <a:cxnLst/>
              <a:rect l="l" t="t" r="r" b="b"/>
              <a:pathLst>
                <a:path w="24129" h="42545">
                  <a:moveTo>
                    <a:pt x="23939" y="0"/>
                  </a:moveTo>
                  <a:lnTo>
                    <a:pt x="0" y="0"/>
                  </a:lnTo>
                  <a:lnTo>
                    <a:pt x="0" y="37515"/>
                  </a:lnTo>
                  <a:lnTo>
                    <a:pt x="3740" y="40994"/>
                  </a:lnTo>
                  <a:lnTo>
                    <a:pt x="11969" y="42116"/>
                  </a:lnTo>
                  <a:lnTo>
                    <a:pt x="20198" y="40937"/>
                  </a:lnTo>
                  <a:lnTo>
                    <a:pt x="23939" y="37515"/>
                  </a:lnTo>
                  <a:lnTo>
                    <a:pt x="23939" y="0"/>
                  </a:lnTo>
                  <a:close/>
                </a:path>
              </a:pathLst>
            </a:custGeom>
            <a:solidFill>
              <a:srgbClr val="C6C6C5"/>
            </a:solidFill>
          </p:spPr>
          <p:txBody>
            <a:bodyPr wrap="square" lIns="0" tIns="0" rIns="0" bIns="0" rtlCol="0"/>
            <a:lstStyle/>
            <a:p>
              <a:endParaRPr/>
            </a:p>
          </p:txBody>
        </p:sp>
        <p:pic>
          <p:nvPicPr>
            <p:cNvPr id="261" name="object 304">
              <a:extLst>
                <a:ext uri="{FF2B5EF4-FFF2-40B4-BE49-F238E27FC236}">
                  <a16:creationId xmlns:a16="http://schemas.microsoft.com/office/drawing/2014/main" id="{2BA691AD-EAA2-499B-BC2A-CC0B50041D1E}"/>
                </a:ext>
              </a:extLst>
            </p:cNvPr>
            <p:cNvPicPr/>
            <p:nvPr/>
          </p:nvPicPr>
          <p:blipFill>
            <a:blip r:embed="rId5" cstate="print"/>
            <a:stretch>
              <a:fillRect/>
            </a:stretch>
          </p:blipFill>
          <p:spPr>
            <a:xfrm>
              <a:off x="3461992" y="8901569"/>
              <a:ext cx="197106" cy="187667"/>
            </a:xfrm>
            <a:prstGeom prst="rect">
              <a:avLst/>
            </a:prstGeom>
          </p:spPr>
        </p:pic>
        <p:pic>
          <p:nvPicPr>
            <p:cNvPr id="262" name="object 305">
              <a:extLst>
                <a:ext uri="{FF2B5EF4-FFF2-40B4-BE49-F238E27FC236}">
                  <a16:creationId xmlns:a16="http://schemas.microsoft.com/office/drawing/2014/main" id="{0BAAA2D9-C983-4D46-A49D-7888FF1481E6}"/>
                </a:ext>
              </a:extLst>
            </p:cNvPr>
            <p:cNvPicPr/>
            <p:nvPr/>
          </p:nvPicPr>
          <p:blipFill>
            <a:blip r:embed="rId6" cstate="print"/>
            <a:stretch>
              <a:fillRect/>
            </a:stretch>
          </p:blipFill>
          <p:spPr>
            <a:xfrm>
              <a:off x="3501631" y="8949880"/>
              <a:ext cx="82460" cy="123469"/>
            </a:xfrm>
            <a:prstGeom prst="rect">
              <a:avLst/>
            </a:prstGeom>
          </p:spPr>
        </p:pic>
        <p:pic>
          <p:nvPicPr>
            <p:cNvPr id="263" name="object 306">
              <a:extLst>
                <a:ext uri="{FF2B5EF4-FFF2-40B4-BE49-F238E27FC236}">
                  <a16:creationId xmlns:a16="http://schemas.microsoft.com/office/drawing/2014/main" id="{D04F0C9F-8702-40BA-B647-F39E826B3279}"/>
                </a:ext>
              </a:extLst>
            </p:cNvPr>
            <p:cNvPicPr/>
            <p:nvPr/>
          </p:nvPicPr>
          <p:blipFill>
            <a:blip r:embed="rId7" cstate="print"/>
            <a:stretch>
              <a:fillRect/>
            </a:stretch>
          </p:blipFill>
          <p:spPr>
            <a:xfrm>
              <a:off x="3611397" y="8954351"/>
              <a:ext cx="8458" cy="8432"/>
            </a:xfrm>
            <a:prstGeom prst="rect">
              <a:avLst/>
            </a:prstGeom>
          </p:spPr>
        </p:pic>
        <p:pic>
          <p:nvPicPr>
            <p:cNvPr id="264" name="object 307">
              <a:extLst>
                <a:ext uri="{FF2B5EF4-FFF2-40B4-BE49-F238E27FC236}">
                  <a16:creationId xmlns:a16="http://schemas.microsoft.com/office/drawing/2014/main" id="{CF439445-7440-498A-9078-EEB6F51F9FA8}"/>
                </a:ext>
              </a:extLst>
            </p:cNvPr>
            <p:cNvPicPr/>
            <p:nvPr/>
          </p:nvPicPr>
          <p:blipFill>
            <a:blip r:embed="rId8" cstate="print"/>
            <a:stretch>
              <a:fillRect/>
            </a:stretch>
          </p:blipFill>
          <p:spPr>
            <a:xfrm>
              <a:off x="3531082" y="9006090"/>
              <a:ext cx="39662" cy="41478"/>
            </a:xfrm>
            <a:prstGeom prst="rect">
              <a:avLst/>
            </a:prstGeom>
          </p:spPr>
        </p:pic>
        <p:pic>
          <p:nvPicPr>
            <p:cNvPr id="265" name="object 308">
              <a:extLst>
                <a:ext uri="{FF2B5EF4-FFF2-40B4-BE49-F238E27FC236}">
                  <a16:creationId xmlns:a16="http://schemas.microsoft.com/office/drawing/2014/main" id="{4E5F7CCA-04B8-40C4-9ABC-D9050650F215}"/>
                </a:ext>
              </a:extLst>
            </p:cNvPr>
            <p:cNvPicPr/>
            <p:nvPr/>
          </p:nvPicPr>
          <p:blipFill>
            <a:blip r:embed="rId9" cstate="print"/>
            <a:stretch>
              <a:fillRect/>
            </a:stretch>
          </p:blipFill>
          <p:spPr>
            <a:xfrm>
              <a:off x="3613213" y="9003436"/>
              <a:ext cx="27609" cy="44132"/>
            </a:xfrm>
            <a:prstGeom prst="rect">
              <a:avLst/>
            </a:prstGeom>
          </p:spPr>
        </p:pic>
        <p:pic>
          <p:nvPicPr>
            <p:cNvPr id="266" name="object 320">
              <a:extLst>
                <a:ext uri="{FF2B5EF4-FFF2-40B4-BE49-F238E27FC236}">
                  <a16:creationId xmlns:a16="http://schemas.microsoft.com/office/drawing/2014/main" id="{51464C29-E9CA-4812-8BC7-FDA79090018E}"/>
                </a:ext>
              </a:extLst>
            </p:cNvPr>
            <p:cNvPicPr/>
            <p:nvPr/>
          </p:nvPicPr>
          <p:blipFill>
            <a:blip r:embed="rId10" cstate="print"/>
            <a:stretch>
              <a:fillRect/>
            </a:stretch>
          </p:blipFill>
          <p:spPr>
            <a:xfrm>
              <a:off x="2375807" y="8783777"/>
              <a:ext cx="1309046" cy="561784"/>
            </a:xfrm>
            <a:prstGeom prst="rect">
              <a:avLst/>
            </a:prstGeom>
          </p:spPr>
        </p:pic>
        <p:pic>
          <p:nvPicPr>
            <p:cNvPr id="267" name="object 321">
              <a:extLst>
                <a:ext uri="{FF2B5EF4-FFF2-40B4-BE49-F238E27FC236}">
                  <a16:creationId xmlns:a16="http://schemas.microsoft.com/office/drawing/2014/main" id="{CB71E79E-E260-439E-A360-C3BE1380E3A9}"/>
                </a:ext>
              </a:extLst>
            </p:cNvPr>
            <p:cNvPicPr/>
            <p:nvPr/>
          </p:nvPicPr>
          <p:blipFill>
            <a:blip r:embed="rId11" cstate="print"/>
            <a:stretch>
              <a:fillRect/>
            </a:stretch>
          </p:blipFill>
          <p:spPr>
            <a:xfrm>
              <a:off x="2668523" y="8947685"/>
              <a:ext cx="669759" cy="230731"/>
            </a:xfrm>
            <a:prstGeom prst="rect">
              <a:avLst/>
            </a:prstGeom>
          </p:spPr>
        </p:pic>
        <p:pic>
          <p:nvPicPr>
            <p:cNvPr id="268" name="object 322">
              <a:extLst>
                <a:ext uri="{FF2B5EF4-FFF2-40B4-BE49-F238E27FC236}">
                  <a16:creationId xmlns:a16="http://schemas.microsoft.com/office/drawing/2014/main" id="{BF09B502-6194-4EA0-8AB8-50B1D3DEB7D0}"/>
                </a:ext>
              </a:extLst>
            </p:cNvPr>
            <p:cNvPicPr/>
            <p:nvPr/>
          </p:nvPicPr>
          <p:blipFill>
            <a:blip r:embed="rId12" cstate="print"/>
            <a:stretch>
              <a:fillRect/>
            </a:stretch>
          </p:blipFill>
          <p:spPr>
            <a:xfrm>
              <a:off x="2731376" y="8196275"/>
              <a:ext cx="543255" cy="928497"/>
            </a:xfrm>
            <a:prstGeom prst="rect">
              <a:avLst/>
            </a:prstGeom>
          </p:spPr>
        </p:pic>
        <p:pic>
          <p:nvPicPr>
            <p:cNvPr id="269" name="object 323">
              <a:extLst>
                <a:ext uri="{FF2B5EF4-FFF2-40B4-BE49-F238E27FC236}">
                  <a16:creationId xmlns:a16="http://schemas.microsoft.com/office/drawing/2014/main" id="{911C4EBC-4BBF-47FF-8173-B0D1C63C35EA}"/>
                </a:ext>
              </a:extLst>
            </p:cNvPr>
            <p:cNvPicPr/>
            <p:nvPr/>
          </p:nvPicPr>
          <p:blipFill>
            <a:blip r:embed="rId13" cstate="print"/>
            <a:stretch>
              <a:fillRect/>
            </a:stretch>
          </p:blipFill>
          <p:spPr>
            <a:xfrm>
              <a:off x="2824594" y="7959826"/>
              <a:ext cx="290829" cy="310603"/>
            </a:xfrm>
            <a:prstGeom prst="rect">
              <a:avLst/>
            </a:prstGeom>
          </p:spPr>
        </p:pic>
        <p:pic>
          <p:nvPicPr>
            <p:cNvPr id="270" name="object 324">
              <a:extLst>
                <a:ext uri="{FF2B5EF4-FFF2-40B4-BE49-F238E27FC236}">
                  <a16:creationId xmlns:a16="http://schemas.microsoft.com/office/drawing/2014/main" id="{5FFA4468-CBA3-4A8D-9D88-941632856DE6}"/>
                </a:ext>
              </a:extLst>
            </p:cNvPr>
            <p:cNvPicPr/>
            <p:nvPr/>
          </p:nvPicPr>
          <p:blipFill>
            <a:blip r:embed="rId14" cstate="print"/>
            <a:stretch>
              <a:fillRect/>
            </a:stretch>
          </p:blipFill>
          <p:spPr>
            <a:xfrm>
              <a:off x="2878099" y="7652435"/>
              <a:ext cx="150164" cy="340042"/>
            </a:xfrm>
            <a:prstGeom prst="rect">
              <a:avLst/>
            </a:prstGeom>
          </p:spPr>
        </p:pic>
        <p:sp>
          <p:nvSpPr>
            <p:cNvPr id="271" name="object 325">
              <a:extLst>
                <a:ext uri="{FF2B5EF4-FFF2-40B4-BE49-F238E27FC236}">
                  <a16:creationId xmlns:a16="http://schemas.microsoft.com/office/drawing/2014/main" id="{9161A4F0-B165-4A75-B239-C5CD47D6291E}"/>
                </a:ext>
              </a:extLst>
            </p:cNvPr>
            <p:cNvSpPr/>
            <p:nvPr/>
          </p:nvSpPr>
          <p:spPr>
            <a:xfrm>
              <a:off x="2883877" y="7737424"/>
              <a:ext cx="134620" cy="50165"/>
            </a:xfrm>
            <a:custGeom>
              <a:avLst/>
              <a:gdLst/>
              <a:ahLst/>
              <a:cxnLst/>
              <a:rect l="l" t="t" r="r" b="b"/>
              <a:pathLst>
                <a:path w="134619" h="50165">
                  <a:moveTo>
                    <a:pt x="132943" y="0"/>
                  </a:moveTo>
                  <a:lnTo>
                    <a:pt x="368" y="4165"/>
                  </a:lnTo>
                  <a:lnTo>
                    <a:pt x="0" y="39420"/>
                  </a:lnTo>
                  <a:lnTo>
                    <a:pt x="32994" y="50076"/>
                  </a:lnTo>
                  <a:lnTo>
                    <a:pt x="134467" y="34556"/>
                  </a:lnTo>
                  <a:lnTo>
                    <a:pt x="132943" y="0"/>
                  </a:lnTo>
                  <a:close/>
                </a:path>
              </a:pathLst>
            </a:custGeom>
            <a:solidFill>
              <a:srgbClr val="AEABAA"/>
            </a:solidFill>
          </p:spPr>
          <p:txBody>
            <a:bodyPr wrap="square" lIns="0" tIns="0" rIns="0" bIns="0" rtlCol="0"/>
            <a:lstStyle/>
            <a:p>
              <a:endParaRPr/>
            </a:p>
          </p:txBody>
        </p:sp>
        <p:pic>
          <p:nvPicPr>
            <p:cNvPr id="272" name="object 326">
              <a:extLst>
                <a:ext uri="{FF2B5EF4-FFF2-40B4-BE49-F238E27FC236}">
                  <a16:creationId xmlns:a16="http://schemas.microsoft.com/office/drawing/2014/main" id="{A3D1E68D-EF46-4834-92E1-213630E92F65}"/>
                </a:ext>
              </a:extLst>
            </p:cNvPr>
            <p:cNvPicPr/>
            <p:nvPr/>
          </p:nvPicPr>
          <p:blipFill>
            <a:blip r:embed="rId15" cstate="print"/>
            <a:stretch>
              <a:fillRect/>
            </a:stretch>
          </p:blipFill>
          <p:spPr>
            <a:xfrm>
              <a:off x="2886506" y="7660589"/>
              <a:ext cx="126606" cy="22656"/>
            </a:xfrm>
            <a:prstGeom prst="rect">
              <a:avLst/>
            </a:prstGeom>
          </p:spPr>
        </p:pic>
        <p:pic>
          <p:nvPicPr>
            <p:cNvPr id="273" name="object 327">
              <a:extLst>
                <a:ext uri="{FF2B5EF4-FFF2-40B4-BE49-F238E27FC236}">
                  <a16:creationId xmlns:a16="http://schemas.microsoft.com/office/drawing/2014/main" id="{019EDE75-08F1-4394-B67D-5BE406EF467B}"/>
                </a:ext>
              </a:extLst>
            </p:cNvPr>
            <p:cNvPicPr/>
            <p:nvPr/>
          </p:nvPicPr>
          <p:blipFill>
            <a:blip r:embed="rId16" cstate="print"/>
            <a:stretch>
              <a:fillRect/>
            </a:stretch>
          </p:blipFill>
          <p:spPr>
            <a:xfrm>
              <a:off x="2820225" y="7591984"/>
              <a:ext cx="257137" cy="165366"/>
            </a:xfrm>
            <a:prstGeom prst="rect">
              <a:avLst/>
            </a:prstGeom>
          </p:spPr>
        </p:pic>
        <p:pic>
          <p:nvPicPr>
            <p:cNvPr id="274" name="object 328">
              <a:extLst>
                <a:ext uri="{FF2B5EF4-FFF2-40B4-BE49-F238E27FC236}">
                  <a16:creationId xmlns:a16="http://schemas.microsoft.com/office/drawing/2014/main" id="{F3CC648A-DE51-4DA0-95E6-19AC8BC571CE}"/>
                </a:ext>
              </a:extLst>
            </p:cNvPr>
            <p:cNvPicPr/>
            <p:nvPr/>
          </p:nvPicPr>
          <p:blipFill>
            <a:blip r:embed="rId17" cstate="print"/>
            <a:stretch>
              <a:fillRect/>
            </a:stretch>
          </p:blipFill>
          <p:spPr>
            <a:xfrm>
              <a:off x="2820225" y="7608569"/>
              <a:ext cx="257136" cy="45974"/>
            </a:xfrm>
            <a:prstGeom prst="rect">
              <a:avLst/>
            </a:prstGeom>
          </p:spPr>
        </p:pic>
        <p:pic>
          <p:nvPicPr>
            <p:cNvPr id="275" name="object 329">
              <a:extLst>
                <a:ext uri="{FF2B5EF4-FFF2-40B4-BE49-F238E27FC236}">
                  <a16:creationId xmlns:a16="http://schemas.microsoft.com/office/drawing/2014/main" id="{AE596C2A-CBC1-4CB8-B646-3F1B53A57676}"/>
                </a:ext>
              </a:extLst>
            </p:cNvPr>
            <p:cNvPicPr/>
            <p:nvPr/>
          </p:nvPicPr>
          <p:blipFill>
            <a:blip r:embed="rId18" cstate="print"/>
            <a:stretch>
              <a:fillRect/>
            </a:stretch>
          </p:blipFill>
          <p:spPr>
            <a:xfrm>
              <a:off x="3113684" y="8849956"/>
              <a:ext cx="122986" cy="115861"/>
            </a:xfrm>
            <a:prstGeom prst="rect">
              <a:avLst/>
            </a:prstGeom>
          </p:spPr>
        </p:pic>
        <p:pic>
          <p:nvPicPr>
            <p:cNvPr id="276" name="object 330">
              <a:extLst>
                <a:ext uri="{FF2B5EF4-FFF2-40B4-BE49-F238E27FC236}">
                  <a16:creationId xmlns:a16="http://schemas.microsoft.com/office/drawing/2014/main" id="{F81B5C81-6EAA-4C19-9AA2-A346E8507D35}"/>
                </a:ext>
              </a:extLst>
            </p:cNvPr>
            <p:cNvPicPr/>
            <p:nvPr/>
          </p:nvPicPr>
          <p:blipFill>
            <a:blip r:embed="rId19" cstate="print"/>
            <a:stretch>
              <a:fillRect/>
            </a:stretch>
          </p:blipFill>
          <p:spPr>
            <a:xfrm>
              <a:off x="2912745" y="8975813"/>
              <a:ext cx="71564" cy="54343"/>
            </a:xfrm>
            <a:prstGeom prst="rect">
              <a:avLst/>
            </a:prstGeom>
          </p:spPr>
        </p:pic>
        <p:pic>
          <p:nvPicPr>
            <p:cNvPr id="277" name="object 331">
              <a:extLst>
                <a:ext uri="{FF2B5EF4-FFF2-40B4-BE49-F238E27FC236}">
                  <a16:creationId xmlns:a16="http://schemas.microsoft.com/office/drawing/2014/main" id="{A615E0FF-C444-434D-A45C-B9D901DF29D6}"/>
                </a:ext>
              </a:extLst>
            </p:cNvPr>
            <p:cNvPicPr/>
            <p:nvPr/>
          </p:nvPicPr>
          <p:blipFill>
            <a:blip r:embed="rId20" cstate="print"/>
            <a:stretch>
              <a:fillRect/>
            </a:stretch>
          </p:blipFill>
          <p:spPr>
            <a:xfrm>
              <a:off x="2963875" y="8043786"/>
              <a:ext cx="100405" cy="89471"/>
            </a:xfrm>
            <a:prstGeom prst="rect">
              <a:avLst/>
            </a:prstGeom>
          </p:spPr>
        </p:pic>
        <p:pic>
          <p:nvPicPr>
            <p:cNvPr id="278" name="object 332">
              <a:extLst>
                <a:ext uri="{FF2B5EF4-FFF2-40B4-BE49-F238E27FC236}">
                  <a16:creationId xmlns:a16="http://schemas.microsoft.com/office/drawing/2014/main" id="{142279AA-D2AF-499B-9FEE-7EF83EDBB086}"/>
                </a:ext>
              </a:extLst>
            </p:cNvPr>
            <p:cNvPicPr/>
            <p:nvPr/>
          </p:nvPicPr>
          <p:blipFill>
            <a:blip r:embed="rId21" cstate="print"/>
            <a:stretch>
              <a:fillRect/>
            </a:stretch>
          </p:blipFill>
          <p:spPr>
            <a:xfrm>
              <a:off x="2922066" y="8177225"/>
              <a:ext cx="49403" cy="37503"/>
            </a:xfrm>
            <a:prstGeom prst="rect">
              <a:avLst/>
            </a:prstGeom>
          </p:spPr>
        </p:pic>
        <p:pic>
          <p:nvPicPr>
            <p:cNvPr id="279" name="object 333">
              <a:extLst>
                <a:ext uri="{FF2B5EF4-FFF2-40B4-BE49-F238E27FC236}">
                  <a16:creationId xmlns:a16="http://schemas.microsoft.com/office/drawing/2014/main" id="{DECE3B4B-58E4-4788-A868-6F1A202D7338}"/>
                </a:ext>
              </a:extLst>
            </p:cNvPr>
            <p:cNvPicPr/>
            <p:nvPr/>
          </p:nvPicPr>
          <p:blipFill>
            <a:blip r:embed="rId22" cstate="print"/>
            <a:stretch>
              <a:fillRect/>
            </a:stretch>
          </p:blipFill>
          <p:spPr>
            <a:xfrm>
              <a:off x="3027324" y="8200199"/>
              <a:ext cx="49390" cy="37515"/>
            </a:xfrm>
            <a:prstGeom prst="rect">
              <a:avLst/>
            </a:prstGeom>
          </p:spPr>
        </p:pic>
        <p:pic>
          <p:nvPicPr>
            <p:cNvPr id="280" name="object 334">
              <a:extLst>
                <a:ext uri="{FF2B5EF4-FFF2-40B4-BE49-F238E27FC236}">
                  <a16:creationId xmlns:a16="http://schemas.microsoft.com/office/drawing/2014/main" id="{95346FE2-D761-481E-BF50-C1FD8E70A651}"/>
                </a:ext>
              </a:extLst>
            </p:cNvPr>
            <p:cNvPicPr/>
            <p:nvPr/>
          </p:nvPicPr>
          <p:blipFill>
            <a:blip r:embed="rId23" cstate="print"/>
            <a:stretch>
              <a:fillRect/>
            </a:stretch>
          </p:blipFill>
          <p:spPr>
            <a:xfrm>
              <a:off x="2984766" y="8133130"/>
              <a:ext cx="49352" cy="37490"/>
            </a:xfrm>
            <a:prstGeom prst="rect">
              <a:avLst/>
            </a:prstGeom>
          </p:spPr>
        </p:pic>
        <p:pic>
          <p:nvPicPr>
            <p:cNvPr id="281" name="object 335">
              <a:extLst>
                <a:ext uri="{FF2B5EF4-FFF2-40B4-BE49-F238E27FC236}">
                  <a16:creationId xmlns:a16="http://schemas.microsoft.com/office/drawing/2014/main" id="{6CD91092-6A54-4A2B-B229-0DC2834AA6BE}"/>
                </a:ext>
              </a:extLst>
            </p:cNvPr>
            <p:cNvPicPr/>
            <p:nvPr/>
          </p:nvPicPr>
          <p:blipFill>
            <a:blip r:embed="rId24" cstate="print"/>
            <a:stretch>
              <a:fillRect/>
            </a:stretch>
          </p:blipFill>
          <p:spPr>
            <a:xfrm>
              <a:off x="2754058" y="8314296"/>
              <a:ext cx="76606" cy="96494"/>
            </a:xfrm>
            <a:prstGeom prst="rect">
              <a:avLst/>
            </a:prstGeom>
          </p:spPr>
        </p:pic>
        <p:pic>
          <p:nvPicPr>
            <p:cNvPr id="282" name="object 336">
              <a:extLst>
                <a:ext uri="{FF2B5EF4-FFF2-40B4-BE49-F238E27FC236}">
                  <a16:creationId xmlns:a16="http://schemas.microsoft.com/office/drawing/2014/main" id="{4ED94F52-EB3F-4E9D-9DFE-914B0DD05BD9}"/>
                </a:ext>
              </a:extLst>
            </p:cNvPr>
            <p:cNvPicPr/>
            <p:nvPr/>
          </p:nvPicPr>
          <p:blipFill>
            <a:blip r:embed="rId25" cstate="print"/>
            <a:stretch>
              <a:fillRect/>
            </a:stretch>
          </p:blipFill>
          <p:spPr>
            <a:xfrm>
              <a:off x="2829610" y="8179765"/>
              <a:ext cx="50685" cy="53352"/>
            </a:xfrm>
            <a:prstGeom prst="rect">
              <a:avLst/>
            </a:prstGeom>
          </p:spPr>
        </p:pic>
        <p:pic>
          <p:nvPicPr>
            <p:cNvPr id="283" name="object 337">
              <a:extLst>
                <a:ext uri="{FF2B5EF4-FFF2-40B4-BE49-F238E27FC236}">
                  <a16:creationId xmlns:a16="http://schemas.microsoft.com/office/drawing/2014/main" id="{AB25808B-6612-47F6-A2D2-BCCE6F3A7E91}"/>
                </a:ext>
              </a:extLst>
            </p:cNvPr>
            <p:cNvPicPr/>
            <p:nvPr/>
          </p:nvPicPr>
          <p:blipFill>
            <a:blip r:embed="rId26" cstate="print"/>
            <a:stretch>
              <a:fillRect/>
            </a:stretch>
          </p:blipFill>
          <p:spPr>
            <a:xfrm>
              <a:off x="2842475" y="8020278"/>
              <a:ext cx="38532" cy="71336"/>
            </a:xfrm>
            <a:prstGeom prst="rect">
              <a:avLst/>
            </a:prstGeom>
          </p:spPr>
        </p:pic>
        <p:pic>
          <p:nvPicPr>
            <p:cNvPr id="284" name="object 338">
              <a:extLst>
                <a:ext uri="{FF2B5EF4-FFF2-40B4-BE49-F238E27FC236}">
                  <a16:creationId xmlns:a16="http://schemas.microsoft.com/office/drawing/2014/main" id="{0848EB58-D53B-4D7C-83B8-0F5AA466C0E2}"/>
                </a:ext>
              </a:extLst>
            </p:cNvPr>
            <p:cNvPicPr/>
            <p:nvPr/>
          </p:nvPicPr>
          <p:blipFill>
            <a:blip r:embed="rId27" cstate="print"/>
            <a:stretch>
              <a:fillRect/>
            </a:stretch>
          </p:blipFill>
          <p:spPr>
            <a:xfrm>
              <a:off x="2753245" y="8490927"/>
              <a:ext cx="46240" cy="67119"/>
            </a:xfrm>
            <a:prstGeom prst="rect">
              <a:avLst/>
            </a:prstGeom>
          </p:spPr>
        </p:pic>
        <p:pic>
          <p:nvPicPr>
            <p:cNvPr id="285" name="object 339">
              <a:extLst>
                <a:ext uri="{FF2B5EF4-FFF2-40B4-BE49-F238E27FC236}">
                  <a16:creationId xmlns:a16="http://schemas.microsoft.com/office/drawing/2014/main" id="{986E280A-397F-4FDF-AAD4-2D9A57A43C66}"/>
                </a:ext>
              </a:extLst>
            </p:cNvPr>
            <p:cNvPicPr/>
            <p:nvPr/>
          </p:nvPicPr>
          <p:blipFill>
            <a:blip r:embed="rId28" cstate="print"/>
            <a:stretch>
              <a:fillRect/>
            </a:stretch>
          </p:blipFill>
          <p:spPr>
            <a:xfrm>
              <a:off x="2763697" y="8565248"/>
              <a:ext cx="71513" cy="93763"/>
            </a:xfrm>
            <a:prstGeom prst="rect">
              <a:avLst/>
            </a:prstGeom>
          </p:spPr>
        </p:pic>
        <p:pic>
          <p:nvPicPr>
            <p:cNvPr id="286" name="object 340">
              <a:extLst>
                <a:ext uri="{FF2B5EF4-FFF2-40B4-BE49-F238E27FC236}">
                  <a16:creationId xmlns:a16="http://schemas.microsoft.com/office/drawing/2014/main" id="{E7AED5CE-6968-49B6-A362-D9593654D580}"/>
                </a:ext>
              </a:extLst>
            </p:cNvPr>
            <p:cNvPicPr/>
            <p:nvPr/>
          </p:nvPicPr>
          <p:blipFill>
            <a:blip r:embed="rId29" cstate="print"/>
            <a:stretch>
              <a:fillRect/>
            </a:stretch>
          </p:blipFill>
          <p:spPr>
            <a:xfrm>
              <a:off x="2749905" y="8807234"/>
              <a:ext cx="93840" cy="130683"/>
            </a:xfrm>
            <a:prstGeom prst="rect">
              <a:avLst/>
            </a:prstGeom>
          </p:spPr>
        </p:pic>
        <p:pic>
          <p:nvPicPr>
            <p:cNvPr id="287" name="object 341">
              <a:extLst>
                <a:ext uri="{FF2B5EF4-FFF2-40B4-BE49-F238E27FC236}">
                  <a16:creationId xmlns:a16="http://schemas.microsoft.com/office/drawing/2014/main" id="{BE70E46A-8FA4-480D-A5C4-17A84612B428}"/>
                </a:ext>
              </a:extLst>
            </p:cNvPr>
            <p:cNvPicPr/>
            <p:nvPr/>
          </p:nvPicPr>
          <p:blipFill>
            <a:blip r:embed="rId30" cstate="print"/>
            <a:stretch>
              <a:fillRect/>
            </a:stretch>
          </p:blipFill>
          <p:spPr>
            <a:xfrm>
              <a:off x="2878823" y="7925156"/>
              <a:ext cx="148183" cy="34277"/>
            </a:xfrm>
            <a:prstGeom prst="rect">
              <a:avLst/>
            </a:prstGeom>
          </p:spPr>
        </p:pic>
        <p:pic>
          <p:nvPicPr>
            <p:cNvPr id="288" name="object 342">
              <a:extLst>
                <a:ext uri="{FF2B5EF4-FFF2-40B4-BE49-F238E27FC236}">
                  <a16:creationId xmlns:a16="http://schemas.microsoft.com/office/drawing/2014/main" id="{A9B2A69E-7282-419E-B35B-EB6A69C76A19}"/>
                </a:ext>
              </a:extLst>
            </p:cNvPr>
            <p:cNvPicPr/>
            <p:nvPr/>
          </p:nvPicPr>
          <p:blipFill>
            <a:blip r:embed="rId31" cstate="print"/>
            <a:stretch>
              <a:fillRect/>
            </a:stretch>
          </p:blipFill>
          <p:spPr>
            <a:xfrm>
              <a:off x="2880029" y="7870050"/>
              <a:ext cx="143725" cy="36220"/>
            </a:xfrm>
            <a:prstGeom prst="rect">
              <a:avLst/>
            </a:prstGeom>
          </p:spPr>
        </p:pic>
        <p:pic>
          <p:nvPicPr>
            <p:cNvPr id="289" name="object 343">
              <a:extLst>
                <a:ext uri="{FF2B5EF4-FFF2-40B4-BE49-F238E27FC236}">
                  <a16:creationId xmlns:a16="http://schemas.microsoft.com/office/drawing/2014/main" id="{1E1141C3-282F-4D3B-9540-C9D0624D79AE}"/>
                </a:ext>
              </a:extLst>
            </p:cNvPr>
            <p:cNvPicPr/>
            <p:nvPr/>
          </p:nvPicPr>
          <p:blipFill>
            <a:blip r:embed="rId32" cstate="print"/>
            <a:stretch>
              <a:fillRect/>
            </a:stretch>
          </p:blipFill>
          <p:spPr>
            <a:xfrm>
              <a:off x="2882074" y="7816621"/>
              <a:ext cx="138823" cy="37617"/>
            </a:xfrm>
            <a:prstGeom prst="rect">
              <a:avLst/>
            </a:prstGeom>
          </p:spPr>
        </p:pic>
        <p:pic>
          <p:nvPicPr>
            <p:cNvPr id="290" name="object 344">
              <a:extLst>
                <a:ext uri="{FF2B5EF4-FFF2-40B4-BE49-F238E27FC236}">
                  <a16:creationId xmlns:a16="http://schemas.microsoft.com/office/drawing/2014/main" id="{44680D1A-0C6F-478C-A9B8-6A73ED1F8704}"/>
                </a:ext>
              </a:extLst>
            </p:cNvPr>
            <p:cNvPicPr/>
            <p:nvPr/>
          </p:nvPicPr>
          <p:blipFill>
            <a:blip r:embed="rId33" cstate="print"/>
            <a:stretch>
              <a:fillRect/>
            </a:stretch>
          </p:blipFill>
          <p:spPr>
            <a:xfrm>
              <a:off x="2908261" y="7220318"/>
              <a:ext cx="55016" cy="397269"/>
            </a:xfrm>
            <a:prstGeom prst="rect">
              <a:avLst/>
            </a:prstGeom>
          </p:spPr>
        </p:pic>
        <p:pic>
          <p:nvPicPr>
            <p:cNvPr id="291" name="object 346">
              <a:extLst>
                <a:ext uri="{FF2B5EF4-FFF2-40B4-BE49-F238E27FC236}">
                  <a16:creationId xmlns:a16="http://schemas.microsoft.com/office/drawing/2014/main" id="{4FAD5F53-51B3-4F60-8B16-34F23CA8D5F1}"/>
                </a:ext>
              </a:extLst>
            </p:cNvPr>
            <p:cNvPicPr/>
            <p:nvPr/>
          </p:nvPicPr>
          <p:blipFill>
            <a:blip r:embed="rId34" cstate="print"/>
            <a:stretch>
              <a:fillRect/>
            </a:stretch>
          </p:blipFill>
          <p:spPr>
            <a:xfrm>
              <a:off x="2340914" y="9235665"/>
              <a:ext cx="764235" cy="398161"/>
            </a:xfrm>
            <a:prstGeom prst="rect">
              <a:avLst/>
            </a:prstGeom>
          </p:spPr>
        </p:pic>
        <p:pic>
          <p:nvPicPr>
            <p:cNvPr id="292" name="object 347">
              <a:extLst>
                <a:ext uri="{FF2B5EF4-FFF2-40B4-BE49-F238E27FC236}">
                  <a16:creationId xmlns:a16="http://schemas.microsoft.com/office/drawing/2014/main" id="{1959A060-4A6C-40A8-8A25-EE397991D3F8}"/>
                </a:ext>
              </a:extLst>
            </p:cNvPr>
            <p:cNvPicPr/>
            <p:nvPr/>
          </p:nvPicPr>
          <p:blipFill>
            <a:blip r:embed="rId35" cstate="print"/>
            <a:stretch>
              <a:fillRect/>
            </a:stretch>
          </p:blipFill>
          <p:spPr>
            <a:xfrm>
              <a:off x="2366518" y="8551494"/>
              <a:ext cx="747471" cy="1026096"/>
            </a:xfrm>
            <a:prstGeom prst="rect">
              <a:avLst/>
            </a:prstGeom>
          </p:spPr>
        </p:pic>
        <p:pic>
          <p:nvPicPr>
            <p:cNvPr id="293" name="object 348">
              <a:extLst>
                <a:ext uri="{FF2B5EF4-FFF2-40B4-BE49-F238E27FC236}">
                  <a16:creationId xmlns:a16="http://schemas.microsoft.com/office/drawing/2014/main" id="{8B12A2F9-728F-49B7-A5A2-A7A4C3F5FE9E}"/>
                </a:ext>
              </a:extLst>
            </p:cNvPr>
            <p:cNvPicPr/>
            <p:nvPr/>
          </p:nvPicPr>
          <p:blipFill>
            <a:blip r:embed="rId36" cstate="print"/>
            <a:stretch>
              <a:fillRect/>
            </a:stretch>
          </p:blipFill>
          <p:spPr>
            <a:xfrm>
              <a:off x="2395283" y="9191840"/>
              <a:ext cx="101917" cy="95542"/>
            </a:xfrm>
            <a:prstGeom prst="rect">
              <a:avLst/>
            </a:prstGeom>
          </p:spPr>
        </p:pic>
        <p:pic>
          <p:nvPicPr>
            <p:cNvPr id="294" name="object 349">
              <a:extLst>
                <a:ext uri="{FF2B5EF4-FFF2-40B4-BE49-F238E27FC236}">
                  <a16:creationId xmlns:a16="http://schemas.microsoft.com/office/drawing/2014/main" id="{FD37CABE-46A3-42AE-BD84-E2E3042CE027}"/>
                </a:ext>
              </a:extLst>
            </p:cNvPr>
            <p:cNvPicPr/>
            <p:nvPr/>
          </p:nvPicPr>
          <p:blipFill>
            <a:blip r:embed="rId37" cstate="print"/>
            <a:stretch>
              <a:fillRect/>
            </a:stretch>
          </p:blipFill>
          <p:spPr>
            <a:xfrm>
              <a:off x="2466479" y="9353512"/>
              <a:ext cx="39801" cy="85636"/>
            </a:xfrm>
            <a:prstGeom prst="rect">
              <a:avLst/>
            </a:prstGeom>
          </p:spPr>
        </p:pic>
        <p:pic>
          <p:nvPicPr>
            <p:cNvPr id="295" name="object 350">
              <a:extLst>
                <a:ext uri="{FF2B5EF4-FFF2-40B4-BE49-F238E27FC236}">
                  <a16:creationId xmlns:a16="http://schemas.microsoft.com/office/drawing/2014/main" id="{7B85DE15-8F1F-4549-9813-23FF6A1F5E11}"/>
                </a:ext>
              </a:extLst>
            </p:cNvPr>
            <p:cNvPicPr/>
            <p:nvPr/>
          </p:nvPicPr>
          <p:blipFill>
            <a:blip r:embed="rId38" cstate="print"/>
            <a:stretch>
              <a:fillRect/>
            </a:stretch>
          </p:blipFill>
          <p:spPr>
            <a:xfrm>
              <a:off x="2413698" y="9320708"/>
              <a:ext cx="92595" cy="118453"/>
            </a:xfrm>
            <a:prstGeom prst="rect">
              <a:avLst/>
            </a:prstGeom>
          </p:spPr>
        </p:pic>
        <p:pic>
          <p:nvPicPr>
            <p:cNvPr id="296" name="object 351">
              <a:extLst>
                <a:ext uri="{FF2B5EF4-FFF2-40B4-BE49-F238E27FC236}">
                  <a16:creationId xmlns:a16="http://schemas.microsoft.com/office/drawing/2014/main" id="{10D6A8D2-D7CA-4766-88B6-FEAD79D19A1C}"/>
                </a:ext>
              </a:extLst>
            </p:cNvPr>
            <p:cNvPicPr/>
            <p:nvPr/>
          </p:nvPicPr>
          <p:blipFill>
            <a:blip r:embed="rId39" cstate="print"/>
            <a:stretch>
              <a:fillRect/>
            </a:stretch>
          </p:blipFill>
          <p:spPr>
            <a:xfrm>
              <a:off x="2775000" y="9184678"/>
              <a:ext cx="66662" cy="48945"/>
            </a:xfrm>
            <a:prstGeom prst="rect">
              <a:avLst/>
            </a:prstGeom>
          </p:spPr>
        </p:pic>
        <p:pic>
          <p:nvPicPr>
            <p:cNvPr id="297" name="object 352">
              <a:extLst>
                <a:ext uri="{FF2B5EF4-FFF2-40B4-BE49-F238E27FC236}">
                  <a16:creationId xmlns:a16="http://schemas.microsoft.com/office/drawing/2014/main" id="{01332D40-AFE2-400F-B705-E70735FAEAF9}"/>
                </a:ext>
              </a:extLst>
            </p:cNvPr>
            <p:cNvPicPr/>
            <p:nvPr/>
          </p:nvPicPr>
          <p:blipFill>
            <a:blip r:embed="rId40" cstate="print"/>
            <a:stretch>
              <a:fillRect/>
            </a:stretch>
          </p:blipFill>
          <p:spPr>
            <a:xfrm>
              <a:off x="2932861" y="9236710"/>
              <a:ext cx="66357" cy="46799"/>
            </a:xfrm>
            <a:prstGeom prst="rect">
              <a:avLst/>
            </a:prstGeom>
          </p:spPr>
        </p:pic>
        <p:pic>
          <p:nvPicPr>
            <p:cNvPr id="298" name="object 353">
              <a:extLst>
                <a:ext uri="{FF2B5EF4-FFF2-40B4-BE49-F238E27FC236}">
                  <a16:creationId xmlns:a16="http://schemas.microsoft.com/office/drawing/2014/main" id="{1C09C4E0-E68C-4CE4-B03F-1D55109D0275}"/>
                </a:ext>
              </a:extLst>
            </p:cNvPr>
            <p:cNvPicPr/>
            <p:nvPr/>
          </p:nvPicPr>
          <p:blipFill>
            <a:blip r:embed="rId41" cstate="print"/>
            <a:stretch>
              <a:fillRect/>
            </a:stretch>
          </p:blipFill>
          <p:spPr>
            <a:xfrm>
              <a:off x="2835859" y="9298254"/>
              <a:ext cx="66090" cy="49402"/>
            </a:xfrm>
            <a:prstGeom prst="rect">
              <a:avLst/>
            </a:prstGeom>
          </p:spPr>
        </p:pic>
        <p:pic>
          <p:nvPicPr>
            <p:cNvPr id="299" name="object 354">
              <a:extLst>
                <a:ext uri="{FF2B5EF4-FFF2-40B4-BE49-F238E27FC236}">
                  <a16:creationId xmlns:a16="http://schemas.microsoft.com/office/drawing/2014/main" id="{1B4517E7-F668-4434-8C54-304D25E2F192}"/>
                </a:ext>
              </a:extLst>
            </p:cNvPr>
            <p:cNvPicPr/>
            <p:nvPr/>
          </p:nvPicPr>
          <p:blipFill>
            <a:blip r:embed="rId42" cstate="print"/>
            <a:stretch>
              <a:fillRect/>
            </a:stretch>
          </p:blipFill>
          <p:spPr>
            <a:xfrm>
              <a:off x="2881795" y="9403448"/>
              <a:ext cx="65290" cy="51460"/>
            </a:xfrm>
            <a:prstGeom prst="rect">
              <a:avLst/>
            </a:prstGeom>
          </p:spPr>
        </p:pic>
        <p:pic>
          <p:nvPicPr>
            <p:cNvPr id="300" name="object 355">
              <a:extLst>
                <a:ext uri="{FF2B5EF4-FFF2-40B4-BE49-F238E27FC236}">
                  <a16:creationId xmlns:a16="http://schemas.microsoft.com/office/drawing/2014/main" id="{6B1ED1F0-9570-48C4-8773-C682C1DD8A41}"/>
                </a:ext>
              </a:extLst>
            </p:cNvPr>
            <p:cNvPicPr/>
            <p:nvPr/>
          </p:nvPicPr>
          <p:blipFill>
            <a:blip r:embed="rId43" cstate="print"/>
            <a:stretch>
              <a:fillRect/>
            </a:stretch>
          </p:blipFill>
          <p:spPr>
            <a:xfrm>
              <a:off x="3007093" y="9086316"/>
              <a:ext cx="69596" cy="47714"/>
            </a:xfrm>
            <a:prstGeom prst="rect">
              <a:avLst/>
            </a:prstGeom>
          </p:spPr>
        </p:pic>
        <p:pic>
          <p:nvPicPr>
            <p:cNvPr id="301" name="object 356">
              <a:extLst>
                <a:ext uri="{FF2B5EF4-FFF2-40B4-BE49-F238E27FC236}">
                  <a16:creationId xmlns:a16="http://schemas.microsoft.com/office/drawing/2014/main" id="{84609FDA-8439-4263-B1DC-EF9177DD21FC}"/>
                </a:ext>
              </a:extLst>
            </p:cNvPr>
            <p:cNvPicPr/>
            <p:nvPr/>
          </p:nvPicPr>
          <p:blipFill>
            <a:blip r:embed="rId44" cstate="print"/>
            <a:stretch>
              <a:fillRect/>
            </a:stretch>
          </p:blipFill>
          <p:spPr>
            <a:xfrm>
              <a:off x="2633167" y="9366212"/>
              <a:ext cx="64694" cy="46634"/>
            </a:xfrm>
            <a:prstGeom prst="rect">
              <a:avLst/>
            </a:prstGeom>
          </p:spPr>
        </p:pic>
        <p:pic>
          <p:nvPicPr>
            <p:cNvPr id="302" name="object 357">
              <a:extLst>
                <a:ext uri="{FF2B5EF4-FFF2-40B4-BE49-F238E27FC236}">
                  <a16:creationId xmlns:a16="http://schemas.microsoft.com/office/drawing/2014/main" id="{BE70F542-68E7-42C5-8F30-A114FF3752C2}"/>
                </a:ext>
              </a:extLst>
            </p:cNvPr>
            <p:cNvPicPr/>
            <p:nvPr/>
          </p:nvPicPr>
          <p:blipFill>
            <a:blip r:embed="rId45" cstate="print"/>
            <a:stretch>
              <a:fillRect/>
            </a:stretch>
          </p:blipFill>
          <p:spPr>
            <a:xfrm>
              <a:off x="2623311" y="9471215"/>
              <a:ext cx="64681" cy="46596"/>
            </a:xfrm>
            <a:prstGeom prst="rect">
              <a:avLst/>
            </a:prstGeom>
          </p:spPr>
        </p:pic>
      </p:grpSp>
      <p:grpSp>
        <p:nvGrpSpPr>
          <p:cNvPr id="303" name="Group 302">
            <a:extLst>
              <a:ext uri="{FF2B5EF4-FFF2-40B4-BE49-F238E27FC236}">
                <a16:creationId xmlns:a16="http://schemas.microsoft.com/office/drawing/2014/main" id="{9E4FD8F0-6D5E-4D9F-BBA0-81D9C6DC53BC}"/>
              </a:ext>
            </a:extLst>
          </p:cNvPr>
          <p:cNvGrpSpPr/>
          <p:nvPr/>
        </p:nvGrpSpPr>
        <p:grpSpPr>
          <a:xfrm>
            <a:off x="292686" y="7675867"/>
            <a:ext cx="1319657" cy="1578596"/>
            <a:chOff x="1035240" y="4058615"/>
            <a:chExt cx="1319657" cy="1578596"/>
          </a:xfrm>
        </p:grpSpPr>
        <p:pic>
          <p:nvPicPr>
            <p:cNvPr id="304" name="object 247">
              <a:extLst>
                <a:ext uri="{FF2B5EF4-FFF2-40B4-BE49-F238E27FC236}">
                  <a16:creationId xmlns:a16="http://schemas.microsoft.com/office/drawing/2014/main" id="{F1EF4C53-3317-4F0C-B98C-3EF97552F709}"/>
                </a:ext>
              </a:extLst>
            </p:cNvPr>
            <p:cNvPicPr/>
            <p:nvPr/>
          </p:nvPicPr>
          <p:blipFill>
            <a:blip r:embed="rId46" cstate="print"/>
            <a:stretch>
              <a:fillRect/>
            </a:stretch>
          </p:blipFill>
          <p:spPr>
            <a:xfrm>
              <a:off x="1035240" y="4977264"/>
              <a:ext cx="1155446" cy="659947"/>
            </a:xfrm>
            <a:prstGeom prst="rect">
              <a:avLst/>
            </a:prstGeom>
          </p:spPr>
        </p:pic>
        <p:pic>
          <p:nvPicPr>
            <p:cNvPr id="305" name="object 248">
              <a:extLst>
                <a:ext uri="{FF2B5EF4-FFF2-40B4-BE49-F238E27FC236}">
                  <a16:creationId xmlns:a16="http://schemas.microsoft.com/office/drawing/2014/main" id="{DB17CCAB-75B8-4AE8-8508-4428287DE4F6}"/>
                </a:ext>
              </a:extLst>
            </p:cNvPr>
            <p:cNvPicPr/>
            <p:nvPr/>
          </p:nvPicPr>
          <p:blipFill>
            <a:blip r:embed="rId47" cstate="print"/>
            <a:stretch>
              <a:fillRect/>
            </a:stretch>
          </p:blipFill>
          <p:spPr>
            <a:xfrm>
              <a:off x="1286484" y="5113858"/>
              <a:ext cx="654748" cy="351878"/>
            </a:xfrm>
            <a:prstGeom prst="rect">
              <a:avLst/>
            </a:prstGeom>
          </p:spPr>
        </p:pic>
        <p:pic>
          <p:nvPicPr>
            <p:cNvPr id="306" name="object 249">
              <a:extLst>
                <a:ext uri="{FF2B5EF4-FFF2-40B4-BE49-F238E27FC236}">
                  <a16:creationId xmlns:a16="http://schemas.microsoft.com/office/drawing/2014/main" id="{54440FE0-97D5-4AB2-BF3B-A47B7A9DA0C0}"/>
                </a:ext>
              </a:extLst>
            </p:cNvPr>
            <p:cNvPicPr/>
            <p:nvPr/>
          </p:nvPicPr>
          <p:blipFill>
            <a:blip r:embed="rId48" cstate="print"/>
            <a:stretch>
              <a:fillRect/>
            </a:stretch>
          </p:blipFill>
          <p:spPr>
            <a:xfrm>
              <a:off x="1326158" y="4425442"/>
              <a:ext cx="586842" cy="981722"/>
            </a:xfrm>
            <a:prstGeom prst="rect">
              <a:avLst/>
            </a:prstGeom>
          </p:spPr>
        </p:pic>
        <p:sp>
          <p:nvSpPr>
            <p:cNvPr id="307" name="object 250">
              <a:extLst>
                <a:ext uri="{FF2B5EF4-FFF2-40B4-BE49-F238E27FC236}">
                  <a16:creationId xmlns:a16="http://schemas.microsoft.com/office/drawing/2014/main" id="{68AA6A75-E061-419B-A927-73664C82986B}"/>
                </a:ext>
              </a:extLst>
            </p:cNvPr>
            <p:cNvSpPr/>
            <p:nvPr/>
          </p:nvSpPr>
          <p:spPr>
            <a:xfrm>
              <a:off x="1858010" y="4655566"/>
              <a:ext cx="12065" cy="58419"/>
            </a:xfrm>
            <a:custGeom>
              <a:avLst/>
              <a:gdLst/>
              <a:ahLst/>
              <a:cxnLst/>
              <a:rect l="l" t="t" r="r" b="b"/>
              <a:pathLst>
                <a:path w="12064" h="58420">
                  <a:moveTo>
                    <a:pt x="12064" y="0"/>
                  </a:moveTo>
                  <a:lnTo>
                    <a:pt x="901" y="1828"/>
                  </a:lnTo>
                  <a:lnTo>
                    <a:pt x="0" y="50165"/>
                  </a:lnTo>
                  <a:lnTo>
                    <a:pt x="10350" y="57810"/>
                  </a:lnTo>
                  <a:lnTo>
                    <a:pt x="12064" y="0"/>
                  </a:lnTo>
                  <a:close/>
                </a:path>
              </a:pathLst>
            </a:custGeom>
            <a:solidFill>
              <a:srgbClr val="494644"/>
            </a:solidFill>
          </p:spPr>
          <p:txBody>
            <a:bodyPr wrap="square" lIns="0" tIns="0" rIns="0" bIns="0" rtlCol="0"/>
            <a:lstStyle/>
            <a:p>
              <a:endParaRPr/>
            </a:p>
          </p:txBody>
        </p:sp>
        <p:pic>
          <p:nvPicPr>
            <p:cNvPr id="308" name="object 251">
              <a:extLst>
                <a:ext uri="{FF2B5EF4-FFF2-40B4-BE49-F238E27FC236}">
                  <a16:creationId xmlns:a16="http://schemas.microsoft.com/office/drawing/2014/main" id="{315A33C1-6D14-4AD2-9655-BF3E7DCF77D8}"/>
                </a:ext>
              </a:extLst>
            </p:cNvPr>
            <p:cNvPicPr/>
            <p:nvPr/>
          </p:nvPicPr>
          <p:blipFill>
            <a:blip r:embed="rId49" cstate="print"/>
            <a:stretch>
              <a:fillRect/>
            </a:stretch>
          </p:blipFill>
          <p:spPr>
            <a:xfrm>
              <a:off x="1354074" y="5166867"/>
              <a:ext cx="244475" cy="205232"/>
            </a:xfrm>
            <a:prstGeom prst="rect">
              <a:avLst/>
            </a:prstGeom>
          </p:spPr>
        </p:pic>
        <p:sp>
          <p:nvSpPr>
            <p:cNvPr id="309" name="object 252">
              <a:extLst>
                <a:ext uri="{FF2B5EF4-FFF2-40B4-BE49-F238E27FC236}">
                  <a16:creationId xmlns:a16="http://schemas.microsoft.com/office/drawing/2014/main" id="{E5F13678-730E-4988-B8DD-85B58825A60A}"/>
                </a:ext>
              </a:extLst>
            </p:cNvPr>
            <p:cNvSpPr/>
            <p:nvPr/>
          </p:nvSpPr>
          <p:spPr>
            <a:xfrm>
              <a:off x="1590382" y="5318899"/>
              <a:ext cx="8890" cy="40640"/>
            </a:xfrm>
            <a:custGeom>
              <a:avLst/>
              <a:gdLst/>
              <a:ahLst/>
              <a:cxnLst/>
              <a:rect l="l" t="t" r="r" b="b"/>
              <a:pathLst>
                <a:path w="8890" h="40639">
                  <a:moveTo>
                    <a:pt x="7683" y="0"/>
                  </a:moveTo>
                  <a:lnTo>
                    <a:pt x="0" y="1473"/>
                  </a:lnTo>
                  <a:lnTo>
                    <a:pt x="1308" y="35699"/>
                  </a:lnTo>
                  <a:lnTo>
                    <a:pt x="8382" y="40512"/>
                  </a:lnTo>
                  <a:lnTo>
                    <a:pt x="7683" y="0"/>
                  </a:lnTo>
                  <a:close/>
                </a:path>
              </a:pathLst>
            </a:custGeom>
            <a:solidFill>
              <a:srgbClr val="3C3930"/>
            </a:solidFill>
          </p:spPr>
          <p:txBody>
            <a:bodyPr wrap="square" lIns="0" tIns="0" rIns="0" bIns="0" rtlCol="0"/>
            <a:lstStyle/>
            <a:p>
              <a:endParaRPr/>
            </a:p>
          </p:txBody>
        </p:sp>
        <p:pic>
          <p:nvPicPr>
            <p:cNvPr id="310" name="object 253">
              <a:extLst>
                <a:ext uri="{FF2B5EF4-FFF2-40B4-BE49-F238E27FC236}">
                  <a16:creationId xmlns:a16="http://schemas.microsoft.com/office/drawing/2014/main" id="{2752ADD4-2D16-473E-8219-C59442609B73}"/>
                </a:ext>
              </a:extLst>
            </p:cNvPr>
            <p:cNvPicPr/>
            <p:nvPr/>
          </p:nvPicPr>
          <p:blipFill>
            <a:blip r:embed="rId50" cstate="print"/>
            <a:stretch>
              <a:fillRect/>
            </a:stretch>
          </p:blipFill>
          <p:spPr>
            <a:xfrm>
              <a:off x="1355369" y="5201119"/>
              <a:ext cx="243509" cy="171564"/>
            </a:xfrm>
            <a:prstGeom prst="rect">
              <a:avLst/>
            </a:prstGeom>
          </p:spPr>
        </p:pic>
        <p:pic>
          <p:nvPicPr>
            <p:cNvPr id="311" name="object 254">
              <a:extLst>
                <a:ext uri="{FF2B5EF4-FFF2-40B4-BE49-F238E27FC236}">
                  <a16:creationId xmlns:a16="http://schemas.microsoft.com/office/drawing/2014/main" id="{0FBB9C88-B4E0-4655-A4A8-43835747412A}"/>
                </a:ext>
              </a:extLst>
            </p:cNvPr>
            <p:cNvPicPr/>
            <p:nvPr/>
          </p:nvPicPr>
          <p:blipFill>
            <a:blip r:embed="rId51" cstate="print"/>
            <a:stretch>
              <a:fillRect/>
            </a:stretch>
          </p:blipFill>
          <p:spPr>
            <a:xfrm>
              <a:off x="1701406" y="4943538"/>
              <a:ext cx="194132" cy="68288"/>
            </a:xfrm>
            <a:prstGeom prst="rect">
              <a:avLst/>
            </a:prstGeom>
          </p:spPr>
        </p:pic>
        <p:pic>
          <p:nvPicPr>
            <p:cNvPr id="312" name="object 255">
              <a:extLst>
                <a:ext uri="{FF2B5EF4-FFF2-40B4-BE49-F238E27FC236}">
                  <a16:creationId xmlns:a16="http://schemas.microsoft.com/office/drawing/2014/main" id="{37BFEF47-8D67-4E27-8765-4F3131A1AF7B}"/>
                </a:ext>
              </a:extLst>
            </p:cNvPr>
            <p:cNvPicPr/>
            <p:nvPr/>
          </p:nvPicPr>
          <p:blipFill>
            <a:blip r:embed="rId52" cstate="print"/>
            <a:stretch>
              <a:fillRect/>
            </a:stretch>
          </p:blipFill>
          <p:spPr>
            <a:xfrm>
              <a:off x="1347990" y="4620705"/>
              <a:ext cx="244208" cy="279233"/>
            </a:xfrm>
            <a:prstGeom prst="rect">
              <a:avLst/>
            </a:prstGeom>
          </p:spPr>
        </p:pic>
        <p:sp>
          <p:nvSpPr>
            <p:cNvPr id="313" name="object 256">
              <a:extLst>
                <a:ext uri="{FF2B5EF4-FFF2-40B4-BE49-F238E27FC236}">
                  <a16:creationId xmlns:a16="http://schemas.microsoft.com/office/drawing/2014/main" id="{7D76E791-ABD5-4A8A-9213-7970F965EFE1}"/>
                </a:ext>
              </a:extLst>
            </p:cNvPr>
            <p:cNvSpPr/>
            <p:nvPr/>
          </p:nvSpPr>
          <p:spPr>
            <a:xfrm>
              <a:off x="1584007" y="4846739"/>
              <a:ext cx="8890" cy="40640"/>
            </a:xfrm>
            <a:custGeom>
              <a:avLst/>
              <a:gdLst/>
              <a:ahLst/>
              <a:cxnLst/>
              <a:rect l="l" t="t" r="r" b="b"/>
              <a:pathLst>
                <a:path w="8890" h="40639">
                  <a:moveTo>
                    <a:pt x="7708" y="0"/>
                  </a:moveTo>
                  <a:lnTo>
                    <a:pt x="0" y="1460"/>
                  </a:lnTo>
                  <a:lnTo>
                    <a:pt x="1320" y="35687"/>
                  </a:lnTo>
                  <a:lnTo>
                    <a:pt x="8394" y="40500"/>
                  </a:lnTo>
                  <a:lnTo>
                    <a:pt x="7708" y="0"/>
                  </a:lnTo>
                  <a:close/>
                </a:path>
              </a:pathLst>
            </a:custGeom>
            <a:solidFill>
              <a:srgbClr val="3C3930"/>
            </a:solidFill>
          </p:spPr>
          <p:txBody>
            <a:bodyPr wrap="square" lIns="0" tIns="0" rIns="0" bIns="0" rtlCol="0"/>
            <a:lstStyle/>
            <a:p>
              <a:endParaRPr/>
            </a:p>
          </p:txBody>
        </p:sp>
        <p:pic>
          <p:nvPicPr>
            <p:cNvPr id="314" name="object 257">
              <a:extLst>
                <a:ext uri="{FF2B5EF4-FFF2-40B4-BE49-F238E27FC236}">
                  <a16:creationId xmlns:a16="http://schemas.microsoft.com/office/drawing/2014/main" id="{5FA8D65C-68A5-4DFE-8B7E-CDFB45381EB7}"/>
                </a:ext>
              </a:extLst>
            </p:cNvPr>
            <p:cNvPicPr/>
            <p:nvPr/>
          </p:nvPicPr>
          <p:blipFill>
            <a:blip r:embed="rId53" cstate="print"/>
            <a:stretch>
              <a:fillRect/>
            </a:stretch>
          </p:blipFill>
          <p:spPr>
            <a:xfrm>
              <a:off x="1349235" y="4734763"/>
              <a:ext cx="243268" cy="165747"/>
            </a:xfrm>
            <a:prstGeom prst="rect">
              <a:avLst/>
            </a:prstGeom>
          </p:spPr>
        </p:pic>
        <p:pic>
          <p:nvPicPr>
            <p:cNvPr id="315" name="object 258">
              <a:extLst>
                <a:ext uri="{FF2B5EF4-FFF2-40B4-BE49-F238E27FC236}">
                  <a16:creationId xmlns:a16="http://schemas.microsoft.com/office/drawing/2014/main" id="{F4BDF0A7-0B5A-4879-89FB-DE846A1E2C28}"/>
                </a:ext>
              </a:extLst>
            </p:cNvPr>
            <p:cNvPicPr/>
            <p:nvPr/>
          </p:nvPicPr>
          <p:blipFill>
            <a:blip r:embed="rId54" cstate="print"/>
            <a:stretch>
              <a:fillRect/>
            </a:stretch>
          </p:blipFill>
          <p:spPr>
            <a:xfrm>
              <a:off x="1404124" y="5020564"/>
              <a:ext cx="301472" cy="151574"/>
            </a:xfrm>
            <a:prstGeom prst="rect">
              <a:avLst/>
            </a:prstGeom>
          </p:spPr>
        </p:pic>
        <p:sp>
          <p:nvSpPr>
            <p:cNvPr id="316" name="object 259">
              <a:extLst>
                <a:ext uri="{FF2B5EF4-FFF2-40B4-BE49-F238E27FC236}">
                  <a16:creationId xmlns:a16="http://schemas.microsoft.com/office/drawing/2014/main" id="{F5F8A017-CC99-460C-93D5-F089FA118538}"/>
                </a:ext>
              </a:extLst>
            </p:cNvPr>
            <p:cNvSpPr/>
            <p:nvPr/>
          </p:nvSpPr>
          <p:spPr>
            <a:xfrm>
              <a:off x="1697405" y="5100752"/>
              <a:ext cx="8890" cy="40640"/>
            </a:xfrm>
            <a:custGeom>
              <a:avLst/>
              <a:gdLst/>
              <a:ahLst/>
              <a:cxnLst/>
              <a:rect l="l" t="t" r="r" b="b"/>
              <a:pathLst>
                <a:path w="8889" h="40639">
                  <a:moveTo>
                    <a:pt x="7683" y="0"/>
                  </a:moveTo>
                  <a:lnTo>
                    <a:pt x="0" y="1460"/>
                  </a:lnTo>
                  <a:lnTo>
                    <a:pt x="1282" y="35687"/>
                  </a:lnTo>
                  <a:lnTo>
                    <a:pt x="8382" y="40487"/>
                  </a:lnTo>
                  <a:lnTo>
                    <a:pt x="7683" y="0"/>
                  </a:lnTo>
                  <a:close/>
                </a:path>
              </a:pathLst>
            </a:custGeom>
            <a:solidFill>
              <a:srgbClr val="3C3930"/>
            </a:solidFill>
          </p:spPr>
          <p:txBody>
            <a:bodyPr wrap="square" lIns="0" tIns="0" rIns="0" bIns="0" rtlCol="0"/>
            <a:lstStyle/>
            <a:p>
              <a:endParaRPr/>
            </a:p>
          </p:txBody>
        </p:sp>
        <p:pic>
          <p:nvPicPr>
            <p:cNvPr id="317" name="object 260">
              <a:extLst>
                <a:ext uri="{FF2B5EF4-FFF2-40B4-BE49-F238E27FC236}">
                  <a16:creationId xmlns:a16="http://schemas.microsoft.com/office/drawing/2014/main" id="{C51B042C-82BF-43EA-959A-E63E1D858D49}"/>
                </a:ext>
              </a:extLst>
            </p:cNvPr>
            <p:cNvPicPr/>
            <p:nvPr/>
          </p:nvPicPr>
          <p:blipFill>
            <a:blip r:embed="rId55" cstate="print"/>
            <a:stretch>
              <a:fillRect/>
            </a:stretch>
          </p:blipFill>
          <p:spPr>
            <a:xfrm>
              <a:off x="1404124" y="5020563"/>
              <a:ext cx="301776" cy="152158"/>
            </a:xfrm>
            <a:prstGeom prst="rect">
              <a:avLst/>
            </a:prstGeom>
          </p:spPr>
        </p:pic>
        <p:pic>
          <p:nvPicPr>
            <p:cNvPr id="318" name="object 261">
              <a:extLst>
                <a:ext uri="{FF2B5EF4-FFF2-40B4-BE49-F238E27FC236}">
                  <a16:creationId xmlns:a16="http://schemas.microsoft.com/office/drawing/2014/main" id="{FB8EF191-AC11-4625-91AE-3124CD3FEF19}"/>
                </a:ext>
              </a:extLst>
            </p:cNvPr>
            <p:cNvPicPr/>
            <p:nvPr/>
          </p:nvPicPr>
          <p:blipFill>
            <a:blip r:embed="rId56" cstate="print"/>
            <a:stretch>
              <a:fillRect/>
            </a:stretch>
          </p:blipFill>
          <p:spPr>
            <a:xfrm>
              <a:off x="1326159" y="4330344"/>
              <a:ext cx="586841" cy="310007"/>
            </a:xfrm>
            <a:prstGeom prst="rect">
              <a:avLst/>
            </a:prstGeom>
          </p:spPr>
        </p:pic>
        <p:pic>
          <p:nvPicPr>
            <p:cNvPr id="319" name="object 262">
              <a:extLst>
                <a:ext uri="{FF2B5EF4-FFF2-40B4-BE49-F238E27FC236}">
                  <a16:creationId xmlns:a16="http://schemas.microsoft.com/office/drawing/2014/main" id="{9E9B4DBA-BB30-4B52-B517-655E5C97C31E}"/>
                </a:ext>
              </a:extLst>
            </p:cNvPr>
            <p:cNvPicPr/>
            <p:nvPr/>
          </p:nvPicPr>
          <p:blipFill>
            <a:blip r:embed="rId57" cstate="print"/>
            <a:stretch>
              <a:fillRect/>
            </a:stretch>
          </p:blipFill>
          <p:spPr>
            <a:xfrm>
              <a:off x="1424089" y="4287202"/>
              <a:ext cx="362305" cy="163017"/>
            </a:xfrm>
            <a:prstGeom prst="rect">
              <a:avLst/>
            </a:prstGeom>
          </p:spPr>
        </p:pic>
        <p:pic>
          <p:nvPicPr>
            <p:cNvPr id="320" name="object 263">
              <a:extLst>
                <a:ext uri="{FF2B5EF4-FFF2-40B4-BE49-F238E27FC236}">
                  <a16:creationId xmlns:a16="http://schemas.microsoft.com/office/drawing/2014/main" id="{FC5A318A-0A65-4C6E-8CB1-694A2179084B}"/>
                </a:ext>
              </a:extLst>
            </p:cNvPr>
            <p:cNvPicPr/>
            <p:nvPr/>
          </p:nvPicPr>
          <p:blipFill>
            <a:blip r:embed="rId58" cstate="print"/>
            <a:stretch>
              <a:fillRect/>
            </a:stretch>
          </p:blipFill>
          <p:spPr>
            <a:xfrm>
              <a:off x="1465732" y="4239069"/>
              <a:ext cx="272262" cy="156489"/>
            </a:xfrm>
            <a:prstGeom prst="rect">
              <a:avLst/>
            </a:prstGeom>
          </p:spPr>
        </p:pic>
        <p:pic>
          <p:nvPicPr>
            <p:cNvPr id="321" name="object 264">
              <a:extLst>
                <a:ext uri="{FF2B5EF4-FFF2-40B4-BE49-F238E27FC236}">
                  <a16:creationId xmlns:a16="http://schemas.microsoft.com/office/drawing/2014/main" id="{E75F378C-AFC6-4A8B-A3F7-E12363DCAD9B}"/>
                </a:ext>
              </a:extLst>
            </p:cNvPr>
            <p:cNvPicPr/>
            <p:nvPr/>
          </p:nvPicPr>
          <p:blipFill>
            <a:blip r:embed="rId59" cstate="print"/>
            <a:stretch>
              <a:fillRect/>
            </a:stretch>
          </p:blipFill>
          <p:spPr>
            <a:xfrm>
              <a:off x="1538808" y="4060405"/>
              <a:ext cx="105333" cy="223722"/>
            </a:xfrm>
            <a:prstGeom prst="rect">
              <a:avLst/>
            </a:prstGeom>
          </p:spPr>
        </p:pic>
        <p:pic>
          <p:nvPicPr>
            <p:cNvPr id="322" name="object 265">
              <a:extLst>
                <a:ext uri="{FF2B5EF4-FFF2-40B4-BE49-F238E27FC236}">
                  <a16:creationId xmlns:a16="http://schemas.microsoft.com/office/drawing/2014/main" id="{C749191E-0B80-4B04-A394-A6ADC90B707D}"/>
                </a:ext>
              </a:extLst>
            </p:cNvPr>
            <p:cNvPicPr/>
            <p:nvPr/>
          </p:nvPicPr>
          <p:blipFill>
            <a:blip r:embed="rId60" cstate="print"/>
            <a:stretch>
              <a:fillRect/>
            </a:stretch>
          </p:blipFill>
          <p:spPr>
            <a:xfrm>
              <a:off x="1569643" y="4058615"/>
              <a:ext cx="29222" cy="9778"/>
            </a:xfrm>
            <a:prstGeom prst="rect">
              <a:avLst/>
            </a:prstGeom>
          </p:spPr>
        </p:pic>
        <p:pic>
          <p:nvPicPr>
            <p:cNvPr id="323" name="object 279">
              <a:extLst>
                <a:ext uri="{FF2B5EF4-FFF2-40B4-BE49-F238E27FC236}">
                  <a16:creationId xmlns:a16="http://schemas.microsoft.com/office/drawing/2014/main" id="{9997723B-49A5-4760-A6CE-7BAEB7D38E76}"/>
                </a:ext>
              </a:extLst>
            </p:cNvPr>
            <p:cNvPicPr/>
            <p:nvPr/>
          </p:nvPicPr>
          <p:blipFill>
            <a:blip r:embed="rId61" cstate="print"/>
            <a:stretch>
              <a:fillRect/>
            </a:stretch>
          </p:blipFill>
          <p:spPr>
            <a:xfrm>
              <a:off x="1963356" y="5300002"/>
              <a:ext cx="391541" cy="220484"/>
            </a:xfrm>
            <a:prstGeom prst="rect">
              <a:avLst/>
            </a:prstGeom>
          </p:spPr>
        </p:pic>
        <p:pic>
          <p:nvPicPr>
            <p:cNvPr id="324" name="object 280">
              <a:extLst>
                <a:ext uri="{FF2B5EF4-FFF2-40B4-BE49-F238E27FC236}">
                  <a16:creationId xmlns:a16="http://schemas.microsoft.com/office/drawing/2014/main" id="{B668FF1C-2080-402D-8F17-0E5777F33CDB}"/>
                </a:ext>
              </a:extLst>
            </p:cNvPr>
            <p:cNvPicPr/>
            <p:nvPr/>
          </p:nvPicPr>
          <p:blipFill>
            <a:blip r:embed="rId62" cstate="print"/>
            <a:stretch>
              <a:fillRect/>
            </a:stretch>
          </p:blipFill>
          <p:spPr>
            <a:xfrm>
              <a:off x="2141753" y="5311673"/>
              <a:ext cx="31597" cy="93708"/>
            </a:xfrm>
            <a:prstGeom prst="rect">
              <a:avLst/>
            </a:prstGeom>
          </p:spPr>
        </p:pic>
        <p:sp>
          <p:nvSpPr>
            <p:cNvPr id="325" name="object 281">
              <a:extLst>
                <a:ext uri="{FF2B5EF4-FFF2-40B4-BE49-F238E27FC236}">
                  <a16:creationId xmlns:a16="http://schemas.microsoft.com/office/drawing/2014/main" id="{E4FAE980-B818-4673-98EC-31964B0DE448}"/>
                </a:ext>
              </a:extLst>
            </p:cNvPr>
            <p:cNvSpPr/>
            <p:nvPr/>
          </p:nvSpPr>
          <p:spPr>
            <a:xfrm>
              <a:off x="2141753" y="5311686"/>
              <a:ext cx="31750" cy="55880"/>
            </a:xfrm>
            <a:custGeom>
              <a:avLst/>
              <a:gdLst/>
              <a:ahLst/>
              <a:cxnLst/>
              <a:rect l="l" t="t" r="r" b="b"/>
              <a:pathLst>
                <a:path w="31750" h="55879">
                  <a:moveTo>
                    <a:pt x="31584" y="0"/>
                  </a:moveTo>
                  <a:lnTo>
                    <a:pt x="0" y="0"/>
                  </a:lnTo>
                  <a:lnTo>
                    <a:pt x="0" y="49542"/>
                  </a:lnTo>
                  <a:lnTo>
                    <a:pt x="4935" y="54148"/>
                  </a:lnTo>
                  <a:lnTo>
                    <a:pt x="15792" y="55633"/>
                  </a:lnTo>
                  <a:lnTo>
                    <a:pt x="26649" y="54073"/>
                  </a:lnTo>
                  <a:lnTo>
                    <a:pt x="31584" y="49542"/>
                  </a:lnTo>
                  <a:lnTo>
                    <a:pt x="31584" y="0"/>
                  </a:lnTo>
                  <a:close/>
                </a:path>
              </a:pathLst>
            </a:custGeom>
            <a:solidFill>
              <a:srgbClr val="C6C6C5"/>
            </a:solidFill>
          </p:spPr>
          <p:txBody>
            <a:bodyPr wrap="square" lIns="0" tIns="0" rIns="0" bIns="0" rtlCol="0"/>
            <a:lstStyle/>
            <a:p>
              <a:endParaRPr/>
            </a:p>
          </p:txBody>
        </p:sp>
        <p:pic>
          <p:nvPicPr>
            <p:cNvPr id="326" name="object 282">
              <a:extLst>
                <a:ext uri="{FF2B5EF4-FFF2-40B4-BE49-F238E27FC236}">
                  <a16:creationId xmlns:a16="http://schemas.microsoft.com/office/drawing/2014/main" id="{B729517F-B38F-4228-B1CE-2CB1C607F4D2}"/>
                </a:ext>
              </a:extLst>
            </p:cNvPr>
            <p:cNvPicPr/>
            <p:nvPr/>
          </p:nvPicPr>
          <p:blipFill>
            <a:blip r:embed="rId63" cstate="print"/>
            <a:stretch>
              <a:fillRect/>
            </a:stretch>
          </p:blipFill>
          <p:spPr>
            <a:xfrm>
              <a:off x="2031511" y="5093995"/>
              <a:ext cx="260343" cy="247827"/>
            </a:xfrm>
            <a:prstGeom prst="rect">
              <a:avLst/>
            </a:prstGeom>
          </p:spPr>
        </p:pic>
        <p:pic>
          <p:nvPicPr>
            <p:cNvPr id="327" name="object 283">
              <a:extLst>
                <a:ext uri="{FF2B5EF4-FFF2-40B4-BE49-F238E27FC236}">
                  <a16:creationId xmlns:a16="http://schemas.microsoft.com/office/drawing/2014/main" id="{01387B56-EFD3-4993-A8D1-DA0268EB76D1}"/>
                </a:ext>
              </a:extLst>
            </p:cNvPr>
            <p:cNvPicPr/>
            <p:nvPr/>
          </p:nvPicPr>
          <p:blipFill>
            <a:blip r:embed="rId64" cstate="print"/>
            <a:stretch>
              <a:fillRect/>
            </a:stretch>
          </p:blipFill>
          <p:spPr>
            <a:xfrm>
              <a:off x="2070404" y="5247271"/>
              <a:ext cx="64350" cy="71806"/>
            </a:xfrm>
            <a:prstGeom prst="rect">
              <a:avLst/>
            </a:prstGeom>
          </p:spPr>
        </p:pic>
        <p:pic>
          <p:nvPicPr>
            <p:cNvPr id="328" name="object 284">
              <a:extLst>
                <a:ext uri="{FF2B5EF4-FFF2-40B4-BE49-F238E27FC236}">
                  <a16:creationId xmlns:a16="http://schemas.microsoft.com/office/drawing/2014/main" id="{1C7F4916-58C1-4F06-B9A2-7DEEB696C86C}"/>
                </a:ext>
              </a:extLst>
            </p:cNvPr>
            <p:cNvPicPr/>
            <p:nvPr/>
          </p:nvPicPr>
          <p:blipFill>
            <a:blip r:embed="rId65" cstate="print"/>
            <a:stretch>
              <a:fillRect/>
            </a:stretch>
          </p:blipFill>
          <p:spPr>
            <a:xfrm>
              <a:off x="2185949" y="5107203"/>
              <a:ext cx="16814" cy="16789"/>
            </a:xfrm>
            <a:prstGeom prst="rect">
              <a:avLst/>
            </a:prstGeom>
          </p:spPr>
        </p:pic>
        <p:pic>
          <p:nvPicPr>
            <p:cNvPr id="329" name="object 285">
              <a:extLst>
                <a:ext uri="{FF2B5EF4-FFF2-40B4-BE49-F238E27FC236}">
                  <a16:creationId xmlns:a16="http://schemas.microsoft.com/office/drawing/2014/main" id="{DCC95CF3-A828-491E-94CF-874BF6A5ACB1}"/>
                </a:ext>
              </a:extLst>
            </p:cNvPr>
            <p:cNvPicPr/>
            <p:nvPr/>
          </p:nvPicPr>
          <p:blipFill>
            <a:blip r:embed="rId66" cstate="print"/>
            <a:stretch>
              <a:fillRect/>
            </a:stretch>
          </p:blipFill>
          <p:spPr>
            <a:xfrm>
              <a:off x="2121725" y="5148452"/>
              <a:ext cx="22478" cy="23215"/>
            </a:xfrm>
            <a:prstGeom prst="rect">
              <a:avLst/>
            </a:prstGeom>
          </p:spPr>
        </p:pic>
        <p:pic>
          <p:nvPicPr>
            <p:cNvPr id="330" name="object 286">
              <a:extLst>
                <a:ext uri="{FF2B5EF4-FFF2-40B4-BE49-F238E27FC236}">
                  <a16:creationId xmlns:a16="http://schemas.microsoft.com/office/drawing/2014/main" id="{2B6EADDD-892E-4B08-A5C8-DA7BBE1466E0}"/>
                </a:ext>
              </a:extLst>
            </p:cNvPr>
            <p:cNvPicPr/>
            <p:nvPr/>
          </p:nvPicPr>
          <p:blipFill>
            <a:blip r:embed="rId67" cstate="print"/>
            <a:stretch>
              <a:fillRect/>
            </a:stretch>
          </p:blipFill>
          <p:spPr>
            <a:xfrm>
              <a:off x="2167242" y="5300536"/>
              <a:ext cx="25526" cy="20319"/>
            </a:xfrm>
            <a:prstGeom prst="rect">
              <a:avLst/>
            </a:prstGeom>
          </p:spPr>
        </p:pic>
        <p:pic>
          <p:nvPicPr>
            <p:cNvPr id="331" name="object 287">
              <a:extLst>
                <a:ext uri="{FF2B5EF4-FFF2-40B4-BE49-F238E27FC236}">
                  <a16:creationId xmlns:a16="http://schemas.microsoft.com/office/drawing/2014/main" id="{9E60614B-0880-445C-BF6C-4035304D8556}"/>
                </a:ext>
              </a:extLst>
            </p:cNvPr>
            <p:cNvPicPr/>
            <p:nvPr/>
          </p:nvPicPr>
          <p:blipFill>
            <a:blip r:embed="rId68" cstate="print"/>
            <a:stretch>
              <a:fillRect/>
            </a:stretch>
          </p:blipFill>
          <p:spPr>
            <a:xfrm>
              <a:off x="2083879" y="5157761"/>
              <a:ext cx="11137" cy="11163"/>
            </a:xfrm>
            <a:prstGeom prst="rect">
              <a:avLst/>
            </a:prstGeom>
          </p:spPr>
        </p:pic>
        <p:pic>
          <p:nvPicPr>
            <p:cNvPr id="332" name="object 288">
              <a:extLst>
                <a:ext uri="{FF2B5EF4-FFF2-40B4-BE49-F238E27FC236}">
                  <a16:creationId xmlns:a16="http://schemas.microsoft.com/office/drawing/2014/main" id="{E99ED8D4-10D0-44DB-A195-0B6885102DFC}"/>
                </a:ext>
              </a:extLst>
            </p:cNvPr>
            <p:cNvPicPr/>
            <p:nvPr/>
          </p:nvPicPr>
          <p:blipFill>
            <a:blip r:embed="rId69" cstate="print"/>
            <a:stretch>
              <a:fillRect/>
            </a:stretch>
          </p:blipFill>
          <p:spPr>
            <a:xfrm>
              <a:off x="2231224" y="5224779"/>
              <a:ext cx="36487" cy="62027"/>
            </a:xfrm>
            <a:prstGeom prst="rect">
              <a:avLst/>
            </a:prstGeom>
          </p:spPr>
        </p:pic>
        <p:pic>
          <p:nvPicPr>
            <p:cNvPr id="333" name="object 289">
              <a:extLst>
                <a:ext uri="{FF2B5EF4-FFF2-40B4-BE49-F238E27FC236}">
                  <a16:creationId xmlns:a16="http://schemas.microsoft.com/office/drawing/2014/main" id="{8B1B00F5-678B-4EE5-92FD-41B8830C597F}"/>
                </a:ext>
              </a:extLst>
            </p:cNvPr>
            <p:cNvPicPr/>
            <p:nvPr/>
          </p:nvPicPr>
          <p:blipFill>
            <a:blip r:embed="rId70" cstate="print"/>
            <a:stretch>
              <a:fillRect/>
            </a:stretch>
          </p:blipFill>
          <p:spPr>
            <a:xfrm>
              <a:off x="2228875" y="5163680"/>
              <a:ext cx="11150" cy="11137"/>
            </a:xfrm>
            <a:prstGeom prst="rect">
              <a:avLst/>
            </a:prstGeom>
          </p:spPr>
        </p:pic>
        <p:pic>
          <p:nvPicPr>
            <p:cNvPr id="334" name="object 290">
              <a:extLst>
                <a:ext uri="{FF2B5EF4-FFF2-40B4-BE49-F238E27FC236}">
                  <a16:creationId xmlns:a16="http://schemas.microsoft.com/office/drawing/2014/main" id="{A402F362-DAA5-4FE7-854C-93EE891C1E0B}"/>
                </a:ext>
              </a:extLst>
            </p:cNvPr>
            <p:cNvPicPr/>
            <p:nvPr/>
          </p:nvPicPr>
          <p:blipFill>
            <a:blip r:embed="rId71" cstate="print"/>
            <a:stretch>
              <a:fillRect/>
            </a:stretch>
          </p:blipFill>
          <p:spPr>
            <a:xfrm>
              <a:off x="2122766" y="5232057"/>
              <a:ext cx="52412" cy="54749"/>
            </a:xfrm>
            <a:prstGeom prst="rect">
              <a:avLst/>
            </a:prstGeom>
          </p:spPr>
        </p:pic>
      </p:grpSp>
      <p:grpSp>
        <p:nvGrpSpPr>
          <p:cNvPr id="335" name="Group 334">
            <a:extLst>
              <a:ext uri="{FF2B5EF4-FFF2-40B4-BE49-F238E27FC236}">
                <a16:creationId xmlns:a16="http://schemas.microsoft.com/office/drawing/2014/main" id="{83B5AA17-98D7-4EF3-817F-DA348939CB7F}"/>
              </a:ext>
            </a:extLst>
          </p:cNvPr>
          <p:cNvGrpSpPr/>
          <p:nvPr/>
        </p:nvGrpSpPr>
        <p:grpSpPr>
          <a:xfrm>
            <a:off x="1311436" y="7308144"/>
            <a:ext cx="1248296" cy="1692377"/>
            <a:chOff x="5457888" y="1255229"/>
            <a:chExt cx="1248296" cy="1692377"/>
          </a:xfrm>
        </p:grpSpPr>
        <p:pic>
          <p:nvPicPr>
            <p:cNvPr id="336" name="object 266">
              <a:extLst>
                <a:ext uri="{FF2B5EF4-FFF2-40B4-BE49-F238E27FC236}">
                  <a16:creationId xmlns:a16="http://schemas.microsoft.com/office/drawing/2014/main" id="{8EC68093-82DE-4D83-A6DF-E6F4E2C09A74}"/>
                </a:ext>
              </a:extLst>
            </p:cNvPr>
            <p:cNvPicPr/>
            <p:nvPr/>
          </p:nvPicPr>
          <p:blipFill>
            <a:blip r:embed="rId72" cstate="print"/>
            <a:stretch>
              <a:fillRect/>
            </a:stretch>
          </p:blipFill>
          <p:spPr>
            <a:xfrm>
              <a:off x="5597563" y="2351951"/>
              <a:ext cx="1108621" cy="595655"/>
            </a:xfrm>
            <a:prstGeom prst="rect">
              <a:avLst/>
            </a:prstGeom>
          </p:spPr>
        </p:pic>
        <p:pic>
          <p:nvPicPr>
            <p:cNvPr id="337" name="object 267">
              <a:extLst>
                <a:ext uri="{FF2B5EF4-FFF2-40B4-BE49-F238E27FC236}">
                  <a16:creationId xmlns:a16="http://schemas.microsoft.com/office/drawing/2014/main" id="{BBD0468A-82F7-4079-B6C6-5D0FF1D61A57}"/>
                </a:ext>
              </a:extLst>
            </p:cNvPr>
            <p:cNvPicPr/>
            <p:nvPr/>
          </p:nvPicPr>
          <p:blipFill>
            <a:blip r:embed="rId73" cstate="print"/>
            <a:stretch>
              <a:fillRect/>
            </a:stretch>
          </p:blipFill>
          <p:spPr>
            <a:xfrm>
              <a:off x="5938621" y="1255229"/>
              <a:ext cx="435038" cy="1489685"/>
            </a:xfrm>
            <a:prstGeom prst="rect">
              <a:avLst/>
            </a:prstGeom>
          </p:spPr>
        </p:pic>
        <p:pic>
          <p:nvPicPr>
            <p:cNvPr id="338" name="object 309">
              <a:extLst>
                <a:ext uri="{FF2B5EF4-FFF2-40B4-BE49-F238E27FC236}">
                  <a16:creationId xmlns:a16="http://schemas.microsoft.com/office/drawing/2014/main" id="{F13801F1-5C0E-42EC-B684-34FA6481D6F5}"/>
                </a:ext>
              </a:extLst>
            </p:cNvPr>
            <p:cNvPicPr/>
            <p:nvPr/>
          </p:nvPicPr>
          <p:blipFill>
            <a:blip r:embed="rId74" cstate="print"/>
            <a:stretch>
              <a:fillRect/>
            </a:stretch>
          </p:blipFill>
          <p:spPr>
            <a:xfrm>
              <a:off x="5457888" y="2344686"/>
              <a:ext cx="391528" cy="220484"/>
            </a:xfrm>
            <a:prstGeom prst="rect">
              <a:avLst/>
            </a:prstGeom>
          </p:spPr>
        </p:pic>
        <p:pic>
          <p:nvPicPr>
            <p:cNvPr id="339" name="object 310">
              <a:extLst>
                <a:ext uri="{FF2B5EF4-FFF2-40B4-BE49-F238E27FC236}">
                  <a16:creationId xmlns:a16="http://schemas.microsoft.com/office/drawing/2014/main" id="{FA1B09FE-982B-4B98-A50D-CC2966AF9B63}"/>
                </a:ext>
              </a:extLst>
            </p:cNvPr>
            <p:cNvPicPr/>
            <p:nvPr/>
          </p:nvPicPr>
          <p:blipFill>
            <a:blip r:embed="rId75" cstate="print"/>
            <a:stretch>
              <a:fillRect/>
            </a:stretch>
          </p:blipFill>
          <p:spPr>
            <a:xfrm>
              <a:off x="5639435" y="2356396"/>
              <a:ext cx="31597" cy="93670"/>
            </a:xfrm>
            <a:prstGeom prst="rect">
              <a:avLst/>
            </a:prstGeom>
          </p:spPr>
        </p:pic>
        <p:sp>
          <p:nvSpPr>
            <p:cNvPr id="340" name="object 311">
              <a:extLst>
                <a:ext uri="{FF2B5EF4-FFF2-40B4-BE49-F238E27FC236}">
                  <a16:creationId xmlns:a16="http://schemas.microsoft.com/office/drawing/2014/main" id="{54C5B8F6-3B30-48C4-A6F0-C1474E43B319}"/>
                </a:ext>
              </a:extLst>
            </p:cNvPr>
            <p:cNvSpPr/>
            <p:nvPr/>
          </p:nvSpPr>
          <p:spPr>
            <a:xfrm>
              <a:off x="5639447" y="2356370"/>
              <a:ext cx="31750" cy="55880"/>
            </a:xfrm>
            <a:custGeom>
              <a:avLst/>
              <a:gdLst/>
              <a:ahLst/>
              <a:cxnLst/>
              <a:rect l="l" t="t" r="r" b="b"/>
              <a:pathLst>
                <a:path w="31750" h="55880">
                  <a:moveTo>
                    <a:pt x="31597" y="0"/>
                  </a:moveTo>
                  <a:lnTo>
                    <a:pt x="0" y="0"/>
                  </a:lnTo>
                  <a:lnTo>
                    <a:pt x="0" y="49555"/>
                  </a:lnTo>
                  <a:lnTo>
                    <a:pt x="4937" y="54079"/>
                  </a:lnTo>
                  <a:lnTo>
                    <a:pt x="15798" y="55637"/>
                  </a:lnTo>
                  <a:lnTo>
                    <a:pt x="26660" y="54154"/>
                  </a:lnTo>
                  <a:lnTo>
                    <a:pt x="31597" y="49555"/>
                  </a:lnTo>
                  <a:lnTo>
                    <a:pt x="31597" y="0"/>
                  </a:lnTo>
                  <a:close/>
                </a:path>
              </a:pathLst>
            </a:custGeom>
            <a:solidFill>
              <a:srgbClr val="C6C6C5"/>
            </a:solidFill>
          </p:spPr>
          <p:txBody>
            <a:bodyPr wrap="square" lIns="0" tIns="0" rIns="0" bIns="0" rtlCol="0"/>
            <a:lstStyle/>
            <a:p>
              <a:endParaRPr/>
            </a:p>
          </p:txBody>
        </p:sp>
        <p:pic>
          <p:nvPicPr>
            <p:cNvPr id="341" name="object 312">
              <a:extLst>
                <a:ext uri="{FF2B5EF4-FFF2-40B4-BE49-F238E27FC236}">
                  <a16:creationId xmlns:a16="http://schemas.microsoft.com/office/drawing/2014/main" id="{F84D5F09-6481-4091-99FC-55010C159140}"/>
                </a:ext>
              </a:extLst>
            </p:cNvPr>
            <p:cNvPicPr/>
            <p:nvPr/>
          </p:nvPicPr>
          <p:blipFill>
            <a:blip r:embed="rId76" cstate="print"/>
            <a:stretch>
              <a:fillRect/>
            </a:stretch>
          </p:blipFill>
          <p:spPr>
            <a:xfrm>
              <a:off x="5520956" y="2138667"/>
              <a:ext cx="260332" cy="247865"/>
            </a:xfrm>
            <a:prstGeom prst="rect">
              <a:avLst/>
            </a:prstGeom>
          </p:spPr>
        </p:pic>
      </p:grpSp>
      <p:grpSp>
        <p:nvGrpSpPr>
          <p:cNvPr id="344" name="Group 343">
            <a:extLst>
              <a:ext uri="{FF2B5EF4-FFF2-40B4-BE49-F238E27FC236}">
                <a16:creationId xmlns:a16="http://schemas.microsoft.com/office/drawing/2014/main" id="{36B6D554-4B2E-47D0-AB13-4F04C7482327}"/>
              </a:ext>
            </a:extLst>
          </p:cNvPr>
          <p:cNvGrpSpPr/>
          <p:nvPr/>
        </p:nvGrpSpPr>
        <p:grpSpPr>
          <a:xfrm>
            <a:off x="-5665294" y="1974416"/>
            <a:ext cx="391549" cy="426467"/>
            <a:chOff x="-5665294" y="1974416"/>
            <a:chExt cx="391549" cy="426467"/>
          </a:xfrm>
        </p:grpSpPr>
        <p:pic>
          <p:nvPicPr>
            <p:cNvPr id="345" name="object 327">
              <a:extLst>
                <a:ext uri="{FF2B5EF4-FFF2-40B4-BE49-F238E27FC236}">
                  <a16:creationId xmlns:a16="http://schemas.microsoft.com/office/drawing/2014/main" id="{AAB95B1F-1ADF-4AA7-8A6B-C3E0946672B8}"/>
                </a:ext>
              </a:extLst>
            </p:cNvPr>
            <p:cNvPicPr/>
            <p:nvPr/>
          </p:nvPicPr>
          <p:blipFill>
            <a:blip r:embed="rId77" cstate="print"/>
            <a:stretch>
              <a:fillRect/>
            </a:stretch>
          </p:blipFill>
          <p:spPr>
            <a:xfrm>
              <a:off x="-5665294" y="2180411"/>
              <a:ext cx="391549" cy="220472"/>
            </a:xfrm>
            <a:prstGeom prst="rect">
              <a:avLst/>
            </a:prstGeom>
          </p:spPr>
        </p:pic>
        <p:pic>
          <p:nvPicPr>
            <p:cNvPr id="346" name="object 328">
              <a:extLst>
                <a:ext uri="{FF2B5EF4-FFF2-40B4-BE49-F238E27FC236}">
                  <a16:creationId xmlns:a16="http://schemas.microsoft.com/office/drawing/2014/main" id="{8975F3A6-6FDA-4128-9495-30DB8BEB86BF}"/>
                </a:ext>
              </a:extLst>
            </p:cNvPr>
            <p:cNvPicPr/>
            <p:nvPr/>
          </p:nvPicPr>
          <p:blipFill>
            <a:blip r:embed="rId78" cstate="print"/>
            <a:stretch>
              <a:fillRect/>
            </a:stretch>
          </p:blipFill>
          <p:spPr>
            <a:xfrm>
              <a:off x="-5486897" y="2192069"/>
              <a:ext cx="31597" cy="93713"/>
            </a:xfrm>
            <a:prstGeom prst="rect">
              <a:avLst/>
            </a:prstGeom>
          </p:spPr>
        </p:pic>
        <p:sp>
          <p:nvSpPr>
            <p:cNvPr id="347" name="object 329">
              <a:extLst>
                <a:ext uri="{FF2B5EF4-FFF2-40B4-BE49-F238E27FC236}">
                  <a16:creationId xmlns:a16="http://schemas.microsoft.com/office/drawing/2014/main" id="{6C59D9AF-EAA9-4ABD-98CC-FCBC2C51178F}"/>
                </a:ext>
              </a:extLst>
            </p:cNvPr>
            <p:cNvSpPr/>
            <p:nvPr/>
          </p:nvSpPr>
          <p:spPr>
            <a:xfrm>
              <a:off x="-5486892" y="2192081"/>
              <a:ext cx="31750" cy="55880"/>
            </a:xfrm>
            <a:custGeom>
              <a:avLst/>
              <a:gdLst/>
              <a:ahLst/>
              <a:cxnLst/>
              <a:rect l="l" t="t" r="r" b="b"/>
              <a:pathLst>
                <a:path w="31750" h="55880">
                  <a:moveTo>
                    <a:pt x="31597" y="0"/>
                  </a:moveTo>
                  <a:lnTo>
                    <a:pt x="0" y="0"/>
                  </a:lnTo>
                  <a:lnTo>
                    <a:pt x="0" y="49555"/>
                  </a:lnTo>
                  <a:lnTo>
                    <a:pt x="4937" y="54154"/>
                  </a:lnTo>
                  <a:lnTo>
                    <a:pt x="15798" y="55637"/>
                  </a:lnTo>
                  <a:lnTo>
                    <a:pt x="26660" y="54079"/>
                  </a:lnTo>
                  <a:lnTo>
                    <a:pt x="31597" y="49555"/>
                  </a:lnTo>
                  <a:lnTo>
                    <a:pt x="31597" y="0"/>
                  </a:lnTo>
                  <a:close/>
                </a:path>
              </a:pathLst>
            </a:custGeom>
            <a:solidFill>
              <a:srgbClr val="C6C6C6"/>
            </a:solidFill>
          </p:spPr>
          <p:txBody>
            <a:bodyPr wrap="square" lIns="0" tIns="0" rIns="0" bIns="0" rtlCol="0"/>
            <a:lstStyle/>
            <a:p>
              <a:endParaRPr/>
            </a:p>
          </p:txBody>
        </p:sp>
        <p:pic>
          <p:nvPicPr>
            <p:cNvPr id="348" name="object 330">
              <a:extLst>
                <a:ext uri="{FF2B5EF4-FFF2-40B4-BE49-F238E27FC236}">
                  <a16:creationId xmlns:a16="http://schemas.microsoft.com/office/drawing/2014/main" id="{72F39500-8CF9-4596-9069-453460828E0A}"/>
                </a:ext>
              </a:extLst>
            </p:cNvPr>
            <p:cNvPicPr/>
            <p:nvPr/>
          </p:nvPicPr>
          <p:blipFill>
            <a:blip r:embed="rId79" cstate="print"/>
            <a:stretch>
              <a:fillRect/>
            </a:stretch>
          </p:blipFill>
          <p:spPr>
            <a:xfrm>
              <a:off x="-5597131" y="1974416"/>
              <a:ext cx="260360" cy="247815"/>
            </a:xfrm>
            <a:prstGeom prst="rect">
              <a:avLst/>
            </a:prstGeom>
          </p:spPr>
        </p:pic>
        <p:pic>
          <p:nvPicPr>
            <p:cNvPr id="349" name="object 331">
              <a:extLst>
                <a:ext uri="{FF2B5EF4-FFF2-40B4-BE49-F238E27FC236}">
                  <a16:creationId xmlns:a16="http://schemas.microsoft.com/office/drawing/2014/main" id="{C15CB3D6-6BDB-4B3C-B389-5DECAAF9925A}"/>
                </a:ext>
              </a:extLst>
            </p:cNvPr>
            <p:cNvPicPr/>
            <p:nvPr/>
          </p:nvPicPr>
          <p:blipFill>
            <a:blip r:embed="rId80" cstate="print"/>
            <a:stretch>
              <a:fillRect/>
            </a:stretch>
          </p:blipFill>
          <p:spPr>
            <a:xfrm>
              <a:off x="-5558233" y="2127667"/>
              <a:ext cx="64350" cy="71819"/>
            </a:xfrm>
            <a:prstGeom prst="rect">
              <a:avLst/>
            </a:prstGeom>
          </p:spPr>
        </p:pic>
        <p:pic>
          <p:nvPicPr>
            <p:cNvPr id="350" name="object 332">
              <a:extLst>
                <a:ext uri="{FF2B5EF4-FFF2-40B4-BE49-F238E27FC236}">
                  <a16:creationId xmlns:a16="http://schemas.microsoft.com/office/drawing/2014/main" id="{8D0A8E3E-6CC8-4BF1-9CD4-C15356B6ED98}"/>
                </a:ext>
              </a:extLst>
            </p:cNvPr>
            <p:cNvPicPr/>
            <p:nvPr/>
          </p:nvPicPr>
          <p:blipFill>
            <a:blip r:embed="rId81" cstate="print"/>
            <a:stretch>
              <a:fillRect/>
            </a:stretch>
          </p:blipFill>
          <p:spPr>
            <a:xfrm>
              <a:off x="-5506938" y="2028874"/>
              <a:ext cx="22504" cy="23189"/>
            </a:xfrm>
            <a:prstGeom prst="rect">
              <a:avLst/>
            </a:prstGeom>
          </p:spPr>
        </p:pic>
        <p:pic>
          <p:nvPicPr>
            <p:cNvPr id="351" name="object 333">
              <a:extLst>
                <a:ext uri="{FF2B5EF4-FFF2-40B4-BE49-F238E27FC236}">
                  <a16:creationId xmlns:a16="http://schemas.microsoft.com/office/drawing/2014/main" id="{393EA978-BDBA-4DF2-9590-916AC539119C}"/>
                </a:ext>
              </a:extLst>
            </p:cNvPr>
            <p:cNvPicPr/>
            <p:nvPr/>
          </p:nvPicPr>
          <p:blipFill>
            <a:blip r:embed="rId82" cstate="print"/>
            <a:stretch>
              <a:fillRect/>
            </a:stretch>
          </p:blipFill>
          <p:spPr>
            <a:xfrm>
              <a:off x="-5397426" y="2105202"/>
              <a:ext cx="36487" cy="62013"/>
            </a:xfrm>
            <a:prstGeom prst="rect">
              <a:avLst/>
            </a:prstGeom>
          </p:spPr>
        </p:pic>
        <p:pic>
          <p:nvPicPr>
            <p:cNvPr id="352" name="object 334">
              <a:extLst>
                <a:ext uri="{FF2B5EF4-FFF2-40B4-BE49-F238E27FC236}">
                  <a16:creationId xmlns:a16="http://schemas.microsoft.com/office/drawing/2014/main" id="{46D8A72E-FDC1-4337-B96A-FFB599F73ADA}"/>
                </a:ext>
              </a:extLst>
            </p:cNvPr>
            <p:cNvPicPr/>
            <p:nvPr/>
          </p:nvPicPr>
          <p:blipFill>
            <a:blip r:embed="rId83" cstate="print"/>
            <a:stretch>
              <a:fillRect/>
            </a:stretch>
          </p:blipFill>
          <p:spPr>
            <a:xfrm>
              <a:off x="-5505846" y="2112439"/>
              <a:ext cx="52361" cy="54775"/>
            </a:xfrm>
            <a:prstGeom prst="rect">
              <a:avLst/>
            </a:prstGeom>
          </p:spPr>
        </p:pic>
      </p:grpSp>
      <p:grpSp>
        <p:nvGrpSpPr>
          <p:cNvPr id="353" name="Group 352">
            <a:extLst>
              <a:ext uri="{FF2B5EF4-FFF2-40B4-BE49-F238E27FC236}">
                <a16:creationId xmlns:a16="http://schemas.microsoft.com/office/drawing/2014/main" id="{43994C48-A0DE-4810-9053-22C69B1EA11E}"/>
              </a:ext>
            </a:extLst>
          </p:cNvPr>
          <p:cNvGrpSpPr/>
          <p:nvPr/>
        </p:nvGrpSpPr>
        <p:grpSpPr>
          <a:xfrm>
            <a:off x="117896" y="8718004"/>
            <a:ext cx="391549" cy="426467"/>
            <a:chOff x="-5665294" y="1974416"/>
            <a:chExt cx="391549" cy="426467"/>
          </a:xfrm>
        </p:grpSpPr>
        <p:pic>
          <p:nvPicPr>
            <p:cNvPr id="354" name="object 327">
              <a:extLst>
                <a:ext uri="{FF2B5EF4-FFF2-40B4-BE49-F238E27FC236}">
                  <a16:creationId xmlns:a16="http://schemas.microsoft.com/office/drawing/2014/main" id="{3CA8D0A5-0499-41DE-B7F6-03CD33B735D4}"/>
                </a:ext>
              </a:extLst>
            </p:cNvPr>
            <p:cNvPicPr/>
            <p:nvPr/>
          </p:nvPicPr>
          <p:blipFill>
            <a:blip r:embed="rId77" cstate="print"/>
            <a:stretch>
              <a:fillRect/>
            </a:stretch>
          </p:blipFill>
          <p:spPr>
            <a:xfrm>
              <a:off x="-5665294" y="2180411"/>
              <a:ext cx="391549" cy="220472"/>
            </a:xfrm>
            <a:prstGeom prst="rect">
              <a:avLst/>
            </a:prstGeom>
          </p:spPr>
        </p:pic>
        <p:pic>
          <p:nvPicPr>
            <p:cNvPr id="355" name="object 328">
              <a:extLst>
                <a:ext uri="{FF2B5EF4-FFF2-40B4-BE49-F238E27FC236}">
                  <a16:creationId xmlns:a16="http://schemas.microsoft.com/office/drawing/2014/main" id="{8DDF5E91-4671-4E8B-8188-4378169DC9B5}"/>
                </a:ext>
              </a:extLst>
            </p:cNvPr>
            <p:cNvPicPr/>
            <p:nvPr/>
          </p:nvPicPr>
          <p:blipFill>
            <a:blip r:embed="rId78" cstate="print"/>
            <a:stretch>
              <a:fillRect/>
            </a:stretch>
          </p:blipFill>
          <p:spPr>
            <a:xfrm>
              <a:off x="-5486897" y="2192069"/>
              <a:ext cx="31597" cy="93713"/>
            </a:xfrm>
            <a:prstGeom prst="rect">
              <a:avLst/>
            </a:prstGeom>
          </p:spPr>
        </p:pic>
        <p:sp>
          <p:nvSpPr>
            <p:cNvPr id="356" name="object 329">
              <a:extLst>
                <a:ext uri="{FF2B5EF4-FFF2-40B4-BE49-F238E27FC236}">
                  <a16:creationId xmlns:a16="http://schemas.microsoft.com/office/drawing/2014/main" id="{CCF5EC15-B56D-4A49-A2E3-1D68F49E9BEE}"/>
                </a:ext>
              </a:extLst>
            </p:cNvPr>
            <p:cNvSpPr/>
            <p:nvPr/>
          </p:nvSpPr>
          <p:spPr>
            <a:xfrm>
              <a:off x="-5486892" y="2192081"/>
              <a:ext cx="31750" cy="55880"/>
            </a:xfrm>
            <a:custGeom>
              <a:avLst/>
              <a:gdLst/>
              <a:ahLst/>
              <a:cxnLst/>
              <a:rect l="l" t="t" r="r" b="b"/>
              <a:pathLst>
                <a:path w="31750" h="55880">
                  <a:moveTo>
                    <a:pt x="31597" y="0"/>
                  </a:moveTo>
                  <a:lnTo>
                    <a:pt x="0" y="0"/>
                  </a:lnTo>
                  <a:lnTo>
                    <a:pt x="0" y="49555"/>
                  </a:lnTo>
                  <a:lnTo>
                    <a:pt x="4937" y="54154"/>
                  </a:lnTo>
                  <a:lnTo>
                    <a:pt x="15798" y="55637"/>
                  </a:lnTo>
                  <a:lnTo>
                    <a:pt x="26660" y="54079"/>
                  </a:lnTo>
                  <a:lnTo>
                    <a:pt x="31597" y="49555"/>
                  </a:lnTo>
                  <a:lnTo>
                    <a:pt x="31597" y="0"/>
                  </a:lnTo>
                  <a:close/>
                </a:path>
              </a:pathLst>
            </a:custGeom>
            <a:solidFill>
              <a:srgbClr val="C6C6C6"/>
            </a:solidFill>
          </p:spPr>
          <p:txBody>
            <a:bodyPr wrap="square" lIns="0" tIns="0" rIns="0" bIns="0" rtlCol="0"/>
            <a:lstStyle/>
            <a:p>
              <a:endParaRPr/>
            </a:p>
          </p:txBody>
        </p:sp>
        <p:pic>
          <p:nvPicPr>
            <p:cNvPr id="357" name="object 330">
              <a:extLst>
                <a:ext uri="{FF2B5EF4-FFF2-40B4-BE49-F238E27FC236}">
                  <a16:creationId xmlns:a16="http://schemas.microsoft.com/office/drawing/2014/main" id="{4BEC6770-7DD3-4F10-96DF-3C49D922ADB6}"/>
                </a:ext>
              </a:extLst>
            </p:cNvPr>
            <p:cNvPicPr/>
            <p:nvPr/>
          </p:nvPicPr>
          <p:blipFill>
            <a:blip r:embed="rId79" cstate="print"/>
            <a:stretch>
              <a:fillRect/>
            </a:stretch>
          </p:blipFill>
          <p:spPr>
            <a:xfrm>
              <a:off x="-5597131" y="1974416"/>
              <a:ext cx="260360" cy="247815"/>
            </a:xfrm>
            <a:prstGeom prst="rect">
              <a:avLst/>
            </a:prstGeom>
          </p:spPr>
        </p:pic>
        <p:pic>
          <p:nvPicPr>
            <p:cNvPr id="358" name="object 331">
              <a:extLst>
                <a:ext uri="{FF2B5EF4-FFF2-40B4-BE49-F238E27FC236}">
                  <a16:creationId xmlns:a16="http://schemas.microsoft.com/office/drawing/2014/main" id="{B4BAEFA9-CE54-4176-B5A0-46ED0FFC9505}"/>
                </a:ext>
              </a:extLst>
            </p:cNvPr>
            <p:cNvPicPr/>
            <p:nvPr/>
          </p:nvPicPr>
          <p:blipFill>
            <a:blip r:embed="rId80" cstate="print"/>
            <a:stretch>
              <a:fillRect/>
            </a:stretch>
          </p:blipFill>
          <p:spPr>
            <a:xfrm>
              <a:off x="-5558233" y="2127667"/>
              <a:ext cx="64350" cy="71819"/>
            </a:xfrm>
            <a:prstGeom prst="rect">
              <a:avLst/>
            </a:prstGeom>
          </p:spPr>
        </p:pic>
        <p:pic>
          <p:nvPicPr>
            <p:cNvPr id="359" name="object 332">
              <a:extLst>
                <a:ext uri="{FF2B5EF4-FFF2-40B4-BE49-F238E27FC236}">
                  <a16:creationId xmlns:a16="http://schemas.microsoft.com/office/drawing/2014/main" id="{27CC1066-0F38-40C0-AB8D-51E2B99091DA}"/>
                </a:ext>
              </a:extLst>
            </p:cNvPr>
            <p:cNvPicPr/>
            <p:nvPr/>
          </p:nvPicPr>
          <p:blipFill>
            <a:blip r:embed="rId81" cstate="print"/>
            <a:stretch>
              <a:fillRect/>
            </a:stretch>
          </p:blipFill>
          <p:spPr>
            <a:xfrm>
              <a:off x="-5506938" y="2028874"/>
              <a:ext cx="22504" cy="23189"/>
            </a:xfrm>
            <a:prstGeom prst="rect">
              <a:avLst/>
            </a:prstGeom>
          </p:spPr>
        </p:pic>
        <p:pic>
          <p:nvPicPr>
            <p:cNvPr id="360" name="object 333">
              <a:extLst>
                <a:ext uri="{FF2B5EF4-FFF2-40B4-BE49-F238E27FC236}">
                  <a16:creationId xmlns:a16="http://schemas.microsoft.com/office/drawing/2014/main" id="{8F4C1834-C103-49FB-BFE8-F52F886AB0E8}"/>
                </a:ext>
              </a:extLst>
            </p:cNvPr>
            <p:cNvPicPr/>
            <p:nvPr/>
          </p:nvPicPr>
          <p:blipFill>
            <a:blip r:embed="rId82" cstate="print"/>
            <a:stretch>
              <a:fillRect/>
            </a:stretch>
          </p:blipFill>
          <p:spPr>
            <a:xfrm>
              <a:off x="-5397426" y="2105202"/>
              <a:ext cx="36487" cy="62013"/>
            </a:xfrm>
            <a:prstGeom prst="rect">
              <a:avLst/>
            </a:prstGeom>
          </p:spPr>
        </p:pic>
        <p:pic>
          <p:nvPicPr>
            <p:cNvPr id="361" name="object 334">
              <a:extLst>
                <a:ext uri="{FF2B5EF4-FFF2-40B4-BE49-F238E27FC236}">
                  <a16:creationId xmlns:a16="http://schemas.microsoft.com/office/drawing/2014/main" id="{BAB5A6C9-B35C-498B-AEA2-D0E8560BE202}"/>
                </a:ext>
              </a:extLst>
            </p:cNvPr>
            <p:cNvPicPr/>
            <p:nvPr/>
          </p:nvPicPr>
          <p:blipFill>
            <a:blip r:embed="rId83" cstate="print"/>
            <a:stretch>
              <a:fillRect/>
            </a:stretch>
          </p:blipFill>
          <p:spPr>
            <a:xfrm>
              <a:off x="-5505846" y="2112439"/>
              <a:ext cx="52361" cy="54775"/>
            </a:xfrm>
            <a:prstGeom prst="rect">
              <a:avLst/>
            </a:prstGeom>
          </p:spPr>
        </p:pic>
      </p:grpSp>
      <p:grpSp>
        <p:nvGrpSpPr>
          <p:cNvPr id="362" name="Group 361">
            <a:extLst>
              <a:ext uri="{FF2B5EF4-FFF2-40B4-BE49-F238E27FC236}">
                <a16:creationId xmlns:a16="http://schemas.microsoft.com/office/drawing/2014/main" id="{A9C7C7F5-5F2A-41CB-A6EF-BBE4ED4A492B}"/>
              </a:ext>
            </a:extLst>
          </p:cNvPr>
          <p:cNvGrpSpPr/>
          <p:nvPr/>
        </p:nvGrpSpPr>
        <p:grpSpPr>
          <a:xfrm>
            <a:off x="4682005" y="3820288"/>
            <a:ext cx="391549" cy="426467"/>
            <a:chOff x="-5665294" y="1974416"/>
            <a:chExt cx="391549" cy="426467"/>
          </a:xfrm>
        </p:grpSpPr>
        <p:pic>
          <p:nvPicPr>
            <p:cNvPr id="363" name="object 327">
              <a:extLst>
                <a:ext uri="{FF2B5EF4-FFF2-40B4-BE49-F238E27FC236}">
                  <a16:creationId xmlns:a16="http://schemas.microsoft.com/office/drawing/2014/main" id="{4BE71B92-5C6C-4C99-8C57-A1A44A25FC2E}"/>
                </a:ext>
              </a:extLst>
            </p:cNvPr>
            <p:cNvPicPr/>
            <p:nvPr/>
          </p:nvPicPr>
          <p:blipFill>
            <a:blip r:embed="rId77" cstate="print"/>
            <a:stretch>
              <a:fillRect/>
            </a:stretch>
          </p:blipFill>
          <p:spPr>
            <a:xfrm>
              <a:off x="-5665294" y="2180411"/>
              <a:ext cx="391549" cy="220472"/>
            </a:xfrm>
            <a:prstGeom prst="rect">
              <a:avLst/>
            </a:prstGeom>
          </p:spPr>
        </p:pic>
        <p:pic>
          <p:nvPicPr>
            <p:cNvPr id="364" name="object 328">
              <a:extLst>
                <a:ext uri="{FF2B5EF4-FFF2-40B4-BE49-F238E27FC236}">
                  <a16:creationId xmlns:a16="http://schemas.microsoft.com/office/drawing/2014/main" id="{C1520372-AB58-4154-89F9-5305B4D7108C}"/>
                </a:ext>
              </a:extLst>
            </p:cNvPr>
            <p:cNvPicPr/>
            <p:nvPr/>
          </p:nvPicPr>
          <p:blipFill>
            <a:blip r:embed="rId78" cstate="print"/>
            <a:stretch>
              <a:fillRect/>
            </a:stretch>
          </p:blipFill>
          <p:spPr>
            <a:xfrm>
              <a:off x="-5486897" y="2192069"/>
              <a:ext cx="31597" cy="93713"/>
            </a:xfrm>
            <a:prstGeom prst="rect">
              <a:avLst/>
            </a:prstGeom>
          </p:spPr>
        </p:pic>
        <p:sp>
          <p:nvSpPr>
            <p:cNvPr id="365" name="object 329">
              <a:extLst>
                <a:ext uri="{FF2B5EF4-FFF2-40B4-BE49-F238E27FC236}">
                  <a16:creationId xmlns:a16="http://schemas.microsoft.com/office/drawing/2014/main" id="{39F39920-8369-43B2-B58D-E3ABD5100531}"/>
                </a:ext>
              </a:extLst>
            </p:cNvPr>
            <p:cNvSpPr/>
            <p:nvPr/>
          </p:nvSpPr>
          <p:spPr>
            <a:xfrm>
              <a:off x="-5486892" y="2192081"/>
              <a:ext cx="31750" cy="55880"/>
            </a:xfrm>
            <a:custGeom>
              <a:avLst/>
              <a:gdLst/>
              <a:ahLst/>
              <a:cxnLst/>
              <a:rect l="l" t="t" r="r" b="b"/>
              <a:pathLst>
                <a:path w="31750" h="55880">
                  <a:moveTo>
                    <a:pt x="31597" y="0"/>
                  </a:moveTo>
                  <a:lnTo>
                    <a:pt x="0" y="0"/>
                  </a:lnTo>
                  <a:lnTo>
                    <a:pt x="0" y="49555"/>
                  </a:lnTo>
                  <a:lnTo>
                    <a:pt x="4937" y="54154"/>
                  </a:lnTo>
                  <a:lnTo>
                    <a:pt x="15798" y="55637"/>
                  </a:lnTo>
                  <a:lnTo>
                    <a:pt x="26660" y="54079"/>
                  </a:lnTo>
                  <a:lnTo>
                    <a:pt x="31597" y="49555"/>
                  </a:lnTo>
                  <a:lnTo>
                    <a:pt x="31597" y="0"/>
                  </a:lnTo>
                  <a:close/>
                </a:path>
              </a:pathLst>
            </a:custGeom>
            <a:solidFill>
              <a:srgbClr val="C6C6C6"/>
            </a:solidFill>
          </p:spPr>
          <p:txBody>
            <a:bodyPr wrap="square" lIns="0" tIns="0" rIns="0" bIns="0" rtlCol="0"/>
            <a:lstStyle/>
            <a:p>
              <a:endParaRPr/>
            </a:p>
          </p:txBody>
        </p:sp>
        <p:pic>
          <p:nvPicPr>
            <p:cNvPr id="366" name="object 330">
              <a:extLst>
                <a:ext uri="{FF2B5EF4-FFF2-40B4-BE49-F238E27FC236}">
                  <a16:creationId xmlns:a16="http://schemas.microsoft.com/office/drawing/2014/main" id="{911C77F3-8CBD-4023-9EDD-52B2FE684535}"/>
                </a:ext>
              </a:extLst>
            </p:cNvPr>
            <p:cNvPicPr/>
            <p:nvPr/>
          </p:nvPicPr>
          <p:blipFill>
            <a:blip r:embed="rId79" cstate="print"/>
            <a:stretch>
              <a:fillRect/>
            </a:stretch>
          </p:blipFill>
          <p:spPr>
            <a:xfrm>
              <a:off x="-5597131" y="1974416"/>
              <a:ext cx="260360" cy="247815"/>
            </a:xfrm>
            <a:prstGeom prst="rect">
              <a:avLst/>
            </a:prstGeom>
          </p:spPr>
        </p:pic>
        <p:pic>
          <p:nvPicPr>
            <p:cNvPr id="367" name="object 331">
              <a:extLst>
                <a:ext uri="{FF2B5EF4-FFF2-40B4-BE49-F238E27FC236}">
                  <a16:creationId xmlns:a16="http://schemas.microsoft.com/office/drawing/2014/main" id="{A5EF9F87-5ADA-4FB5-A8CB-1C9EF578CE83}"/>
                </a:ext>
              </a:extLst>
            </p:cNvPr>
            <p:cNvPicPr/>
            <p:nvPr/>
          </p:nvPicPr>
          <p:blipFill>
            <a:blip r:embed="rId80" cstate="print"/>
            <a:stretch>
              <a:fillRect/>
            </a:stretch>
          </p:blipFill>
          <p:spPr>
            <a:xfrm>
              <a:off x="-5558233" y="2127667"/>
              <a:ext cx="64350" cy="71819"/>
            </a:xfrm>
            <a:prstGeom prst="rect">
              <a:avLst/>
            </a:prstGeom>
          </p:spPr>
        </p:pic>
        <p:pic>
          <p:nvPicPr>
            <p:cNvPr id="368" name="object 332">
              <a:extLst>
                <a:ext uri="{FF2B5EF4-FFF2-40B4-BE49-F238E27FC236}">
                  <a16:creationId xmlns:a16="http://schemas.microsoft.com/office/drawing/2014/main" id="{2E60B782-F5B9-4F3F-BDC6-CEB446B1E1F6}"/>
                </a:ext>
              </a:extLst>
            </p:cNvPr>
            <p:cNvPicPr/>
            <p:nvPr/>
          </p:nvPicPr>
          <p:blipFill>
            <a:blip r:embed="rId81" cstate="print"/>
            <a:stretch>
              <a:fillRect/>
            </a:stretch>
          </p:blipFill>
          <p:spPr>
            <a:xfrm>
              <a:off x="-5506938" y="2028874"/>
              <a:ext cx="22504" cy="23189"/>
            </a:xfrm>
            <a:prstGeom prst="rect">
              <a:avLst/>
            </a:prstGeom>
          </p:spPr>
        </p:pic>
        <p:pic>
          <p:nvPicPr>
            <p:cNvPr id="369" name="object 333">
              <a:extLst>
                <a:ext uri="{FF2B5EF4-FFF2-40B4-BE49-F238E27FC236}">
                  <a16:creationId xmlns:a16="http://schemas.microsoft.com/office/drawing/2014/main" id="{48FFBF8D-A6A2-4776-A8E2-6C4908734316}"/>
                </a:ext>
              </a:extLst>
            </p:cNvPr>
            <p:cNvPicPr/>
            <p:nvPr/>
          </p:nvPicPr>
          <p:blipFill>
            <a:blip r:embed="rId82" cstate="print"/>
            <a:stretch>
              <a:fillRect/>
            </a:stretch>
          </p:blipFill>
          <p:spPr>
            <a:xfrm>
              <a:off x="-5397426" y="2105202"/>
              <a:ext cx="36487" cy="62013"/>
            </a:xfrm>
            <a:prstGeom prst="rect">
              <a:avLst/>
            </a:prstGeom>
          </p:spPr>
        </p:pic>
        <p:pic>
          <p:nvPicPr>
            <p:cNvPr id="370" name="object 334">
              <a:extLst>
                <a:ext uri="{FF2B5EF4-FFF2-40B4-BE49-F238E27FC236}">
                  <a16:creationId xmlns:a16="http://schemas.microsoft.com/office/drawing/2014/main" id="{D357D16F-7FE6-4D43-B73C-3516EB7BE7DC}"/>
                </a:ext>
              </a:extLst>
            </p:cNvPr>
            <p:cNvPicPr/>
            <p:nvPr/>
          </p:nvPicPr>
          <p:blipFill>
            <a:blip r:embed="rId83" cstate="print"/>
            <a:stretch>
              <a:fillRect/>
            </a:stretch>
          </p:blipFill>
          <p:spPr>
            <a:xfrm>
              <a:off x="-5505846" y="2112439"/>
              <a:ext cx="52361" cy="54775"/>
            </a:xfrm>
            <a:prstGeom prst="rect">
              <a:avLst/>
            </a:prstGeom>
          </p:spPr>
        </p:pic>
      </p:grpSp>
      <p:grpSp>
        <p:nvGrpSpPr>
          <p:cNvPr id="371" name="Group 370">
            <a:extLst>
              <a:ext uri="{FF2B5EF4-FFF2-40B4-BE49-F238E27FC236}">
                <a16:creationId xmlns:a16="http://schemas.microsoft.com/office/drawing/2014/main" id="{DE92A884-74CD-48C8-B788-34011E1AC78B}"/>
              </a:ext>
            </a:extLst>
          </p:cNvPr>
          <p:cNvGrpSpPr/>
          <p:nvPr/>
        </p:nvGrpSpPr>
        <p:grpSpPr>
          <a:xfrm>
            <a:off x="4836112" y="4016367"/>
            <a:ext cx="542338" cy="590703"/>
            <a:chOff x="-5665294" y="1974416"/>
            <a:chExt cx="391549" cy="426467"/>
          </a:xfrm>
        </p:grpSpPr>
        <p:pic>
          <p:nvPicPr>
            <p:cNvPr id="372" name="object 327">
              <a:extLst>
                <a:ext uri="{FF2B5EF4-FFF2-40B4-BE49-F238E27FC236}">
                  <a16:creationId xmlns:a16="http://schemas.microsoft.com/office/drawing/2014/main" id="{F81FEA07-FEAF-4E30-BC83-09C637464E66}"/>
                </a:ext>
              </a:extLst>
            </p:cNvPr>
            <p:cNvPicPr/>
            <p:nvPr/>
          </p:nvPicPr>
          <p:blipFill>
            <a:blip r:embed="rId77" cstate="print"/>
            <a:stretch>
              <a:fillRect/>
            </a:stretch>
          </p:blipFill>
          <p:spPr>
            <a:xfrm>
              <a:off x="-5665294" y="2180411"/>
              <a:ext cx="391549" cy="220472"/>
            </a:xfrm>
            <a:prstGeom prst="rect">
              <a:avLst/>
            </a:prstGeom>
          </p:spPr>
        </p:pic>
        <p:pic>
          <p:nvPicPr>
            <p:cNvPr id="373" name="object 328">
              <a:extLst>
                <a:ext uri="{FF2B5EF4-FFF2-40B4-BE49-F238E27FC236}">
                  <a16:creationId xmlns:a16="http://schemas.microsoft.com/office/drawing/2014/main" id="{E2BFD779-20B9-41F7-8988-F385504DBDC9}"/>
                </a:ext>
              </a:extLst>
            </p:cNvPr>
            <p:cNvPicPr/>
            <p:nvPr/>
          </p:nvPicPr>
          <p:blipFill>
            <a:blip r:embed="rId78" cstate="print"/>
            <a:stretch>
              <a:fillRect/>
            </a:stretch>
          </p:blipFill>
          <p:spPr>
            <a:xfrm>
              <a:off x="-5486897" y="2192069"/>
              <a:ext cx="31597" cy="93713"/>
            </a:xfrm>
            <a:prstGeom prst="rect">
              <a:avLst/>
            </a:prstGeom>
          </p:spPr>
        </p:pic>
        <p:sp>
          <p:nvSpPr>
            <p:cNvPr id="374" name="object 329">
              <a:extLst>
                <a:ext uri="{FF2B5EF4-FFF2-40B4-BE49-F238E27FC236}">
                  <a16:creationId xmlns:a16="http://schemas.microsoft.com/office/drawing/2014/main" id="{1367615D-3CBA-490B-B357-C4A4CCEB8E51}"/>
                </a:ext>
              </a:extLst>
            </p:cNvPr>
            <p:cNvSpPr/>
            <p:nvPr/>
          </p:nvSpPr>
          <p:spPr>
            <a:xfrm>
              <a:off x="-5486892" y="2192081"/>
              <a:ext cx="31750" cy="55880"/>
            </a:xfrm>
            <a:custGeom>
              <a:avLst/>
              <a:gdLst/>
              <a:ahLst/>
              <a:cxnLst/>
              <a:rect l="l" t="t" r="r" b="b"/>
              <a:pathLst>
                <a:path w="31750" h="55880">
                  <a:moveTo>
                    <a:pt x="31597" y="0"/>
                  </a:moveTo>
                  <a:lnTo>
                    <a:pt x="0" y="0"/>
                  </a:lnTo>
                  <a:lnTo>
                    <a:pt x="0" y="49555"/>
                  </a:lnTo>
                  <a:lnTo>
                    <a:pt x="4937" y="54154"/>
                  </a:lnTo>
                  <a:lnTo>
                    <a:pt x="15798" y="55637"/>
                  </a:lnTo>
                  <a:lnTo>
                    <a:pt x="26660" y="54079"/>
                  </a:lnTo>
                  <a:lnTo>
                    <a:pt x="31597" y="49555"/>
                  </a:lnTo>
                  <a:lnTo>
                    <a:pt x="31597" y="0"/>
                  </a:lnTo>
                  <a:close/>
                </a:path>
              </a:pathLst>
            </a:custGeom>
            <a:solidFill>
              <a:srgbClr val="C6C6C6"/>
            </a:solidFill>
          </p:spPr>
          <p:txBody>
            <a:bodyPr wrap="square" lIns="0" tIns="0" rIns="0" bIns="0" rtlCol="0"/>
            <a:lstStyle/>
            <a:p>
              <a:endParaRPr/>
            </a:p>
          </p:txBody>
        </p:sp>
        <p:pic>
          <p:nvPicPr>
            <p:cNvPr id="375" name="object 330">
              <a:extLst>
                <a:ext uri="{FF2B5EF4-FFF2-40B4-BE49-F238E27FC236}">
                  <a16:creationId xmlns:a16="http://schemas.microsoft.com/office/drawing/2014/main" id="{72680AAD-3715-42E3-A83E-23F86723CDAF}"/>
                </a:ext>
              </a:extLst>
            </p:cNvPr>
            <p:cNvPicPr/>
            <p:nvPr/>
          </p:nvPicPr>
          <p:blipFill>
            <a:blip r:embed="rId79" cstate="print"/>
            <a:stretch>
              <a:fillRect/>
            </a:stretch>
          </p:blipFill>
          <p:spPr>
            <a:xfrm>
              <a:off x="-5597131" y="1974416"/>
              <a:ext cx="260360" cy="247815"/>
            </a:xfrm>
            <a:prstGeom prst="rect">
              <a:avLst/>
            </a:prstGeom>
          </p:spPr>
        </p:pic>
        <p:pic>
          <p:nvPicPr>
            <p:cNvPr id="376" name="object 331">
              <a:extLst>
                <a:ext uri="{FF2B5EF4-FFF2-40B4-BE49-F238E27FC236}">
                  <a16:creationId xmlns:a16="http://schemas.microsoft.com/office/drawing/2014/main" id="{D3DC6E19-CA9E-4C82-AD64-DE29EE6A4242}"/>
                </a:ext>
              </a:extLst>
            </p:cNvPr>
            <p:cNvPicPr/>
            <p:nvPr/>
          </p:nvPicPr>
          <p:blipFill>
            <a:blip r:embed="rId80" cstate="print"/>
            <a:stretch>
              <a:fillRect/>
            </a:stretch>
          </p:blipFill>
          <p:spPr>
            <a:xfrm>
              <a:off x="-5558233" y="2127667"/>
              <a:ext cx="64350" cy="71819"/>
            </a:xfrm>
            <a:prstGeom prst="rect">
              <a:avLst/>
            </a:prstGeom>
          </p:spPr>
        </p:pic>
        <p:pic>
          <p:nvPicPr>
            <p:cNvPr id="377" name="object 332">
              <a:extLst>
                <a:ext uri="{FF2B5EF4-FFF2-40B4-BE49-F238E27FC236}">
                  <a16:creationId xmlns:a16="http://schemas.microsoft.com/office/drawing/2014/main" id="{C5FDE930-18E3-4AD9-972E-4CE7EBE53C10}"/>
                </a:ext>
              </a:extLst>
            </p:cNvPr>
            <p:cNvPicPr/>
            <p:nvPr/>
          </p:nvPicPr>
          <p:blipFill>
            <a:blip r:embed="rId81" cstate="print"/>
            <a:stretch>
              <a:fillRect/>
            </a:stretch>
          </p:blipFill>
          <p:spPr>
            <a:xfrm>
              <a:off x="-5506938" y="2028874"/>
              <a:ext cx="22504" cy="23189"/>
            </a:xfrm>
            <a:prstGeom prst="rect">
              <a:avLst/>
            </a:prstGeom>
          </p:spPr>
        </p:pic>
        <p:pic>
          <p:nvPicPr>
            <p:cNvPr id="378" name="object 333">
              <a:extLst>
                <a:ext uri="{FF2B5EF4-FFF2-40B4-BE49-F238E27FC236}">
                  <a16:creationId xmlns:a16="http://schemas.microsoft.com/office/drawing/2014/main" id="{D709CA51-A3C0-4A7D-AEEE-A53784A27765}"/>
                </a:ext>
              </a:extLst>
            </p:cNvPr>
            <p:cNvPicPr/>
            <p:nvPr/>
          </p:nvPicPr>
          <p:blipFill>
            <a:blip r:embed="rId82" cstate="print"/>
            <a:stretch>
              <a:fillRect/>
            </a:stretch>
          </p:blipFill>
          <p:spPr>
            <a:xfrm>
              <a:off x="-5397426" y="2105202"/>
              <a:ext cx="36487" cy="62013"/>
            </a:xfrm>
            <a:prstGeom prst="rect">
              <a:avLst/>
            </a:prstGeom>
          </p:spPr>
        </p:pic>
        <p:pic>
          <p:nvPicPr>
            <p:cNvPr id="379" name="object 334">
              <a:extLst>
                <a:ext uri="{FF2B5EF4-FFF2-40B4-BE49-F238E27FC236}">
                  <a16:creationId xmlns:a16="http://schemas.microsoft.com/office/drawing/2014/main" id="{C00E1C22-B498-4283-B75F-E7C99FF60B02}"/>
                </a:ext>
              </a:extLst>
            </p:cNvPr>
            <p:cNvPicPr/>
            <p:nvPr/>
          </p:nvPicPr>
          <p:blipFill>
            <a:blip r:embed="rId83" cstate="print"/>
            <a:stretch>
              <a:fillRect/>
            </a:stretch>
          </p:blipFill>
          <p:spPr>
            <a:xfrm>
              <a:off x="-5505846" y="2112439"/>
              <a:ext cx="52361" cy="54775"/>
            </a:xfrm>
            <a:prstGeom prst="rect">
              <a:avLst/>
            </a:prstGeom>
          </p:spPr>
        </p:pic>
      </p:grpSp>
      <p:grpSp>
        <p:nvGrpSpPr>
          <p:cNvPr id="380" name="Group 379">
            <a:extLst>
              <a:ext uri="{FF2B5EF4-FFF2-40B4-BE49-F238E27FC236}">
                <a16:creationId xmlns:a16="http://schemas.microsoft.com/office/drawing/2014/main" id="{9A982028-E07A-4125-97D1-17231AE93A93}"/>
              </a:ext>
            </a:extLst>
          </p:cNvPr>
          <p:cNvGrpSpPr/>
          <p:nvPr/>
        </p:nvGrpSpPr>
        <p:grpSpPr>
          <a:xfrm>
            <a:off x="6413208" y="3864447"/>
            <a:ext cx="542338" cy="590703"/>
            <a:chOff x="-5665294" y="1974416"/>
            <a:chExt cx="391549" cy="426467"/>
          </a:xfrm>
        </p:grpSpPr>
        <p:pic>
          <p:nvPicPr>
            <p:cNvPr id="381" name="object 327">
              <a:extLst>
                <a:ext uri="{FF2B5EF4-FFF2-40B4-BE49-F238E27FC236}">
                  <a16:creationId xmlns:a16="http://schemas.microsoft.com/office/drawing/2014/main" id="{2E4185FB-E997-45A8-99A9-9926A5B8D444}"/>
                </a:ext>
              </a:extLst>
            </p:cNvPr>
            <p:cNvPicPr/>
            <p:nvPr/>
          </p:nvPicPr>
          <p:blipFill>
            <a:blip r:embed="rId77" cstate="print"/>
            <a:stretch>
              <a:fillRect/>
            </a:stretch>
          </p:blipFill>
          <p:spPr>
            <a:xfrm>
              <a:off x="-5665294" y="2180411"/>
              <a:ext cx="391549" cy="220472"/>
            </a:xfrm>
            <a:prstGeom prst="rect">
              <a:avLst/>
            </a:prstGeom>
          </p:spPr>
        </p:pic>
        <p:pic>
          <p:nvPicPr>
            <p:cNvPr id="382" name="object 328">
              <a:extLst>
                <a:ext uri="{FF2B5EF4-FFF2-40B4-BE49-F238E27FC236}">
                  <a16:creationId xmlns:a16="http://schemas.microsoft.com/office/drawing/2014/main" id="{57F70FF5-CF81-48EB-99A0-D942A767A00D}"/>
                </a:ext>
              </a:extLst>
            </p:cNvPr>
            <p:cNvPicPr/>
            <p:nvPr/>
          </p:nvPicPr>
          <p:blipFill>
            <a:blip r:embed="rId78" cstate="print"/>
            <a:stretch>
              <a:fillRect/>
            </a:stretch>
          </p:blipFill>
          <p:spPr>
            <a:xfrm>
              <a:off x="-5486897" y="2192069"/>
              <a:ext cx="31597" cy="93713"/>
            </a:xfrm>
            <a:prstGeom prst="rect">
              <a:avLst/>
            </a:prstGeom>
          </p:spPr>
        </p:pic>
        <p:sp>
          <p:nvSpPr>
            <p:cNvPr id="383" name="object 329">
              <a:extLst>
                <a:ext uri="{FF2B5EF4-FFF2-40B4-BE49-F238E27FC236}">
                  <a16:creationId xmlns:a16="http://schemas.microsoft.com/office/drawing/2014/main" id="{31699FE3-3F7D-461C-BA5E-46BBE09D9C74}"/>
                </a:ext>
              </a:extLst>
            </p:cNvPr>
            <p:cNvSpPr/>
            <p:nvPr/>
          </p:nvSpPr>
          <p:spPr>
            <a:xfrm>
              <a:off x="-5486892" y="2192081"/>
              <a:ext cx="31750" cy="55880"/>
            </a:xfrm>
            <a:custGeom>
              <a:avLst/>
              <a:gdLst/>
              <a:ahLst/>
              <a:cxnLst/>
              <a:rect l="l" t="t" r="r" b="b"/>
              <a:pathLst>
                <a:path w="31750" h="55880">
                  <a:moveTo>
                    <a:pt x="31597" y="0"/>
                  </a:moveTo>
                  <a:lnTo>
                    <a:pt x="0" y="0"/>
                  </a:lnTo>
                  <a:lnTo>
                    <a:pt x="0" y="49555"/>
                  </a:lnTo>
                  <a:lnTo>
                    <a:pt x="4937" y="54154"/>
                  </a:lnTo>
                  <a:lnTo>
                    <a:pt x="15798" y="55637"/>
                  </a:lnTo>
                  <a:lnTo>
                    <a:pt x="26660" y="54079"/>
                  </a:lnTo>
                  <a:lnTo>
                    <a:pt x="31597" y="49555"/>
                  </a:lnTo>
                  <a:lnTo>
                    <a:pt x="31597" y="0"/>
                  </a:lnTo>
                  <a:close/>
                </a:path>
              </a:pathLst>
            </a:custGeom>
            <a:solidFill>
              <a:srgbClr val="C6C6C6"/>
            </a:solidFill>
          </p:spPr>
          <p:txBody>
            <a:bodyPr wrap="square" lIns="0" tIns="0" rIns="0" bIns="0" rtlCol="0"/>
            <a:lstStyle/>
            <a:p>
              <a:endParaRPr/>
            </a:p>
          </p:txBody>
        </p:sp>
        <p:pic>
          <p:nvPicPr>
            <p:cNvPr id="384" name="object 330">
              <a:extLst>
                <a:ext uri="{FF2B5EF4-FFF2-40B4-BE49-F238E27FC236}">
                  <a16:creationId xmlns:a16="http://schemas.microsoft.com/office/drawing/2014/main" id="{8FA664AF-D310-468D-8341-CB89AA55F89D}"/>
                </a:ext>
              </a:extLst>
            </p:cNvPr>
            <p:cNvPicPr/>
            <p:nvPr/>
          </p:nvPicPr>
          <p:blipFill>
            <a:blip r:embed="rId79" cstate="print"/>
            <a:stretch>
              <a:fillRect/>
            </a:stretch>
          </p:blipFill>
          <p:spPr>
            <a:xfrm>
              <a:off x="-5597131" y="1974416"/>
              <a:ext cx="260360" cy="247815"/>
            </a:xfrm>
            <a:prstGeom prst="rect">
              <a:avLst/>
            </a:prstGeom>
          </p:spPr>
        </p:pic>
        <p:pic>
          <p:nvPicPr>
            <p:cNvPr id="385" name="object 331">
              <a:extLst>
                <a:ext uri="{FF2B5EF4-FFF2-40B4-BE49-F238E27FC236}">
                  <a16:creationId xmlns:a16="http://schemas.microsoft.com/office/drawing/2014/main" id="{A3D4AD2D-A894-42B0-ACDA-96F1497529A6}"/>
                </a:ext>
              </a:extLst>
            </p:cNvPr>
            <p:cNvPicPr/>
            <p:nvPr/>
          </p:nvPicPr>
          <p:blipFill>
            <a:blip r:embed="rId80" cstate="print"/>
            <a:stretch>
              <a:fillRect/>
            </a:stretch>
          </p:blipFill>
          <p:spPr>
            <a:xfrm>
              <a:off x="-5558233" y="2127667"/>
              <a:ext cx="64350" cy="71819"/>
            </a:xfrm>
            <a:prstGeom prst="rect">
              <a:avLst/>
            </a:prstGeom>
          </p:spPr>
        </p:pic>
        <p:pic>
          <p:nvPicPr>
            <p:cNvPr id="386" name="object 332">
              <a:extLst>
                <a:ext uri="{FF2B5EF4-FFF2-40B4-BE49-F238E27FC236}">
                  <a16:creationId xmlns:a16="http://schemas.microsoft.com/office/drawing/2014/main" id="{46BEC37F-8B94-4B79-BDF5-85C804FFBEC4}"/>
                </a:ext>
              </a:extLst>
            </p:cNvPr>
            <p:cNvPicPr/>
            <p:nvPr/>
          </p:nvPicPr>
          <p:blipFill>
            <a:blip r:embed="rId81" cstate="print"/>
            <a:stretch>
              <a:fillRect/>
            </a:stretch>
          </p:blipFill>
          <p:spPr>
            <a:xfrm>
              <a:off x="-5506938" y="2028874"/>
              <a:ext cx="22504" cy="23189"/>
            </a:xfrm>
            <a:prstGeom prst="rect">
              <a:avLst/>
            </a:prstGeom>
          </p:spPr>
        </p:pic>
        <p:pic>
          <p:nvPicPr>
            <p:cNvPr id="387" name="object 333">
              <a:extLst>
                <a:ext uri="{FF2B5EF4-FFF2-40B4-BE49-F238E27FC236}">
                  <a16:creationId xmlns:a16="http://schemas.microsoft.com/office/drawing/2014/main" id="{133081B1-A344-4666-81A1-D85931B6994D}"/>
                </a:ext>
              </a:extLst>
            </p:cNvPr>
            <p:cNvPicPr/>
            <p:nvPr/>
          </p:nvPicPr>
          <p:blipFill>
            <a:blip r:embed="rId82" cstate="print"/>
            <a:stretch>
              <a:fillRect/>
            </a:stretch>
          </p:blipFill>
          <p:spPr>
            <a:xfrm>
              <a:off x="-5397426" y="2105202"/>
              <a:ext cx="36487" cy="62013"/>
            </a:xfrm>
            <a:prstGeom prst="rect">
              <a:avLst/>
            </a:prstGeom>
          </p:spPr>
        </p:pic>
        <p:pic>
          <p:nvPicPr>
            <p:cNvPr id="388" name="object 334">
              <a:extLst>
                <a:ext uri="{FF2B5EF4-FFF2-40B4-BE49-F238E27FC236}">
                  <a16:creationId xmlns:a16="http://schemas.microsoft.com/office/drawing/2014/main" id="{94B9DBE8-F998-408F-8B02-71DC065B9C5A}"/>
                </a:ext>
              </a:extLst>
            </p:cNvPr>
            <p:cNvPicPr/>
            <p:nvPr/>
          </p:nvPicPr>
          <p:blipFill>
            <a:blip r:embed="rId83" cstate="print"/>
            <a:stretch>
              <a:fillRect/>
            </a:stretch>
          </p:blipFill>
          <p:spPr>
            <a:xfrm>
              <a:off x="-5505846" y="2112439"/>
              <a:ext cx="52361" cy="54775"/>
            </a:xfrm>
            <a:prstGeom prst="rect">
              <a:avLst/>
            </a:prstGeom>
          </p:spPr>
        </p:pic>
      </p:grpSp>
      <p:grpSp>
        <p:nvGrpSpPr>
          <p:cNvPr id="389" name="Group 388">
            <a:extLst>
              <a:ext uri="{FF2B5EF4-FFF2-40B4-BE49-F238E27FC236}">
                <a16:creationId xmlns:a16="http://schemas.microsoft.com/office/drawing/2014/main" id="{08F40784-FB66-41D2-9A2A-1C69C11D6E11}"/>
              </a:ext>
            </a:extLst>
          </p:cNvPr>
          <p:cNvGrpSpPr/>
          <p:nvPr/>
        </p:nvGrpSpPr>
        <p:grpSpPr>
          <a:xfrm>
            <a:off x="1497635" y="8712434"/>
            <a:ext cx="542338" cy="590703"/>
            <a:chOff x="-5665294" y="1974416"/>
            <a:chExt cx="391549" cy="426467"/>
          </a:xfrm>
        </p:grpSpPr>
        <p:pic>
          <p:nvPicPr>
            <p:cNvPr id="390" name="object 327">
              <a:extLst>
                <a:ext uri="{FF2B5EF4-FFF2-40B4-BE49-F238E27FC236}">
                  <a16:creationId xmlns:a16="http://schemas.microsoft.com/office/drawing/2014/main" id="{B311D60C-921A-4695-B163-3DA83CED539A}"/>
                </a:ext>
              </a:extLst>
            </p:cNvPr>
            <p:cNvPicPr/>
            <p:nvPr/>
          </p:nvPicPr>
          <p:blipFill>
            <a:blip r:embed="rId77" cstate="print"/>
            <a:stretch>
              <a:fillRect/>
            </a:stretch>
          </p:blipFill>
          <p:spPr>
            <a:xfrm>
              <a:off x="-5665294" y="2180411"/>
              <a:ext cx="391549" cy="220472"/>
            </a:xfrm>
            <a:prstGeom prst="rect">
              <a:avLst/>
            </a:prstGeom>
          </p:spPr>
        </p:pic>
        <p:pic>
          <p:nvPicPr>
            <p:cNvPr id="391" name="object 328">
              <a:extLst>
                <a:ext uri="{FF2B5EF4-FFF2-40B4-BE49-F238E27FC236}">
                  <a16:creationId xmlns:a16="http://schemas.microsoft.com/office/drawing/2014/main" id="{692908E4-BE75-47D8-8556-26A8455FAE01}"/>
                </a:ext>
              </a:extLst>
            </p:cNvPr>
            <p:cNvPicPr/>
            <p:nvPr/>
          </p:nvPicPr>
          <p:blipFill>
            <a:blip r:embed="rId78" cstate="print"/>
            <a:stretch>
              <a:fillRect/>
            </a:stretch>
          </p:blipFill>
          <p:spPr>
            <a:xfrm>
              <a:off x="-5486897" y="2192069"/>
              <a:ext cx="31597" cy="93713"/>
            </a:xfrm>
            <a:prstGeom prst="rect">
              <a:avLst/>
            </a:prstGeom>
          </p:spPr>
        </p:pic>
        <p:sp>
          <p:nvSpPr>
            <p:cNvPr id="392" name="object 329">
              <a:extLst>
                <a:ext uri="{FF2B5EF4-FFF2-40B4-BE49-F238E27FC236}">
                  <a16:creationId xmlns:a16="http://schemas.microsoft.com/office/drawing/2014/main" id="{F7DF1A2B-C076-4408-9155-E8A37F2634D7}"/>
                </a:ext>
              </a:extLst>
            </p:cNvPr>
            <p:cNvSpPr/>
            <p:nvPr/>
          </p:nvSpPr>
          <p:spPr>
            <a:xfrm>
              <a:off x="-5486892" y="2192081"/>
              <a:ext cx="31750" cy="55880"/>
            </a:xfrm>
            <a:custGeom>
              <a:avLst/>
              <a:gdLst/>
              <a:ahLst/>
              <a:cxnLst/>
              <a:rect l="l" t="t" r="r" b="b"/>
              <a:pathLst>
                <a:path w="31750" h="55880">
                  <a:moveTo>
                    <a:pt x="31597" y="0"/>
                  </a:moveTo>
                  <a:lnTo>
                    <a:pt x="0" y="0"/>
                  </a:lnTo>
                  <a:lnTo>
                    <a:pt x="0" y="49555"/>
                  </a:lnTo>
                  <a:lnTo>
                    <a:pt x="4937" y="54154"/>
                  </a:lnTo>
                  <a:lnTo>
                    <a:pt x="15798" y="55637"/>
                  </a:lnTo>
                  <a:lnTo>
                    <a:pt x="26660" y="54079"/>
                  </a:lnTo>
                  <a:lnTo>
                    <a:pt x="31597" y="49555"/>
                  </a:lnTo>
                  <a:lnTo>
                    <a:pt x="31597" y="0"/>
                  </a:lnTo>
                  <a:close/>
                </a:path>
              </a:pathLst>
            </a:custGeom>
            <a:solidFill>
              <a:srgbClr val="C6C6C6"/>
            </a:solidFill>
          </p:spPr>
          <p:txBody>
            <a:bodyPr wrap="square" lIns="0" tIns="0" rIns="0" bIns="0" rtlCol="0"/>
            <a:lstStyle/>
            <a:p>
              <a:endParaRPr/>
            </a:p>
          </p:txBody>
        </p:sp>
        <p:pic>
          <p:nvPicPr>
            <p:cNvPr id="393" name="object 330">
              <a:extLst>
                <a:ext uri="{FF2B5EF4-FFF2-40B4-BE49-F238E27FC236}">
                  <a16:creationId xmlns:a16="http://schemas.microsoft.com/office/drawing/2014/main" id="{45C66FD9-790B-44E0-A8AC-3EBD1B0507DD}"/>
                </a:ext>
              </a:extLst>
            </p:cNvPr>
            <p:cNvPicPr/>
            <p:nvPr/>
          </p:nvPicPr>
          <p:blipFill>
            <a:blip r:embed="rId79" cstate="print"/>
            <a:stretch>
              <a:fillRect/>
            </a:stretch>
          </p:blipFill>
          <p:spPr>
            <a:xfrm>
              <a:off x="-5597131" y="1974416"/>
              <a:ext cx="260360" cy="247815"/>
            </a:xfrm>
            <a:prstGeom prst="rect">
              <a:avLst/>
            </a:prstGeom>
          </p:spPr>
        </p:pic>
        <p:pic>
          <p:nvPicPr>
            <p:cNvPr id="394" name="object 331">
              <a:extLst>
                <a:ext uri="{FF2B5EF4-FFF2-40B4-BE49-F238E27FC236}">
                  <a16:creationId xmlns:a16="http://schemas.microsoft.com/office/drawing/2014/main" id="{81A173A2-23FD-4722-8F1C-A58BD4997252}"/>
                </a:ext>
              </a:extLst>
            </p:cNvPr>
            <p:cNvPicPr/>
            <p:nvPr/>
          </p:nvPicPr>
          <p:blipFill>
            <a:blip r:embed="rId80" cstate="print"/>
            <a:stretch>
              <a:fillRect/>
            </a:stretch>
          </p:blipFill>
          <p:spPr>
            <a:xfrm>
              <a:off x="-5558233" y="2127667"/>
              <a:ext cx="64350" cy="71819"/>
            </a:xfrm>
            <a:prstGeom prst="rect">
              <a:avLst/>
            </a:prstGeom>
          </p:spPr>
        </p:pic>
        <p:pic>
          <p:nvPicPr>
            <p:cNvPr id="395" name="object 332">
              <a:extLst>
                <a:ext uri="{FF2B5EF4-FFF2-40B4-BE49-F238E27FC236}">
                  <a16:creationId xmlns:a16="http://schemas.microsoft.com/office/drawing/2014/main" id="{6110DC4E-4314-41D9-8296-8903449F89C4}"/>
                </a:ext>
              </a:extLst>
            </p:cNvPr>
            <p:cNvPicPr/>
            <p:nvPr/>
          </p:nvPicPr>
          <p:blipFill>
            <a:blip r:embed="rId81" cstate="print"/>
            <a:stretch>
              <a:fillRect/>
            </a:stretch>
          </p:blipFill>
          <p:spPr>
            <a:xfrm>
              <a:off x="-5506938" y="2028874"/>
              <a:ext cx="22504" cy="23189"/>
            </a:xfrm>
            <a:prstGeom prst="rect">
              <a:avLst/>
            </a:prstGeom>
          </p:spPr>
        </p:pic>
        <p:pic>
          <p:nvPicPr>
            <p:cNvPr id="396" name="object 333">
              <a:extLst>
                <a:ext uri="{FF2B5EF4-FFF2-40B4-BE49-F238E27FC236}">
                  <a16:creationId xmlns:a16="http://schemas.microsoft.com/office/drawing/2014/main" id="{DD9B0551-7693-4275-A72B-4CB01CD3BE34}"/>
                </a:ext>
              </a:extLst>
            </p:cNvPr>
            <p:cNvPicPr/>
            <p:nvPr/>
          </p:nvPicPr>
          <p:blipFill>
            <a:blip r:embed="rId82" cstate="print"/>
            <a:stretch>
              <a:fillRect/>
            </a:stretch>
          </p:blipFill>
          <p:spPr>
            <a:xfrm>
              <a:off x="-5397426" y="2105202"/>
              <a:ext cx="36487" cy="62013"/>
            </a:xfrm>
            <a:prstGeom prst="rect">
              <a:avLst/>
            </a:prstGeom>
          </p:spPr>
        </p:pic>
        <p:pic>
          <p:nvPicPr>
            <p:cNvPr id="397" name="object 334">
              <a:extLst>
                <a:ext uri="{FF2B5EF4-FFF2-40B4-BE49-F238E27FC236}">
                  <a16:creationId xmlns:a16="http://schemas.microsoft.com/office/drawing/2014/main" id="{22468869-8FC6-43B1-A238-D5F68C287AE4}"/>
                </a:ext>
              </a:extLst>
            </p:cNvPr>
            <p:cNvPicPr/>
            <p:nvPr/>
          </p:nvPicPr>
          <p:blipFill>
            <a:blip r:embed="rId83" cstate="print"/>
            <a:stretch>
              <a:fillRect/>
            </a:stretch>
          </p:blipFill>
          <p:spPr>
            <a:xfrm>
              <a:off x="-5505846" y="2112439"/>
              <a:ext cx="52361" cy="54775"/>
            </a:xfrm>
            <a:prstGeom prst="rect">
              <a:avLst/>
            </a:prstGeom>
          </p:spPr>
        </p:pic>
      </p:grpSp>
    </p:spTree>
    <p:extLst>
      <p:ext uri="{BB962C8B-B14F-4D97-AF65-F5344CB8AC3E}">
        <p14:creationId xmlns:p14="http://schemas.microsoft.com/office/powerpoint/2010/main" val="30579997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ED9A93-3716-4DB6-B408-8D042FDC37C8}"/>
              </a:ext>
            </a:extLst>
          </p:cNvPr>
          <p:cNvSpPr txBox="1"/>
          <p:nvPr/>
        </p:nvSpPr>
        <p:spPr>
          <a:xfrm>
            <a:off x="-260350" y="3975100"/>
            <a:ext cx="6324600" cy="1797928"/>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
                <a:srgbClr val="B52722"/>
              </a:buClr>
              <a:buSzPts val="2800"/>
              <a:buFont typeface="Londrina Solid"/>
              <a:buNone/>
              <a:tabLst/>
              <a:defRPr/>
            </a:pPr>
            <a:r>
              <a:rPr kumimoji="0" lang="en-US" sz="66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Londrina Solid"/>
              </a:rPr>
              <a:t>PROJECTS</a:t>
            </a:r>
          </a:p>
          <a:p>
            <a:pPr marL="12700" marR="0" lvl="0" indent="0" algn="ctr" fontAlgn="auto">
              <a:spcBef>
                <a:spcPts val="100"/>
              </a:spcBef>
              <a:spcAft>
                <a:spcPts val="0"/>
              </a:spcAft>
              <a:buClr>
                <a:srgbClr val="B52722"/>
              </a:buClr>
              <a:buSzPts val="2800"/>
              <a:buFont typeface="Londrina Solid"/>
              <a:buNone/>
              <a:tabLst/>
              <a:defRPr/>
            </a:pPr>
            <a:r>
              <a:rPr lang="en-US" sz="4400" b="1" spc="300" dirty="0">
                <a:solidFill>
                  <a:schemeClr val="bg1"/>
                </a:solidFill>
                <a:latin typeface="Tahoma"/>
                <a:cs typeface="Tahoma"/>
                <a:sym typeface="Londrina Solid"/>
              </a:rPr>
              <a:t>LIST</a:t>
            </a:r>
          </a:p>
        </p:txBody>
      </p:sp>
      <p:grpSp>
        <p:nvGrpSpPr>
          <p:cNvPr id="3" name="Group 2">
            <a:extLst>
              <a:ext uri="{FF2B5EF4-FFF2-40B4-BE49-F238E27FC236}">
                <a16:creationId xmlns:a16="http://schemas.microsoft.com/office/drawing/2014/main" id="{F9A2BEC3-B38C-4602-8545-9A98F14470F3}"/>
              </a:ext>
            </a:extLst>
          </p:cNvPr>
          <p:cNvGrpSpPr/>
          <p:nvPr/>
        </p:nvGrpSpPr>
        <p:grpSpPr>
          <a:xfrm>
            <a:off x="5669165" y="9156700"/>
            <a:ext cx="1887336" cy="1271549"/>
            <a:chOff x="5669165" y="9156700"/>
            <a:chExt cx="1887336" cy="1271549"/>
          </a:xfrm>
        </p:grpSpPr>
        <p:grpSp>
          <p:nvGrpSpPr>
            <p:cNvPr id="4" name="object 70">
              <a:extLst>
                <a:ext uri="{FF2B5EF4-FFF2-40B4-BE49-F238E27FC236}">
                  <a16:creationId xmlns:a16="http://schemas.microsoft.com/office/drawing/2014/main" id="{F442C6CA-A9CF-4377-B3C8-DFB9E58AAFC8}"/>
                </a:ext>
              </a:extLst>
            </p:cNvPr>
            <p:cNvGrpSpPr/>
            <p:nvPr/>
          </p:nvGrpSpPr>
          <p:grpSpPr>
            <a:xfrm flipH="1">
              <a:off x="5669165" y="9156700"/>
              <a:ext cx="1887335" cy="1271549"/>
              <a:chOff x="0" y="352013"/>
              <a:chExt cx="3298190" cy="2222080"/>
            </a:xfrm>
          </p:grpSpPr>
          <p:sp>
            <p:nvSpPr>
              <p:cNvPr id="6" name="object 75">
                <a:extLst>
                  <a:ext uri="{FF2B5EF4-FFF2-40B4-BE49-F238E27FC236}">
                    <a16:creationId xmlns:a16="http://schemas.microsoft.com/office/drawing/2014/main" id="{3D106AEE-61F0-4308-8C80-09186CD45292}"/>
                  </a:ext>
                </a:extLst>
              </p:cNvPr>
              <p:cNvSpPr/>
              <p:nvPr/>
            </p:nvSpPr>
            <p:spPr>
              <a:xfrm>
                <a:off x="0" y="1634293"/>
                <a:ext cx="2299335" cy="939800"/>
              </a:xfrm>
              <a:custGeom>
                <a:avLst/>
                <a:gdLst/>
                <a:ahLst/>
                <a:cxnLst/>
                <a:rect l="l" t="t" r="r" b="b"/>
                <a:pathLst>
                  <a:path w="2299335" h="939800">
                    <a:moveTo>
                      <a:pt x="793508" y="0"/>
                    </a:moveTo>
                    <a:lnTo>
                      <a:pt x="0" y="378688"/>
                    </a:lnTo>
                    <a:lnTo>
                      <a:pt x="0" y="380212"/>
                    </a:lnTo>
                    <a:lnTo>
                      <a:pt x="1530819" y="939520"/>
                    </a:lnTo>
                    <a:lnTo>
                      <a:pt x="2299042" y="150507"/>
                    </a:lnTo>
                    <a:lnTo>
                      <a:pt x="793508" y="0"/>
                    </a:lnTo>
                    <a:close/>
                  </a:path>
                </a:pathLst>
              </a:custGeom>
              <a:solidFill>
                <a:srgbClr val="0092D0"/>
              </a:solidFill>
              <a:ln>
                <a:solidFill>
                  <a:srgbClr val="0092D0"/>
                </a:solidFill>
              </a:ln>
            </p:spPr>
            <p:txBody>
              <a:bodyPr wrap="square" lIns="0" tIns="0" rIns="0" bIns="0" rtlCol="0"/>
              <a:lstStyle/>
              <a:p>
                <a:endParaRPr dirty="0"/>
              </a:p>
            </p:txBody>
          </p:sp>
          <p:sp>
            <p:nvSpPr>
              <p:cNvPr id="7" name="object 77">
                <a:extLst>
                  <a:ext uri="{FF2B5EF4-FFF2-40B4-BE49-F238E27FC236}">
                    <a16:creationId xmlns:a16="http://schemas.microsoft.com/office/drawing/2014/main" id="{4532E66B-06C1-4017-ABE3-E621840E6D49}"/>
                  </a:ext>
                </a:extLst>
              </p:cNvPr>
              <p:cNvSpPr/>
              <p:nvPr/>
            </p:nvSpPr>
            <p:spPr>
              <a:xfrm>
                <a:off x="0" y="352013"/>
                <a:ext cx="3298190" cy="1662430"/>
              </a:xfrm>
              <a:custGeom>
                <a:avLst/>
                <a:gdLst/>
                <a:ahLst/>
                <a:cxnLst/>
                <a:rect l="l" t="t" r="r" b="b"/>
                <a:pathLst>
                  <a:path w="3298190" h="1662430">
                    <a:moveTo>
                      <a:pt x="2789707" y="0"/>
                    </a:moveTo>
                    <a:lnTo>
                      <a:pt x="0" y="0"/>
                    </a:lnTo>
                    <a:lnTo>
                      <a:pt x="0" y="1661833"/>
                    </a:lnTo>
                    <a:lnTo>
                      <a:pt x="2789707" y="1661833"/>
                    </a:lnTo>
                    <a:lnTo>
                      <a:pt x="3297707" y="788060"/>
                    </a:lnTo>
                    <a:lnTo>
                      <a:pt x="2789707" y="0"/>
                    </a:lnTo>
                    <a:close/>
                  </a:path>
                </a:pathLst>
              </a:custGeom>
              <a:solidFill>
                <a:srgbClr val="36A9E1"/>
              </a:solidFill>
            </p:spPr>
            <p:txBody>
              <a:bodyPr wrap="square" lIns="0" tIns="0" rIns="0" bIns="0" rtlCol="0"/>
              <a:lstStyle/>
              <a:p>
                <a:endParaRPr/>
              </a:p>
            </p:txBody>
          </p:sp>
        </p:grpSp>
        <p:sp>
          <p:nvSpPr>
            <p:cNvPr id="5" name="TextBox 4">
              <a:hlinkClick r:id="rId2" action="ppaction://hlinksldjump"/>
              <a:extLst>
                <a:ext uri="{FF2B5EF4-FFF2-40B4-BE49-F238E27FC236}">
                  <a16:creationId xmlns:a16="http://schemas.microsoft.com/office/drawing/2014/main" id="{1FC90EB6-2EF4-4295-98C3-E29A99613CF7}"/>
                </a:ext>
              </a:extLst>
            </p:cNvPr>
            <p:cNvSpPr txBox="1"/>
            <p:nvPr/>
          </p:nvSpPr>
          <p:spPr>
            <a:xfrm>
              <a:off x="5835651" y="9271994"/>
              <a:ext cx="1720850" cy="720710"/>
            </a:xfrm>
            <a:prstGeom prst="rect">
              <a:avLst/>
            </a:prstGeom>
            <a:noFill/>
          </p:spPr>
          <p:txBody>
            <a:bodyPr wrap="square">
              <a:spAutoFit/>
            </a:bodyPr>
            <a:lstStyle/>
            <a:p>
              <a:pPr marL="12700" algn="ctr">
                <a:lnSpc>
                  <a:spcPct val="100000"/>
                </a:lnSpc>
                <a:spcBef>
                  <a:spcPts val="100"/>
                </a:spcBef>
              </a:pPr>
              <a:r>
                <a:rPr lang="en-US" sz="2000" b="1" spc="-114" dirty="0">
                  <a:solidFill>
                    <a:srgbClr val="FFFFFF"/>
                  </a:solidFill>
                  <a:latin typeface="Tahoma"/>
                  <a:cs typeface="Tahoma"/>
                </a:rPr>
                <a:t>BACK TO</a:t>
              </a:r>
            </a:p>
            <a:p>
              <a:pPr marL="12700" algn="ctr">
                <a:lnSpc>
                  <a:spcPct val="100000"/>
                </a:lnSpc>
                <a:spcBef>
                  <a:spcPts val="100"/>
                </a:spcBef>
              </a:pPr>
              <a:r>
                <a:rPr lang="en-US" sz="2000" b="1" spc="-114" dirty="0">
                  <a:solidFill>
                    <a:srgbClr val="FFFFFF"/>
                  </a:solidFill>
                  <a:latin typeface="Tahoma"/>
                  <a:cs typeface="Tahoma"/>
                </a:rPr>
                <a:t>MAIN</a:t>
              </a:r>
            </a:p>
          </p:txBody>
        </p:sp>
      </p:grpSp>
    </p:spTree>
    <p:extLst>
      <p:ext uri="{BB962C8B-B14F-4D97-AF65-F5344CB8AC3E}">
        <p14:creationId xmlns:p14="http://schemas.microsoft.com/office/powerpoint/2010/main" val="26132683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CD07B-A19D-2479-6AE3-70D23377B0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35B62F-7D2C-F5C4-685C-542BEB33D856}"/>
              </a:ext>
            </a:extLst>
          </p:cNvPr>
          <p:cNvSpPr>
            <a:spLocks noGrp="1"/>
          </p:cNvSpPr>
          <p:nvPr>
            <p:ph type="title"/>
          </p:nvPr>
        </p:nvSpPr>
        <p:spPr>
          <a:xfrm>
            <a:off x="369995" y="517990"/>
            <a:ext cx="7080250" cy="492443"/>
          </a:xfrm>
        </p:spPr>
        <p:txBody>
          <a:bodyPr/>
          <a:lstStyle/>
          <a:p>
            <a:r>
              <a:rPr lang="en-US" dirty="0"/>
              <a:t>2023 Projects</a:t>
            </a:r>
          </a:p>
        </p:txBody>
      </p:sp>
      <p:graphicFrame>
        <p:nvGraphicFramePr>
          <p:cNvPr id="4" name="Table 3">
            <a:extLst>
              <a:ext uri="{FF2B5EF4-FFF2-40B4-BE49-F238E27FC236}">
                <a16:creationId xmlns:a16="http://schemas.microsoft.com/office/drawing/2014/main" id="{4F0AB86A-9C71-2BD9-92CD-0492C0DE15CD}"/>
              </a:ext>
            </a:extLst>
          </p:cNvPr>
          <p:cNvGraphicFramePr>
            <a:graphicFrameLocks noGrp="1"/>
          </p:cNvGraphicFramePr>
          <p:nvPr>
            <p:extLst>
              <p:ext uri="{D42A27DB-BD31-4B8C-83A1-F6EECF244321}">
                <p14:modId xmlns:p14="http://schemas.microsoft.com/office/powerpoint/2010/main" val="503632674"/>
              </p:ext>
            </p:extLst>
          </p:nvPr>
        </p:nvGraphicFramePr>
        <p:xfrm>
          <a:off x="196851" y="1079501"/>
          <a:ext cx="7080250" cy="8941367"/>
        </p:xfrm>
        <a:graphic>
          <a:graphicData uri="http://schemas.openxmlformats.org/drawingml/2006/table">
            <a:tbl>
              <a:tblPr/>
              <a:tblGrid>
                <a:gridCol w="363089">
                  <a:extLst>
                    <a:ext uri="{9D8B030D-6E8A-4147-A177-3AD203B41FA5}">
                      <a16:colId xmlns:a16="http://schemas.microsoft.com/office/drawing/2014/main" val="792695854"/>
                    </a:ext>
                  </a:extLst>
                </a:gridCol>
                <a:gridCol w="2541629">
                  <a:extLst>
                    <a:ext uri="{9D8B030D-6E8A-4147-A177-3AD203B41FA5}">
                      <a16:colId xmlns:a16="http://schemas.microsoft.com/office/drawing/2014/main" val="3182946560"/>
                    </a:ext>
                  </a:extLst>
                </a:gridCol>
                <a:gridCol w="2087766">
                  <a:extLst>
                    <a:ext uri="{9D8B030D-6E8A-4147-A177-3AD203B41FA5}">
                      <a16:colId xmlns:a16="http://schemas.microsoft.com/office/drawing/2014/main" val="327330308"/>
                    </a:ext>
                  </a:extLst>
                </a:gridCol>
                <a:gridCol w="2087766">
                  <a:extLst>
                    <a:ext uri="{9D8B030D-6E8A-4147-A177-3AD203B41FA5}">
                      <a16:colId xmlns:a16="http://schemas.microsoft.com/office/drawing/2014/main" val="4226296577"/>
                    </a:ext>
                  </a:extLst>
                </a:gridCol>
              </a:tblGrid>
              <a:tr h="719391">
                <a:tc>
                  <a:txBody>
                    <a:bodyPr/>
                    <a:lstStyle/>
                    <a:p>
                      <a:pPr algn="ctr" fontAlgn="ctr"/>
                      <a:r>
                        <a:rPr lang="en-US" sz="1000" b="1"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t>#</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tc>
                  <a:txBody>
                    <a:bodyPr/>
                    <a:lstStyle/>
                    <a:p>
                      <a:pPr algn="ctr" fontAlgn="ctr"/>
                      <a:r>
                        <a:rPr lang="en-US" sz="1000" b="1"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t>Project Details</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tc>
                  <a:txBody>
                    <a:bodyPr/>
                    <a:lstStyle/>
                    <a:p>
                      <a:pPr algn="ctr" fontAlgn="ctr"/>
                      <a:r>
                        <a:rPr lang="en-US" sz="1000" b="1"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t>Work Description</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tc>
                  <a:txBody>
                    <a:bodyPr/>
                    <a:lstStyle/>
                    <a:p>
                      <a:pPr algn="ctr" fontAlgn="ctr"/>
                      <a:r>
                        <a:rPr lang="en-US" sz="1000" b="1"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t>Client</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extLst>
                  <a:ext uri="{0D108BD9-81ED-4DB2-BD59-A6C34878D82A}">
                    <a16:rowId xmlns:a16="http://schemas.microsoft.com/office/drawing/2014/main" val="2196863931"/>
                  </a:ext>
                </a:extLst>
              </a:tr>
              <a:tr h="482831">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Mixed Used Bldg. Plot No. JVC16NMRH300 - JVC</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480 Piles, </a:t>
                      </a: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Dia</a:t>
                      </a: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600mm, 800mm, 1000 X 25mtrs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Tiger International </a:t>
                      </a: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Gen.Cont</a:t>
                      </a: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230918861"/>
                  </a:ext>
                </a:extLst>
              </a:tr>
              <a:tr h="482831">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2</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Comm &amp; Res Building (G+3P+14) Plot No. 326-5627 – Al </a:t>
                      </a: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Jaddaf</a:t>
                      </a:r>
                      <a:endPar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140 Piles, </a:t>
                      </a: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Dia</a:t>
                      </a: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800mm, 1000mm X 23mtrs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Tiger International </a:t>
                      </a: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Gen.Cont</a:t>
                      </a:r>
                      <a:endPar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066029467"/>
                  </a:ext>
                </a:extLst>
              </a:tr>
              <a:tr h="472188">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3</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marL="0" marR="0" lvl="0" indent="0" algn="ctr" defTabSz="914400" eaLnBrk="1" fontAlgn="ctr" latinLnBrk="0" hangingPunct="1">
                        <a:lnSpc>
                          <a:spcPct val="100000"/>
                        </a:lnSpc>
                        <a:spcBef>
                          <a:spcPts val="0"/>
                        </a:spcBef>
                        <a:spcAft>
                          <a:spcPts val="0"/>
                        </a:spcAft>
                        <a:buClrTx/>
                        <a:buSzTx/>
                        <a:buFontTx/>
                        <a:buNone/>
                        <a:tabLst/>
                        <a:defRPr/>
                      </a:pP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Mixed Used Bldg. Plot No. JVC16NMRH300 - JVC</a:t>
                      </a:r>
                    </a:p>
                    <a:p>
                      <a:pPr algn="ctr" fontAlgn="ctr"/>
                      <a:endPar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153 L.M Shoring by Steel Beams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marL="0" marR="0" lvl="0" indent="0" algn="ctr" defTabSz="914400" eaLnBrk="1" fontAlgn="ctr" latinLnBrk="0" hangingPunct="1">
                        <a:lnSpc>
                          <a:spcPct val="100000"/>
                        </a:lnSpc>
                        <a:spcBef>
                          <a:spcPts val="0"/>
                        </a:spcBef>
                        <a:spcAft>
                          <a:spcPts val="0"/>
                        </a:spcAft>
                        <a:buClrTx/>
                        <a:buSzTx/>
                        <a:buFontTx/>
                        <a:buNone/>
                        <a:tabLst/>
                        <a:defRPr/>
                      </a:pP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Tiger International </a:t>
                      </a: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Gen.Cont</a:t>
                      </a:r>
                      <a:endPar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algn="ctr" fontAlgn="ctr"/>
                      <a:endPar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2037463715"/>
                  </a:ext>
                </a:extLst>
              </a:tr>
              <a:tr h="482831">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4</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marL="0" marR="0" lvl="0" indent="0" algn="ctr" defTabSz="914400" eaLnBrk="1" fontAlgn="ctr" latinLnBrk="0" hangingPunct="1">
                        <a:lnSpc>
                          <a:spcPct val="100000"/>
                        </a:lnSpc>
                        <a:spcBef>
                          <a:spcPts val="0"/>
                        </a:spcBef>
                        <a:spcAft>
                          <a:spcPts val="0"/>
                        </a:spcAft>
                        <a:buClrTx/>
                        <a:buSzTx/>
                        <a:buFontTx/>
                        <a:buNone/>
                        <a:tabLst/>
                        <a:defRPr/>
                      </a:pP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Comm &amp; Res Building (G+3P+14) Plot No. 326-5627 – Al </a:t>
                      </a: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Jaddaf</a:t>
                      </a:r>
                      <a:endPar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algn="ctr" fontAlgn="ctr"/>
                      <a:endPar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marL="0" marR="0" lvl="0" indent="0" algn="ctr" defTabSz="914400" eaLnBrk="1" fontAlgn="ctr" latinLnBrk="0" hangingPunct="1">
                        <a:lnSpc>
                          <a:spcPct val="100000"/>
                        </a:lnSpc>
                        <a:spcBef>
                          <a:spcPts val="0"/>
                        </a:spcBef>
                        <a:spcAft>
                          <a:spcPts val="0"/>
                        </a:spcAft>
                        <a:buClrTx/>
                        <a:buSzTx/>
                        <a:buFontTx/>
                        <a:buNone/>
                        <a:tabLst/>
                        <a:defRPr/>
                      </a:pP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83 L.M Shoring by Steel Beams</a:t>
                      </a:r>
                    </a:p>
                    <a:p>
                      <a:pPr algn="ctr" fontAlgn="ctr"/>
                      <a:endPar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marL="0" marR="0" lvl="0" indent="0" algn="ctr" defTabSz="914400" eaLnBrk="1" fontAlgn="ctr" latinLnBrk="0" hangingPunct="1">
                        <a:lnSpc>
                          <a:spcPct val="100000"/>
                        </a:lnSpc>
                        <a:spcBef>
                          <a:spcPts val="0"/>
                        </a:spcBef>
                        <a:spcAft>
                          <a:spcPts val="0"/>
                        </a:spcAft>
                        <a:buClrTx/>
                        <a:buSzTx/>
                        <a:buFontTx/>
                        <a:buNone/>
                        <a:tabLst/>
                        <a:defRPr/>
                      </a:pP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Tiger International </a:t>
                      </a: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Gen.Cont</a:t>
                      </a:r>
                      <a:endPar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algn="ctr" fontAlgn="ctr"/>
                      <a:endPar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3095665563"/>
                  </a:ext>
                </a:extLst>
              </a:tr>
              <a:tr h="558597">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5</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Proposed 2 Story Villa (B+G+1+R) Plot No. 343-5429 – Al </a:t>
                      </a: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Wasl</a:t>
                      </a:r>
                      <a:endPar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100 L.M Shoring by Steel Beams, 10 L.M Secant Pile</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Al Sham Building </a:t>
                      </a: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Conttacting</a:t>
                      </a:r>
                      <a:endPar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463942536"/>
                  </a:ext>
                </a:extLst>
              </a:tr>
              <a:tr h="482831">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6</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marL="0" marR="0" lvl="0" indent="0" algn="ctr" defTabSz="914400" eaLnBrk="1" fontAlgn="ctr" latinLnBrk="0" hangingPunct="1">
                        <a:lnSpc>
                          <a:spcPct val="100000"/>
                        </a:lnSpc>
                        <a:spcBef>
                          <a:spcPts val="0"/>
                        </a:spcBef>
                        <a:spcAft>
                          <a:spcPts val="0"/>
                        </a:spcAft>
                        <a:buClrTx/>
                        <a:buSzTx/>
                        <a:buFontTx/>
                        <a:buNone/>
                        <a:tabLst/>
                        <a:defRPr/>
                      </a:pP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Proposed 2 Story Villa (B+G+1+R) Plot No. 343-5478 – Al </a:t>
                      </a: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Wasl</a:t>
                      </a:r>
                      <a:endPar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algn="ctr" fontAlgn="ctr"/>
                      <a:endPar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marL="0" marR="0" lvl="0" indent="0" algn="ctr" defTabSz="914400" eaLnBrk="1" fontAlgn="ctr" latinLnBrk="0" hangingPunct="1">
                        <a:lnSpc>
                          <a:spcPct val="100000"/>
                        </a:lnSpc>
                        <a:spcBef>
                          <a:spcPts val="0"/>
                        </a:spcBef>
                        <a:spcAft>
                          <a:spcPts val="0"/>
                        </a:spcAft>
                        <a:buClrTx/>
                        <a:buSzTx/>
                        <a:buFontTx/>
                        <a:buNone/>
                        <a:tabLst/>
                        <a:defRPr/>
                      </a:pP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87 L.M Shoring by Steel Beams, 23 L.M Secant Pile</a:t>
                      </a:r>
                    </a:p>
                    <a:p>
                      <a:pPr algn="ctr" fontAlgn="ctr"/>
                      <a:endPar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marL="0" marR="0" lvl="0" indent="0" algn="ctr" defTabSz="914400" eaLnBrk="1" fontAlgn="ctr" latinLnBrk="0" hangingPunct="1">
                        <a:lnSpc>
                          <a:spcPct val="100000"/>
                        </a:lnSpc>
                        <a:spcBef>
                          <a:spcPts val="0"/>
                        </a:spcBef>
                        <a:spcAft>
                          <a:spcPts val="0"/>
                        </a:spcAft>
                        <a:buClrTx/>
                        <a:buSzTx/>
                        <a:buFontTx/>
                        <a:buNone/>
                        <a:tabLst/>
                        <a:defRPr/>
                      </a:pP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Al Sham Building </a:t>
                      </a: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Conttacting</a:t>
                      </a:r>
                      <a:endPar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algn="ctr" fontAlgn="ctr"/>
                      <a:endPar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817454082"/>
                  </a:ext>
                </a:extLst>
              </a:tr>
              <a:tr h="482831">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7</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BHRTWRSN 132/11KVA Substation Plot No. IC2-01-17 INT.CITY</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30 L.M Shoring by Steel Beams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AG Power - DEWA</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2039083871"/>
                  </a:ext>
                </a:extLst>
              </a:tr>
              <a:tr h="482831">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8</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Villa (G+2) Plot No. 1180 Al </a:t>
                      </a: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Luluyh</a:t>
                      </a: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Khorfakan</a:t>
                      </a: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 Sharjah</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Soil Improvement by Stone Columns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Al </a:t>
                      </a: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Manar</a:t>
                      </a: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Building Contracting</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4255753512"/>
                  </a:ext>
                </a:extLst>
              </a:tr>
              <a:tr h="482831">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9</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Villa (G+1+R) Plot No. 631-4200 Dubai Hills </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165 L.M Shoring by Steel Beams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DGM Contracting</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4267919641"/>
                  </a:ext>
                </a:extLst>
              </a:tr>
              <a:tr h="482831">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10</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DW Drilling Well – Business Bay</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600mm – 900mm x 33mtrs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DWEX Technical Services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871454391"/>
                  </a:ext>
                </a:extLst>
              </a:tr>
              <a:tr h="500083">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11</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marL="0" marR="0" lvl="0" indent="0" algn="ctr" defTabSz="914400" eaLnBrk="1" fontAlgn="ctr" latinLnBrk="0" hangingPunct="1">
                        <a:lnSpc>
                          <a:spcPct val="100000"/>
                        </a:lnSpc>
                        <a:spcBef>
                          <a:spcPts val="0"/>
                        </a:spcBef>
                        <a:spcAft>
                          <a:spcPts val="0"/>
                        </a:spcAft>
                        <a:buClrTx/>
                        <a:buSzTx/>
                        <a:buFontTx/>
                        <a:buNone/>
                        <a:tabLst/>
                        <a:defRPr/>
                      </a:pP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Villa (G+1) Plot No. 927 Al </a:t>
                      </a: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Luluyh</a:t>
                      </a: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Khorfakan</a:t>
                      </a: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 Sharjah</a:t>
                      </a:r>
                    </a:p>
                    <a:p>
                      <a:pPr algn="ctr" fontAlgn="ctr"/>
                      <a:endPar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marL="0" marR="0" lvl="0" indent="0" algn="ctr" defTabSz="914400" eaLnBrk="1" fontAlgn="ctr" latinLnBrk="0" hangingPunct="1">
                        <a:lnSpc>
                          <a:spcPct val="100000"/>
                        </a:lnSpc>
                        <a:spcBef>
                          <a:spcPts val="0"/>
                        </a:spcBef>
                        <a:spcAft>
                          <a:spcPts val="0"/>
                        </a:spcAft>
                        <a:buClrTx/>
                        <a:buSzTx/>
                        <a:buFontTx/>
                        <a:buNone/>
                        <a:tabLst/>
                        <a:defRPr/>
                      </a:pP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Soil Improvement by Stone Columns</a:t>
                      </a:r>
                    </a:p>
                    <a:p>
                      <a:pPr algn="ctr" fontAlgn="ctr"/>
                      <a:endPar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Zawaya</a:t>
                      </a: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Al </a:t>
                      </a: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Mamar</a:t>
                      </a:r>
                      <a:endPar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4221049588"/>
                  </a:ext>
                </a:extLst>
              </a:tr>
              <a:tr h="482831">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12</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Residential Building (B+G+5) Plot No. IC3-F52 – Int. City</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196 L.M Shoring by Steel Beams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Emirates Pearl Construction</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3061926189"/>
                  </a:ext>
                </a:extLst>
              </a:tr>
              <a:tr h="795661">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13</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marL="57150" indent="0" algn="ctr" fontAlgn="ctr"/>
                      <a:r>
                        <a:rPr lang="en-US" sz="1000" b="0" i="0" u="none" strike="noStrike" dirty="0">
                          <a:solidFill>
                            <a:srgbClr val="000000"/>
                          </a:solidFill>
                          <a:effectLst/>
                          <a:latin typeface="Tahoma" panose="020B0604030504040204" pitchFamily="34" charset="0"/>
                        </a:rPr>
                        <a:t>Proposed Villa (B+G+1), Plot No. 631-4273 - </a:t>
                      </a:r>
                      <a:r>
                        <a:rPr lang="en-US" sz="1000" b="0" i="0" u="none" strike="noStrike" dirty="0" err="1">
                          <a:solidFill>
                            <a:srgbClr val="000000"/>
                          </a:solidFill>
                          <a:effectLst/>
                          <a:latin typeface="Tahoma" panose="020B0604030504040204" pitchFamily="34" charset="0"/>
                        </a:rPr>
                        <a:t>Hadaeq</a:t>
                      </a:r>
                      <a:r>
                        <a:rPr lang="en-US" sz="1000" b="0" i="0" u="none" strike="noStrike" dirty="0">
                          <a:solidFill>
                            <a:srgbClr val="000000"/>
                          </a:solidFill>
                          <a:effectLst/>
                          <a:latin typeface="Tahoma" panose="020B0604030504040204" pitchFamily="34" charset="0"/>
                        </a:rPr>
                        <a:t> Sheikh Mohammed bin Rashid  – Dubai </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rPr>
                        <a:t>110 L.M Shoring by Steel Beams</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rPr>
                        <a:t>Emessa Building Contracting</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3546903528"/>
                  </a:ext>
                </a:extLst>
              </a:tr>
              <a:tr h="482831">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14</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marL="0" marR="0" lvl="0" indent="0" algn="ctr" defTabSz="914400" eaLnBrk="1" fontAlgn="ctr" latinLnBrk="0" hangingPunct="1">
                        <a:lnSpc>
                          <a:spcPct val="100000"/>
                        </a:lnSpc>
                        <a:spcBef>
                          <a:spcPts val="0"/>
                        </a:spcBef>
                        <a:spcAft>
                          <a:spcPts val="0"/>
                        </a:spcAft>
                        <a:buClrTx/>
                        <a:buSzTx/>
                        <a:buFontTx/>
                        <a:buNone/>
                        <a:tabLst/>
                        <a:defRPr/>
                      </a:pPr>
                      <a:r>
                        <a:rPr lang="en-US" sz="10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Proposed Villa (B+G+1+R), Plot No. 631-3386 – Dubai Hills – Dubai </a:t>
                      </a:r>
                    </a:p>
                    <a:p>
                      <a:pPr algn="ctr" fontAlgn="ctr"/>
                      <a:endPar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58 L.M Shoring by Secant Piles for Max Exc. 4.5M </a:t>
                      </a:r>
                      <a:endPar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dirty="0">
                          <a:solidFill>
                            <a:schemeClr val="tx1"/>
                          </a:solidFill>
                          <a:effectLst/>
                          <a:latin typeface="Tahoma" panose="020B0604030504040204" pitchFamily="34" charset="0"/>
                          <a:ea typeface="Tahoma" panose="020B0604030504040204" pitchFamily="34" charset="0"/>
                          <a:cs typeface="Tahoma" panose="020B0604030504040204" pitchFamily="34" charset="0"/>
                        </a:rPr>
                        <a:t>DPI Interior Design &amp; Decoration </a:t>
                      </a:r>
                      <a:endPar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3759337564"/>
                  </a:ext>
                </a:extLst>
              </a:tr>
              <a:tr h="610791">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15</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marL="57150" indent="0"/>
                      <a:r>
                        <a:rPr lang="en-US" sz="10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2P+G+11+2R, Residential Building</a:t>
                      </a:r>
                    </a:p>
                    <a:p>
                      <a:r>
                        <a:rPr lang="en-US" sz="10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  Plot No. 326-9878 – Al </a:t>
                      </a:r>
                      <a:r>
                        <a:rPr lang="en-US" sz="1000" b="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Jadaf</a:t>
                      </a:r>
                      <a:r>
                        <a:rPr lang="en-US" sz="10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 – Dubai </a:t>
                      </a:r>
                      <a:endPar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Stone Column, Anchor Work, Install Temporary Shoring Works by Sheet Piles, Shoring Works by I Beam</a:t>
                      </a:r>
                      <a:endPar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SRH </a:t>
                      </a:r>
                      <a:r>
                        <a:rPr lang="en-US" sz="1000" b="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Albnyan</a:t>
                      </a:r>
                      <a:r>
                        <a:rPr lang="en-US" sz="1000" b="0" dirty="0">
                          <a:solidFill>
                            <a:schemeClr val="tx1"/>
                          </a:solidFill>
                          <a:effectLst/>
                          <a:latin typeface="Tahoma" panose="020B0604030504040204" pitchFamily="34" charset="0"/>
                          <a:ea typeface="Tahoma" panose="020B0604030504040204" pitchFamily="34" charset="0"/>
                          <a:cs typeface="Tahoma" panose="020B0604030504040204" pitchFamily="34" charset="0"/>
                        </a:rPr>
                        <a:t> Building Contracting </a:t>
                      </a:r>
                      <a:endPar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317584787"/>
                  </a:ext>
                </a:extLst>
              </a:tr>
              <a:tr h="456346">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16</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marL="57150" indent="0"/>
                      <a:r>
                        <a:rPr lang="en-US" sz="10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Poposed</a:t>
                      </a:r>
                      <a:r>
                        <a:rPr lang="en-US" sz="1000" dirty="0">
                          <a:solidFill>
                            <a:schemeClr val="tx1"/>
                          </a:solidFill>
                          <a:effectLst/>
                          <a:latin typeface="Tahoma" panose="020B0604030504040204" pitchFamily="34" charset="0"/>
                          <a:ea typeface="Tahoma" panose="020B0604030504040204" pitchFamily="34" charset="0"/>
                          <a:cs typeface="Tahoma" panose="020B0604030504040204" pitchFamily="34" charset="0"/>
                        </a:rPr>
                        <a:t> Villa (B+G+1+R)+Swimming Pool, plot no. 3323791 </a:t>
                      </a:r>
                      <a:r>
                        <a:rPr lang="en-US" sz="10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Jumeira</a:t>
                      </a:r>
                      <a:r>
                        <a:rPr lang="en-US" sz="1000" dirty="0">
                          <a:solidFill>
                            <a:schemeClr val="tx1"/>
                          </a:solidFill>
                          <a:effectLst/>
                          <a:latin typeface="Tahoma" panose="020B0604030504040204" pitchFamily="34" charset="0"/>
                          <a:ea typeface="Tahoma" panose="020B0604030504040204" pitchFamily="34" charset="0"/>
                          <a:cs typeface="Tahoma" panose="020B0604030504040204" pitchFamily="34" charset="0"/>
                        </a:rPr>
                        <a:t> First,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83 L.M Secant Piles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u="none" dirty="0">
                          <a:solidFill>
                            <a:schemeClr val="tx1"/>
                          </a:solidFill>
                          <a:effectLst/>
                          <a:latin typeface="Tahoma" panose="020B0604030504040204" pitchFamily="34" charset="0"/>
                          <a:ea typeface="Tahoma" panose="020B0604030504040204" pitchFamily="34" charset="0"/>
                          <a:cs typeface="Tahoma" panose="020B0604030504040204" pitchFamily="34" charset="0"/>
                        </a:rPr>
                        <a:t>Modern Home Contracting </a:t>
                      </a:r>
                      <a:endParaRPr lang="es-E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987225772"/>
                  </a:ext>
                </a:extLst>
              </a:tr>
            </a:tbl>
          </a:graphicData>
        </a:graphic>
      </p:graphicFrame>
    </p:spTree>
    <p:extLst>
      <p:ext uri="{BB962C8B-B14F-4D97-AF65-F5344CB8AC3E}">
        <p14:creationId xmlns:p14="http://schemas.microsoft.com/office/powerpoint/2010/main" val="15164255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6E0B7-9114-C87C-1C4C-39FD9E8099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AEC791-B595-C4F8-F275-51E8373F0B98}"/>
              </a:ext>
            </a:extLst>
          </p:cNvPr>
          <p:cNvSpPr>
            <a:spLocks noGrp="1"/>
          </p:cNvSpPr>
          <p:nvPr>
            <p:ph type="title"/>
          </p:nvPr>
        </p:nvSpPr>
        <p:spPr/>
        <p:txBody>
          <a:bodyPr/>
          <a:lstStyle/>
          <a:p>
            <a:r>
              <a:rPr lang="en-US" dirty="0"/>
              <a:t>2023 Projects</a:t>
            </a:r>
          </a:p>
        </p:txBody>
      </p:sp>
      <p:graphicFrame>
        <p:nvGraphicFramePr>
          <p:cNvPr id="9" name="Table 8">
            <a:extLst>
              <a:ext uri="{FF2B5EF4-FFF2-40B4-BE49-F238E27FC236}">
                <a16:creationId xmlns:a16="http://schemas.microsoft.com/office/drawing/2014/main" id="{7672B628-1613-00B9-6431-260C608F218B}"/>
              </a:ext>
            </a:extLst>
          </p:cNvPr>
          <p:cNvGraphicFramePr>
            <a:graphicFrameLocks noGrp="1"/>
          </p:cNvGraphicFramePr>
          <p:nvPr>
            <p:extLst>
              <p:ext uri="{D42A27DB-BD31-4B8C-83A1-F6EECF244321}">
                <p14:modId xmlns:p14="http://schemas.microsoft.com/office/powerpoint/2010/main" val="2684970402"/>
              </p:ext>
            </p:extLst>
          </p:nvPr>
        </p:nvGraphicFramePr>
        <p:xfrm>
          <a:off x="120649" y="1079501"/>
          <a:ext cx="7239001" cy="9155611"/>
        </p:xfrm>
        <a:graphic>
          <a:graphicData uri="http://schemas.openxmlformats.org/drawingml/2006/table">
            <a:tbl>
              <a:tblPr/>
              <a:tblGrid>
                <a:gridCol w="344979">
                  <a:extLst>
                    <a:ext uri="{9D8B030D-6E8A-4147-A177-3AD203B41FA5}">
                      <a16:colId xmlns:a16="http://schemas.microsoft.com/office/drawing/2014/main" val="3198073133"/>
                    </a:ext>
                  </a:extLst>
                </a:gridCol>
                <a:gridCol w="2536610">
                  <a:extLst>
                    <a:ext uri="{9D8B030D-6E8A-4147-A177-3AD203B41FA5}">
                      <a16:colId xmlns:a16="http://schemas.microsoft.com/office/drawing/2014/main" val="2139110623"/>
                    </a:ext>
                  </a:extLst>
                </a:gridCol>
                <a:gridCol w="2178706">
                  <a:extLst>
                    <a:ext uri="{9D8B030D-6E8A-4147-A177-3AD203B41FA5}">
                      <a16:colId xmlns:a16="http://schemas.microsoft.com/office/drawing/2014/main" val="978351644"/>
                    </a:ext>
                  </a:extLst>
                </a:gridCol>
                <a:gridCol w="2178706">
                  <a:extLst>
                    <a:ext uri="{9D8B030D-6E8A-4147-A177-3AD203B41FA5}">
                      <a16:colId xmlns:a16="http://schemas.microsoft.com/office/drawing/2014/main" val="3600356700"/>
                    </a:ext>
                  </a:extLst>
                </a:gridCol>
              </a:tblGrid>
              <a:tr h="540476">
                <a:tc>
                  <a:txBody>
                    <a:bodyPr/>
                    <a:lstStyle/>
                    <a:p>
                      <a:pPr algn="ctr" fontAlgn="ctr"/>
                      <a:r>
                        <a:rPr lang="en-US" sz="1000" b="1"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t>#</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tc>
                  <a:txBody>
                    <a:bodyPr/>
                    <a:lstStyle/>
                    <a:p>
                      <a:pPr algn="ctr" fontAlgn="ctr"/>
                      <a:r>
                        <a:rPr lang="en-US" sz="1000" b="1"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t>Project Details</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tc>
                  <a:txBody>
                    <a:bodyPr/>
                    <a:lstStyle/>
                    <a:p>
                      <a:pPr algn="ctr" fontAlgn="ctr"/>
                      <a:r>
                        <a:rPr lang="en-US" sz="1000" b="1"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t>Work Description</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tc>
                  <a:txBody>
                    <a:bodyPr/>
                    <a:lstStyle/>
                    <a:p>
                      <a:pPr algn="ctr" fontAlgn="ctr"/>
                      <a:r>
                        <a:rPr lang="en-US" sz="1000" b="1"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t>Client</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extLst>
                  <a:ext uri="{0D108BD9-81ED-4DB2-BD59-A6C34878D82A}">
                    <a16:rowId xmlns:a16="http://schemas.microsoft.com/office/drawing/2014/main" val="2989190029"/>
                  </a:ext>
                </a:extLst>
              </a:tr>
              <a:tr h="445606">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17</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rPr>
                        <a:t>Proposed Villa (B+G+1+R), Plot No. 631-6573 – Dubai Hills – Dubai –U.A.E</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rPr>
                        <a:t>45 L.M Shoring by Secant Pile,36 L.M Shoring by Steel Beams</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rPr>
                        <a:t>DPI Interior Design &amp; Decoration L.L.C</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3388216520"/>
                  </a:ext>
                </a:extLst>
              </a:tr>
              <a:tr h="495743">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18</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Calibri" panose="020F0502020204030204" pitchFamily="34" charset="0"/>
                        </a:rPr>
                        <a:t>IR 166 - Landscape &amp; Irrigation system for Interchange of Al Khail Road With Mohd Bin Zayed Road</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Calibri" panose="020F0502020204030204" pitchFamily="34" charset="0"/>
                        </a:rPr>
                        <a:t>64 L.M by </a:t>
                      </a:r>
                      <a:r>
                        <a:rPr lang="en-US" sz="1100" b="0" i="0" u="none" strike="noStrike" dirty="0" err="1">
                          <a:solidFill>
                            <a:srgbClr val="000000"/>
                          </a:solidFill>
                          <a:effectLst/>
                          <a:latin typeface="Calibri" panose="020F0502020204030204" pitchFamily="34" charset="0"/>
                        </a:rPr>
                        <a:t>Seacnt</a:t>
                      </a:r>
                      <a:r>
                        <a:rPr lang="en-US" sz="1100" b="0" i="0" u="none" strike="noStrike" dirty="0">
                          <a:solidFill>
                            <a:srgbClr val="000000"/>
                          </a:solidFill>
                          <a:effectLst/>
                          <a:latin typeface="Calibri" panose="020F0502020204030204" pitchFamily="34" charset="0"/>
                        </a:rPr>
                        <a:t> Pile, 97 L.M by Sheet Pile</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Calibri" panose="020F0502020204030204" pitchFamily="34" charset="0"/>
                        </a:rPr>
                        <a:t>Green Scapes Landscape &amp; Maintenance Contracting</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292281472"/>
                  </a:ext>
                </a:extLst>
              </a:tr>
              <a:tr h="489799">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19</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Calibri" panose="020F0502020204030204" pitchFamily="34" charset="0"/>
                        </a:rPr>
                        <a:t>Proposed Villa (1B+GR+1+R), Plot No. 631-2340 – Dubai Hills – Dubai –U.A.E</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Calibri" panose="020F0502020204030204" pitchFamily="34" charset="0"/>
                        </a:rPr>
                        <a:t>52 L.M Permanent Shoring by steel beams, 103 L.M Secant Piles </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Times New Roman" panose="02020603050405020304" pitchFamily="18" charset="0"/>
                        </a:rPr>
                        <a:t>DPI Interior Design &amp; Decoration L.L.C</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3283951252"/>
                  </a:ext>
                </a:extLst>
              </a:tr>
              <a:tr h="495743">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20</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Calibri" panose="020F0502020204030204" pitchFamily="34" charset="0"/>
                        </a:rPr>
                        <a:t>Proposed Villa (B+G+1+R) +Swimming Pool Location: plot no. 347-0827 Al </a:t>
                      </a:r>
                      <a:r>
                        <a:rPr lang="en-US" sz="1100" b="0" i="0" u="none" strike="noStrike" dirty="0" err="1">
                          <a:solidFill>
                            <a:srgbClr val="000000"/>
                          </a:solidFill>
                          <a:effectLst/>
                          <a:latin typeface="Calibri" panose="020F0502020204030204" pitchFamily="34" charset="0"/>
                        </a:rPr>
                        <a:t>Merkadh</a:t>
                      </a:r>
                      <a:r>
                        <a:rPr lang="en-US" sz="1100" b="0" i="0" u="none" strike="noStrike" dirty="0">
                          <a:solidFill>
                            <a:srgbClr val="000000"/>
                          </a:solidFill>
                          <a:effectLst/>
                          <a:latin typeface="Calibri" panose="020F0502020204030204" pitchFamily="34" charset="0"/>
                        </a:rPr>
                        <a:t>, Dubai – U.A.E</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Calibri" panose="020F0502020204030204" pitchFamily="34" charset="0"/>
                        </a:rPr>
                        <a:t>48 L.M Temporary Shoring by Steel Beams</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Calibri" panose="020F0502020204030204" pitchFamily="34" charset="0"/>
                        </a:rPr>
                        <a:t>Modern Home Contracting </a:t>
                      </a:r>
                      <a:br>
                        <a:rPr lang="en-US" sz="1100" b="0" i="0" u="none" strike="noStrike">
                          <a:solidFill>
                            <a:srgbClr val="000000"/>
                          </a:solidFill>
                          <a:effectLst/>
                          <a:latin typeface="Calibri" panose="020F0502020204030204" pitchFamily="34" charset="0"/>
                        </a:rPr>
                      </a:br>
                      <a:endParaRPr lang="en-US" sz="1100" b="0" i="0" u="none" strike="noStrike">
                        <a:solidFill>
                          <a:srgbClr val="000000"/>
                        </a:solidFill>
                        <a:effectLst/>
                        <a:latin typeface="Calibri" panose="020F0502020204030204" pitchFamily="34" charset="0"/>
                      </a:endParaRP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651486164"/>
                  </a:ext>
                </a:extLst>
              </a:tr>
              <a:tr h="495743">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21</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Calibri" panose="020F0502020204030204" pitchFamily="34" charset="0"/>
                        </a:rPr>
                        <a:t>Existing Building – plot no. 9(129) </a:t>
                      </a:r>
                      <a:r>
                        <a:rPr lang="en-US" sz="1100" b="0" i="0" u="none" strike="noStrike" dirty="0" err="1">
                          <a:solidFill>
                            <a:srgbClr val="000000"/>
                          </a:solidFill>
                          <a:effectLst/>
                          <a:latin typeface="Calibri" panose="020F0502020204030204" pitchFamily="34" charset="0"/>
                        </a:rPr>
                        <a:t>Maysaloon</a:t>
                      </a:r>
                      <a:r>
                        <a:rPr lang="en-US" sz="1100" b="0" i="0" u="none" strike="noStrike" dirty="0">
                          <a:solidFill>
                            <a:srgbClr val="000000"/>
                          </a:solidFill>
                          <a:effectLst/>
                          <a:latin typeface="Calibri" panose="020F0502020204030204" pitchFamily="34" charset="0"/>
                        </a:rPr>
                        <a:t> Sharjah - U.A.E</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Calibri" panose="020F0502020204030204" pitchFamily="34" charset="0"/>
                        </a:rPr>
                        <a:t>Soil Improvement by Tam Grout, depth -08.0m from ground level, per point</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Calibri" panose="020F0502020204030204" pitchFamily="34" charset="0"/>
                        </a:rPr>
                        <a:t>Al Shahab Building Contractin</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377075569"/>
                  </a:ext>
                </a:extLst>
              </a:tr>
              <a:tr h="362750">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22</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Calibri" panose="020F0502020204030204" pitchFamily="34" charset="0"/>
                        </a:rPr>
                        <a:t> MOUSQE - 51560, RAK  - U.A.E</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Calibri" panose="020F0502020204030204" pitchFamily="34" charset="0"/>
                        </a:rPr>
                        <a:t>Soil Improvement by Stone Columns</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s-ES" sz="1100" b="0" i="0" u="none" strike="noStrike" dirty="0">
                          <a:solidFill>
                            <a:srgbClr val="000000"/>
                          </a:solidFill>
                          <a:effectLst/>
                          <a:latin typeface="Calibri" panose="020F0502020204030204" pitchFamily="34" charset="0"/>
                        </a:rPr>
                        <a:t>Al </a:t>
                      </a:r>
                      <a:r>
                        <a:rPr lang="es-ES" sz="1100" b="0" i="0" u="none" strike="noStrike" dirty="0" err="1">
                          <a:solidFill>
                            <a:srgbClr val="000000"/>
                          </a:solidFill>
                          <a:effectLst/>
                          <a:latin typeface="Calibri" panose="020F0502020204030204" pitchFamily="34" charset="0"/>
                        </a:rPr>
                        <a:t>Omran</a:t>
                      </a:r>
                      <a:r>
                        <a:rPr lang="es-ES" sz="1100" b="0" i="0" u="none" strike="noStrike" dirty="0">
                          <a:solidFill>
                            <a:srgbClr val="000000"/>
                          </a:solidFill>
                          <a:effectLst/>
                          <a:latin typeface="Calibri" panose="020F0502020204030204" pitchFamily="34" charset="0"/>
                        </a:rPr>
                        <a:t> Al </a:t>
                      </a:r>
                      <a:r>
                        <a:rPr lang="es-ES" sz="1100" b="0" i="0" u="none" strike="noStrike" dirty="0" err="1">
                          <a:solidFill>
                            <a:srgbClr val="000000"/>
                          </a:solidFill>
                          <a:effectLst/>
                          <a:latin typeface="Calibri" panose="020F0502020204030204" pitchFamily="34" charset="0"/>
                        </a:rPr>
                        <a:t>Momayaz</a:t>
                      </a:r>
                      <a:r>
                        <a:rPr lang="es-ES" sz="1100" b="0" i="0" u="none" strike="noStrike" dirty="0">
                          <a:solidFill>
                            <a:srgbClr val="000000"/>
                          </a:solidFill>
                          <a:effectLst/>
                          <a:latin typeface="Calibri" panose="020F0502020204030204" pitchFamily="34" charset="0"/>
                        </a:rPr>
                        <a:t> Contracting</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989138406"/>
                  </a:ext>
                </a:extLst>
              </a:tr>
              <a:tr h="659749">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23</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Calibri" panose="020F0502020204030204" pitchFamily="34" charset="0"/>
                        </a:rPr>
                        <a:t>Proposed B+G+1 VILLA</a:t>
                      </a:r>
                      <a:br>
                        <a:rPr lang="en-US" sz="1100" b="0" i="0" u="none" strike="noStrike" dirty="0">
                          <a:solidFill>
                            <a:srgbClr val="000000"/>
                          </a:solidFill>
                          <a:effectLst/>
                          <a:latin typeface="Calibri" panose="020F0502020204030204" pitchFamily="34" charset="0"/>
                        </a:rPr>
                      </a:br>
                      <a:r>
                        <a:rPr lang="en-US" sz="1100" b="0" i="0" u="none" strike="noStrike" dirty="0">
                          <a:solidFill>
                            <a:srgbClr val="000000"/>
                          </a:solidFill>
                          <a:effectLst/>
                          <a:latin typeface="Calibri" panose="020F0502020204030204" pitchFamily="34" charset="0"/>
                        </a:rPr>
                        <a:t>Location: plot no. 332-2964 Pearl </a:t>
                      </a:r>
                      <a:r>
                        <a:rPr lang="en-US" sz="1100" b="0" i="0" u="none" strike="noStrike" dirty="0" err="1">
                          <a:solidFill>
                            <a:srgbClr val="000000"/>
                          </a:solidFill>
                          <a:effectLst/>
                          <a:latin typeface="Calibri" panose="020F0502020204030204" pitchFamily="34" charset="0"/>
                        </a:rPr>
                        <a:t>jumeirah</a:t>
                      </a:r>
                      <a:r>
                        <a:rPr lang="en-US" sz="1100" b="0" i="0" u="none" strike="noStrike" dirty="0">
                          <a:solidFill>
                            <a:srgbClr val="000000"/>
                          </a:solidFill>
                          <a:effectLst/>
                          <a:latin typeface="Calibri" panose="020F0502020204030204" pitchFamily="34" charset="0"/>
                        </a:rPr>
                        <a:t>, Dubai – U.A.E</a:t>
                      </a:r>
                      <a:br>
                        <a:rPr lang="en-US" sz="1100" b="0" i="0" u="none" strike="noStrike" dirty="0">
                          <a:solidFill>
                            <a:srgbClr val="000000"/>
                          </a:solidFill>
                          <a:effectLst/>
                          <a:latin typeface="Calibri" panose="020F0502020204030204" pitchFamily="34" charset="0"/>
                        </a:rPr>
                      </a:br>
                      <a:endParaRPr lang="en-US" sz="1100" b="0" i="0" u="none" strike="noStrike" dirty="0">
                        <a:solidFill>
                          <a:srgbClr val="000000"/>
                        </a:solidFill>
                        <a:effectLst/>
                        <a:latin typeface="Calibri" panose="020F0502020204030204" pitchFamily="34" charset="0"/>
                      </a:endParaRP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Calibri" panose="020F0502020204030204" pitchFamily="34" charset="0"/>
                        </a:rPr>
                        <a:t>25 L.M Secant Piles, 52 L.M Temporary Shoring by Steel Beams</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Calibri" panose="020F0502020204030204" pitchFamily="34" charset="0"/>
                        </a:rPr>
                        <a:t>NAF Contracting</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4252573744"/>
                  </a:ext>
                </a:extLst>
              </a:tr>
              <a:tr h="651838">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24</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Calibri" panose="020F0502020204030204" pitchFamily="34" charset="0"/>
                        </a:rPr>
                        <a:t>Proposed (B+G+1+ROOF) Villa</a:t>
                      </a:r>
                      <a:br>
                        <a:rPr lang="en-US" sz="1100" b="0" i="0" u="none" strike="noStrike">
                          <a:solidFill>
                            <a:srgbClr val="000000"/>
                          </a:solidFill>
                          <a:effectLst/>
                          <a:latin typeface="Calibri" panose="020F0502020204030204" pitchFamily="34" charset="0"/>
                        </a:rPr>
                      </a:br>
                      <a:r>
                        <a:rPr lang="en-US" sz="1100" b="0" i="0" u="none" strike="noStrike">
                          <a:solidFill>
                            <a:srgbClr val="000000"/>
                          </a:solidFill>
                          <a:effectLst/>
                          <a:latin typeface="Calibri" panose="020F0502020204030204" pitchFamily="34" charset="0"/>
                        </a:rPr>
                        <a:t> Plot No. 3260878 AT AL Khawaneej, Dubai</a:t>
                      </a:r>
                      <a:br>
                        <a:rPr lang="en-US" sz="1100" b="0" i="0" u="none" strike="noStrike">
                          <a:solidFill>
                            <a:srgbClr val="000000"/>
                          </a:solidFill>
                          <a:effectLst/>
                          <a:latin typeface="Calibri" panose="020F0502020204030204" pitchFamily="34" charset="0"/>
                        </a:rPr>
                      </a:br>
                      <a:endParaRPr lang="en-US" sz="1100" b="0" i="0" u="none" strike="noStrike">
                        <a:solidFill>
                          <a:srgbClr val="000000"/>
                        </a:solidFill>
                        <a:effectLst/>
                        <a:latin typeface="Calibri" panose="020F0502020204030204" pitchFamily="34" charset="0"/>
                      </a:endParaRP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Calibri" panose="020F0502020204030204" pitchFamily="34" charset="0"/>
                        </a:rPr>
                        <a:t>57 L.M Shoring by Steel Beams</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100" b="0" i="0" u="none" strike="noStrike" dirty="0" err="1">
                          <a:solidFill>
                            <a:srgbClr val="000000"/>
                          </a:solidFill>
                          <a:effectLst/>
                          <a:latin typeface="Calibri" panose="020F0502020204030204" pitchFamily="34" charset="0"/>
                        </a:rPr>
                        <a:t>Albanna</a:t>
                      </a:r>
                      <a:r>
                        <a:rPr lang="en-US" sz="1100" b="0" i="0" u="none" strike="noStrike" dirty="0">
                          <a:solidFill>
                            <a:srgbClr val="000000"/>
                          </a:solidFill>
                          <a:effectLst/>
                          <a:latin typeface="Calibri" panose="020F0502020204030204" pitchFamily="34" charset="0"/>
                        </a:rPr>
                        <a:t> </a:t>
                      </a:r>
                      <a:r>
                        <a:rPr lang="en-US" sz="1100" b="0" i="0" u="none" strike="noStrike" dirty="0" err="1">
                          <a:solidFill>
                            <a:srgbClr val="000000"/>
                          </a:solidFill>
                          <a:effectLst/>
                          <a:latin typeface="Calibri" panose="020F0502020204030204" pitchFamily="34" charset="0"/>
                        </a:rPr>
                        <a:t>Conwood</a:t>
                      </a:r>
                      <a:r>
                        <a:rPr lang="en-US" sz="1100" b="0" i="0" u="none" strike="noStrike" dirty="0">
                          <a:solidFill>
                            <a:srgbClr val="000000"/>
                          </a:solidFill>
                          <a:effectLst/>
                          <a:latin typeface="Calibri" panose="020F0502020204030204" pitchFamily="34" charset="0"/>
                        </a:rPr>
                        <a:t> Construction L.L.C</a:t>
                      </a:r>
                      <a:br>
                        <a:rPr lang="en-US" sz="1100" b="0" i="0" u="none" strike="noStrike" dirty="0">
                          <a:solidFill>
                            <a:srgbClr val="000000"/>
                          </a:solidFill>
                          <a:effectLst/>
                          <a:latin typeface="Calibri" panose="020F0502020204030204" pitchFamily="34" charset="0"/>
                        </a:rPr>
                      </a:br>
                      <a:endParaRPr lang="en-US" sz="1100" b="0" i="0" u="none" strike="noStrike" dirty="0">
                        <a:solidFill>
                          <a:srgbClr val="000000"/>
                        </a:solidFill>
                        <a:effectLst/>
                        <a:latin typeface="Calibri" panose="020F0502020204030204" pitchFamily="34" charset="0"/>
                      </a:endParaRP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2154825586"/>
                  </a:ext>
                </a:extLst>
              </a:tr>
              <a:tr h="495743">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25</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Calibri" panose="020F0502020204030204" pitchFamily="34" charset="0"/>
                        </a:rPr>
                        <a:t>Gazebo Main Structure-Sir Baniyas Island - Abu Dhabi</a:t>
                      </a:r>
                      <a:br>
                        <a:rPr lang="en-US" sz="1100" b="0" i="0" u="none" strike="noStrike" dirty="0">
                          <a:solidFill>
                            <a:srgbClr val="000000"/>
                          </a:solidFill>
                          <a:effectLst/>
                          <a:latin typeface="Calibri" panose="020F0502020204030204" pitchFamily="34" charset="0"/>
                        </a:rPr>
                      </a:br>
                      <a:r>
                        <a:rPr lang="en-US" sz="1100" b="0" i="0" u="none" strike="noStrike" dirty="0">
                          <a:solidFill>
                            <a:srgbClr val="000000"/>
                          </a:solidFill>
                          <a:effectLst/>
                          <a:latin typeface="Calibri" panose="020F0502020204030204" pitchFamily="34" charset="0"/>
                        </a:rPr>
                        <a:t>647/R1/23-MRI/AE</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Calibri" panose="020F0502020204030204" pitchFamily="34" charset="0"/>
                        </a:rPr>
                        <a:t>Shoring by Secant Piles</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Calibri" panose="020F0502020204030204" pitchFamily="34" charset="0"/>
                        </a:rPr>
                        <a:t> Middle </a:t>
                      </a:r>
                      <a:r>
                        <a:rPr lang="en-US" sz="1100" b="0" i="0" u="none" strike="noStrike" dirty="0" err="1">
                          <a:solidFill>
                            <a:srgbClr val="000000"/>
                          </a:solidFill>
                          <a:effectLst/>
                          <a:latin typeface="Calibri" panose="020F0502020204030204" pitchFamily="34" charset="0"/>
                        </a:rPr>
                        <a:t>EastBridges</a:t>
                      </a:r>
                      <a:r>
                        <a:rPr lang="en-US" sz="1100" b="0" i="0" u="none" strike="noStrike" dirty="0">
                          <a:solidFill>
                            <a:srgbClr val="000000"/>
                          </a:solidFill>
                          <a:effectLst/>
                          <a:latin typeface="Calibri" panose="020F0502020204030204" pitchFamily="34" charset="0"/>
                        </a:rPr>
                        <a:t> &amp; Tunnels Maintenance</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743813997"/>
                  </a:ext>
                </a:extLst>
              </a:tr>
              <a:tr h="362750">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26</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Calibri" panose="020F0502020204030204" pitchFamily="34" charset="0"/>
                        </a:rPr>
                        <a:t>Etihad Rail, Stage 2Package 2B -Noise Barrier - UAE</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Calibri" panose="020F0502020204030204" pitchFamily="34" charset="0"/>
                        </a:rPr>
                        <a:t>Shoring by Secant Piles</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Calibri" panose="020F0502020204030204" pitchFamily="34" charset="0"/>
                        </a:rPr>
                        <a:t>MRI Middle East Bridges &amp; Tunnels Maintenance </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972256921"/>
                  </a:ext>
                </a:extLst>
              </a:tr>
              <a:tr h="651838">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27</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Calibri" panose="020F0502020204030204" pitchFamily="34" charset="0"/>
                        </a:rPr>
                        <a:t>KHOYOOL DEWA  132/11KV Substation</a:t>
                      </a:r>
                      <a:br>
                        <a:rPr lang="en-US" sz="1100" b="0" i="0" u="none" strike="noStrike" dirty="0">
                          <a:solidFill>
                            <a:srgbClr val="000000"/>
                          </a:solidFill>
                          <a:effectLst/>
                          <a:latin typeface="Calibri" panose="020F0502020204030204" pitchFamily="34" charset="0"/>
                        </a:rPr>
                      </a:br>
                      <a:r>
                        <a:rPr lang="en-US" sz="1100" b="0" i="0" u="none" strike="noStrike" dirty="0">
                          <a:solidFill>
                            <a:srgbClr val="000000"/>
                          </a:solidFill>
                          <a:effectLst/>
                          <a:latin typeface="Calibri" panose="020F0502020204030204" pitchFamily="34" charset="0"/>
                        </a:rPr>
                        <a:t>Location: Meydan – Dubai – U.A.E</a:t>
                      </a:r>
                      <a:br>
                        <a:rPr lang="en-US" sz="1100" b="0" i="0" u="none" strike="noStrike" dirty="0">
                          <a:solidFill>
                            <a:srgbClr val="000000"/>
                          </a:solidFill>
                          <a:effectLst/>
                          <a:latin typeface="Calibri" panose="020F0502020204030204" pitchFamily="34" charset="0"/>
                        </a:rPr>
                      </a:br>
                      <a:endParaRPr lang="en-US" sz="1100" b="0" i="0" u="none" strike="noStrike" dirty="0">
                        <a:solidFill>
                          <a:srgbClr val="000000"/>
                        </a:solidFill>
                        <a:effectLst/>
                        <a:latin typeface="Calibri" panose="020F0502020204030204" pitchFamily="34" charset="0"/>
                      </a:endParaRP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Calibri" panose="020F0502020204030204" pitchFamily="34" charset="0"/>
                        </a:rPr>
                        <a:t>16.6 L.M  shoring by Secant Piles, 19 L.M Shoring by Steel Beams</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Calibri" panose="020F0502020204030204" pitchFamily="34" charset="0"/>
                        </a:rPr>
                        <a:t>AG Power - DEWA</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2501428382"/>
                  </a:ext>
                </a:extLst>
              </a:tr>
              <a:tr h="659749">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28</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Calibri" panose="020F0502020204030204" pitchFamily="34" charset="0"/>
                        </a:rPr>
                        <a:t>Project: B+G+1+R+ Indoor S.P Villa, Hadaeq Sheikh </a:t>
                      </a:r>
                      <a:br>
                        <a:rPr lang="en-US" sz="1100" b="0" i="0" u="none" strike="noStrike">
                          <a:solidFill>
                            <a:srgbClr val="000000"/>
                          </a:solidFill>
                          <a:effectLst/>
                          <a:latin typeface="Calibri" panose="020F0502020204030204" pitchFamily="34" charset="0"/>
                        </a:rPr>
                      </a:br>
                      <a:r>
                        <a:rPr lang="en-US" sz="1100" b="0" i="0" u="none" strike="noStrike">
                          <a:solidFill>
                            <a:srgbClr val="000000"/>
                          </a:solidFill>
                          <a:effectLst/>
                          <a:latin typeface="Calibri" panose="020F0502020204030204" pitchFamily="34" charset="0"/>
                        </a:rPr>
                        <a:t>Mohammed Bin Rashed - Dubai Hills - Dubai - U.A.E</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Calibri" panose="020F0502020204030204" pitchFamily="34" charset="0"/>
                        </a:rPr>
                        <a:t>56 L.M Temporary Shoring by Steel Beams</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Calibri" panose="020F0502020204030204" pitchFamily="34" charset="0"/>
                        </a:rPr>
                        <a:t>Modern Home Contracting </a:t>
                      </a:r>
                      <a:br>
                        <a:rPr lang="en-US" sz="1100" b="0" i="0" u="none" strike="noStrike">
                          <a:solidFill>
                            <a:srgbClr val="000000"/>
                          </a:solidFill>
                          <a:effectLst/>
                          <a:latin typeface="Calibri" panose="020F0502020204030204" pitchFamily="34" charset="0"/>
                        </a:rPr>
                      </a:br>
                      <a:endParaRPr lang="en-US" sz="1100" b="0" i="0" u="none" strike="noStrike">
                        <a:solidFill>
                          <a:srgbClr val="000000"/>
                        </a:solidFill>
                        <a:effectLst/>
                        <a:latin typeface="Calibri" panose="020F0502020204030204" pitchFamily="34" charset="0"/>
                      </a:endParaRP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3067797767"/>
                  </a:ext>
                </a:extLst>
              </a:tr>
              <a:tr h="659749">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29</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Calibri" panose="020F0502020204030204" pitchFamily="34" charset="0"/>
                        </a:rPr>
                        <a:t>Proposed G+1, AL ROQAIBA - SYOH , PLOT NO. 2744 - SHARJAH – U.A.E</a:t>
                      </a:r>
                      <a:br>
                        <a:rPr lang="en-US" sz="1100" b="0" i="0" u="none" strike="noStrike">
                          <a:solidFill>
                            <a:srgbClr val="000000"/>
                          </a:solidFill>
                          <a:effectLst/>
                          <a:latin typeface="Calibri" panose="020F0502020204030204" pitchFamily="34" charset="0"/>
                        </a:rPr>
                      </a:br>
                      <a:r>
                        <a:rPr lang="en-US" sz="1100" b="0" i="0" u="none" strike="noStrike">
                          <a:solidFill>
                            <a:srgbClr val="000000"/>
                          </a:solidFill>
                          <a:effectLst/>
                          <a:latin typeface="Calibri" panose="020F0502020204030204" pitchFamily="34" charset="0"/>
                        </a:rPr>
                        <a:t> </a:t>
                      </a:r>
                      <a:br>
                        <a:rPr lang="en-US" sz="1100" b="0" i="0" u="none" strike="noStrike">
                          <a:solidFill>
                            <a:srgbClr val="000000"/>
                          </a:solidFill>
                          <a:effectLst/>
                          <a:latin typeface="Calibri" panose="020F0502020204030204" pitchFamily="34" charset="0"/>
                        </a:rPr>
                      </a:br>
                      <a:endParaRPr lang="en-US" sz="1100" b="0" i="0" u="none" strike="noStrike" dirty="0">
                        <a:solidFill>
                          <a:srgbClr val="000000"/>
                        </a:solidFill>
                        <a:effectLst/>
                        <a:latin typeface="Calibri" panose="020F0502020204030204" pitchFamily="34" charset="0"/>
                      </a:endParaRP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Calibri" panose="020F0502020204030204" pitchFamily="34" charset="0"/>
                        </a:rPr>
                        <a:t>Soil Improvement by Stone Columns</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Calibri" panose="020F0502020204030204" pitchFamily="34" charset="0"/>
                        </a:rPr>
                        <a:t>Al Wagha Al Jameela Contracting</a:t>
                      </a:r>
                      <a:endParaRPr lang="en-US" sz="1100" b="0" i="0" u="none" strike="noStrike" dirty="0">
                        <a:solidFill>
                          <a:srgbClr val="000000"/>
                        </a:solidFill>
                        <a:effectLst/>
                        <a:latin typeface="Calibri" panose="020F0502020204030204" pitchFamily="34" charset="0"/>
                      </a:endParaRP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203436238"/>
                  </a:ext>
                </a:extLst>
              </a:tr>
              <a:tr h="651838">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30</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Calibri" panose="020F0502020204030204" pitchFamily="34" charset="0"/>
                        </a:rPr>
                        <a:t>Proposed Villa G+1 Villa No. (33) Plot No. 631-2168 – Hadaeq Sheikh Mohammed Bin Rashed- Dubai – U.A.E</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Calibri" panose="020F0502020204030204" pitchFamily="34" charset="0"/>
                        </a:rPr>
                        <a:t>46 L.M Shoring by Secant Pile, 96 L.M Temporary Shoring by Steel Beams</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rPr>
                        <a:t>DPI Interior Design &amp; Decoration </a:t>
                      </a:r>
                      <a:br>
                        <a:rPr lang="en-US" sz="1000" b="0" i="0" u="none" strike="noStrike">
                          <a:solidFill>
                            <a:srgbClr val="000000"/>
                          </a:solidFill>
                          <a:effectLst/>
                          <a:latin typeface="Tahoma" panose="020B0604030504040204" pitchFamily="34" charset="0"/>
                        </a:rPr>
                      </a:br>
                      <a:endParaRPr lang="en-US" sz="1000" b="0" i="0" u="none" strike="noStrike">
                        <a:solidFill>
                          <a:srgbClr val="000000"/>
                        </a:solidFill>
                        <a:effectLst/>
                        <a:latin typeface="Tahoma" panose="020B0604030504040204" pitchFamily="34" charset="0"/>
                      </a:endParaRP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62019319"/>
                  </a:ext>
                </a:extLst>
              </a:tr>
              <a:tr h="458887">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31</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Calibri" panose="020F0502020204030204" pitchFamily="34" charset="0"/>
                        </a:rPr>
                        <a:t>ER Community at Dubai Land</a:t>
                      </a:r>
                      <a:endParaRPr lang="en-US" sz="1100" b="0" i="0" u="none" strike="noStrike" dirty="0">
                        <a:solidFill>
                          <a:srgbClr val="000000"/>
                        </a:solidFill>
                        <a:effectLst/>
                        <a:latin typeface="Calibri" panose="020F0502020204030204" pitchFamily="34" charset="0"/>
                      </a:endParaRP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Calibri" panose="020F0502020204030204" pitchFamily="34" charset="0"/>
                        </a:rPr>
                        <a:t>24 L.M Temporary Shoring by Steel Beams</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Calibri" panose="020F0502020204030204" pitchFamily="34" charset="0"/>
                        </a:rPr>
                        <a:t>Gulf Contracting &amp; Landscaping</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2625351165"/>
                  </a:ext>
                </a:extLst>
              </a:tr>
              <a:tr h="489799">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32</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Calibri" panose="020F0502020204030204" pitchFamily="34" charset="0"/>
                        </a:rPr>
                        <a:t>Project: G+1 Villa, Plot No. 406130923 – AWAFI – Ras Al Khaimah – U.A.E</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Calibri" panose="020F0502020204030204" pitchFamily="34" charset="0"/>
                        </a:rPr>
                        <a:t>Soil Improvement by Stone Columns</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Calibri" panose="020F0502020204030204" pitchFamily="34" charset="0"/>
                        </a:rPr>
                        <a:t>Sham Engineering</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096365498"/>
                  </a:ext>
                </a:extLst>
              </a:tr>
            </a:tbl>
          </a:graphicData>
        </a:graphic>
      </p:graphicFrame>
    </p:spTree>
    <p:extLst>
      <p:ext uri="{BB962C8B-B14F-4D97-AF65-F5344CB8AC3E}">
        <p14:creationId xmlns:p14="http://schemas.microsoft.com/office/powerpoint/2010/main" val="17196713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C41BA-EA89-67BD-9A9C-F53ABDDEBC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CCFA05-8187-F47A-03E4-987CB0DA9CD0}"/>
              </a:ext>
            </a:extLst>
          </p:cNvPr>
          <p:cNvSpPr>
            <a:spLocks noGrp="1"/>
          </p:cNvSpPr>
          <p:nvPr>
            <p:ph type="title"/>
          </p:nvPr>
        </p:nvSpPr>
        <p:spPr/>
        <p:txBody>
          <a:bodyPr/>
          <a:lstStyle/>
          <a:p>
            <a:r>
              <a:rPr lang="en-US" dirty="0"/>
              <a:t>2023 Projects</a:t>
            </a:r>
          </a:p>
        </p:txBody>
      </p:sp>
      <p:graphicFrame>
        <p:nvGraphicFramePr>
          <p:cNvPr id="9" name="Table 8">
            <a:extLst>
              <a:ext uri="{FF2B5EF4-FFF2-40B4-BE49-F238E27FC236}">
                <a16:creationId xmlns:a16="http://schemas.microsoft.com/office/drawing/2014/main" id="{54E70698-0DB8-0E92-76D6-F3EE443EB74C}"/>
              </a:ext>
            </a:extLst>
          </p:cNvPr>
          <p:cNvGraphicFramePr>
            <a:graphicFrameLocks noGrp="1"/>
          </p:cNvGraphicFramePr>
          <p:nvPr>
            <p:extLst>
              <p:ext uri="{D42A27DB-BD31-4B8C-83A1-F6EECF244321}">
                <p14:modId xmlns:p14="http://schemas.microsoft.com/office/powerpoint/2010/main" val="3816331034"/>
              </p:ext>
            </p:extLst>
          </p:nvPr>
        </p:nvGraphicFramePr>
        <p:xfrm>
          <a:off x="120649" y="1079501"/>
          <a:ext cx="7239001" cy="5723466"/>
        </p:xfrm>
        <a:graphic>
          <a:graphicData uri="http://schemas.openxmlformats.org/drawingml/2006/table">
            <a:tbl>
              <a:tblPr/>
              <a:tblGrid>
                <a:gridCol w="344979">
                  <a:extLst>
                    <a:ext uri="{9D8B030D-6E8A-4147-A177-3AD203B41FA5}">
                      <a16:colId xmlns:a16="http://schemas.microsoft.com/office/drawing/2014/main" val="3198073133"/>
                    </a:ext>
                  </a:extLst>
                </a:gridCol>
                <a:gridCol w="2536610">
                  <a:extLst>
                    <a:ext uri="{9D8B030D-6E8A-4147-A177-3AD203B41FA5}">
                      <a16:colId xmlns:a16="http://schemas.microsoft.com/office/drawing/2014/main" val="2139110623"/>
                    </a:ext>
                  </a:extLst>
                </a:gridCol>
                <a:gridCol w="2178706">
                  <a:extLst>
                    <a:ext uri="{9D8B030D-6E8A-4147-A177-3AD203B41FA5}">
                      <a16:colId xmlns:a16="http://schemas.microsoft.com/office/drawing/2014/main" val="978351644"/>
                    </a:ext>
                  </a:extLst>
                </a:gridCol>
                <a:gridCol w="2178706">
                  <a:extLst>
                    <a:ext uri="{9D8B030D-6E8A-4147-A177-3AD203B41FA5}">
                      <a16:colId xmlns:a16="http://schemas.microsoft.com/office/drawing/2014/main" val="3600356700"/>
                    </a:ext>
                  </a:extLst>
                </a:gridCol>
              </a:tblGrid>
              <a:tr h="540476">
                <a:tc>
                  <a:txBody>
                    <a:bodyPr/>
                    <a:lstStyle/>
                    <a:p>
                      <a:pPr algn="ctr" fontAlgn="ctr"/>
                      <a:r>
                        <a:rPr lang="en-US" sz="1000" b="1"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t>#</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tc>
                  <a:txBody>
                    <a:bodyPr/>
                    <a:lstStyle/>
                    <a:p>
                      <a:pPr algn="ctr" fontAlgn="ctr"/>
                      <a:r>
                        <a:rPr lang="en-US" sz="1000" b="1"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t>Project Details</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tc>
                  <a:txBody>
                    <a:bodyPr/>
                    <a:lstStyle/>
                    <a:p>
                      <a:pPr algn="ctr" fontAlgn="ctr"/>
                      <a:r>
                        <a:rPr lang="en-US" sz="1000" b="1"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t>Work Description</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tc>
                  <a:txBody>
                    <a:bodyPr/>
                    <a:lstStyle/>
                    <a:p>
                      <a:pPr algn="ctr" fontAlgn="ctr"/>
                      <a:r>
                        <a:rPr lang="en-US" sz="1000" b="1"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t>Client</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extLst>
                  <a:ext uri="{0D108BD9-81ED-4DB2-BD59-A6C34878D82A}">
                    <a16:rowId xmlns:a16="http://schemas.microsoft.com/office/drawing/2014/main" val="2989190029"/>
                  </a:ext>
                </a:extLst>
              </a:tr>
              <a:tr h="445606">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33</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Calibri" panose="020F0502020204030204" pitchFamily="34" charset="0"/>
                        </a:rPr>
                        <a:t>IR 144 - Landscape &amp; Irrigation system for Interchange of Al Khail Road With Mohd Bin Zayed Road</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Calibri" panose="020F0502020204030204" pitchFamily="34" charset="0"/>
                        </a:rPr>
                        <a:t>18 L.M Shoring by Secant Piles</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Calibri" panose="020F0502020204030204" pitchFamily="34" charset="0"/>
                        </a:rPr>
                        <a:t>Green Scapes Landscape &amp; Maintenance Contracting</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3388216520"/>
                  </a:ext>
                </a:extLst>
              </a:tr>
              <a:tr h="495743">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34</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Calibri" panose="020F0502020204030204" pitchFamily="34" charset="0"/>
                        </a:rPr>
                        <a:t>Proposed  (B+G+1+R) VILLA</a:t>
                      </a:r>
                      <a:br>
                        <a:rPr lang="en-US" sz="1100" b="0" i="0" u="none" strike="noStrike" dirty="0">
                          <a:solidFill>
                            <a:srgbClr val="000000"/>
                          </a:solidFill>
                          <a:effectLst/>
                          <a:latin typeface="Calibri" panose="020F0502020204030204" pitchFamily="34" charset="0"/>
                        </a:rPr>
                      </a:br>
                      <a:r>
                        <a:rPr lang="en-US" sz="1100" b="0" i="0" u="none" strike="noStrike" dirty="0">
                          <a:solidFill>
                            <a:srgbClr val="000000"/>
                          </a:solidFill>
                          <a:effectLst/>
                          <a:latin typeface="Calibri" panose="020F0502020204030204" pitchFamily="34" charset="0"/>
                        </a:rPr>
                        <a:t>Location: plot no. 6311309, </a:t>
                      </a:r>
                      <a:r>
                        <a:rPr lang="en-US" sz="1100" b="0" i="0" u="none" strike="noStrike" dirty="0" err="1">
                          <a:solidFill>
                            <a:srgbClr val="000000"/>
                          </a:solidFill>
                          <a:effectLst/>
                          <a:latin typeface="Calibri" panose="020F0502020204030204" pitchFamily="34" charset="0"/>
                        </a:rPr>
                        <a:t>Hadaeq</a:t>
                      </a:r>
                      <a:r>
                        <a:rPr lang="en-US" sz="1100" b="0" i="0" u="none" strike="noStrike" dirty="0">
                          <a:solidFill>
                            <a:srgbClr val="000000"/>
                          </a:solidFill>
                          <a:effectLst/>
                          <a:latin typeface="Calibri" panose="020F0502020204030204" pitchFamily="34" charset="0"/>
                        </a:rPr>
                        <a:t> Sheikh Mohammed Bin Rashid -Dubai – U.A.E</a:t>
                      </a:r>
                      <a:br>
                        <a:rPr lang="en-US" sz="1100" b="0" i="0" u="none" strike="noStrike" dirty="0">
                          <a:solidFill>
                            <a:srgbClr val="000000"/>
                          </a:solidFill>
                          <a:effectLst/>
                          <a:latin typeface="Calibri" panose="020F0502020204030204" pitchFamily="34" charset="0"/>
                        </a:rPr>
                      </a:br>
                      <a:endParaRPr lang="en-US" sz="1100" b="0" i="0" u="none" strike="noStrike" dirty="0">
                        <a:solidFill>
                          <a:srgbClr val="000000"/>
                        </a:solidFill>
                        <a:effectLst/>
                        <a:latin typeface="Calibri" panose="020F0502020204030204" pitchFamily="34" charset="0"/>
                      </a:endParaRP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Calibri" panose="020F0502020204030204" pitchFamily="34" charset="0"/>
                        </a:rPr>
                        <a:t>61 L.M Temporary Shoring by Steel Beams</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Calibri" panose="020F0502020204030204" pitchFamily="34" charset="0"/>
                        </a:rPr>
                        <a:t>Curve Line Consultant</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292281472"/>
                  </a:ext>
                </a:extLst>
              </a:tr>
              <a:tr h="489799">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35</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Calibri" panose="020F0502020204030204" pitchFamily="34" charset="0"/>
                        </a:rPr>
                        <a:t>Proposed (B+G+1+R) VILLA</a:t>
                      </a:r>
                      <a:br>
                        <a:rPr lang="en-US" sz="1100" b="0" i="0" u="none" strike="noStrike" dirty="0">
                          <a:solidFill>
                            <a:srgbClr val="000000"/>
                          </a:solidFill>
                          <a:effectLst/>
                          <a:latin typeface="Calibri" panose="020F0502020204030204" pitchFamily="34" charset="0"/>
                        </a:rPr>
                      </a:br>
                      <a:r>
                        <a:rPr lang="en-US" sz="1100" b="0" i="0" u="none" strike="noStrike" dirty="0">
                          <a:solidFill>
                            <a:srgbClr val="000000"/>
                          </a:solidFill>
                          <a:effectLst/>
                          <a:latin typeface="Calibri" panose="020F0502020204030204" pitchFamily="34" charset="0"/>
                        </a:rPr>
                        <a:t>Location: plot no. 6311297, </a:t>
                      </a:r>
                      <a:r>
                        <a:rPr lang="en-US" sz="1100" b="0" i="0" u="none" strike="noStrike" dirty="0" err="1">
                          <a:solidFill>
                            <a:srgbClr val="000000"/>
                          </a:solidFill>
                          <a:effectLst/>
                          <a:latin typeface="Calibri" panose="020F0502020204030204" pitchFamily="34" charset="0"/>
                        </a:rPr>
                        <a:t>Hadaeq</a:t>
                      </a:r>
                      <a:r>
                        <a:rPr lang="en-US" sz="1100" b="0" i="0" u="none" strike="noStrike" dirty="0">
                          <a:solidFill>
                            <a:srgbClr val="000000"/>
                          </a:solidFill>
                          <a:effectLst/>
                          <a:latin typeface="Calibri" panose="020F0502020204030204" pitchFamily="34" charset="0"/>
                        </a:rPr>
                        <a:t> Sheikh Mohammed Bin Rashid -Dubai – U.A.E</a:t>
                      </a:r>
                      <a:br>
                        <a:rPr lang="en-US" sz="1100" b="0" i="0" u="none" strike="noStrike" dirty="0">
                          <a:solidFill>
                            <a:srgbClr val="000000"/>
                          </a:solidFill>
                          <a:effectLst/>
                          <a:latin typeface="Calibri" panose="020F0502020204030204" pitchFamily="34" charset="0"/>
                        </a:rPr>
                      </a:br>
                      <a:endParaRPr lang="en-US" sz="1100" b="0" i="0" u="none" strike="noStrike" dirty="0">
                        <a:solidFill>
                          <a:srgbClr val="000000"/>
                        </a:solidFill>
                        <a:effectLst/>
                        <a:latin typeface="Calibri" panose="020F0502020204030204" pitchFamily="34" charset="0"/>
                      </a:endParaRP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Calibri" panose="020F0502020204030204" pitchFamily="34" charset="0"/>
                        </a:rPr>
                        <a:t>35 L.M Shoring by Secant Piles, 25L.M Temporary Shoring by Steel Beams</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Calibri" panose="020F0502020204030204" pitchFamily="34" charset="0"/>
                        </a:rPr>
                        <a:t>Curve Line Consultant</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3283951252"/>
                  </a:ext>
                </a:extLst>
              </a:tr>
              <a:tr h="495743">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36</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Calibri" panose="020F0502020204030204" pitchFamily="34" charset="0"/>
                        </a:rPr>
                        <a:t> Proposed Residential &amp; Commercial Building (G+10), Plot no. 32, Block no. B - Fujairah - U.A.E</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Calibri" panose="020F0502020204030204" pitchFamily="34" charset="0"/>
                        </a:rPr>
                        <a:t>113 Pile, 800mm </a:t>
                      </a:r>
                      <a:r>
                        <a:rPr lang="en-US" sz="1100" b="0" i="0" u="none" strike="noStrike" dirty="0" err="1">
                          <a:solidFill>
                            <a:srgbClr val="000000"/>
                          </a:solidFill>
                          <a:effectLst/>
                          <a:latin typeface="Calibri" panose="020F0502020204030204" pitchFamily="34" charset="0"/>
                        </a:rPr>
                        <a:t>dia</a:t>
                      </a:r>
                      <a:r>
                        <a:rPr lang="en-US" sz="1100" b="0" i="0" u="none" strike="noStrike" dirty="0">
                          <a:solidFill>
                            <a:srgbClr val="000000"/>
                          </a:solidFill>
                          <a:effectLst/>
                          <a:latin typeface="Calibri" panose="020F0502020204030204" pitchFamily="34" charset="0"/>
                        </a:rPr>
                        <a:t> </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Calibri" panose="020F0502020204030204" pitchFamily="34" charset="0"/>
                        </a:rPr>
                        <a:t>Bawabat Al Areesh Contracting</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651486164"/>
                  </a:ext>
                </a:extLst>
              </a:tr>
              <a:tr h="495743">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37</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Calibri" panose="020F0502020204030204" pitchFamily="34" charset="0"/>
                        </a:rPr>
                        <a:t>Proposed Commercial, Residential Building, </a:t>
                      </a:r>
                      <a:r>
                        <a:rPr lang="en-US" sz="1100" b="0" i="0" u="none" strike="noStrike" dirty="0" err="1">
                          <a:solidFill>
                            <a:srgbClr val="000000"/>
                          </a:solidFill>
                          <a:effectLst/>
                          <a:latin typeface="Calibri" panose="020F0502020204030204" pitchFamily="34" charset="0"/>
                        </a:rPr>
                        <a:t>Satwa</a:t>
                      </a:r>
                      <a:r>
                        <a:rPr lang="en-US" sz="1100" b="0" i="0" u="none" strike="noStrike" dirty="0">
                          <a:solidFill>
                            <a:srgbClr val="000000"/>
                          </a:solidFill>
                          <a:effectLst/>
                          <a:latin typeface="Calibri" panose="020F0502020204030204" pitchFamily="34" charset="0"/>
                        </a:rPr>
                        <a:t> – Plot no. 3343005, Dubai – U.A.E</a:t>
                      </a:r>
                      <a:br>
                        <a:rPr lang="en-US" sz="1100" b="0" i="0" u="none" strike="noStrike" dirty="0">
                          <a:solidFill>
                            <a:srgbClr val="000000"/>
                          </a:solidFill>
                          <a:effectLst/>
                          <a:latin typeface="Calibri" panose="020F0502020204030204" pitchFamily="34" charset="0"/>
                        </a:rPr>
                      </a:br>
                      <a:endParaRPr lang="en-US" sz="1100" b="0" i="0" u="none" strike="noStrike" dirty="0">
                        <a:solidFill>
                          <a:srgbClr val="000000"/>
                        </a:solidFill>
                        <a:effectLst/>
                        <a:latin typeface="Calibri" panose="020F0502020204030204" pitchFamily="34" charset="0"/>
                      </a:endParaRP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Calibri" panose="020F0502020204030204" pitchFamily="34" charset="0"/>
                        </a:rPr>
                        <a:t>158 L.M Temporary Shoring by Steel Beams</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Calibri" panose="020F0502020204030204" pitchFamily="34" charset="0"/>
                        </a:rPr>
                        <a:t> IHCC - International Hospitals Construction</a:t>
                      </a:r>
                      <a:br>
                        <a:rPr lang="en-US" sz="1100" b="0" i="0" u="none" strike="noStrike">
                          <a:solidFill>
                            <a:srgbClr val="000000"/>
                          </a:solidFill>
                          <a:effectLst/>
                          <a:latin typeface="Calibri" panose="020F0502020204030204" pitchFamily="34" charset="0"/>
                        </a:rPr>
                      </a:br>
                      <a:endParaRPr lang="en-US" sz="1100" b="0" i="0" u="none" strike="noStrike">
                        <a:solidFill>
                          <a:srgbClr val="000000"/>
                        </a:solidFill>
                        <a:effectLst/>
                        <a:latin typeface="Calibri" panose="020F0502020204030204" pitchFamily="34" charset="0"/>
                      </a:endParaRP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377075569"/>
                  </a:ext>
                </a:extLst>
              </a:tr>
              <a:tr h="362750">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38</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Calibri" panose="020F0502020204030204" pitchFamily="34" charset="0"/>
                        </a:rPr>
                        <a:t>Proposed (B+G+1+R)VILLA, Plot no. 3473101, (WS-09), at Al </a:t>
                      </a:r>
                      <a:r>
                        <a:rPr lang="en-US" sz="1100" b="0" i="0" u="none" strike="noStrike" dirty="0" err="1">
                          <a:solidFill>
                            <a:srgbClr val="000000"/>
                          </a:solidFill>
                          <a:effectLst/>
                          <a:latin typeface="Calibri" panose="020F0502020204030204" pitchFamily="34" charset="0"/>
                        </a:rPr>
                        <a:t>Merkadh</a:t>
                      </a:r>
                      <a:r>
                        <a:rPr lang="en-US" sz="1100" b="0" i="0" u="none" strike="noStrike" dirty="0">
                          <a:solidFill>
                            <a:srgbClr val="000000"/>
                          </a:solidFill>
                          <a:effectLst/>
                          <a:latin typeface="Calibri" panose="020F0502020204030204" pitchFamily="34" charset="0"/>
                        </a:rPr>
                        <a:t>, </a:t>
                      </a:r>
                      <a:r>
                        <a:rPr lang="en-US" sz="1100" b="0" i="0" u="none" strike="noStrike" dirty="0" err="1">
                          <a:solidFill>
                            <a:srgbClr val="000000"/>
                          </a:solidFill>
                          <a:effectLst/>
                          <a:latin typeface="Calibri" panose="020F0502020204030204" pitchFamily="34" charset="0"/>
                        </a:rPr>
                        <a:t>Sobha</a:t>
                      </a:r>
                      <a:r>
                        <a:rPr lang="en-US" sz="1100" b="0" i="0" u="none" strike="noStrike" dirty="0">
                          <a:solidFill>
                            <a:srgbClr val="000000"/>
                          </a:solidFill>
                          <a:effectLst/>
                          <a:latin typeface="Calibri" panose="020F0502020204030204" pitchFamily="34" charset="0"/>
                        </a:rPr>
                        <a:t> Hartland – Dubai – U.A.E</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Calibri" panose="020F0502020204030204" pitchFamily="34" charset="0"/>
                        </a:rPr>
                        <a:t>38 L.M Shoring by Secant Piles, 84 L.M Temporary Shoring by Steel Beams</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Calibri" panose="020F0502020204030204" pitchFamily="34" charset="0"/>
                        </a:rPr>
                        <a:t>ABAJ Contracting</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989138406"/>
                  </a:ext>
                </a:extLst>
              </a:tr>
              <a:tr h="659749">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39</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Calibri" panose="020F0502020204030204" pitchFamily="34" charset="0"/>
                        </a:rPr>
                        <a:t>Proposed Villa G+1 Villa No. (151) Plot No. 631-1485 – </a:t>
                      </a:r>
                      <a:r>
                        <a:rPr lang="en-US" sz="1100" b="0" i="0" u="none" strike="noStrike" dirty="0" err="1">
                          <a:solidFill>
                            <a:srgbClr val="000000"/>
                          </a:solidFill>
                          <a:effectLst/>
                          <a:latin typeface="Calibri" panose="020F0502020204030204" pitchFamily="34" charset="0"/>
                        </a:rPr>
                        <a:t>Hadaeq</a:t>
                      </a:r>
                      <a:r>
                        <a:rPr lang="en-US" sz="1100" b="0" i="0" u="none" strike="noStrike" dirty="0">
                          <a:solidFill>
                            <a:srgbClr val="000000"/>
                          </a:solidFill>
                          <a:effectLst/>
                          <a:latin typeface="Calibri" panose="020F0502020204030204" pitchFamily="34" charset="0"/>
                        </a:rPr>
                        <a:t> Sheikh Mohammed Bin Rashed- Dubai – U.A.E</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Calibri" panose="020F0502020204030204" pitchFamily="34" charset="0"/>
                        </a:rPr>
                        <a:t>57 L.M Shoring by Secant Piles, 38 L.M Temporary Shoring by Steel Beams </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200" b="0" i="0" u="none" strike="noStrike" dirty="0">
                          <a:solidFill>
                            <a:srgbClr val="000000"/>
                          </a:solidFill>
                          <a:effectLst/>
                          <a:latin typeface="Times New Roman" panose="02020603050405020304" pitchFamily="18" charset="0"/>
                        </a:rPr>
                        <a:t>DPI Interior Design &amp; Decoration L.L.C</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4252573744"/>
                  </a:ext>
                </a:extLst>
              </a:tr>
              <a:tr h="651838">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40</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marL="57150" indent="0" algn="ctr" fontAlgn="ctr"/>
                      <a:r>
                        <a:rPr lang="en-US" sz="1100" b="0" i="0" u="none" strike="noStrike" dirty="0">
                          <a:solidFill>
                            <a:srgbClr val="000000"/>
                          </a:solidFill>
                          <a:effectLst/>
                          <a:latin typeface="Calibri" panose="020F0502020204030204" pitchFamily="34" charset="0"/>
                        </a:rPr>
                        <a:t>Proposed Residential Villa (1B+G+1F+R), Plot no 3322944, Pearl Jumeirah, Dubai, UA</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Calibri" panose="020F0502020204030204" pitchFamily="34" charset="0"/>
                        </a:rPr>
                        <a:t>25 L.M Shoring by Secant Piles, 94 L.M Temporary Shoring by Steel Beams </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Calibri" panose="020F0502020204030204" pitchFamily="34" charset="0"/>
                        </a:rPr>
                        <a:t>SRH Al </a:t>
                      </a:r>
                      <a:r>
                        <a:rPr lang="en-US" sz="1100" b="0" i="0" u="none" strike="noStrike" dirty="0" err="1">
                          <a:solidFill>
                            <a:srgbClr val="000000"/>
                          </a:solidFill>
                          <a:effectLst/>
                          <a:latin typeface="Calibri" panose="020F0502020204030204" pitchFamily="34" charset="0"/>
                        </a:rPr>
                        <a:t>Bnyan</a:t>
                      </a:r>
                      <a:r>
                        <a:rPr lang="en-US" sz="1100" b="0" i="0" u="none" strike="noStrike" dirty="0">
                          <a:solidFill>
                            <a:srgbClr val="000000"/>
                          </a:solidFill>
                          <a:effectLst/>
                          <a:latin typeface="Calibri" panose="020F0502020204030204" pitchFamily="34" charset="0"/>
                        </a:rPr>
                        <a:t> Contracting</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2154825586"/>
                  </a:ext>
                </a:extLst>
              </a:tr>
              <a:tr h="495743">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41</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it-IT" sz="1100" b="0" i="0" u="none" strike="noStrike" dirty="0">
                          <a:solidFill>
                            <a:srgbClr val="000000"/>
                          </a:solidFill>
                          <a:effectLst/>
                          <a:latin typeface="Calibri" panose="020F0502020204030204" pitchFamily="34" charset="0"/>
                        </a:rPr>
                        <a:t>FRANGIPANI HOUSE, Plot no.  0198, AL RAS 2, UMM AL QUWAIN – U.A.E</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pt-BR" sz="1100" b="0" i="0" u="none" strike="noStrike" dirty="0">
                          <a:solidFill>
                            <a:srgbClr val="000000"/>
                          </a:solidFill>
                          <a:effectLst/>
                          <a:latin typeface="Calibri" panose="020F0502020204030204" pitchFamily="34" charset="0"/>
                        </a:rPr>
                        <a:t>50 nos, piles, 600mm dia, 12 mtrs depth</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Calibri" panose="020F0502020204030204" pitchFamily="34" charset="0"/>
                        </a:rPr>
                        <a:t>Al Hamad Building Contracting</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743813997"/>
                  </a:ext>
                </a:extLst>
              </a:tr>
            </a:tbl>
          </a:graphicData>
        </a:graphic>
      </p:graphicFrame>
    </p:spTree>
    <p:extLst>
      <p:ext uri="{BB962C8B-B14F-4D97-AF65-F5344CB8AC3E}">
        <p14:creationId xmlns:p14="http://schemas.microsoft.com/office/powerpoint/2010/main" val="33443923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1E419-BCAA-48FA-AC41-705E4B320990}"/>
              </a:ext>
            </a:extLst>
          </p:cNvPr>
          <p:cNvSpPr>
            <a:spLocks noGrp="1"/>
          </p:cNvSpPr>
          <p:nvPr>
            <p:ph type="title"/>
          </p:nvPr>
        </p:nvSpPr>
        <p:spPr>
          <a:xfrm>
            <a:off x="369995" y="517990"/>
            <a:ext cx="7080250" cy="492443"/>
          </a:xfrm>
        </p:spPr>
        <p:txBody>
          <a:bodyPr/>
          <a:lstStyle/>
          <a:p>
            <a:r>
              <a:rPr lang="en-US" dirty="0"/>
              <a:t>2023 Projects</a:t>
            </a:r>
          </a:p>
        </p:txBody>
      </p:sp>
      <p:graphicFrame>
        <p:nvGraphicFramePr>
          <p:cNvPr id="4" name="Table 3">
            <a:extLst>
              <a:ext uri="{FF2B5EF4-FFF2-40B4-BE49-F238E27FC236}">
                <a16:creationId xmlns:a16="http://schemas.microsoft.com/office/drawing/2014/main" id="{6D03C4F0-5756-4AB7-A089-BC81312B8499}"/>
              </a:ext>
            </a:extLst>
          </p:cNvPr>
          <p:cNvGraphicFramePr>
            <a:graphicFrameLocks noGrp="1"/>
          </p:cNvGraphicFramePr>
          <p:nvPr>
            <p:extLst>
              <p:ext uri="{D42A27DB-BD31-4B8C-83A1-F6EECF244321}">
                <p14:modId xmlns:p14="http://schemas.microsoft.com/office/powerpoint/2010/main" val="2005052842"/>
              </p:ext>
            </p:extLst>
          </p:nvPr>
        </p:nvGraphicFramePr>
        <p:xfrm>
          <a:off x="196851" y="1231900"/>
          <a:ext cx="7080250" cy="8943510"/>
        </p:xfrm>
        <a:graphic>
          <a:graphicData uri="http://schemas.openxmlformats.org/drawingml/2006/table">
            <a:tbl>
              <a:tblPr/>
              <a:tblGrid>
                <a:gridCol w="363089">
                  <a:extLst>
                    <a:ext uri="{9D8B030D-6E8A-4147-A177-3AD203B41FA5}">
                      <a16:colId xmlns:a16="http://schemas.microsoft.com/office/drawing/2014/main" val="792695854"/>
                    </a:ext>
                  </a:extLst>
                </a:gridCol>
                <a:gridCol w="2541629">
                  <a:extLst>
                    <a:ext uri="{9D8B030D-6E8A-4147-A177-3AD203B41FA5}">
                      <a16:colId xmlns:a16="http://schemas.microsoft.com/office/drawing/2014/main" val="3182946560"/>
                    </a:ext>
                  </a:extLst>
                </a:gridCol>
                <a:gridCol w="2087766">
                  <a:extLst>
                    <a:ext uri="{9D8B030D-6E8A-4147-A177-3AD203B41FA5}">
                      <a16:colId xmlns:a16="http://schemas.microsoft.com/office/drawing/2014/main" val="327330308"/>
                    </a:ext>
                  </a:extLst>
                </a:gridCol>
                <a:gridCol w="2087766">
                  <a:extLst>
                    <a:ext uri="{9D8B030D-6E8A-4147-A177-3AD203B41FA5}">
                      <a16:colId xmlns:a16="http://schemas.microsoft.com/office/drawing/2014/main" val="4226296577"/>
                    </a:ext>
                  </a:extLst>
                </a:gridCol>
              </a:tblGrid>
              <a:tr h="736917">
                <a:tc>
                  <a:txBody>
                    <a:bodyPr/>
                    <a:lstStyle/>
                    <a:p>
                      <a:pPr algn="ctr" fontAlgn="ctr"/>
                      <a:r>
                        <a:rPr lang="en-US" sz="1000" b="1"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t>#</a:t>
                      </a:r>
                    </a:p>
                  </a:txBody>
                  <a:tcPr marL="2261" marR="2261" marT="2261" marB="0" anchor="ctr">
                    <a:lnL w="12700" cap="flat" cmpd="sng" algn="ctr">
                      <a:no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tc>
                  <a:txBody>
                    <a:bodyPr/>
                    <a:lstStyle/>
                    <a:p>
                      <a:pPr algn="ctr" fontAlgn="ctr"/>
                      <a:r>
                        <a:rPr lang="en-US" sz="1000" b="1"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t>Project Details</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tc>
                  <a:txBody>
                    <a:bodyPr/>
                    <a:lstStyle/>
                    <a:p>
                      <a:pPr algn="ctr" fontAlgn="ctr"/>
                      <a:r>
                        <a:rPr lang="en-US" sz="1000" b="1"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t>Work Description</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tc>
                  <a:txBody>
                    <a:bodyPr/>
                    <a:lstStyle/>
                    <a:p>
                      <a:pPr algn="ctr" fontAlgn="ctr"/>
                      <a:r>
                        <a:rPr lang="en-US" sz="1000" b="1"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t>Client</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extLst>
                  <a:ext uri="{0D108BD9-81ED-4DB2-BD59-A6C34878D82A}">
                    <a16:rowId xmlns:a16="http://schemas.microsoft.com/office/drawing/2014/main" val="2196863931"/>
                  </a:ext>
                </a:extLst>
              </a:tr>
              <a:tr h="494595">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a:t>
                      </a:r>
                    </a:p>
                  </a:txBody>
                  <a:tcPr marL="2261" marR="2261" marT="2261" marB="0" anchor="ctr">
                    <a:lnL w="12700" cap="flat" cmpd="sng" algn="ctr">
                      <a:no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marL="57150" indent="0" algn="l"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Mixed Used Bldg. Plot No. JVC16NMRH300 - JVC</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marL="57150" indent="0" algn="l" fontAlgn="ctr"/>
                      <a:r>
                        <a:rPr lang="pt-BR"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480 Piles, Dia 600mm, 800mm, 1000 X 25mtrs</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marL="57150" indent="0" algn="l"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Tiger International </a:t>
                      </a: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Gen.Cont</a:t>
                      </a: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230918861"/>
                  </a:ext>
                </a:extLst>
              </a:tr>
              <a:tr h="494595">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2</a:t>
                      </a:r>
                    </a:p>
                  </a:txBody>
                  <a:tcPr marL="2261" marR="2261" marT="2261" marB="0" anchor="ctr">
                    <a:lnL w="12700" cap="flat" cmpd="sng" algn="ctr">
                      <a:no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marL="57150" indent="0" algn="l"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Comm &amp; Res Building (G+3P+14) Plot No. 326-5627 – Al Jaddaf</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r>
                        <a:rPr lang="pt-BR"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140 Piles, Dia 800mm, 1000mm X 23mtrs</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Tiger International Gen.Cont</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066029467"/>
                  </a:ext>
                </a:extLst>
              </a:tr>
              <a:tr h="595764">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3</a:t>
                      </a:r>
                    </a:p>
                  </a:txBody>
                  <a:tcPr marL="2261" marR="2261" marT="2261" marB="0" anchor="ctr">
                    <a:lnL w="12700" cap="flat" cmpd="sng" algn="ctr">
                      <a:no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Mixed Used Bldg. Plot No. JVC16NMRH300 - JVC</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153 L.M Shoring by Steel Beams</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Tiger International Gen.Cont</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2037463715"/>
                  </a:ext>
                </a:extLst>
              </a:tr>
              <a:tr h="494595">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4</a:t>
                      </a:r>
                    </a:p>
                  </a:txBody>
                  <a:tcPr marL="2261" marR="2261" marT="2261" marB="0" anchor="ctr">
                    <a:lnL w="12700" cap="flat" cmpd="sng" algn="ctr">
                      <a:no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Comm &amp; Res Building (G+3P+14) Plot No. 326-5627 – Al Jaddaf</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83 L.M Shoring by Steel Beams</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Tiger International Gen.Cont</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3095665563"/>
                  </a:ext>
                </a:extLst>
              </a:tr>
              <a:tr h="494595">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5</a:t>
                      </a:r>
                    </a:p>
                  </a:txBody>
                  <a:tcPr marL="2261" marR="2261" marT="2261" marB="0" anchor="ctr">
                    <a:lnL w="12700" cap="flat" cmpd="sng" algn="ctr">
                      <a:no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Proposed 2 Story Villa (B+G+1+R) Plot No. 343-5429 – Al </a:t>
                      </a: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Wasl</a:t>
                      </a:r>
                      <a:endPar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100 L.M Shoring by Steel Beams, 10 L.M Secant Pile</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Al Sham Building Conttacting</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463942536"/>
                  </a:ext>
                </a:extLst>
              </a:tr>
              <a:tr h="494595">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6</a:t>
                      </a:r>
                    </a:p>
                  </a:txBody>
                  <a:tcPr marL="2261" marR="2261" marT="2261" marB="0" anchor="ctr">
                    <a:lnL w="12700" cap="flat" cmpd="sng" algn="ctr">
                      <a:no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Proposed 2 Story Villa (B+G+1+R) Plot No. 343-5478 – Al </a:t>
                      </a: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Wasl</a:t>
                      </a:r>
                      <a:endPar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87 L.M Shoring by Steel Beams, 23 L.M Secant Pile</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Al Sham Building Conttacting</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817454082"/>
                  </a:ext>
                </a:extLst>
              </a:tr>
              <a:tr h="494595">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7</a:t>
                      </a:r>
                    </a:p>
                  </a:txBody>
                  <a:tcPr marL="2261" marR="2261" marT="2261" marB="0" anchor="ctr">
                    <a:lnL w="12700" cap="flat" cmpd="sng" algn="ctr">
                      <a:no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BHRTWRSN 132/11KVA Substation Plot No. IC2-01-17 INT.CITY</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30 L.M Shoring by Steel Beams</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AG Power - DEWA</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2039083871"/>
                  </a:ext>
                </a:extLst>
              </a:tr>
              <a:tr h="494595">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8</a:t>
                      </a:r>
                    </a:p>
                  </a:txBody>
                  <a:tcPr marL="2261" marR="2261" marT="2261" marB="0" anchor="ctr">
                    <a:lnL w="12700" cap="flat" cmpd="sng" algn="ctr">
                      <a:no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Villa (G+2) Plot No. 1180 Al </a:t>
                      </a: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Luluyh</a:t>
                      </a: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Khorfakan</a:t>
                      </a: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 Sharjah</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Soil Improvement by Stone Columns</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Al Manar Building Contracting</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4255753512"/>
                  </a:ext>
                </a:extLst>
              </a:tr>
              <a:tr h="494595">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9</a:t>
                      </a:r>
                    </a:p>
                  </a:txBody>
                  <a:tcPr marL="2261" marR="2261" marT="2261" marB="0" anchor="ctr">
                    <a:lnL w="12700" cap="flat" cmpd="sng" algn="ctr">
                      <a:no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r>
                        <a:rPr lang="sv-SE"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Villa (G+1+R) Plot No. 631-4200 Dubai Hills </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165 L.M Shoring by Steel Beams</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DGM Contracting</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4267919641"/>
                  </a:ext>
                </a:extLst>
              </a:tr>
              <a:tr h="494595">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10</a:t>
                      </a:r>
                    </a:p>
                  </a:txBody>
                  <a:tcPr marL="2261" marR="2261" marT="2261" marB="0" anchor="ctr">
                    <a:lnL w="12700" cap="flat" cmpd="sng" algn="ctr">
                      <a:no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DW Drilling Well – Business Bay</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600mm – 900mm x 33mtrs</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DWEX Technical Services</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871454391"/>
                  </a:ext>
                </a:extLst>
              </a:tr>
              <a:tr h="512266">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11</a:t>
                      </a:r>
                    </a:p>
                  </a:txBody>
                  <a:tcPr marL="2261" marR="2261" marT="2261" marB="0" anchor="ctr">
                    <a:lnL w="12700" cap="flat" cmpd="sng" algn="ctr">
                      <a:no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Villa (G+1) Plot No. 927 Al </a:t>
                      </a: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Luluyh</a:t>
                      </a: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Khorfakan</a:t>
                      </a: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 Sharjah</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Soil Improvement by Stone Columns</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Zawaya</a:t>
                      </a: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Al </a:t>
                      </a: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Mamar</a:t>
                      </a:r>
                      <a:endPar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4221049588"/>
                  </a:ext>
                </a:extLst>
              </a:tr>
              <a:tr h="494595">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12</a:t>
                      </a:r>
                    </a:p>
                  </a:txBody>
                  <a:tcPr marL="2261" marR="2261" marT="2261" marB="0" anchor="ctr">
                    <a:lnL w="12700" cap="flat" cmpd="sng" algn="ctr">
                      <a:no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Residential Building (B+G+5) Plot No. IC3-F52 – Int. City</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196 L.M Shoring by Steel Beams</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Emirates Pearl Construction</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3061926189"/>
                  </a:ext>
                </a:extLst>
              </a:tr>
              <a:tr h="494595">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13</a:t>
                      </a:r>
                    </a:p>
                  </a:txBody>
                  <a:tcPr marL="2261" marR="2261" marT="2261" marB="0" anchor="ctr">
                    <a:lnL w="12700" cap="flat" cmpd="sng" algn="ctr">
                      <a:no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Proposed Villa (B+G+1), Plot No. 631-4273 - </a:t>
                      </a: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Hadaeq</a:t>
                      </a: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Sheikh Mohammed bin Rashid  – Dubai –U.A.E</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110 L.M Shoring by Steel Beams</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Emessa Building Contracting</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3546903528"/>
                  </a:ext>
                </a:extLst>
              </a:tr>
              <a:tr h="494595">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14</a:t>
                      </a:r>
                    </a:p>
                  </a:txBody>
                  <a:tcPr marL="2261" marR="2261" marT="2261" marB="0" anchor="ctr">
                    <a:lnL w="12700" cap="flat" cmpd="sng" algn="ctr">
                      <a:no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Proposed Villa (B+G+1+R), Plot No. 631-3386 – Dubai Hills – Dubai </a:t>
                      </a:r>
                      <a:b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endPar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58 L.M Shoring by Secant Piles for Max Exc. 4.5M </a:t>
                      </a:r>
                      <a:b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br>
                      <a:endPar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DPI Interior Design &amp; Decoration </a:t>
                      </a:r>
                      <a:b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br>
                      <a:endPar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3759337564"/>
                  </a:ext>
                </a:extLst>
              </a:tr>
              <a:tr h="494595">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15</a:t>
                      </a:r>
                    </a:p>
                  </a:txBody>
                  <a:tcPr marL="2261" marR="2261" marT="2261" marB="0" anchor="ctr">
                    <a:lnL w="12700" cap="flat" cmpd="sng" algn="ctr">
                      <a:no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Poposed</a:t>
                      </a: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Villa (B+G+1+R)+Swimming Pool, plot no. 3323791 </a:t>
                      </a: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Jumeira</a:t>
                      </a: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First, Dubai</a:t>
                      </a:r>
                      <a:b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endPar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83 L.M Shoring by Secant Piles</a:t>
                      </a:r>
                      <a:b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endPar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Modern Home Contracting </a:t>
                      </a:r>
                      <a:b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br>
                      <a:endPar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317584787"/>
                  </a:ext>
                </a:extLst>
              </a:tr>
              <a:tr h="668828">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16</a:t>
                      </a:r>
                    </a:p>
                  </a:txBody>
                  <a:tcPr marL="2261" marR="2261" marT="2261" marB="0" anchor="ctr">
                    <a:lnL w="12700" cap="flat" cmpd="sng" algn="ctr">
                      <a:no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Proposed Villa (B+G+1+R), Plot No. 631-6573 – Dubai Hills – Dubai –U.A.E</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45 L.M Shoring by Secant Pile,36 L.M Shoring by Steel Beams</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l"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DPI Interior Design &amp; Decoration L.L.C</a:t>
                      </a:r>
                    </a:p>
                  </a:txBody>
                  <a:tcPr marL="3810" marR="3810" marT="38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987225772"/>
                  </a:ext>
                </a:extLst>
              </a:tr>
            </a:tbl>
          </a:graphicData>
        </a:graphic>
      </p:graphicFrame>
    </p:spTree>
    <p:extLst>
      <p:ext uri="{BB962C8B-B14F-4D97-AF65-F5344CB8AC3E}">
        <p14:creationId xmlns:p14="http://schemas.microsoft.com/office/powerpoint/2010/main" val="1750756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19">
            <a:extLst>
              <a:ext uri="{FF2B5EF4-FFF2-40B4-BE49-F238E27FC236}">
                <a16:creationId xmlns:a16="http://schemas.microsoft.com/office/drawing/2014/main" id="{90FDDA5A-09F1-4EE9-94C8-3E0F22B6AA3C}"/>
              </a:ext>
            </a:extLst>
          </p:cNvPr>
          <p:cNvSpPr/>
          <p:nvPr/>
        </p:nvSpPr>
        <p:spPr>
          <a:xfrm>
            <a:off x="7239266" y="10290868"/>
            <a:ext cx="319405" cy="401320"/>
          </a:xfrm>
          <a:custGeom>
            <a:avLst/>
            <a:gdLst/>
            <a:ahLst/>
            <a:cxnLst/>
            <a:rect l="l" t="t" r="r" b="b"/>
            <a:pathLst>
              <a:path w="319404" h="401320">
                <a:moveTo>
                  <a:pt x="319125" y="0"/>
                </a:moveTo>
                <a:lnTo>
                  <a:pt x="0" y="251779"/>
                </a:lnTo>
                <a:lnTo>
                  <a:pt x="189238" y="401135"/>
                </a:lnTo>
                <a:lnTo>
                  <a:pt x="319125" y="401135"/>
                </a:lnTo>
                <a:lnTo>
                  <a:pt x="319125" y="0"/>
                </a:lnTo>
                <a:close/>
              </a:path>
            </a:pathLst>
          </a:custGeom>
          <a:solidFill>
            <a:srgbClr val="1D1D1B">
              <a:alpha val="29998"/>
            </a:srgbClr>
          </a:solidFill>
        </p:spPr>
        <p:txBody>
          <a:bodyPr wrap="square" lIns="0" tIns="0" rIns="0" bIns="0" rtlCol="0"/>
          <a:lstStyle/>
          <a:p>
            <a:endParaRPr/>
          </a:p>
        </p:txBody>
      </p:sp>
      <p:grpSp>
        <p:nvGrpSpPr>
          <p:cNvPr id="128" name="Group 127">
            <a:extLst>
              <a:ext uri="{FF2B5EF4-FFF2-40B4-BE49-F238E27FC236}">
                <a16:creationId xmlns:a16="http://schemas.microsoft.com/office/drawing/2014/main" id="{7A2A9767-65A1-4A51-9924-BE0D7BD6B0CE}"/>
              </a:ext>
            </a:extLst>
          </p:cNvPr>
          <p:cNvGrpSpPr/>
          <p:nvPr/>
        </p:nvGrpSpPr>
        <p:grpSpPr>
          <a:xfrm>
            <a:off x="365760" y="2451100"/>
            <a:ext cx="6780181" cy="5318894"/>
            <a:chOff x="1074750" y="4333037"/>
            <a:chExt cx="5647690" cy="5318894"/>
          </a:xfrm>
        </p:grpSpPr>
        <p:sp>
          <p:nvSpPr>
            <p:cNvPr id="112" name="object 112">
              <a:extLst>
                <a:ext uri="{FF2B5EF4-FFF2-40B4-BE49-F238E27FC236}">
                  <a16:creationId xmlns:a16="http://schemas.microsoft.com/office/drawing/2014/main" id="{094FBA6F-0EC1-4AB8-BABF-072DDD63F9A7}"/>
                </a:ext>
              </a:extLst>
            </p:cNvPr>
            <p:cNvSpPr txBox="1"/>
            <p:nvPr/>
          </p:nvSpPr>
          <p:spPr>
            <a:xfrm>
              <a:off x="1074750" y="4333037"/>
              <a:ext cx="5647690" cy="677108"/>
            </a:xfrm>
            <a:prstGeom prst="rect">
              <a:avLst/>
            </a:prstGeom>
          </p:spPr>
          <p:txBody>
            <a:bodyPr vert="horz" wrap="square" lIns="0" tIns="12700" rIns="0" bIns="0" rtlCol="0">
              <a:spAutoFit/>
            </a:bodyPr>
            <a:lstStyle/>
            <a:p>
              <a:pPr marL="50800" marR="17780" indent="-635" algn="just">
                <a:lnSpc>
                  <a:spcPct val="100000"/>
                </a:lnSpc>
                <a:spcBef>
                  <a:spcPts val="100"/>
                </a:spcBef>
              </a:pPr>
              <a:r>
                <a:rPr sz="1300" spc="-40" dirty="0">
                  <a:solidFill>
                    <a:srgbClr val="1C5B77"/>
                  </a:solidFill>
                  <a:latin typeface="Tahoma" panose="020B0604030504040204" pitchFamily="34" charset="0"/>
                  <a:ea typeface="Tahoma" panose="020B0604030504040204" pitchFamily="34" charset="0"/>
                  <a:cs typeface="Tahoma" panose="020B0604030504040204" pitchFamily="34" charset="0"/>
                </a:rPr>
                <a:t>The </a:t>
              </a:r>
              <a:r>
                <a:rPr sz="1300" spc="-25" dirty="0">
                  <a:solidFill>
                    <a:srgbClr val="1C5B77"/>
                  </a:solidFill>
                  <a:latin typeface="Tahoma" panose="020B0604030504040204" pitchFamily="34" charset="0"/>
                  <a:ea typeface="Tahoma" panose="020B0604030504040204" pitchFamily="34" charset="0"/>
                  <a:cs typeface="Tahoma" panose="020B0604030504040204" pitchFamily="34" charset="0"/>
                </a:rPr>
                <a:t>specialization </a:t>
              </a:r>
              <a:r>
                <a:rPr sz="1300" spc="-20" dirty="0">
                  <a:solidFill>
                    <a:srgbClr val="1C5B77"/>
                  </a:solidFill>
                  <a:latin typeface="Tahoma" panose="020B0604030504040204" pitchFamily="34" charset="0"/>
                  <a:ea typeface="Tahoma" panose="020B0604030504040204" pitchFamily="34" charset="0"/>
                  <a:cs typeface="Tahoma" panose="020B0604030504040204" pitchFamily="34" charset="0"/>
                </a:rPr>
                <a:t>covers </a:t>
              </a:r>
              <a:r>
                <a:rPr sz="1300" spc="-30" dirty="0">
                  <a:solidFill>
                    <a:srgbClr val="1C5B77"/>
                  </a:solidFill>
                  <a:latin typeface="Tahoma" panose="020B0604030504040204" pitchFamily="34" charset="0"/>
                  <a:ea typeface="Tahoma" panose="020B0604030504040204" pitchFamily="34" charset="0"/>
                  <a:cs typeface="Tahoma" panose="020B0604030504040204" pitchFamily="34" charset="0"/>
                </a:rPr>
                <a:t>the </a:t>
              </a:r>
              <a:r>
                <a:rPr sz="1300" spc="10" dirty="0">
                  <a:solidFill>
                    <a:srgbClr val="1C5B77"/>
                  </a:solidFill>
                  <a:latin typeface="Tahoma" panose="020B0604030504040204" pitchFamily="34" charset="0"/>
                  <a:ea typeface="Tahoma" panose="020B0604030504040204" pitchFamily="34" charset="0"/>
                  <a:cs typeface="Tahoma" panose="020B0604030504040204" pitchFamily="34" charset="0"/>
                </a:rPr>
                <a:t>design </a:t>
              </a:r>
              <a:r>
                <a:rPr sz="1300" dirty="0">
                  <a:solidFill>
                    <a:srgbClr val="1C5B77"/>
                  </a:solidFill>
                  <a:latin typeface="Tahoma" panose="020B0604030504040204" pitchFamily="34" charset="0"/>
                  <a:ea typeface="Tahoma" panose="020B0604030504040204" pitchFamily="34" charset="0"/>
                  <a:cs typeface="Tahoma" panose="020B0604030504040204" pitchFamily="34" charset="0"/>
                </a:rPr>
                <a:t>and </a:t>
              </a:r>
              <a:r>
                <a:rPr sz="1300" spc="-5" dirty="0">
                  <a:solidFill>
                    <a:srgbClr val="1C5B77"/>
                  </a:solidFill>
                  <a:latin typeface="Tahoma" panose="020B0604030504040204" pitchFamily="34" charset="0"/>
                  <a:ea typeface="Tahoma" panose="020B0604030504040204" pitchFamily="34" charset="0"/>
                  <a:cs typeface="Tahoma" panose="020B0604030504040204" pitchFamily="34" charset="0"/>
                </a:rPr>
                <a:t>build </a:t>
              </a:r>
              <a:r>
                <a:rPr sz="1300" spc="-30" dirty="0">
                  <a:solidFill>
                    <a:srgbClr val="1C5B77"/>
                  </a:solidFill>
                  <a:latin typeface="Tahoma" panose="020B0604030504040204" pitchFamily="34" charset="0"/>
                  <a:ea typeface="Tahoma" panose="020B0604030504040204" pitchFamily="34" charset="0"/>
                  <a:cs typeface="Tahoma" panose="020B0604030504040204" pitchFamily="34" charset="0"/>
                </a:rPr>
                <a:t>of </a:t>
              </a:r>
              <a:r>
                <a:rPr sz="1300" spc="-5" dirty="0">
                  <a:solidFill>
                    <a:srgbClr val="1C5B77"/>
                  </a:solidFill>
                  <a:latin typeface="Tahoma" panose="020B0604030504040204" pitchFamily="34" charset="0"/>
                  <a:ea typeface="Tahoma" panose="020B0604030504040204" pitchFamily="34" charset="0"/>
                  <a:cs typeface="Tahoma" panose="020B0604030504040204" pitchFamily="34" charset="0"/>
                </a:rPr>
                <a:t>Foundation </a:t>
              </a:r>
              <a:r>
                <a:rPr sz="1300" spc="-15" dirty="0">
                  <a:solidFill>
                    <a:srgbClr val="1C5B77"/>
                  </a:solidFill>
                  <a:latin typeface="Tahoma" panose="020B0604030504040204" pitchFamily="34" charset="0"/>
                  <a:ea typeface="Tahoma" panose="020B0604030504040204" pitchFamily="34" charset="0"/>
                  <a:cs typeface="Tahoma" panose="020B0604030504040204" pitchFamily="34" charset="0"/>
                </a:rPr>
                <a:t>Engineering, </a:t>
              </a:r>
              <a:r>
                <a:rPr sz="1300" spc="-30" dirty="0">
                  <a:solidFill>
                    <a:srgbClr val="1C5B77"/>
                  </a:solidFill>
                  <a:latin typeface="Tahoma" panose="020B0604030504040204" pitchFamily="34" charset="0"/>
                  <a:ea typeface="Tahoma" panose="020B0604030504040204" pitchFamily="34" charset="0"/>
                  <a:cs typeface="Tahoma" panose="020B0604030504040204" pitchFamily="34" charset="0"/>
                </a:rPr>
                <a:t>All </a:t>
              </a:r>
              <a:r>
                <a:rPr sz="1300" spc="-38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15" dirty="0">
                  <a:solidFill>
                    <a:srgbClr val="1C5B77"/>
                  </a:solidFill>
                  <a:latin typeface="Tahoma" panose="020B0604030504040204" pitchFamily="34" charset="0"/>
                  <a:ea typeface="Tahoma" panose="020B0604030504040204" pitchFamily="34" charset="0"/>
                  <a:cs typeface="Tahoma" panose="020B0604030504040204" pitchFamily="34" charset="0"/>
                </a:rPr>
                <a:t>types</a:t>
              </a:r>
              <a:r>
                <a:rPr sz="1300" spc="-1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35" dirty="0">
                  <a:solidFill>
                    <a:srgbClr val="1C5B77"/>
                  </a:solidFill>
                  <a:latin typeface="Tahoma" panose="020B0604030504040204" pitchFamily="34" charset="0"/>
                  <a:ea typeface="Tahoma" panose="020B0604030504040204" pitchFamily="34" charset="0"/>
                  <a:cs typeface="Tahoma" panose="020B0604030504040204" pitchFamily="34" charset="0"/>
                </a:rPr>
                <a:t>of</a:t>
              </a:r>
              <a:r>
                <a:rPr sz="1300" spc="-3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15" dirty="0">
                  <a:solidFill>
                    <a:srgbClr val="1C5B77"/>
                  </a:solidFill>
                  <a:latin typeface="Tahoma" panose="020B0604030504040204" pitchFamily="34" charset="0"/>
                  <a:ea typeface="Tahoma" panose="020B0604030504040204" pitchFamily="34" charset="0"/>
                  <a:cs typeface="Tahoma" panose="020B0604030504040204" pitchFamily="34" charset="0"/>
                </a:rPr>
                <a:t>Retaining</a:t>
              </a:r>
              <a:r>
                <a:rPr sz="1300" spc="-1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40" dirty="0">
                  <a:solidFill>
                    <a:srgbClr val="1C5B77"/>
                  </a:solidFill>
                  <a:latin typeface="Tahoma" panose="020B0604030504040204" pitchFamily="34" charset="0"/>
                  <a:ea typeface="Tahoma" panose="020B0604030504040204" pitchFamily="34" charset="0"/>
                  <a:cs typeface="Tahoma" panose="020B0604030504040204" pitchFamily="34" charset="0"/>
                </a:rPr>
                <a:t>Structures,</a:t>
              </a:r>
              <a:r>
                <a:rPr sz="1300" spc="-3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5" dirty="0">
                  <a:solidFill>
                    <a:srgbClr val="1C5B77"/>
                  </a:solidFill>
                  <a:latin typeface="Tahoma" panose="020B0604030504040204" pitchFamily="34" charset="0"/>
                  <a:ea typeface="Tahoma" panose="020B0604030504040204" pitchFamily="34" charset="0"/>
                  <a:cs typeface="Tahoma" panose="020B0604030504040204" pitchFamily="34" charset="0"/>
                </a:rPr>
                <a:t>Marine</a:t>
              </a:r>
              <a:r>
                <a:rPr sz="130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50" dirty="0">
                  <a:solidFill>
                    <a:srgbClr val="1C5B77"/>
                  </a:solidFill>
                  <a:latin typeface="Tahoma" panose="020B0604030504040204" pitchFamily="34" charset="0"/>
                  <a:ea typeface="Tahoma" panose="020B0604030504040204" pitchFamily="34" charset="0"/>
                  <a:cs typeface="Tahoma" panose="020B0604030504040204" pitchFamily="34" charset="0"/>
                </a:rPr>
                <a:t>Works,</a:t>
              </a:r>
              <a:r>
                <a:rPr sz="1300" spc="-4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dirty="0">
                  <a:solidFill>
                    <a:srgbClr val="1C5B77"/>
                  </a:solidFill>
                  <a:latin typeface="Tahoma" panose="020B0604030504040204" pitchFamily="34" charset="0"/>
                  <a:ea typeface="Tahoma" panose="020B0604030504040204" pitchFamily="34" charset="0"/>
                  <a:cs typeface="Tahoma" panose="020B0604030504040204" pitchFamily="34" charset="0"/>
                </a:rPr>
                <a:t>and</a:t>
              </a:r>
              <a:r>
                <a:rPr sz="1300" spc="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20" dirty="0">
                  <a:solidFill>
                    <a:srgbClr val="1C5B77"/>
                  </a:solidFill>
                  <a:latin typeface="Tahoma" panose="020B0604030504040204" pitchFamily="34" charset="0"/>
                  <a:ea typeface="Tahoma" panose="020B0604030504040204" pitchFamily="34" charset="0"/>
                  <a:cs typeface="Tahoma" panose="020B0604030504040204" pitchFamily="34" charset="0"/>
                </a:rPr>
                <a:t>Horizontal</a:t>
              </a:r>
              <a:r>
                <a:rPr sz="1300" spc="-1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20" dirty="0">
                  <a:solidFill>
                    <a:srgbClr val="1C5B77"/>
                  </a:solidFill>
                  <a:latin typeface="Tahoma" panose="020B0604030504040204" pitchFamily="34" charset="0"/>
                  <a:ea typeface="Tahoma" panose="020B0604030504040204" pitchFamily="34" charset="0"/>
                  <a:cs typeface="Tahoma" panose="020B0604030504040204" pitchFamily="34" charset="0"/>
                </a:rPr>
                <a:t>Directional </a:t>
              </a:r>
              <a:r>
                <a:rPr sz="1300" spc="-1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spc="-10" dirty="0">
                  <a:solidFill>
                    <a:srgbClr val="1C5B77"/>
                  </a:solidFill>
                  <a:latin typeface="Tahoma" panose="020B0604030504040204" pitchFamily="34" charset="0"/>
                  <a:ea typeface="Tahoma" panose="020B0604030504040204" pitchFamily="34" charset="0"/>
                  <a:cs typeface="Tahoma" panose="020B0604030504040204" pitchFamily="34" charset="0"/>
                </a:rPr>
                <a:t>D</a:t>
              </a:r>
              <a:r>
                <a:rPr sz="1300" spc="-10" dirty="0">
                  <a:solidFill>
                    <a:srgbClr val="1C5B77"/>
                  </a:solidFill>
                  <a:latin typeface="Tahoma" panose="020B0604030504040204" pitchFamily="34" charset="0"/>
                  <a:ea typeface="Tahoma" panose="020B0604030504040204" pitchFamily="34" charset="0"/>
                  <a:cs typeface="Tahoma" panose="020B0604030504040204" pitchFamily="34" charset="0"/>
                </a:rPr>
                <a:t>rilling</a:t>
              </a:r>
              <a:r>
                <a:rPr sz="1300" spc="-7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35" dirty="0">
                  <a:solidFill>
                    <a:srgbClr val="1C5B77"/>
                  </a:solidFill>
                  <a:latin typeface="Tahoma" panose="020B0604030504040204" pitchFamily="34" charset="0"/>
                  <a:ea typeface="Tahoma" panose="020B0604030504040204" pitchFamily="34" charset="0"/>
                  <a:cs typeface="Tahoma" panose="020B0604030504040204" pitchFamily="34" charset="0"/>
                </a:rPr>
                <a:t>(HDD).</a:t>
              </a:r>
              <a:endParaRPr sz="1300" dirty="0">
                <a:solidFill>
                  <a:srgbClr val="1C5B77"/>
                </a:solidFill>
                <a:latin typeface="Tahoma" panose="020B0604030504040204" pitchFamily="34" charset="0"/>
                <a:ea typeface="Tahoma" panose="020B0604030504040204" pitchFamily="34" charset="0"/>
                <a:cs typeface="Tahoma" panose="020B0604030504040204" pitchFamily="34" charset="0"/>
              </a:endParaRPr>
            </a:p>
            <a:p>
              <a:pPr marL="50800" algn="just">
                <a:lnSpc>
                  <a:spcPct val="100000"/>
                </a:lnSpc>
                <a:spcBef>
                  <a:spcPts val="459"/>
                </a:spcBef>
              </a:pPr>
              <a:r>
                <a:rPr lang="en-US" sz="1300" b="1" spc="-70" dirty="0">
                  <a:solidFill>
                    <a:srgbClr val="37A8DF"/>
                  </a:solidFill>
                  <a:latin typeface="Tahoma" panose="020B0604030504040204" pitchFamily="34" charset="0"/>
                  <a:ea typeface="Tahoma" panose="020B0604030504040204" pitchFamily="34" charset="0"/>
                  <a:cs typeface="Tahoma" panose="020B0604030504040204" pitchFamily="34" charset="0"/>
                </a:rPr>
                <a:t>(A)   </a:t>
              </a:r>
              <a:r>
                <a:rPr sz="1300" b="1" spc="-70" dirty="0">
                  <a:solidFill>
                    <a:srgbClr val="37A8DF"/>
                  </a:solidFill>
                  <a:latin typeface="Tahoma" panose="020B0604030504040204" pitchFamily="34" charset="0"/>
                  <a:ea typeface="Tahoma" panose="020B0604030504040204" pitchFamily="34" charset="0"/>
                  <a:cs typeface="Tahoma" panose="020B0604030504040204" pitchFamily="34" charset="0"/>
                </a:rPr>
                <a:t>Foundation</a:t>
              </a:r>
              <a:r>
                <a:rPr sz="1300" b="1" spc="-120" dirty="0">
                  <a:solidFill>
                    <a:srgbClr val="37A8DF"/>
                  </a:solidFill>
                  <a:latin typeface="Tahoma" panose="020B0604030504040204" pitchFamily="34" charset="0"/>
                  <a:ea typeface="Tahoma" panose="020B0604030504040204" pitchFamily="34" charset="0"/>
                  <a:cs typeface="Tahoma" panose="020B0604030504040204" pitchFamily="34" charset="0"/>
                </a:rPr>
                <a:t> </a:t>
              </a:r>
              <a:r>
                <a:rPr sz="1300" b="1" spc="-70" dirty="0">
                  <a:solidFill>
                    <a:srgbClr val="37A8DF"/>
                  </a:solidFill>
                  <a:latin typeface="Tahoma" panose="020B0604030504040204" pitchFamily="34" charset="0"/>
                  <a:ea typeface="Tahoma" panose="020B0604030504040204" pitchFamily="34" charset="0"/>
                  <a:cs typeface="Tahoma" panose="020B0604030504040204" pitchFamily="34" charset="0"/>
                </a:rPr>
                <a:t>Engineering</a:t>
              </a:r>
              <a:r>
                <a:rPr sz="1300" b="1" spc="-114" dirty="0">
                  <a:solidFill>
                    <a:srgbClr val="37A8DF"/>
                  </a:solidFill>
                  <a:latin typeface="Tahoma" panose="020B0604030504040204" pitchFamily="34" charset="0"/>
                  <a:ea typeface="Tahoma" panose="020B0604030504040204" pitchFamily="34" charset="0"/>
                  <a:cs typeface="Tahoma" panose="020B0604030504040204" pitchFamily="34" charset="0"/>
                </a:rPr>
                <a:t> </a:t>
              </a:r>
              <a:r>
                <a:rPr sz="1300" b="1" spc="-70" dirty="0">
                  <a:solidFill>
                    <a:srgbClr val="37A8DF"/>
                  </a:solidFill>
                  <a:latin typeface="Tahoma" panose="020B0604030504040204" pitchFamily="34" charset="0"/>
                  <a:ea typeface="Tahoma" panose="020B0604030504040204" pitchFamily="34" charset="0"/>
                  <a:cs typeface="Tahoma" panose="020B0604030504040204" pitchFamily="34" charset="0"/>
                </a:rPr>
                <a:t>and</a:t>
              </a:r>
              <a:r>
                <a:rPr sz="1300" b="1" spc="-114" dirty="0">
                  <a:solidFill>
                    <a:srgbClr val="37A8DF"/>
                  </a:solidFill>
                  <a:latin typeface="Tahoma" panose="020B0604030504040204" pitchFamily="34" charset="0"/>
                  <a:ea typeface="Tahoma" panose="020B0604030504040204" pitchFamily="34" charset="0"/>
                  <a:cs typeface="Tahoma" panose="020B0604030504040204" pitchFamily="34" charset="0"/>
                </a:rPr>
                <a:t> </a:t>
              </a:r>
              <a:r>
                <a:rPr sz="1300" b="1" spc="-80" dirty="0">
                  <a:solidFill>
                    <a:srgbClr val="37A8DF"/>
                  </a:solidFill>
                  <a:latin typeface="Tahoma" panose="020B0604030504040204" pitchFamily="34" charset="0"/>
                  <a:ea typeface="Tahoma" panose="020B0604030504040204" pitchFamily="34" charset="0"/>
                  <a:cs typeface="Tahoma" panose="020B0604030504040204" pitchFamily="34" charset="0"/>
                </a:rPr>
                <a:t>Earth</a:t>
              </a:r>
              <a:r>
                <a:rPr sz="1300" b="1" spc="-114" dirty="0">
                  <a:solidFill>
                    <a:srgbClr val="37A8DF"/>
                  </a:solidFill>
                  <a:latin typeface="Tahoma" panose="020B0604030504040204" pitchFamily="34" charset="0"/>
                  <a:ea typeface="Tahoma" panose="020B0604030504040204" pitchFamily="34" charset="0"/>
                  <a:cs typeface="Tahoma" panose="020B0604030504040204" pitchFamily="34" charset="0"/>
                </a:rPr>
                <a:t> </a:t>
              </a:r>
              <a:r>
                <a:rPr sz="1300" b="1" spc="-80" dirty="0">
                  <a:solidFill>
                    <a:srgbClr val="37A8DF"/>
                  </a:solidFill>
                  <a:latin typeface="Tahoma" panose="020B0604030504040204" pitchFamily="34" charset="0"/>
                  <a:ea typeface="Tahoma" panose="020B0604030504040204" pitchFamily="34" charset="0"/>
                  <a:cs typeface="Tahoma" panose="020B0604030504040204" pitchFamily="34" charset="0"/>
                </a:rPr>
                <a:t>Retaining</a:t>
              </a:r>
              <a:r>
                <a:rPr sz="1300" b="1" spc="-114" dirty="0">
                  <a:solidFill>
                    <a:srgbClr val="37A8DF"/>
                  </a:solidFill>
                  <a:latin typeface="Tahoma" panose="020B0604030504040204" pitchFamily="34" charset="0"/>
                  <a:ea typeface="Tahoma" panose="020B0604030504040204" pitchFamily="34" charset="0"/>
                  <a:cs typeface="Tahoma" panose="020B0604030504040204" pitchFamily="34" charset="0"/>
                </a:rPr>
                <a:t> </a:t>
              </a:r>
              <a:r>
                <a:rPr sz="1300" b="1" spc="-90" dirty="0">
                  <a:solidFill>
                    <a:srgbClr val="37A8DF"/>
                  </a:solidFill>
                  <a:latin typeface="Tahoma" panose="020B0604030504040204" pitchFamily="34" charset="0"/>
                  <a:ea typeface="Tahoma" panose="020B0604030504040204" pitchFamily="34" charset="0"/>
                  <a:cs typeface="Tahoma" panose="020B0604030504040204" pitchFamily="34" charset="0"/>
                </a:rPr>
                <a:t>Structures:</a:t>
              </a:r>
              <a:endParaRPr sz="1300" b="1" dirty="0">
                <a:latin typeface="Tahoma" panose="020B0604030504040204" pitchFamily="34" charset="0"/>
                <a:ea typeface="Tahoma" panose="020B0604030504040204" pitchFamily="34" charset="0"/>
                <a:cs typeface="Tahoma" panose="020B0604030504040204" pitchFamily="34" charset="0"/>
              </a:endParaRPr>
            </a:p>
          </p:txBody>
        </p:sp>
        <p:sp>
          <p:nvSpPr>
            <p:cNvPr id="113" name="object 113">
              <a:extLst>
                <a:ext uri="{FF2B5EF4-FFF2-40B4-BE49-F238E27FC236}">
                  <a16:creationId xmlns:a16="http://schemas.microsoft.com/office/drawing/2014/main" id="{12E67036-956F-495F-941D-95FE7389D7DB}"/>
                </a:ext>
              </a:extLst>
            </p:cNvPr>
            <p:cNvSpPr txBox="1"/>
            <p:nvPr/>
          </p:nvSpPr>
          <p:spPr>
            <a:xfrm>
              <a:off x="1426560" y="5194300"/>
              <a:ext cx="3031135" cy="4457631"/>
            </a:xfrm>
            <a:prstGeom prst="rect">
              <a:avLst/>
            </a:prstGeom>
          </p:spPr>
          <p:txBody>
            <a:bodyPr vert="horz" wrap="square" lIns="0" tIns="12700" rIns="0" bIns="0" rtlCol="0">
              <a:spAutoFit/>
            </a:bodyPr>
            <a:lstStyle/>
            <a:p>
              <a:pPr marL="12700">
                <a:lnSpc>
                  <a:spcPct val="100000"/>
                </a:lnSpc>
                <a:spcBef>
                  <a:spcPts val="100"/>
                </a:spcBef>
              </a:pPr>
              <a:r>
                <a:rPr sz="1300" b="1" spc="-55" dirty="0">
                  <a:solidFill>
                    <a:srgbClr val="37A8DF"/>
                  </a:solidFill>
                  <a:latin typeface="Tahoma" panose="020B0604030504040204" pitchFamily="34" charset="0"/>
                  <a:ea typeface="Tahoma" panose="020B0604030504040204" pitchFamily="34" charset="0"/>
                  <a:cs typeface="Tahoma" panose="020B0604030504040204" pitchFamily="34" charset="0"/>
                </a:rPr>
                <a:t>P</a:t>
              </a:r>
              <a:r>
                <a:rPr sz="1300" b="1" spc="-50" dirty="0">
                  <a:solidFill>
                    <a:srgbClr val="37A8DF"/>
                  </a:solidFill>
                  <a:latin typeface="Tahoma" panose="020B0604030504040204" pitchFamily="34" charset="0"/>
                  <a:ea typeface="Tahoma" panose="020B0604030504040204" pitchFamily="34" charset="0"/>
                  <a:cs typeface="Tahoma" panose="020B0604030504040204" pitchFamily="34" charset="0"/>
                </a:rPr>
                <a:t>iled</a:t>
              </a:r>
              <a:r>
                <a:rPr sz="1300" b="1" spc="-120" dirty="0">
                  <a:solidFill>
                    <a:srgbClr val="37A8DF"/>
                  </a:solidFill>
                  <a:latin typeface="Tahoma" panose="020B0604030504040204" pitchFamily="34" charset="0"/>
                  <a:ea typeface="Tahoma" panose="020B0604030504040204" pitchFamily="34" charset="0"/>
                  <a:cs typeface="Tahoma" panose="020B0604030504040204" pitchFamily="34" charset="0"/>
                </a:rPr>
                <a:t> </a:t>
              </a:r>
              <a:r>
                <a:rPr sz="1300" b="1" spc="-95" dirty="0">
                  <a:solidFill>
                    <a:srgbClr val="37A8DF"/>
                  </a:solidFill>
                  <a:latin typeface="Tahoma" panose="020B0604030504040204" pitchFamily="34" charset="0"/>
                  <a:ea typeface="Tahoma" panose="020B0604030504040204" pitchFamily="34" charset="0"/>
                  <a:cs typeface="Tahoma" panose="020B0604030504040204" pitchFamily="34" charset="0"/>
                </a:rPr>
                <a:t>F</a:t>
              </a:r>
              <a:r>
                <a:rPr sz="1300" b="1" spc="10" dirty="0">
                  <a:solidFill>
                    <a:srgbClr val="37A8DF"/>
                  </a:solidFill>
                  <a:latin typeface="Tahoma" panose="020B0604030504040204" pitchFamily="34" charset="0"/>
                  <a:ea typeface="Tahoma" panose="020B0604030504040204" pitchFamily="34" charset="0"/>
                  <a:cs typeface="Tahoma" panose="020B0604030504040204" pitchFamily="34" charset="0"/>
                </a:rPr>
                <a:t>ound</a:t>
              </a:r>
              <a:r>
                <a:rPr sz="1300" b="1" spc="-70" dirty="0">
                  <a:solidFill>
                    <a:srgbClr val="37A8DF"/>
                  </a:solidFill>
                  <a:latin typeface="Tahoma" panose="020B0604030504040204" pitchFamily="34" charset="0"/>
                  <a:ea typeface="Tahoma" panose="020B0604030504040204" pitchFamily="34" charset="0"/>
                  <a:cs typeface="Tahoma" panose="020B0604030504040204" pitchFamily="34" charset="0"/>
                </a:rPr>
                <a:t>a</a:t>
              </a:r>
              <a:r>
                <a:rPr sz="1300" b="1" spc="-60" dirty="0">
                  <a:solidFill>
                    <a:srgbClr val="37A8DF"/>
                  </a:solidFill>
                  <a:latin typeface="Tahoma" panose="020B0604030504040204" pitchFamily="34" charset="0"/>
                  <a:ea typeface="Tahoma" panose="020B0604030504040204" pitchFamily="34" charset="0"/>
                  <a:cs typeface="Tahoma" panose="020B0604030504040204" pitchFamily="34" charset="0"/>
                </a:rPr>
                <a:t>tions:</a:t>
              </a:r>
              <a:endParaRPr lang="en-US" sz="1300" b="1" spc="-60" dirty="0">
                <a:solidFill>
                  <a:srgbClr val="37A8DF"/>
                </a:solidFill>
                <a:latin typeface="Tahoma" panose="020B0604030504040204" pitchFamily="34" charset="0"/>
                <a:ea typeface="Tahoma" panose="020B0604030504040204" pitchFamily="34" charset="0"/>
                <a:cs typeface="Tahoma" panose="020B0604030504040204" pitchFamily="34" charset="0"/>
              </a:endParaRPr>
            </a:p>
            <a:p>
              <a:pPr marL="298450" indent="-285750">
                <a:lnSpc>
                  <a:spcPct val="100000"/>
                </a:lnSpc>
                <a:spcBef>
                  <a:spcPts val="100"/>
                </a:spcBef>
                <a:buFont typeface="Wingdings" panose="05000000000000000000" pitchFamily="2" charset="2"/>
                <a:buChar char="§"/>
              </a:pPr>
              <a:r>
                <a:rPr lang="en-US" sz="1300" spc="-60" dirty="0">
                  <a:solidFill>
                    <a:srgbClr val="1C5B77"/>
                  </a:solidFill>
                  <a:latin typeface="Tahoma" panose="020B0604030504040204" pitchFamily="34" charset="0"/>
                  <a:ea typeface="Tahoma" panose="020B0604030504040204" pitchFamily="34" charset="0"/>
                  <a:cs typeface="Tahoma" panose="020B0604030504040204" pitchFamily="34" charset="0"/>
                </a:rPr>
                <a:t>Large diameter rotary bored piles </a:t>
              </a:r>
            </a:p>
            <a:p>
              <a:pPr marL="298450" indent="-285750">
                <a:lnSpc>
                  <a:spcPct val="100000"/>
                </a:lnSpc>
                <a:spcBef>
                  <a:spcPts val="100"/>
                </a:spcBef>
                <a:buFont typeface="Wingdings" panose="05000000000000000000" pitchFamily="2" charset="2"/>
                <a:buChar char="§"/>
              </a:pPr>
              <a:r>
                <a:rPr lang="en-US" sz="1300" spc="-60" dirty="0">
                  <a:solidFill>
                    <a:srgbClr val="1C5B77"/>
                  </a:solidFill>
                  <a:latin typeface="Tahoma" panose="020B0604030504040204" pitchFamily="34" charset="0"/>
                  <a:ea typeface="Tahoma" panose="020B0604030504040204" pitchFamily="34" charset="0"/>
                  <a:cs typeface="Tahoma" panose="020B0604030504040204" pitchFamily="34" charset="0"/>
                </a:rPr>
                <a:t>Rotary piles using temporary casing </a:t>
              </a:r>
            </a:p>
            <a:p>
              <a:pPr marL="298450" indent="-285750">
                <a:lnSpc>
                  <a:spcPct val="100000"/>
                </a:lnSpc>
                <a:spcBef>
                  <a:spcPts val="100"/>
                </a:spcBef>
                <a:buFont typeface="Wingdings" panose="05000000000000000000" pitchFamily="2" charset="2"/>
                <a:buChar char="§"/>
              </a:pPr>
              <a:r>
                <a:rPr lang="en-US" sz="1300" spc="-60" dirty="0">
                  <a:solidFill>
                    <a:srgbClr val="1C5B77"/>
                  </a:solidFill>
                  <a:latin typeface="Tahoma" panose="020B0604030504040204" pitchFamily="34" charset="0"/>
                  <a:ea typeface="Tahoma" panose="020B0604030504040204" pitchFamily="34" charset="0"/>
                  <a:cs typeface="Tahoma" panose="020B0604030504040204" pitchFamily="34" charset="0"/>
                </a:rPr>
                <a:t>Continuous Flight Auger (CFA) piles</a:t>
              </a:r>
            </a:p>
            <a:p>
              <a:pPr marL="298450" indent="-285750">
                <a:lnSpc>
                  <a:spcPct val="100000"/>
                </a:lnSpc>
                <a:spcBef>
                  <a:spcPts val="100"/>
                </a:spcBef>
                <a:buFont typeface="Wingdings" panose="05000000000000000000" pitchFamily="2" charset="2"/>
                <a:buChar char="§"/>
              </a:pPr>
              <a:r>
                <a:rPr lang="en-US" sz="1300" spc="-60" dirty="0">
                  <a:solidFill>
                    <a:srgbClr val="1C5B77"/>
                  </a:solidFill>
                  <a:latin typeface="Tahoma" panose="020B0604030504040204" pitchFamily="34" charset="0"/>
                  <a:ea typeface="Tahoma" panose="020B0604030504040204" pitchFamily="34" charset="0"/>
                  <a:cs typeface="Tahoma" panose="020B0604030504040204" pitchFamily="34" charset="0"/>
                </a:rPr>
                <a:t>Plunge columns</a:t>
              </a:r>
            </a:p>
            <a:p>
              <a:pPr marL="298450" indent="-285750">
                <a:lnSpc>
                  <a:spcPct val="100000"/>
                </a:lnSpc>
                <a:spcBef>
                  <a:spcPts val="100"/>
                </a:spcBef>
                <a:buFont typeface="Wingdings" panose="05000000000000000000" pitchFamily="2" charset="2"/>
                <a:buChar char="§"/>
              </a:pPr>
              <a:r>
                <a:rPr lang="en-US" sz="1300" spc="-60" dirty="0">
                  <a:solidFill>
                    <a:srgbClr val="1C5B77"/>
                  </a:solidFill>
                  <a:latin typeface="Tahoma" panose="020B0604030504040204" pitchFamily="34" charset="0"/>
                  <a:ea typeface="Tahoma" panose="020B0604030504040204" pitchFamily="34" charset="0"/>
                  <a:cs typeface="Tahoma" panose="020B0604030504040204" pitchFamily="34" charset="0"/>
                </a:rPr>
                <a:t>Driven piles</a:t>
              </a:r>
            </a:p>
            <a:p>
              <a:pPr marL="298450" indent="-285750">
                <a:lnSpc>
                  <a:spcPct val="100000"/>
                </a:lnSpc>
                <a:spcBef>
                  <a:spcPts val="100"/>
                </a:spcBef>
                <a:buFont typeface="Wingdings" panose="05000000000000000000" pitchFamily="2" charset="2"/>
                <a:buChar char="§"/>
              </a:pPr>
              <a:r>
                <a:rPr lang="en-US" sz="1300" spc="-60" dirty="0">
                  <a:solidFill>
                    <a:srgbClr val="1C5B77"/>
                  </a:solidFill>
                  <a:latin typeface="Tahoma" panose="020B0604030504040204" pitchFamily="34" charset="0"/>
                  <a:ea typeface="Tahoma" panose="020B0604030504040204" pitchFamily="34" charset="0"/>
                  <a:cs typeface="Tahoma" panose="020B0604030504040204" pitchFamily="34" charset="0"/>
                </a:rPr>
                <a:t>Barrettes</a:t>
              </a:r>
            </a:p>
            <a:p>
              <a:pPr marL="298450" indent="-285750">
                <a:lnSpc>
                  <a:spcPct val="100000"/>
                </a:lnSpc>
                <a:spcBef>
                  <a:spcPts val="100"/>
                </a:spcBef>
                <a:buFont typeface="Wingdings" panose="05000000000000000000" pitchFamily="2" charset="2"/>
                <a:buChar char="§"/>
              </a:pPr>
              <a:endParaRPr lang="en-US" sz="1300" spc="-60" dirty="0">
                <a:solidFill>
                  <a:srgbClr val="F5F6F6"/>
                </a:solidFill>
                <a:latin typeface="Tahoma" panose="020B0604030504040204" pitchFamily="34" charset="0"/>
                <a:ea typeface="Tahoma" panose="020B0604030504040204" pitchFamily="34" charset="0"/>
                <a:cs typeface="Tahoma" panose="020B0604030504040204" pitchFamily="34" charset="0"/>
              </a:endParaRPr>
            </a:p>
            <a:p>
              <a:pPr marL="12700">
                <a:lnSpc>
                  <a:spcPct val="100000"/>
                </a:lnSpc>
                <a:spcBef>
                  <a:spcPts val="100"/>
                </a:spcBef>
              </a:pPr>
              <a:r>
                <a:rPr lang="en-US" sz="1300" b="1" spc="-60" dirty="0">
                  <a:solidFill>
                    <a:srgbClr val="37A8DF"/>
                  </a:solidFill>
                  <a:latin typeface="Tahoma" panose="020B0604030504040204" pitchFamily="34" charset="0"/>
                  <a:ea typeface="Tahoma" panose="020B0604030504040204" pitchFamily="34" charset="0"/>
                  <a:cs typeface="Tahoma" panose="020B0604030504040204" pitchFamily="34" charset="0"/>
                </a:rPr>
                <a:t>Earth Retaining Structures:</a:t>
              </a:r>
            </a:p>
            <a:p>
              <a:pPr marL="298450" indent="-285750">
                <a:lnSpc>
                  <a:spcPct val="100000"/>
                </a:lnSpc>
                <a:spcBef>
                  <a:spcPts val="100"/>
                </a:spcBef>
                <a:buFont typeface="Wingdings" panose="05000000000000000000" pitchFamily="2" charset="2"/>
                <a:buChar char="§"/>
              </a:pPr>
              <a:r>
                <a:rPr lang="en-US" sz="1300" spc="-60" dirty="0">
                  <a:solidFill>
                    <a:srgbClr val="1C5B77"/>
                  </a:solidFill>
                  <a:latin typeface="Tahoma" panose="020B0604030504040204" pitchFamily="34" charset="0"/>
                  <a:ea typeface="Tahoma" panose="020B0604030504040204" pitchFamily="34" charset="0"/>
                  <a:cs typeface="Tahoma" panose="020B0604030504040204" pitchFamily="34" charset="0"/>
                </a:rPr>
                <a:t>Continuous piled walls</a:t>
              </a:r>
            </a:p>
            <a:p>
              <a:pPr marL="298450" indent="-285750">
                <a:lnSpc>
                  <a:spcPct val="100000"/>
                </a:lnSpc>
                <a:spcBef>
                  <a:spcPts val="100"/>
                </a:spcBef>
                <a:buFont typeface="Wingdings" panose="05000000000000000000" pitchFamily="2" charset="2"/>
                <a:buChar char="§"/>
              </a:pPr>
              <a:r>
                <a:rPr lang="en-US" sz="1300" spc="-60" dirty="0">
                  <a:solidFill>
                    <a:srgbClr val="1C5B77"/>
                  </a:solidFill>
                  <a:latin typeface="Tahoma" panose="020B0604030504040204" pitchFamily="34" charset="0"/>
                  <a:ea typeface="Tahoma" panose="020B0604030504040204" pitchFamily="34" charset="0"/>
                  <a:cs typeface="Tahoma" panose="020B0604030504040204" pitchFamily="34" charset="0"/>
                </a:rPr>
                <a:t>Secant piled walls</a:t>
              </a:r>
            </a:p>
            <a:p>
              <a:pPr marL="298450" indent="-285750">
                <a:lnSpc>
                  <a:spcPct val="100000"/>
                </a:lnSpc>
                <a:spcBef>
                  <a:spcPts val="100"/>
                </a:spcBef>
                <a:buFont typeface="Wingdings" panose="05000000000000000000" pitchFamily="2" charset="2"/>
                <a:buChar char="§"/>
              </a:pPr>
              <a:r>
                <a:rPr lang="en-US" sz="1300" spc="-60" dirty="0">
                  <a:solidFill>
                    <a:srgbClr val="1C5B77"/>
                  </a:solidFill>
                  <a:latin typeface="Tahoma" panose="020B0604030504040204" pitchFamily="34" charset="0"/>
                  <a:ea typeface="Tahoma" panose="020B0604030504040204" pitchFamily="34" charset="0"/>
                  <a:cs typeface="Tahoma" panose="020B0604030504040204" pitchFamily="34" charset="0"/>
                </a:rPr>
                <a:t>Post &amp; plank walls</a:t>
              </a:r>
            </a:p>
            <a:p>
              <a:pPr marL="298450" indent="-285750">
                <a:lnSpc>
                  <a:spcPct val="100000"/>
                </a:lnSpc>
                <a:spcBef>
                  <a:spcPts val="100"/>
                </a:spcBef>
                <a:buFont typeface="Wingdings" panose="05000000000000000000" pitchFamily="2" charset="2"/>
                <a:buChar char="§"/>
              </a:pPr>
              <a:r>
                <a:rPr lang="en-US" sz="1300" spc="-60" dirty="0">
                  <a:solidFill>
                    <a:srgbClr val="1C5B77"/>
                  </a:solidFill>
                  <a:latin typeface="Tahoma" panose="020B0604030504040204" pitchFamily="34" charset="0"/>
                  <a:ea typeface="Tahoma" panose="020B0604030504040204" pitchFamily="34" charset="0"/>
                  <a:cs typeface="Tahoma" panose="020B0604030504040204" pitchFamily="34" charset="0"/>
                </a:rPr>
                <a:t>Diaphragm walls</a:t>
              </a:r>
            </a:p>
            <a:p>
              <a:pPr marL="298450" indent="-285750">
                <a:lnSpc>
                  <a:spcPct val="100000"/>
                </a:lnSpc>
                <a:spcBef>
                  <a:spcPts val="100"/>
                </a:spcBef>
                <a:buFont typeface="Wingdings" panose="05000000000000000000" pitchFamily="2" charset="2"/>
                <a:buChar char="§"/>
              </a:pPr>
              <a:r>
                <a:rPr lang="en-US" sz="1300" spc="-60" dirty="0">
                  <a:solidFill>
                    <a:srgbClr val="1C5B77"/>
                  </a:solidFill>
                  <a:latin typeface="Tahoma" panose="020B0604030504040204" pitchFamily="34" charset="0"/>
                  <a:ea typeface="Tahoma" panose="020B0604030504040204" pitchFamily="34" charset="0"/>
                  <a:cs typeface="Tahoma" panose="020B0604030504040204" pitchFamily="34" charset="0"/>
                </a:rPr>
                <a:t>Cased CFA piled walls using double rotary system  Ground anchors</a:t>
              </a:r>
            </a:p>
            <a:p>
              <a:pPr marL="12700">
                <a:lnSpc>
                  <a:spcPct val="100000"/>
                </a:lnSpc>
                <a:spcBef>
                  <a:spcPts val="100"/>
                </a:spcBef>
              </a:pPr>
              <a:r>
                <a:rPr lang="en-US" sz="1300" spc="-60" dirty="0">
                  <a:solidFill>
                    <a:srgbClr val="37A8DF"/>
                  </a:solidFill>
                  <a:latin typeface="Tahoma" panose="020B0604030504040204" pitchFamily="34" charset="0"/>
                  <a:ea typeface="Tahoma" panose="020B0604030504040204" pitchFamily="34" charset="0"/>
                  <a:cs typeface="Tahoma" panose="020B0604030504040204" pitchFamily="34" charset="0"/>
                </a:rPr>
                <a:t>Ground Improvement</a:t>
              </a:r>
            </a:p>
            <a:p>
              <a:pPr marL="298450" indent="-285750">
                <a:lnSpc>
                  <a:spcPct val="100000"/>
                </a:lnSpc>
                <a:spcBef>
                  <a:spcPts val="100"/>
                </a:spcBef>
                <a:buFont typeface="Wingdings" panose="05000000000000000000" pitchFamily="2" charset="2"/>
                <a:buChar char="§"/>
              </a:pPr>
              <a:r>
                <a:rPr lang="en-US" sz="1300" spc="-60" dirty="0" err="1">
                  <a:solidFill>
                    <a:srgbClr val="1C5B77"/>
                  </a:solidFill>
                  <a:latin typeface="Tahoma" panose="020B0604030504040204" pitchFamily="34" charset="0"/>
                  <a:ea typeface="Tahoma" panose="020B0604030504040204" pitchFamily="34" charset="0"/>
                  <a:cs typeface="Tahoma" panose="020B0604030504040204" pitchFamily="34" charset="0"/>
                </a:rPr>
                <a:t>Vibro</a:t>
              </a:r>
              <a:r>
                <a:rPr lang="en-US" sz="1300" spc="-60" dirty="0">
                  <a:solidFill>
                    <a:srgbClr val="1C5B77"/>
                  </a:solidFill>
                  <a:latin typeface="Tahoma" panose="020B0604030504040204" pitchFamily="34" charset="0"/>
                  <a:ea typeface="Tahoma" panose="020B0604030504040204" pitchFamily="34" charset="0"/>
                  <a:cs typeface="Tahoma" panose="020B0604030504040204" pitchFamily="34" charset="0"/>
                </a:rPr>
                <a:t> compaction</a:t>
              </a:r>
            </a:p>
            <a:p>
              <a:pPr marL="298450" indent="-285750">
                <a:lnSpc>
                  <a:spcPct val="100000"/>
                </a:lnSpc>
                <a:spcBef>
                  <a:spcPts val="100"/>
                </a:spcBef>
                <a:buFont typeface="Wingdings" panose="05000000000000000000" pitchFamily="2" charset="2"/>
                <a:buChar char="§"/>
              </a:pPr>
              <a:r>
                <a:rPr lang="en-US" sz="1300" spc="-60" dirty="0" err="1">
                  <a:solidFill>
                    <a:srgbClr val="1C5B77"/>
                  </a:solidFill>
                  <a:latin typeface="Tahoma" panose="020B0604030504040204" pitchFamily="34" charset="0"/>
                  <a:ea typeface="Tahoma" panose="020B0604030504040204" pitchFamily="34" charset="0"/>
                  <a:cs typeface="Tahoma" panose="020B0604030504040204" pitchFamily="34" charset="0"/>
                </a:rPr>
                <a:t>Vibro</a:t>
              </a:r>
              <a:r>
                <a:rPr lang="en-US" sz="1300" spc="-60" dirty="0">
                  <a:solidFill>
                    <a:srgbClr val="1C5B77"/>
                  </a:solidFill>
                  <a:latin typeface="Tahoma" panose="020B0604030504040204" pitchFamily="34" charset="0"/>
                  <a:ea typeface="Tahoma" panose="020B0604030504040204" pitchFamily="34" charset="0"/>
                  <a:cs typeface="Tahoma" panose="020B0604030504040204" pitchFamily="34" charset="0"/>
                </a:rPr>
                <a:t> replacement</a:t>
              </a:r>
            </a:p>
            <a:p>
              <a:pPr marL="298450" indent="-285750">
                <a:lnSpc>
                  <a:spcPct val="100000"/>
                </a:lnSpc>
                <a:spcBef>
                  <a:spcPts val="100"/>
                </a:spcBef>
                <a:buFont typeface="Wingdings" panose="05000000000000000000" pitchFamily="2" charset="2"/>
                <a:buChar char="§"/>
              </a:pPr>
              <a:r>
                <a:rPr lang="en-US" sz="1300" spc="-60" dirty="0">
                  <a:solidFill>
                    <a:srgbClr val="1C5B77"/>
                  </a:solidFill>
                  <a:latin typeface="Tahoma" panose="020B0604030504040204" pitchFamily="34" charset="0"/>
                  <a:ea typeface="Tahoma" panose="020B0604030504040204" pitchFamily="34" charset="0"/>
                  <a:cs typeface="Tahoma" panose="020B0604030504040204" pitchFamily="34" charset="0"/>
                </a:rPr>
                <a:t>Stone columns  </a:t>
              </a:r>
            </a:p>
            <a:p>
              <a:pPr marL="298450" indent="-285750">
                <a:lnSpc>
                  <a:spcPct val="100000"/>
                </a:lnSpc>
                <a:spcBef>
                  <a:spcPts val="100"/>
                </a:spcBef>
                <a:buFont typeface="Wingdings" panose="05000000000000000000" pitchFamily="2" charset="2"/>
                <a:buChar char="§"/>
              </a:pPr>
              <a:r>
                <a:rPr lang="en-US" sz="1300" spc="-60" dirty="0">
                  <a:solidFill>
                    <a:srgbClr val="1C5B77"/>
                  </a:solidFill>
                  <a:latin typeface="Tahoma" panose="020B0604030504040204" pitchFamily="34" charset="0"/>
                  <a:ea typeface="Tahoma" panose="020B0604030504040204" pitchFamily="34" charset="0"/>
                  <a:cs typeface="Tahoma" panose="020B0604030504040204" pitchFamily="34" charset="0"/>
                </a:rPr>
                <a:t>Grout plug</a:t>
              </a:r>
            </a:p>
            <a:p>
              <a:pPr marL="12700">
                <a:lnSpc>
                  <a:spcPct val="100000"/>
                </a:lnSpc>
                <a:spcBef>
                  <a:spcPts val="100"/>
                </a:spcBef>
              </a:pPr>
              <a:endParaRPr lang="en-US" sz="1300" spc="-60" dirty="0">
                <a:solidFill>
                  <a:srgbClr val="F5F6F6"/>
                </a:solidFill>
                <a:latin typeface="Tahoma" panose="020B0604030504040204" pitchFamily="34" charset="0"/>
                <a:ea typeface="Tahoma" panose="020B0604030504040204" pitchFamily="34" charset="0"/>
                <a:cs typeface="Tahoma" panose="020B0604030504040204" pitchFamily="34" charset="0"/>
              </a:endParaRPr>
            </a:p>
          </p:txBody>
        </p:sp>
      </p:grpSp>
      <p:sp>
        <p:nvSpPr>
          <p:cNvPr id="120" name="object 120">
            <a:extLst>
              <a:ext uri="{FF2B5EF4-FFF2-40B4-BE49-F238E27FC236}">
                <a16:creationId xmlns:a16="http://schemas.microsoft.com/office/drawing/2014/main" id="{FF871C34-1230-4554-AC12-61B9221842BA}"/>
              </a:ext>
            </a:extLst>
          </p:cNvPr>
          <p:cNvSpPr txBox="1">
            <a:spLocks/>
          </p:cNvSpPr>
          <p:nvPr/>
        </p:nvSpPr>
        <p:spPr>
          <a:xfrm>
            <a:off x="272735" y="506344"/>
            <a:ext cx="2743515" cy="628377"/>
          </a:xfrm>
          <a:prstGeom prst="rect">
            <a:avLst/>
          </a:prstGeom>
        </p:spPr>
        <p:txBody>
          <a:bodyPr vert="horz" wrap="square" lIns="0" tIns="12700" rIns="0" bIns="0" rtlCol="0">
            <a:spAutoFit/>
          </a:bodyPr>
          <a:lstStyle>
            <a:lvl1pPr>
              <a:defRPr>
                <a:latin typeface="+mj-lt"/>
                <a:ea typeface="+mj-ea"/>
                <a:cs typeface="+mj-cs"/>
              </a:defRPr>
            </a:lvl1pPr>
          </a:lstStyle>
          <a:p>
            <a:pPr marL="12700">
              <a:lnSpc>
                <a:spcPts val="2410"/>
              </a:lnSpc>
            </a:pPr>
            <a:r>
              <a:rPr lang="en-US" sz="2000" b="1" kern="0" dirty="0">
                <a:solidFill>
                  <a:srgbClr val="FFFFFF"/>
                </a:solidFill>
                <a:latin typeface="Tahoma" panose="020B0604030504040204" pitchFamily="34" charset="0"/>
                <a:ea typeface="Tahoma" panose="020B0604030504040204" pitchFamily="34" charset="0"/>
                <a:cs typeface="Tahoma" panose="020B0604030504040204" pitchFamily="34" charset="0"/>
              </a:rPr>
              <a:t>AREAS OF </a:t>
            </a:r>
            <a:r>
              <a:rPr lang="en-US" sz="2400" b="1" kern="0" dirty="0">
                <a:solidFill>
                  <a:srgbClr val="FFFFFF"/>
                </a:solidFill>
                <a:latin typeface="Tahoma" panose="020B0604030504040204" pitchFamily="34" charset="0"/>
                <a:ea typeface="Tahoma" panose="020B0604030504040204" pitchFamily="34" charset="0"/>
                <a:cs typeface="Tahoma" panose="020B0604030504040204" pitchFamily="34" charset="0"/>
              </a:rPr>
              <a:t>SPECIALIZATION</a:t>
            </a:r>
            <a:endParaRPr lang="en-US" sz="2000" b="1" kern="0" dirty="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093594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BB627E-8907-E1FB-F4BD-E2F6EB548D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303B1C-1F5C-159D-535B-450DD360542D}"/>
              </a:ext>
            </a:extLst>
          </p:cNvPr>
          <p:cNvSpPr>
            <a:spLocks noGrp="1"/>
          </p:cNvSpPr>
          <p:nvPr>
            <p:ph type="title"/>
          </p:nvPr>
        </p:nvSpPr>
        <p:spPr>
          <a:xfrm>
            <a:off x="369995" y="517990"/>
            <a:ext cx="7080250" cy="492443"/>
          </a:xfrm>
        </p:spPr>
        <p:txBody>
          <a:bodyPr/>
          <a:lstStyle/>
          <a:p>
            <a:r>
              <a:rPr lang="en-US" dirty="0"/>
              <a:t>2022 Projects</a:t>
            </a:r>
          </a:p>
        </p:txBody>
      </p:sp>
      <p:graphicFrame>
        <p:nvGraphicFramePr>
          <p:cNvPr id="4" name="Table 3">
            <a:extLst>
              <a:ext uri="{FF2B5EF4-FFF2-40B4-BE49-F238E27FC236}">
                <a16:creationId xmlns:a16="http://schemas.microsoft.com/office/drawing/2014/main" id="{54A1D109-B466-1279-7C33-70DAF9D57F0E}"/>
              </a:ext>
            </a:extLst>
          </p:cNvPr>
          <p:cNvGraphicFramePr>
            <a:graphicFrameLocks noGrp="1"/>
          </p:cNvGraphicFramePr>
          <p:nvPr>
            <p:extLst>
              <p:ext uri="{D42A27DB-BD31-4B8C-83A1-F6EECF244321}">
                <p14:modId xmlns:p14="http://schemas.microsoft.com/office/powerpoint/2010/main" val="3683697167"/>
              </p:ext>
            </p:extLst>
          </p:nvPr>
        </p:nvGraphicFramePr>
        <p:xfrm>
          <a:off x="196851" y="1231900"/>
          <a:ext cx="7162799" cy="8943510"/>
        </p:xfrm>
        <a:graphic>
          <a:graphicData uri="http://schemas.openxmlformats.org/drawingml/2006/table">
            <a:tbl>
              <a:tblPr/>
              <a:tblGrid>
                <a:gridCol w="367322">
                  <a:extLst>
                    <a:ext uri="{9D8B030D-6E8A-4147-A177-3AD203B41FA5}">
                      <a16:colId xmlns:a16="http://schemas.microsoft.com/office/drawing/2014/main" val="792695854"/>
                    </a:ext>
                  </a:extLst>
                </a:gridCol>
                <a:gridCol w="2571261">
                  <a:extLst>
                    <a:ext uri="{9D8B030D-6E8A-4147-A177-3AD203B41FA5}">
                      <a16:colId xmlns:a16="http://schemas.microsoft.com/office/drawing/2014/main" val="3182946560"/>
                    </a:ext>
                  </a:extLst>
                </a:gridCol>
                <a:gridCol w="2112108">
                  <a:extLst>
                    <a:ext uri="{9D8B030D-6E8A-4147-A177-3AD203B41FA5}">
                      <a16:colId xmlns:a16="http://schemas.microsoft.com/office/drawing/2014/main" val="327330308"/>
                    </a:ext>
                  </a:extLst>
                </a:gridCol>
                <a:gridCol w="2112108">
                  <a:extLst>
                    <a:ext uri="{9D8B030D-6E8A-4147-A177-3AD203B41FA5}">
                      <a16:colId xmlns:a16="http://schemas.microsoft.com/office/drawing/2014/main" val="4226296577"/>
                    </a:ext>
                  </a:extLst>
                </a:gridCol>
              </a:tblGrid>
              <a:tr h="736917">
                <a:tc>
                  <a:txBody>
                    <a:bodyPr/>
                    <a:lstStyle/>
                    <a:p>
                      <a:pPr algn="ctr" fontAlgn="ctr"/>
                      <a:r>
                        <a:rPr lang="en-US" sz="1000" b="1"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t>#</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tc>
                  <a:txBody>
                    <a:bodyPr/>
                    <a:lstStyle/>
                    <a:p>
                      <a:pPr algn="ctr" fontAlgn="ctr"/>
                      <a:r>
                        <a:rPr lang="en-US" sz="1000" b="1"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t>Project Details</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tc>
                  <a:txBody>
                    <a:bodyPr/>
                    <a:lstStyle/>
                    <a:p>
                      <a:pPr algn="ctr" fontAlgn="ctr"/>
                      <a:r>
                        <a:rPr lang="en-US" sz="1000" b="1"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t>Work Description</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tc>
                  <a:txBody>
                    <a:bodyPr/>
                    <a:lstStyle/>
                    <a:p>
                      <a:pPr algn="ctr" fontAlgn="ctr"/>
                      <a:r>
                        <a:rPr lang="en-US" sz="1000" b="1"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t>Client</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extLst>
                  <a:ext uri="{0D108BD9-81ED-4DB2-BD59-A6C34878D82A}">
                    <a16:rowId xmlns:a16="http://schemas.microsoft.com/office/drawing/2014/main" val="2196863931"/>
                  </a:ext>
                </a:extLst>
              </a:tr>
              <a:tr h="494595">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BYOTAWIR 132/11KV SUB.STN</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Piling  Works - 242 Piles Dia 800mm X 17mtrs</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AG POWER / DEWA</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30918861"/>
                  </a:ext>
                </a:extLst>
              </a:tr>
              <a:tr h="494595">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2</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BYOTAWIR 132/11KV SUB.STN</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Shoring Works</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AG POWER / DEWA</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66029467"/>
                  </a:ext>
                </a:extLst>
              </a:tr>
              <a:tr h="595764">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3</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marL="57150" indent="0" algn="ctr" fontAlgn="ct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B+G+R+Mezz+RoofPlot</a:t>
                      </a: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No. 112-0103, </a:t>
                      </a:r>
                    </a:p>
                    <a:p>
                      <a:pPr marL="57150" indent="0"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Al Ras , Dubai - U.A.E</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Piling  Works</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Miami Contracting</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037463715"/>
                  </a:ext>
                </a:extLst>
              </a:tr>
              <a:tr h="494595">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4</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B+G+1 Villa</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Shoring Works</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Al </a:t>
                      </a: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Sanabel</a:t>
                      </a: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Al </a:t>
                      </a: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Dahabia</a:t>
                      </a:r>
                      <a:endPar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95665563"/>
                  </a:ext>
                </a:extLst>
              </a:tr>
              <a:tr h="494595">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5</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G+M+1 Offices Building</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Stone Column Works</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Gulf Pan Contracting</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463942536"/>
                  </a:ext>
                </a:extLst>
              </a:tr>
              <a:tr h="494595">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6</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G+M+4 Building</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Stone Column Works</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Daman Contracting</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817454082"/>
                  </a:ext>
                </a:extLst>
              </a:tr>
              <a:tr h="494595">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7</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G+4P+12 Building</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Shoring Works</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SSA International Cont.</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039083871"/>
                  </a:ext>
                </a:extLst>
              </a:tr>
              <a:tr h="494595">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8</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B+1+Roof Villa</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Shoring Works</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Remal</a:t>
                      </a: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Al </a:t>
                      </a: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Sahra</a:t>
                      </a: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Contracting</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255753512"/>
                  </a:ext>
                </a:extLst>
              </a:tr>
              <a:tr h="494595">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9</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B+G+1 Villa</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Shoring Works</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Al </a:t>
                      </a: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Sanabel</a:t>
                      </a: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Al </a:t>
                      </a: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Dahabia</a:t>
                      </a:r>
                      <a:endPar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267919641"/>
                  </a:ext>
                </a:extLst>
              </a:tr>
              <a:tr h="494595">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10</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G+4P+19TYP+Roof</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Stone Column Works</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Progress Construction</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871454391"/>
                  </a:ext>
                </a:extLst>
              </a:tr>
              <a:tr h="512266">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11</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B+G+R+Mezz+Roof PLOT NO. 118-0462 NAIF - DUBAI - U.A.E</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Piling  Works</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Miami Contracting</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221049588"/>
                  </a:ext>
                </a:extLst>
              </a:tr>
              <a:tr h="494595">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12</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G+2 Building</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Piling  Works</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Al </a:t>
                      </a: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Madar</a:t>
                      </a: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MGM Contracting</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61926189"/>
                  </a:ext>
                </a:extLst>
              </a:tr>
              <a:tr h="494595">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13</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G+1 Villa</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Stone Column Works</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Al </a:t>
                      </a: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Blouki</a:t>
                      </a: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Bldg. Cont.</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546903528"/>
                  </a:ext>
                </a:extLst>
              </a:tr>
              <a:tr h="494595">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14</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G+4P+19TYP+Roof</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Piling  Works</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Progress Construction</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759337564"/>
                  </a:ext>
                </a:extLst>
              </a:tr>
              <a:tr h="494595">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15</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B+G+1+Roof</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Shoring Works</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Al </a:t>
                      </a: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Manhal</a:t>
                      </a: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ontracting</a:t>
                      </a:r>
                      <a:endPar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317584787"/>
                  </a:ext>
                </a:extLst>
              </a:tr>
              <a:tr h="668828">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16</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pt-BR"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B+G+M+1+R COMM. RES. BLDG, PLOT NO. 112-0243 AL RAS - DUBAI - U.A.E</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Piling  Works</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Miami Contracting</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987225772"/>
                  </a:ext>
                </a:extLst>
              </a:tr>
            </a:tbl>
          </a:graphicData>
        </a:graphic>
      </p:graphicFrame>
    </p:spTree>
    <p:extLst>
      <p:ext uri="{BB962C8B-B14F-4D97-AF65-F5344CB8AC3E}">
        <p14:creationId xmlns:p14="http://schemas.microsoft.com/office/powerpoint/2010/main" val="1990400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1E419-BCAA-48FA-AC41-705E4B320990}"/>
              </a:ext>
            </a:extLst>
          </p:cNvPr>
          <p:cNvSpPr>
            <a:spLocks noGrp="1"/>
          </p:cNvSpPr>
          <p:nvPr>
            <p:ph type="title"/>
          </p:nvPr>
        </p:nvSpPr>
        <p:spPr>
          <a:xfrm>
            <a:off x="369995" y="517990"/>
            <a:ext cx="7080250" cy="492443"/>
          </a:xfrm>
        </p:spPr>
        <p:txBody>
          <a:bodyPr/>
          <a:lstStyle/>
          <a:p>
            <a:r>
              <a:rPr lang="en-US" dirty="0"/>
              <a:t>2021 Projects</a:t>
            </a:r>
          </a:p>
        </p:txBody>
      </p:sp>
      <p:graphicFrame>
        <p:nvGraphicFramePr>
          <p:cNvPr id="4" name="Table 3">
            <a:extLst>
              <a:ext uri="{FF2B5EF4-FFF2-40B4-BE49-F238E27FC236}">
                <a16:creationId xmlns:a16="http://schemas.microsoft.com/office/drawing/2014/main" id="{6D03C4F0-5756-4AB7-A089-BC81312B8499}"/>
              </a:ext>
            </a:extLst>
          </p:cNvPr>
          <p:cNvGraphicFramePr>
            <a:graphicFrameLocks noGrp="1"/>
          </p:cNvGraphicFramePr>
          <p:nvPr>
            <p:extLst>
              <p:ext uri="{D42A27DB-BD31-4B8C-83A1-F6EECF244321}">
                <p14:modId xmlns:p14="http://schemas.microsoft.com/office/powerpoint/2010/main" val="72911594"/>
              </p:ext>
            </p:extLst>
          </p:nvPr>
        </p:nvGraphicFramePr>
        <p:xfrm>
          <a:off x="196851" y="1231900"/>
          <a:ext cx="7080250" cy="8943510"/>
        </p:xfrm>
        <a:graphic>
          <a:graphicData uri="http://schemas.openxmlformats.org/drawingml/2006/table">
            <a:tbl>
              <a:tblPr/>
              <a:tblGrid>
                <a:gridCol w="363089">
                  <a:extLst>
                    <a:ext uri="{9D8B030D-6E8A-4147-A177-3AD203B41FA5}">
                      <a16:colId xmlns:a16="http://schemas.microsoft.com/office/drawing/2014/main" val="792695854"/>
                    </a:ext>
                  </a:extLst>
                </a:gridCol>
                <a:gridCol w="2541629">
                  <a:extLst>
                    <a:ext uri="{9D8B030D-6E8A-4147-A177-3AD203B41FA5}">
                      <a16:colId xmlns:a16="http://schemas.microsoft.com/office/drawing/2014/main" val="3182946560"/>
                    </a:ext>
                  </a:extLst>
                </a:gridCol>
                <a:gridCol w="2087766">
                  <a:extLst>
                    <a:ext uri="{9D8B030D-6E8A-4147-A177-3AD203B41FA5}">
                      <a16:colId xmlns:a16="http://schemas.microsoft.com/office/drawing/2014/main" val="327330308"/>
                    </a:ext>
                  </a:extLst>
                </a:gridCol>
                <a:gridCol w="2087766">
                  <a:extLst>
                    <a:ext uri="{9D8B030D-6E8A-4147-A177-3AD203B41FA5}">
                      <a16:colId xmlns:a16="http://schemas.microsoft.com/office/drawing/2014/main" val="4226296577"/>
                    </a:ext>
                  </a:extLst>
                </a:gridCol>
              </a:tblGrid>
              <a:tr h="736917">
                <a:tc>
                  <a:txBody>
                    <a:bodyPr/>
                    <a:lstStyle/>
                    <a:p>
                      <a:pPr algn="ctr" fontAlgn="ctr"/>
                      <a:r>
                        <a:rPr lang="en-US" sz="1000" b="1"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t>#</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tc>
                  <a:txBody>
                    <a:bodyPr/>
                    <a:lstStyle/>
                    <a:p>
                      <a:pPr algn="ctr" fontAlgn="ctr"/>
                      <a:r>
                        <a:rPr lang="en-US" sz="1000" b="1"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t>Project Details</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tc>
                  <a:txBody>
                    <a:bodyPr/>
                    <a:lstStyle/>
                    <a:p>
                      <a:pPr algn="ctr" fontAlgn="ctr"/>
                      <a:r>
                        <a:rPr lang="en-US" sz="1000" b="1"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t>Work Description</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tc>
                  <a:txBody>
                    <a:bodyPr/>
                    <a:lstStyle/>
                    <a:p>
                      <a:pPr algn="ctr" fontAlgn="ctr"/>
                      <a:r>
                        <a:rPr lang="en-US" sz="1000" b="1"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t>Client</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extLst>
                  <a:ext uri="{0D108BD9-81ED-4DB2-BD59-A6C34878D82A}">
                    <a16:rowId xmlns:a16="http://schemas.microsoft.com/office/drawing/2014/main" val="2196863931"/>
                  </a:ext>
                </a:extLst>
              </a:tr>
              <a:tr h="494595">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Bin </a:t>
                      </a: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Ghatti</a:t>
                      </a: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Canal</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Piling Works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Granada Europe</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230918861"/>
                  </a:ext>
                </a:extLst>
              </a:tr>
              <a:tr h="494595">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2</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Bin </a:t>
                      </a: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Ghatti</a:t>
                      </a: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Rose</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Piling Works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Granada Europe</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066029467"/>
                  </a:ext>
                </a:extLst>
              </a:tr>
              <a:tr h="595764">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3</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G+1+Villa </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Shoring Works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Morino</a:t>
                      </a: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Fransisco</a:t>
                      </a:r>
                      <a:endPar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2037463715"/>
                  </a:ext>
                </a:extLst>
              </a:tr>
              <a:tr h="494595">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4</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Villa</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Shoring Works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Al </a:t>
                      </a: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Taameer</a:t>
                      </a: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Al </a:t>
                      </a: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Handasi</a:t>
                      </a:r>
                      <a:endPar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3095665563"/>
                  </a:ext>
                </a:extLst>
              </a:tr>
              <a:tr h="494595">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5</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sv-SE"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Villa B+G+1+R</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Shoring Works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Faisal Barakat</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463942536"/>
                  </a:ext>
                </a:extLst>
              </a:tr>
              <a:tr h="494595">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6</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Ston</a:t>
                      </a: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Column</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Piling Works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Al Ramtha Contracting</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817454082"/>
                  </a:ext>
                </a:extLst>
              </a:tr>
              <a:tr h="494595">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7</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G+2 Building</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Shoring Works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Al </a:t>
                      </a: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Heood</a:t>
                      </a: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Contracting</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2039083871"/>
                  </a:ext>
                </a:extLst>
              </a:tr>
              <a:tr h="494595">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8</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Ware House</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Shoring Works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arabian</a:t>
                      </a: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German</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4255753512"/>
                  </a:ext>
                </a:extLst>
              </a:tr>
              <a:tr h="494595">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9</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Villa G+1+R</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Stone Column</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Al </a:t>
                      </a: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Fajr</a:t>
                      </a: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Contracting</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4267919641"/>
                  </a:ext>
                </a:extLst>
              </a:tr>
              <a:tr h="494595">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10</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Island Improvement District Cooling Plant</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Shoring Works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AKI Contracting</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871454391"/>
                  </a:ext>
                </a:extLst>
              </a:tr>
              <a:tr h="512266">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11</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B+G+6 Commercial Bldg.</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Shoring Works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Solid </a:t>
                      </a: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Buldg</a:t>
                      </a: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Cont.</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4221049588"/>
                  </a:ext>
                </a:extLst>
              </a:tr>
              <a:tr h="494595">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12</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Building +G+5</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Stone Column</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Firas Shareef</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3061926189"/>
                  </a:ext>
                </a:extLst>
              </a:tr>
              <a:tr h="494595">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13</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Building +G+7</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Shoring Works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Jams Contracting</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3546903528"/>
                  </a:ext>
                </a:extLst>
              </a:tr>
              <a:tr h="494595">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14</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Bin </a:t>
                      </a: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Ghatti</a:t>
                      </a: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Canal</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Piling Works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Granada Europe</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3759337564"/>
                  </a:ext>
                </a:extLst>
              </a:tr>
              <a:tr h="494595">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15</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sv-SE"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B+G+2+R Villa</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Shoring Works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Barajeel Consultant</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317584787"/>
                  </a:ext>
                </a:extLst>
              </a:tr>
              <a:tr h="668828">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16</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Za'abeel District Cooling Plant</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Shoring Works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Dubuild</a:t>
                      </a: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Vontracting</a:t>
                      </a:r>
                      <a:endPar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987225772"/>
                  </a:ext>
                </a:extLst>
              </a:tr>
            </a:tbl>
          </a:graphicData>
        </a:graphic>
      </p:graphicFrame>
    </p:spTree>
    <p:extLst>
      <p:ext uri="{BB962C8B-B14F-4D97-AF65-F5344CB8AC3E}">
        <p14:creationId xmlns:p14="http://schemas.microsoft.com/office/powerpoint/2010/main" val="28471815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1E419-BCAA-48FA-AC41-705E4B320990}"/>
              </a:ext>
            </a:extLst>
          </p:cNvPr>
          <p:cNvSpPr>
            <a:spLocks noGrp="1"/>
          </p:cNvSpPr>
          <p:nvPr>
            <p:ph type="title"/>
          </p:nvPr>
        </p:nvSpPr>
        <p:spPr>
          <a:xfrm>
            <a:off x="369995" y="517990"/>
            <a:ext cx="7080250" cy="492443"/>
          </a:xfrm>
        </p:spPr>
        <p:txBody>
          <a:bodyPr/>
          <a:lstStyle/>
          <a:p>
            <a:r>
              <a:rPr lang="en-US" dirty="0"/>
              <a:t>2020 Projects</a:t>
            </a:r>
          </a:p>
        </p:txBody>
      </p:sp>
      <p:graphicFrame>
        <p:nvGraphicFramePr>
          <p:cNvPr id="4" name="Table 3">
            <a:extLst>
              <a:ext uri="{FF2B5EF4-FFF2-40B4-BE49-F238E27FC236}">
                <a16:creationId xmlns:a16="http://schemas.microsoft.com/office/drawing/2014/main" id="{6D03C4F0-5756-4AB7-A089-BC81312B8499}"/>
              </a:ext>
            </a:extLst>
          </p:cNvPr>
          <p:cNvGraphicFramePr>
            <a:graphicFrameLocks noGrp="1"/>
          </p:cNvGraphicFramePr>
          <p:nvPr>
            <p:extLst>
              <p:ext uri="{D42A27DB-BD31-4B8C-83A1-F6EECF244321}">
                <p14:modId xmlns:p14="http://schemas.microsoft.com/office/powerpoint/2010/main" val="1233575321"/>
              </p:ext>
            </p:extLst>
          </p:nvPr>
        </p:nvGraphicFramePr>
        <p:xfrm>
          <a:off x="196851" y="1231900"/>
          <a:ext cx="7080250" cy="8943510"/>
        </p:xfrm>
        <a:graphic>
          <a:graphicData uri="http://schemas.openxmlformats.org/drawingml/2006/table">
            <a:tbl>
              <a:tblPr/>
              <a:tblGrid>
                <a:gridCol w="363089">
                  <a:extLst>
                    <a:ext uri="{9D8B030D-6E8A-4147-A177-3AD203B41FA5}">
                      <a16:colId xmlns:a16="http://schemas.microsoft.com/office/drawing/2014/main" val="792695854"/>
                    </a:ext>
                  </a:extLst>
                </a:gridCol>
                <a:gridCol w="2541629">
                  <a:extLst>
                    <a:ext uri="{9D8B030D-6E8A-4147-A177-3AD203B41FA5}">
                      <a16:colId xmlns:a16="http://schemas.microsoft.com/office/drawing/2014/main" val="3182946560"/>
                    </a:ext>
                  </a:extLst>
                </a:gridCol>
                <a:gridCol w="2087766">
                  <a:extLst>
                    <a:ext uri="{9D8B030D-6E8A-4147-A177-3AD203B41FA5}">
                      <a16:colId xmlns:a16="http://schemas.microsoft.com/office/drawing/2014/main" val="327330308"/>
                    </a:ext>
                  </a:extLst>
                </a:gridCol>
                <a:gridCol w="2087766">
                  <a:extLst>
                    <a:ext uri="{9D8B030D-6E8A-4147-A177-3AD203B41FA5}">
                      <a16:colId xmlns:a16="http://schemas.microsoft.com/office/drawing/2014/main" val="4226296577"/>
                    </a:ext>
                  </a:extLst>
                </a:gridCol>
              </a:tblGrid>
              <a:tr h="736917">
                <a:tc>
                  <a:txBody>
                    <a:bodyPr/>
                    <a:lstStyle/>
                    <a:p>
                      <a:pPr algn="ctr" fontAlgn="ctr"/>
                      <a:r>
                        <a:rPr lang="en-US" sz="1000" b="1"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t>#</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tc>
                  <a:txBody>
                    <a:bodyPr/>
                    <a:lstStyle/>
                    <a:p>
                      <a:pPr algn="ctr" fontAlgn="ctr"/>
                      <a:r>
                        <a:rPr lang="en-US" sz="1000" b="1"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t>Project Details</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tc>
                  <a:txBody>
                    <a:bodyPr/>
                    <a:lstStyle/>
                    <a:p>
                      <a:pPr algn="ctr" fontAlgn="ctr"/>
                      <a:r>
                        <a:rPr lang="en-US" sz="1000" b="1"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t>Work Description</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tc>
                  <a:txBody>
                    <a:bodyPr/>
                    <a:lstStyle/>
                    <a:p>
                      <a:pPr algn="ctr" fontAlgn="ctr"/>
                      <a:r>
                        <a:rPr lang="en-US" sz="1000" b="1"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t>Client</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extLst>
                  <a:ext uri="{0D108BD9-81ED-4DB2-BD59-A6C34878D82A}">
                    <a16:rowId xmlns:a16="http://schemas.microsoft.com/office/drawing/2014/main" val="2196863931"/>
                  </a:ext>
                </a:extLst>
              </a:tr>
              <a:tr h="494595">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B+G+5 Residential Bldg.</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Piling Works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Flora Excavation</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230918861"/>
                  </a:ext>
                </a:extLst>
              </a:tr>
              <a:tr h="494595">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2</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Deep Pits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Shoring Works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Ethpe Contracting</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066029467"/>
                  </a:ext>
                </a:extLst>
              </a:tr>
              <a:tr h="595764">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3</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Villa G+1+R</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Stone Column</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Capital Line</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2037463715"/>
                  </a:ext>
                </a:extLst>
              </a:tr>
              <a:tr h="494595">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4</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Service Tower</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Piling Works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Al Hamad Contracting</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3095665563"/>
                  </a:ext>
                </a:extLst>
              </a:tr>
              <a:tr h="494595">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5</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G+1+Guard Room</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Micro Pile</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Al Bait Eng. Consultant</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463942536"/>
                  </a:ext>
                </a:extLst>
              </a:tr>
              <a:tr h="494595">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6</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Distrect</a:t>
                      </a: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Cooling</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Shoring Works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Chicago Maintenance </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817454082"/>
                  </a:ext>
                </a:extLst>
              </a:tr>
              <a:tr h="494595">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7</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Villa G+1+R</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Stone Column</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Al Ayham Contracting</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2039083871"/>
                  </a:ext>
                </a:extLst>
              </a:tr>
              <a:tr h="494595">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8</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Al Khail Mall</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Shoring Works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Dhabi Contracting</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4255753512"/>
                  </a:ext>
                </a:extLst>
              </a:tr>
              <a:tr h="494595">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9</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B+G+4 Residential Bldg.</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Piling Works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Qweat Al Tanfeeth</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4267919641"/>
                  </a:ext>
                </a:extLst>
              </a:tr>
              <a:tr h="494595">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10</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Villa B+G+1</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Shoring Works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Remal al sahra</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871454391"/>
                  </a:ext>
                </a:extLst>
              </a:tr>
              <a:tr h="512266">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11</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Villa B+G+1</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Shoring Works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Jams Contracting</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4221049588"/>
                  </a:ext>
                </a:extLst>
              </a:tr>
              <a:tr h="494595">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12</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Villa</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Shoring Works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Shine Square</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3061926189"/>
                  </a:ext>
                </a:extLst>
              </a:tr>
              <a:tr h="494595">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13</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Ware House</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Shoring Works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Al Meher Contracting</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3546903528"/>
                  </a:ext>
                </a:extLst>
              </a:tr>
              <a:tr h="494595">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14</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Boundry Wall</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Shoring Works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HSS Consultant</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3759337564"/>
                  </a:ext>
                </a:extLst>
              </a:tr>
              <a:tr h="494595">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15</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Villa B+G+1</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Shoring Works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Roka Contracting</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317584787"/>
                  </a:ext>
                </a:extLst>
              </a:tr>
              <a:tr h="668828">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16</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Bulding B+G+4</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Shoring Works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Jams Contracting</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987225772"/>
                  </a:ext>
                </a:extLst>
              </a:tr>
            </a:tbl>
          </a:graphicData>
        </a:graphic>
      </p:graphicFrame>
    </p:spTree>
    <p:extLst>
      <p:ext uri="{BB962C8B-B14F-4D97-AF65-F5344CB8AC3E}">
        <p14:creationId xmlns:p14="http://schemas.microsoft.com/office/powerpoint/2010/main" val="28039257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1E419-BCAA-48FA-AC41-705E4B320990}"/>
              </a:ext>
            </a:extLst>
          </p:cNvPr>
          <p:cNvSpPr>
            <a:spLocks noGrp="1"/>
          </p:cNvSpPr>
          <p:nvPr>
            <p:ph type="title"/>
          </p:nvPr>
        </p:nvSpPr>
        <p:spPr>
          <a:xfrm>
            <a:off x="369995" y="517990"/>
            <a:ext cx="7080250" cy="492443"/>
          </a:xfrm>
        </p:spPr>
        <p:txBody>
          <a:bodyPr/>
          <a:lstStyle/>
          <a:p>
            <a:r>
              <a:rPr lang="en-US" dirty="0"/>
              <a:t>2019 Projects</a:t>
            </a:r>
          </a:p>
        </p:txBody>
      </p:sp>
      <p:graphicFrame>
        <p:nvGraphicFramePr>
          <p:cNvPr id="4" name="Table 3">
            <a:extLst>
              <a:ext uri="{FF2B5EF4-FFF2-40B4-BE49-F238E27FC236}">
                <a16:creationId xmlns:a16="http://schemas.microsoft.com/office/drawing/2014/main" id="{6D03C4F0-5756-4AB7-A089-BC81312B8499}"/>
              </a:ext>
            </a:extLst>
          </p:cNvPr>
          <p:cNvGraphicFramePr>
            <a:graphicFrameLocks noGrp="1"/>
          </p:cNvGraphicFramePr>
          <p:nvPr>
            <p:extLst>
              <p:ext uri="{D42A27DB-BD31-4B8C-83A1-F6EECF244321}">
                <p14:modId xmlns:p14="http://schemas.microsoft.com/office/powerpoint/2010/main" val="1440221442"/>
              </p:ext>
            </p:extLst>
          </p:nvPr>
        </p:nvGraphicFramePr>
        <p:xfrm>
          <a:off x="196851" y="1231900"/>
          <a:ext cx="7080250" cy="8943510"/>
        </p:xfrm>
        <a:graphic>
          <a:graphicData uri="http://schemas.openxmlformats.org/drawingml/2006/table">
            <a:tbl>
              <a:tblPr/>
              <a:tblGrid>
                <a:gridCol w="363089">
                  <a:extLst>
                    <a:ext uri="{9D8B030D-6E8A-4147-A177-3AD203B41FA5}">
                      <a16:colId xmlns:a16="http://schemas.microsoft.com/office/drawing/2014/main" val="792695854"/>
                    </a:ext>
                  </a:extLst>
                </a:gridCol>
                <a:gridCol w="2541629">
                  <a:extLst>
                    <a:ext uri="{9D8B030D-6E8A-4147-A177-3AD203B41FA5}">
                      <a16:colId xmlns:a16="http://schemas.microsoft.com/office/drawing/2014/main" val="3182946560"/>
                    </a:ext>
                  </a:extLst>
                </a:gridCol>
                <a:gridCol w="2087766">
                  <a:extLst>
                    <a:ext uri="{9D8B030D-6E8A-4147-A177-3AD203B41FA5}">
                      <a16:colId xmlns:a16="http://schemas.microsoft.com/office/drawing/2014/main" val="327330308"/>
                    </a:ext>
                  </a:extLst>
                </a:gridCol>
                <a:gridCol w="2087766">
                  <a:extLst>
                    <a:ext uri="{9D8B030D-6E8A-4147-A177-3AD203B41FA5}">
                      <a16:colId xmlns:a16="http://schemas.microsoft.com/office/drawing/2014/main" val="4226296577"/>
                    </a:ext>
                  </a:extLst>
                </a:gridCol>
              </a:tblGrid>
              <a:tr h="736917">
                <a:tc>
                  <a:txBody>
                    <a:bodyPr/>
                    <a:lstStyle/>
                    <a:p>
                      <a:pPr algn="ctr" fontAlgn="ctr"/>
                      <a:r>
                        <a:rPr lang="en-US" sz="1000" b="1"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t>#</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tc>
                  <a:txBody>
                    <a:bodyPr/>
                    <a:lstStyle/>
                    <a:p>
                      <a:pPr algn="ctr" fontAlgn="ctr"/>
                      <a:r>
                        <a:rPr lang="en-US" sz="1000" b="1"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t>Project Details</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tc>
                  <a:txBody>
                    <a:bodyPr/>
                    <a:lstStyle/>
                    <a:p>
                      <a:pPr algn="ctr" fontAlgn="ctr"/>
                      <a:r>
                        <a:rPr lang="en-US" sz="1000" b="1"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t>Work Description</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tc>
                  <a:txBody>
                    <a:bodyPr/>
                    <a:lstStyle/>
                    <a:p>
                      <a:pPr algn="ctr" fontAlgn="ctr"/>
                      <a:r>
                        <a:rPr lang="en-US" sz="1000" b="1"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t>Client</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extLst>
                  <a:ext uri="{0D108BD9-81ED-4DB2-BD59-A6C34878D82A}">
                    <a16:rowId xmlns:a16="http://schemas.microsoft.com/office/drawing/2014/main" val="2196863931"/>
                  </a:ext>
                </a:extLst>
              </a:tr>
              <a:tr h="494595">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villa B+G+R – </a:t>
                      </a: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Hadaiq</a:t>
                      </a: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Sheikh Mohammed Bin Rashid,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Piling Work</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Tigan Engineering Consultant</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230918861"/>
                  </a:ext>
                </a:extLst>
              </a:tr>
              <a:tr h="494595">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2</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Construcation</a:t>
                      </a: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Of Proposed   B+G+1+R Villa at Plot No. 631-9060 ,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Piling Work</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pt-BR"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Venco Imtiaz Contracting Co. L.L.C</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066029467"/>
                  </a:ext>
                </a:extLst>
              </a:tr>
              <a:tr h="595764">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3</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Construcation</a:t>
                      </a: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Of Proposed B+G+1 Villa at Plot No. E112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Piling Work</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Centric Interios L.L.C</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2037463715"/>
                  </a:ext>
                </a:extLst>
              </a:tr>
              <a:tr h="494595">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4</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B+G+3P+16F, Plot No. 1341107-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Piling Work</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JSCOM Contracting</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3095665563"/>
                  </a:ext>
                </a:extLst>
              </a:tr>
              <a:tr h="494595">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5</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Proposed Villa  Basement +G+1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Shoring Works by Steel Beams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Rimal Al Waha BLDG Contracting L.L.C</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463942536"/>
                  </a:ext>
                </a:extLst>
              </a:tr>
              <a:tr h="494595">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6</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Proposed Villa  G+1, Plot No. 247249, Abu Dhabi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Micro pile </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Saqr Al Sahra Construction</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817454082"/>
                  </a:ext>
                </a:extLst>
              </a:tr>
              <a:tr h="494595">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7</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GROUND + 3 TYPICAL FLOORS RESIDENTIAL BUILDING Plot No. 334-2258,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Shoring Works by Steel Beams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Trust Columns Contracting LLC</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2039083871"/>
                  </a:ext>
                </a:extLst>
              </a:tr>
              <a:tr h="494595">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8</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Proposed Building, G+5+50, Plot No. 40/A/GOV - 377, Sharjah</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Shoring Works by Steel Beams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s-E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Rimal</a:t>
                      </a:r>
                      <a:r>
                        <a:rPr lang="es-E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Al Sahara Contracting L.L.C</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4255753512"/>
                  </a:ext>
                </a:extLst>
              </a:tr>
              <a:tr h="494595">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9</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The Sustainable City, plot no. 665537 -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Shoring Works by Steel Beams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Royal Ritz Electromechanical Works LLC</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4267919641"/>
                  </a:ext>
                </a:extLst>
              </a:tr>
              <a:tr h="494595">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10</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Proposed B+G+4+GYM Comercial &amp; Residential BLDG, plot no. 3321498 -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Shoring Works by Contiguous Pile</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Al Memzar Contracting LLC</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871454391"/>
                  </a:ext>
                </a:extLst>
              </a:tr>
              <a:tr h="512266">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11</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Extension of parking plot:10-013 -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Micro pile </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AL-BADDAD ITERNATONAL</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4221049588"/>
                  </a:ext>
                </a:extLst>
              </a:tr>
              <a:tr h="494595">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12</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Gems schools  - Jebal Ali -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Micro pile </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Chicago contracting  L.L.C</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3061926189"/>
                  </a:ext>
                </a:extLst>
              </a:tr>
              <a:tr h="494595">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13</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COMMERCIAL &amp; RESIDENTIAL BUILDING (B+G+M+3+R) -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Shoring by Secant Pile</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Miami Contracting L.L.C</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3546903528"/>
                  </a:ext>
                </a:extLst>
              </a:tr>
              <a:tr h="494595">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14</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Proposed G+2P+13 Residential Building, Plot No. A.R.D 035 -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Shoring Works by Steel Beams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Cast Construction L.L.C</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3759337564"/>
                  </a:ext>
                </a:extLst>
              </a:tr>
              <a:tr h="494595">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15</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Proposed B+G+4+GYM Commercial &amp; Residential Building, Plot No. 1170457 -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Shoring Works by Steel Beams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Khalfan Al </a:t>
                      </a: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Shaer</a:t>
                      </a: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Contracting Co. LLC</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317584787"/>
                  </a:ext>
                </a:extLst>
              </a:tr>
              <a:tr h="668828">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16</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Commercial Building, Residential Building, G+M+F+R , Plot No.1130209, Al Daghaya -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Piling Work</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Dar Al </a:t>
                      </a: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Ebdaa</a:t>
                      </a: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Engineering Consultant</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987225772"/>
                  </a:ext>
                </a:extLst>
              </a:tr>
            </a:tbl>
          </a:graphicData>
        </a:graphic>
      </p:graphicFrame>
    </p:spTree>
    <p:extLst>
      <p:ext uri="{BB962C8B-B14F-4D97-AF65-F5344CB8AC3E}">
        <p14:creationId xmlns:p14="http://schemas.microsoft.com/office/powerpoint/2010/main" val="10675514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1E419-BCAA-48FA-AC41-705E4B320990}"/>
              </a:ext>
            </a:extLst>
          </p:cNvPr>
          <p:cNvSpPr>
            <a:spLocks noGrp="1"/>
          </p:cNvSpPr>
          <p:nvPr>
            <p:ph type="title"/>
          </p:nvPr>
        </p:nvSpPr>
        <p:spPr>
          <a:xfrm>
            <a:off x="369995" y="517990"/>
            <a:ext cx="7080250" cy="492443"/>
          </a:xfrm>
        </p:spPr>
        <p:txBody>
          <a:bodyPr/>
          <a:lstStyle/>
          <a:p>
            <a:r>
              <a:rPr lang="en-US" dirty="0"/>
              <a:t>2019 Projects</a:t>
            </a:r>
          </a:p>
        </p:txBody>
      </p:sp>
      <p:graphicFrame>
        <p:nvGraphicFramePr>
          <p:cNvPr id="4" name="Table 3">
            <a:extLst>
              <a:ext uri="{FF2B5EF4-FFF2-40B4-BE49-F238E27FC236}">
                <a16:creationId xmlns:a16="http://schemas.microsoft.com/office/drawing/2014/main" id="{6D03C4F0-5756-4AB7-A089-BC81312B8499}"/>
              </a:ext>
            </a:extLst>
          </p:cNvPr>
          <p:cNvGraphicFramePr>
            <a:graphicFrameLocks noGrp="1"/>
          </p:cNvGraphicFramePr>
          <p:nvPr>
            <p:extLst>
              <p:ext uri="{D42A27DB-BD31-4B8C-83A1-F6EECF244321}">
                <p14:modId xmlns:p14="http://schemas.microsoft.com/office/powerpoint/2010/main" val="3191331027"/>
              </p:ext>
            </p:extLst>
          </p:nvPr>
        </p:nvGraphicFramePr>
        <p:xfrm>
          <a:off x="196851" y="1231900"/>
          <a:ext cx="7080250" cy="8943510"/>
        </p:xfrm>
        <a:graphic>
          <a:graphicData uri="http://schemas.openxmlformats.org/drawingml/2006/table">
            <a:tbl>
              <a:tblPr/>
              <a:tblGrid>
                <a:gridCol w="363089">
                  <a:extLst>
                    <a:ext uri="{9D8B030D-6E8A-4147-A177-3AD203B41FA5}">
                      <a16:colId xmlns:a16="http://schemas.microsoft.com/office/drawing/2014/main" val="792695854"/>
                    </a:ext>
                  </a:extLst>
                </a:gridCol>
                <a:gridCol w="2541629">
                  <a:extLst>
                    <a:ext uri="{9D8B030D-6E8A-4147-A177-3AD203B41FA5}">
                      <a16:colId xmlns:a16="http://schemas.microsoft.com/office/drawing/2014/main" val="3182946560"/>
                    </a:ext>
                  </a:extLst>
                </a:gridCol>
                <a:gridCol w="2087766">
                  <a:extLst>
                    <a:ext uri="{9D8B030D-6E8A-4147-A177-3AD203B41FA5}">
                      <a16:colId xmlns:a16="http://schemas.microsoft.com/office/drawing/2014/main" val="327330308"/>
                    </a:ext>
                  </a:extLst>
                </a:gridCol>
                <a:gridCol w="2087766">
                  <a:extLst>
                    <a:ext uri="{9D8B030D-6E8A-4147-A177-3AD203B41FA5}">
                      <a16:colId xmlns:a16="http://schemas.microsoft.com/office/drawing/2014/main" val="4226296577"/>
                    </a:ext>
                  </a:extLst>
                </a:gridCol>
              </a:tblGrid>
              <a:tr h="736917">
                <a:tc>
                  <a:txBody>
                    <a:bodyPr/>
                    <a:lstStyle/>
                    <a:p>
                      <a:pPr algn="ctr" fontAlgn="ctr"/>
                      <a:r>
                        <a:rPr lang="en-US" sz="1000" b="1"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t>#</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tc>
                  <a:txBody>
                    <a:bodyPr/>
                    <a:lstStyle/>
                    <a:p>
                      <a:pPr algn="ctr" fontAlgn="ctr"/>
                      <a:r>
                        <a:rPr lang="en-US" sz="1000" b="1"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t>Project Details</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tc>
                  <a:txBody>
                    <a:bodyPr/>
                    <a:lstStyle/>
                    <a:p>
                      <a:pPr algn="ctr" fontAlgn="ctr"/>
                      <a:r>
                        <a:rPr lang="en-US" sz="1000" b="1"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t>Work Description</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tc>
                  <a:txBody>
                    <a:bodyPr/>
                    <a:lstStyle/>
                    <a:p>
                      <a:pPr algn="ctr" fontAlgn="ctr"/>
                      <a:r>
                        <a:rPr lang="en-US" sz="1000" b="1"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t>Client</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extLst>
                  <a:ext uri="{0D108BD9-81ED-4DB2-BD59-A6C34878D82A}">
                    <a16:rowId xmlns:a16="http://schemas.microsoft.com/office/drawing/2014/main" val="2196863931"/>
                  </a:ext>
                </a:extLst>
              </a:tr>
              <a:tr h="494595">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17</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Labour</a:t>
                      </a: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Accomodation</a:t>
                      </a: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Bldg</a:t>
                      </a: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( 3F) &amp; Canteen at Plot No. 5330556 at DIC</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Shoring Works by Steel Beams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Dubai Civil Engineering LLC</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230918861"/>
                  </a:ext>
                </a:extLst>
              </a:tr>
              <a:tr h="494595">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18</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B+G+1 VILLA, Plot No. 263-1564  -  Al </a:t>
                      </a: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Khawanij</a:t>
                      </a: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 Contiguous Pile</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SHAMS AL EBTIKAR CONTRACTING</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066029467"/>
                  </a:ext>
                </a:extLst>
              </a:tr>
              <a:tr h="595764">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19</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Proposed Construction of (B+G+M) Warehouse, Plot No. 2420343 -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Shoring Works by Steel Beams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JAMS CONTRACTING L.L.C</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2037463715"/>
                  </a:ext>
                </a:extLst>
              </a:tr>
              <a:tr h="494595">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20</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1279DetachedRetail Units </a:t>
                      </a: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InfrastructureWorks</a:t>
                      </a: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–DMCC,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Shoring Works by Steel Beams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HIGH ZON CONTRACTING</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3095665563"/>
                  </a:ext>
                </a:extLst>
              </a:tr>
              <a:tr h="494595">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21</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The Residence Building At Plot No. F-31 -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Shoring Works by Steel Beams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Dubai Civil Engineering LLC</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463942536"/>
                  </a:ext>
                </a:extLst>
              </a:tr>
              <a:tr h="494595">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22</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G +2 +R, Residential </a:t>
                      </a: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Building,Plot</a:t>
                      </a: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No. 334-1654, AL SATWA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Shoring Works by Steel Beams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Trust Columns Contracting LLC</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817454082"/>
                  </a:ext>
                </a:extLst>
              </a:tr>
              <a:tr h="494595">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23</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Project RFX04 - Sharjah</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Shoring Works by Steel Beams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Horizon Boring Service Lines Coring &amp; Ditching Contracting</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2039083871"/>
                  </a:ext>
                </a:extLst>
              </a:tr>
              <a:tr h="494595">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24</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Proposed B+G+13, Plot No. DHC 02-03 -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Shoring Works by Contiguous Pile, Steel Beams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Granada Europe Engineering Consultant</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4255753512"/>
                  </a:ext>
                </a:extLst>
              </a:tr>
              <a:tr h="494595">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25</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Proposed Hotel Bin Ghati  Avenue , Plot No. DHC2.A.07 -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Shoring Works by Contiguous Pile, Steel Beams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Granada Europe Engineering Consultant</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4267919641"/>
                  </a:ext>
                </a:extLst>
              </a:tr>
              <a:tr h="494595">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26</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1B+G+GT – Binghatti Mirage, Plot No. 10M005-10M006 -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Contiguous Pile, </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Granada Europe Engineering Consultant</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871454391"/>
                  </a:ext>
                </a:extLst>
              </a:tr>
              <a:tr h="512266">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27</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DEIRA ISLAND (PALM DEIRA) PROJECT -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Soil Improvement By Stone Column</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Al Ghurair Investment LLC</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4221049588"/>
                  </a:ext>
                </a:extLst>
              </a:tr>
              <a:tr h="494595">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28</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(Residential VILLA B+GF+FF+DB) plot : 6173086,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Shoring Works by Steel Beams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DNB Construction LLC</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3061926189"/>
                  </a:ext>
                </a:extLst>
              </a:tr>
              <a:tr h="494595">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29</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(Residential VILLA B+GF+FF+DB) plot : 6173087,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Shoring Works by Steel Beams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DNB Construction LLC</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3546903528"/>
                  </a:ext>
                </a:extLst>
              </a:tr>
              <a:tr h="494595">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30</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DEEP WELL DRILLING , the World Island,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Deep Well Drilling</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THE HEART OF EUROPE ( J K </a:t>
                      </a: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Bauen</a:t>
                      </a: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Building Contracting LLC)</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3759337564"/>
                  </a:ext>
                </a:extLst>
              </a:tr>
              <a:tr h="494595">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31</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Twin Villa B+G+1, Plot No. 3330943 -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Contiguous Pile</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AWJ- DAR AL EBDAA</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317584787"/>
                  </a:ext>
                </a:extLst>
              </a:tr>
              <a:tr h="668828">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32</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G+9+R Building, Plot No. 21-012 -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Micro pile </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s-E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Al </a:t>
                      </a:r>
                      <a:r>
                        <a:rPr lang="es-E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Jawhara</a:t>
                      </a:r>
                      <a:r>
                        <a:rPr lang="es-E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s-E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Hamad</a:t>
                      </a:r>
                      <a:r>
                        <a:rPr lang="es-E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s-E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Fahd</a:t>
                      </a:r>
                      <a:r>
                        <a:rPr lang="es-E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Al </a:t>
                      </a:r>
                      <a:r>
                        <a:rPr lang="es-E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Bassam</a:t>
                      </a:r>
                      <a:endParaRPr lang="es-E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987225772"/>
                  </a:ext>
                </a:extLst>
              </a:tr>
            </a:tbl>
          </a:graphicData>
        </a:graphic>
      </p:graphicFrame>
    </p:spTree>
    <p:extLst>
      <p:ext uri="{BB962C8B-B14F-4D97-AF65-F5344CB8AC3E}">
        <p14:creationId xmlns:p14="http://schemas.microsoft.com/office/powerpoint/2010/main" val="8280685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1E419-BCAA-48FA-AC41-705E4B320990}"/>
              </a:ext>
            </a:extLst>
          </p:cNvPr>
          <p:cNvSpPr>
            <a:spLocks noGrp="1"/>
          </p:cNvSpPr>
          <p:nvPr>
            <p:ph type="title"/>
          </p:nvPr>
        </p:nvSpPr>
        <p:spPr>
          <a:xfrm>
            <a:off x="369995" y="517990"/>
            <a:ext cx="7080250" cy="492443"/>
          </a:xfrm>
        </p:spPr>
        <p:txBody>
          <a:bodyPr/>
          <a:lstStyle/>
          <a:p>
            <a:r>
              <a:rPr lang="en-US" dirty="0"/>
              <a:t>2019 Projects</a:t>
            </a:r>
          </a:p>
        </p:txBody>
      </p:sp>
      <p:graphicFrame>
        <p:nvGraphicFramePr>
          <p:cNvPr id="4" name="Table 3">
            <a:extLst>
              <a:ext uri="{FF2B5EF4-FFF2-40B4-BE49-F238E27FC236}">
                <a16:creationId xmlns:a16="http://schemas.microsoft.com/office/drawing/2014/main" id="{6D03C4F0-5756-4AB7-A089-BC81312B8499}"/>
              </a:ext>
            </a:extLst>
          </p:cNvPr>
          <p:cNvGraphicFramePr>
            <a:graphicFrameLocks noGrp="1"/>
          </p:cNvGraphicFramePr>
          <p:nvPr>
            <p:extLst>
              <p:ext uri="{D42A27DB-BD31-4B8C-83A1-F6EECF244321}">
                <p14:modId xmlns:p14="http://schemas.microsoft.com/office/powerpoint/2010/main" val="2312683007"/>
              </p:ext>
            </p:extLst>
          </p:nvPr>
        </p:nvGraphicFramePr>
        <p:xfrm>
          <a:off x="196851" y="1231900"/>
          <a:ext cx="7080250" cy="8642009"/>
        </p:xfrm>
        <a:graphic>
          <a:graphicData uri="http://schemas.openxmlformats.org/drawingml/2006/table">
            <a:tbl>
              <a:tblPr/>
              <a:tblGrid>
                <a:gridCol w="363089">
                  <a:extLst>
                    <a:ext uri="{9D8B030D-6E8A-4147-A177-3AD203B41FA5}">
                      <a16:colId xmlns:a16="http://schemas.microsoft.com/office/drawing/2014/main" val="792695854"/>
                    </a:ext>
                  </a:extLst>
                </a:gridCol>
                <a:gridCol w="2541629">
                  <a:extLst>
                    <a:ext uri="{9D8B030D-6E8A-4147-A177-3AD203B41FA5}">
                      <a16:colId xmlns:a16="http://schemas.microsoft.com/office/drawing/2014/main" val="3182946560"/>
                    </a:ext>
                  </a:extLst>
                </a:gridCol>
                <a:gridCol w="2087766">
                  <a:extLst>
                    <a:ext uri="{9D8B030D-6E8A-4147-A177-3AD203B41FA5}">
                      <a16:colId xmlns:a16="http://schemas.microsoft.com/office/drawing/2014/main" val="327330308"/>
                    </a:ext>
                  </a:extLst>
                </a:gridCol>
                <a:gridCol w="2087766">
                  <a:extLst>
                    <a:ext uri="{9D8B030D-6E8A-4147-A177-3AD203B41FA5}">
                      <a16:colId xmlns:a16="http://schemas.microsoft.com/office/drawing/2014/main" val="4226296577"/>
                    </a:ext>
                  </a:extLst>
                </a:gridCol>
              </a:tblGrid>
              <a:tr h="762000">
                <a:tc>
                  <a:txBody>
                    <a:bodyPr/>
                    <a:lstStyle/>
                    <a:p>
                      <a:pPr algn="ctr" fontAlgn="ctr"/>
                      <a:r>
                        <a:rPr lang="en-US" sz="1000" b="1"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t>#</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tc>
                  <a:txBody>
                    <a:bodyPr/>
                    <a:lstStyle/>
                    <a:p>
                      <a:pPr algn="ctr" fontAlgn="ctr"/>
                      <a:r>
                        <a:rPr lang="en-US" sz="1000" b="1"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t>Project Details</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tc>
                  <a:txBody>
                    <a:bodyPr/>
                    <a:lstStyle/>
                    <a:p>
                      <a:pPr algn="ctr" fontAlgn="ctr"/>
                      <a:r>
                        <a:rPr lang="en-US" sz="1000" b="1"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t>Work Description</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tc>
                  <a:txBody>
                    <a:bodyPr/>
                    <a:lstStyle/>
                    <a:p>
                      <a:pPr algn="ctr" fontAlgn="ctr"/>
                      <a:r>
                        <a:rPr lang="en-US" sz="1000" b="1"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t>Client</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extLst>
                  <a:ext uri="{0D108BD9-81ED-4DB2-BD59-A6C34878D82A}">
                    <a16:rowId xmlns:a16="http://schemas.microsoft.com/office/drawing/2014/main" val="2196863931"/>
                  </a:ext>
                </a:extLst>
              </a:tr>
              <a:tr h="643777">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33</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Commercial &amp; RESIDENTIAL BUILDING (G+5P+17TYP+R) Plot No. JVC18TCP015C-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Shoring Works by Piles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Jabal Hafeet Contracting</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230918861"/>
                  </a:ext>
                </a:extLst>
              </a:tr>
              <a:tr h="643777">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34</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Show Room- Plot No. 419- Al </a:t>
                      </a: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Butina</a:t>
                      </a: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 Sharjah</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Soil Improvement By Stone Column</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Al Muntaser Building Cont.</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066029467"/>
                  </a:ext>
                </a:extLst>
              </a:tr>
              <a:tr h="775461">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35</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DEWA Power Station - </a:t>
                      </a: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Hessat</a:t>
                      </a: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Secant Pile</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Al Fanar Construction - Dubai Branch</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2037463715"/>
                  </a:ext>
                </a:extLst>
              </a:tr>
              <a:tr h="643777">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36</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DEWA Power Station - Um Ramool-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Secant Pile</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Al Fanar Construction - Dubai Branch</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3095665563"/>
                  </a:ext>
                </a:extLst>
              </a:tr>
              <a:tr h="643777">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37</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villa B+G+R – Dubai Hills, Plot No. 6316649 -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Shoring By steel Beams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Nashi Contracting</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463942536"/>
                  </a:ext>
                </a:extLst>
              </a:tr>
              <a:tr h="643777">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38</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Villa -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Micro Piles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Bright Accord Contracting</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817454082"/>
                  </a:ext>
                </a:extLst>
              </a:tr>
              <a:tr h="643777">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39</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DEWA Power Station - Marasi-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Secant Pile</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Al Fanar Construction - Dubai Branch</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2039083871"/>
                  </a:ext>
                </a:extLst>
              </a:tr>
              <a:tr h="643777">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40</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Underground Waste Container</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Shoring By steel Beams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Blue Pearl Construction</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4255753512"/>
                  </a:ext>
                </a:extLst>
              </a:tr>
              <a:tr h="643777">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41</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B+G+2P+10TYP+P.H+Office, Plot No. AFMUHO126B - J.ALI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Shoring Works by Contiguous Pile, Steel Beams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SAM Building Contracting</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4267919641"/>
                  </a:ext>
                </a:extLst>
              </a:tr>
              <a:tr h="643777">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42</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B+G+1 Villa  Plot NO: 372181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Shoring Works by Steel Beams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Miami Contracting L.L.C</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871454391"/>
                  </a:ext>
                </a:extLst>
              </a:tr>
              <a:tr h="666778">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43</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G+3 Building, Plot No.1297- Sharjah</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Soil Improvement By Stone Column</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Al </a:t>
                      </a: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Khait</a:t>
                      </a: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Al </a:t>
                      </a: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Thahabi</a:t>
                      </a: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Contracting</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4221049588"/>
                  </a:ext>
                </a:extLst>
              </a:tr>
              <a:tr h="643777">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44</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fr-FR"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Private Villa Compund 7 Nos, Dubai Hills -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Shoring By steel Beams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Al Ghanim International Contracting</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3061926189"/>
                  </a:ext>
                </a:extLst>
              </a:tr>
            </a:tbl>
          </a:graphicData>
        </a:graphic>
      </p:graphicFrame>
    </p:spTree>
    <p:extLst>
      <p:ext uri="{BB962C8B-B14F-4D97-AF65-F5344CB8AC3E}">
        <p14:creationId xmlns:p14="http://schemas.microsoft.com/office/powerpoint/2010/main" val="7075527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1E419-BCAA-48FA-AC41-705E4B320990}"/>
              </a:ext>
            </a:extLst>
          </p:cNvPr>
          <p:cNvSpPr>
            <a:spLocks noGrp="1"/>
          </p:cNvSpPr>
          <p:nvPr>
            <p:ph type="title"/>
          </p:nvPr>
        </p:nvSpPr>
        <p:spPr>
          <a:xfrm>
            <a:off x="369995" y="517990"/>
            <a:ext cx="7080250" cy="492443"/>
          </a:xfrm>
        </p:spPr>
        <p:txBody>
          <a:bodyPr/>
          <a:lstStyle/>
          <a:p>
            <a:r>
              <a:rPr lang="en-US" dirty="0"/>
              <a:t>2018 Projects</a:t>
            </a:r>
          </a:p>
        </p:txBody>
      </p:sp>
      <p:graphicFrame>
        <p:nvGraphicFramePr>
          <p:cNvPr id="4" name="Table 3">
            <a:extLst>
              <a:ext uri="{FF2B5EF4-FFF2-40B4-BE49-F238E27FC236}">
                <a16:creationId xmlns:a16="http://schemas.microsoft.com/office/drawing/2014/main" id="{6D03C4F0-5756-4AB7-A089-BC81312B8499}"/>
              </a:ext>
            </a:extLst>
          </p:cNvPr>
          <p:cNvGraphicFramePr>
            <a:graphicFrameLocks noGrp="1"/>
          </p:cNvGraphicFramePr>
          <p:nvPr>
            <p:extLst>
              <p:ext uri="{D42A27DB-BD31-4B8C-83A1-F6EECF244321}">
                <p14:modId xmlns:p14="http://schemas.microsoft.com/office/powerpoint/2010/main" val="2756917570"/>
              </p:ext>
            </p:extLst>
          </p:nvPr>
        </p:nvGraphicFramePr>
        <p:xfrm>
          <a:off x="196851" y="1231900"/>
          <a:ext cx="7080250" cy="8915400"/>
        </p:xfrm>
        <a:graphic>
          <a:graphicData uri="http://schemas.openxmlformats.org/drawingml/2006/table">
            <a:tbl>
              <a:tblPr/>
              <a:tblGrid>
                <a:gridCol w="363089">
                  <a:extLst>
                    <a:ext uri="{9D8B030D-6E8A-4147-A177-3AD203B41FA5}">
                      <a16:colId xmlns:a16="http://schemas.microsoft.com/office/drawing/2014/main" val="792695854"/>
                    </a:ext>
                  </a:extLst>
                </a:gridCol>
                <a:gridCol w="2541629">
                  <a:extLst>
                    <a:ext uri="{9D8B030D-6E8A-4147-A177-3AD203B41FA5}">
                      <a16:colId xmlns:a16="http://schemas.microsoft.com/office/drawing/2014/main" val="3182946560"/>
                    </a:ext>
                  </a:extLst>
                </a:gridCol>
                <a:gridCol w="2087766">
                  <a:extLst>
                    <a:ext uri="{9D8B030D-6E8A-4147-A177-3AD203B41FA5}">
                      <a16:colId xmlns:a16="http://schemas.microsoft.com/office/drawing/2014/main" val="327330308"/>
                    </a:ext>
                  </a:extLst>
                </a:gridCol>
                <a:gridCol w="2087766">
                  <a:extLst>
                    <a:ext uri="{9D8B030D-6E8A-4147-A177-3AD203B41FA5}">
                      <a16:colId xmlns:a16="http://schemas.microsoft.com/office/drawing/2014/main" val="4226296577"/>
                    </a:ext>
                  </a:extLst>
                </a:gridCol>
              </a:tblGrid>
              <a:tr h="736917">
                <a:tc>
                  <a:txBody>
                    <a:bodyPr/>
                    <a:lstStyle/>
                    <a:p>
                      <a:pPr algn="ctr" fontAlgn="ctr"/>
                      <a:r>
                        <a:rPr lang="en-US" sz="1000" b="1"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t>#</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tc>
                  <a:txBody>
                    <a:bodyPr/>
                    <a:lstStyle/>
                    <a:p>
                      <a:pPr algn="ctr" fontAlgn="ctr"/>
                      <a:r>
                        <a:rPr lang="en-US" sz="1000" b="1"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t>Project Details</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tc>
                  <a:txBody>
                    <a:bodyPr/>
                    <a:lstStyle/>
                    <a:p>
                      <a:pPr algn="ctr" fontAlgn="ctr"/>
                      <a:r>
                        <a:rPr lang="en-US" sz="1000" b="1"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t>Work Description</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tc>
                  <a:txBody>
                    <a:bodyPr/>
                    <a:lstStyle/>
                    <a:p>
                      <a:pPr algn="ctr" fontAlgn="ctr"/>
                      <a:r>
                        <a:rPr lang="en-US" sz="1000" b="1"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t>Client</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extLst>
                  <a:ext uri="{0D108BD9-81ED-4DB2-BD59-A6C34878D82A}">
                    <a16:rowId xmlns:a16="http://schemas.microsoft.com/office/drawing/2014/main" val="2196863931"/>
                  </a:ext>
                </a:extLst>
              </a:tr>
              <a:tr h="494595">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pt-BR"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B+G+2+ R, Res. Bldg, Plot No. 3320559 -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Secant Piles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IMPACT CONTRACTING L.L.C</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230918861"/>
                  </a:ext>
                </a:extLst>
              </a:tr>
              <a:tr h="494595">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2</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pt-BR"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2B+M+3+R, Plot No. 118320 - Naief Area -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Secant Piles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Razanco Building Contracting</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066029467"/>
                  </a:ext>
                </a:extLst>
              </a:tr>
              <a:tr h="559893">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3</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G+3p+16Typ, Plot No. JVC17TCP020B -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Bored Piles + Test</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Becon Construction</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2037463715"/>
                  </a:ext>
                </a:extLst>
              </a:tr>
              <a:tr h="494595">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4</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G+4P+14 Res.Bldg. Plot No. JVC18TCP003A-Dubai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Bored Piles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Mr. Abdul kabir Mecid</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3095665563"/>
                  </a:ext>
                </a:extLst>
              </a:tr>
              <a:tr h="494595">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5</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B+G+9 Building, Plot No. 3479492 - Almerkadh</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piling Work</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 &amp; H Engineering L.L.C</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463942536"/>
                  </a:ext>
                </a:extLst>
              </a:tr>
              <a:tr h="494595">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6</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B+G+5 Res. Bldg. Plot no. IC3-C-20 -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 Contiguous Piles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BLUEPRINT REALTY</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817454082"/>
                  </a:ext>
                </a:extLst>
              </a:tr>
              <a:tr h="494595">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7</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pl-PL"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B+G+5+Gym, Plot No. 597080 -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Piling Work</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First Option Contracting</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2039083871"/>
                  </a:ext>
                </a:extLst>
              </a:tr>
              <a:tr h="494595">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8</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Gems School. Plot No. 6468139 -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Contiguous Piles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Chicago Maintenance &amp; Construction Co. LLC</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4255753512"/>
                  </a:ext>
                </a:extLst>
              </a:tr>
              <a:tr h="494595">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9</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G+Parking Villa, Plot No. 2270310 -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Soil Improvement - Stone column</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Future Art Engineering</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4267919641"/>
                  </a:ext>
                </a:extLst>
              </a:tr>
              <a:tr h="494595">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10</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G+4 Labour Acc. Plot No. 2840205 -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Soil Improvement - Stone column</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Eastern International L.L.C</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871454391"/>
                  </a:ext>
                </a:extLst>
              </a:tr>
              <a:tr h="512266">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11</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pt-BR"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1B+G+7+R Res. Bldg. Plot No. 6731272 -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Shoring By Steel Beams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Jeet Contracting</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4221049588"/>
                  </a:ext>
                </a:extLst>
              </a:tr>
              <a:tr h="494595">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12</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Residential Building Plot No. 6187256 -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Shoring By Steel Beams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Solid Building Contracting </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3061926189"/>
                  </a:ext>
                </a:extLst>
              </a:tr>
              <a:tr h="494595">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13</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B+G+1 Show Room, Plot No. 1880 - Sharjah</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Shoring By Steel Beams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Al </a:t>
                      </a: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Montaser</a:t>
                      </a: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Building Cont.</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3546903528"/>
                  </a:ext>
                </a:extLst>
              </a:tr>
              <a:tr h="446579">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14</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G+8P+18 Typ. Floor, Plot No. 1200 - Ajman</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Shoring By Piles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Al </a:t>
                      </a: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Tasmem</a:t>
                      </a: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Contracting</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3759337564"/>
                  </a:ext>
                </a:extLst>
              </a:tr>
              <a:tr h="409184">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15</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G+1 Villa Complex, Plot No. 3321441 -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Shoring By Steel Beams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Nabaa</a:t>
                      </a: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Al Majed Contracting</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317584787"/>
                  </a:ext>
                </a:extLst>
              </a:tr>
              <a:tr h="429016">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16</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2B+G+7F, Burjuman -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Anchor Works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Al Neel Foundation Cont. LLC</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987225772"/>
                  </a:ext>
                </a:extLst>
              </a:tr>
              <a:tr h="381000">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17</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G+3 Building, Plot No. 118156- Naief Rea -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Soil Improvement - Stone column</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Next Engineering Consultant</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8159789"/>
                  </a:ext>
                </a:extLst>
              </a:tr>
            </a:tbl>
          </a:graphicData>
        </a:graphic>
      </p:graphicFrame>
    </p:spTree>
    <p:extLst>
      <p:ext uri="{BB962C8B-B14F-4D97-AF65-F5344CB8AC3E}">
        <p14:creationId xmlns:p14="http://schemas.microsoft.com/office/powerpoint/2010/main" val="3436339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1E419-BCAA-48FA-AC41-705E4B320990}"/>
              </a:ext>
            </a:extLst>
          </p:cNvPr>
          <p:cNvSpPr>
            <a:spLocks noGrp="1"/>
          </p:cNvSpPr>
          <p:nvPr>
            <p:ph type="title"/>
          </p:nvPr>
        </p:nvSpPr>
        <p:spPr>
          <a:xfrm>
            <a:off x="369995" y="517990"/>
            <a:ext cx="7080250" cy="492443"/>
          </a:xfrm>
        </p:spPr>
        <p:txBody>
          <a:bodyPr/>
          <a:lstStyle/>
          <a:p>
            <a:r>
              <a:rPr lang="en-US" dirty="0"/>
              <a:t>2018 Projects</a:t>
            </a:r>
          </a:p>
        </p:txBody>
      </p:sp>
      <p:graphicFrame>
        <p:nvGraphicFramePr>
          <p:cNvPr id="4" name="Table 3">
            <a:extLst>
              <a:ext uri="{FF2B5EF4-FFF2-40B4-BE49-F238E27FC236}">
                <a16:creationId xmlns:a16="http://schemas.microsoft.com/office/drawing/2014/main" id="{6D03C4F0-5756-4AB7-A089-BC81312B8499}"/>
              </a:ext>
            </a:extLst>
          </p:cNvPr>
          <p:cNvGraphicFramePr>
            <a:graphicFrameLocks noGrp="1"/>
          </p:cNvGraphicFramePr>
          <p:nvPr>
            <p:extLst>
              <p:ext uri="{D42A27DB-BD31-4B8C-83A1-F6EECF244321}">
                <p14:modId xmlns:p14="http://schemas.microsoft.com/office/powerpoint/2010/main" val="2745182503"/>
              </p:ext>
            </p:extLst>
          </p:nvPr>
        </p:nvGraphicFramePr>
        <p:xfrm>
          <a:off x="196851" y="1231900"/>
          <a:ext cx="7080250" cy="8986847"/>
        </p:xfrm>
        <a:graphic>
          <a:graphicData uri="http://schemas.openxmlformats.org/drawingml/2006/table">
            <a:tbl>
              <a:tblPr/>
              <a:tblGrid>
                <a:gridCol w="363089">
                  <a:extLst>
                    <a:ext uri="{9D8B030D-6E8A-4147-A177-3AD203B41FA5}">
                      <a16:colId xmlns:a16="http://schemas.microsoft.com/office/drawing/2014/main" val="792695854"/>
                    </a:ext>
                  </a:extLst>
                </a:gridCol>
                <a:gridCol w="2541629">
                  <a:extLst>
                    <a:ext uri="{9D8B030D-6E8A-4147-A177-3AD203B41FA5}">
                      <a16:colId xmlns:a16="http://schemas.microsoft.com/office/drawing/2014/main" val="3182946560"/>
                    </a:ext>
                  </a:extLst>
                </a:gridCol>
                <a:gridCol w="2087766">
                  <a:extLst>
                    <a:ext uri="{9D8B030D-6E8A-4147-A177-3AD203B41FA5}">
                      <a16:colId xmlns:a16="http://schemas.microsoft.com/office/drawing/2014/main" val="327330308"/>
                    </a:ext>
                  </a:extLst>
                </a:gridCol>
                <a:gridCol w="2087766">
                  <a:extLst>
                    <a:ext uri="{9D8B030D-6E8A-4147-A177-3AD203B41FA5}">
                      <a16:colId xmlns:a16="http://schemas.microsoft.com/office/drawing/2014/main" val="4226296577"/>
                    </a:ext>
                  </a:extLst>
                </a:gridCol>
              </a:tblGrid>
              <a:tr h="736917">
                <a:tc>
                  <a:txBody>
                    <a:bodyPr/>
                    <a:lstStyle/>
                    <a:p>
                      <a:pPr algn="ctr" fontAlgn="ctr"/>
                      <a:r>
                        <a:rPr lang="en-US" sz="1000" b="1"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t>#</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tc>
                  <a:txBody>
                    <a:bodyPr/>
                    <a:lstStyle/>
                    <a:p>
                      <a:pPr algn="ctr" fontAlgn="ctr"/>
                      <a:r>
                        <a:rPr lang="en-US" sz="1000" b="1"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t>Project Details</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tc>
                  <a:txBody>
                    <a:bodyPr/>
                    <a:lstStyle/>
                    <a:p>
                      <a:pPr algn="ctr" fontAlgn="ctr"/>
                      <a:r>
                        <a:rPr lang="en-US" sz="1000" b="1"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t>Work Description</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tc>
                  <a:txBody>
                    <a:bodyPr/>
                    <a:lstStyle/>
                    <a:p>
                      <a:pPr algn="ctr" fontAlgn="ctr"/>
                      <a:r>
                        <a:rPr lang="en-US" sz="1000" b="1"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t>Client</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extLst>
                  <a:ext uri="{0D108BD9-81ED-4DB2-BD59-A6C34878D82A}">
                    <a16:rowId xmlns:a16="http://schemas.microsoft.com/office/drawing/2014/main" val="2196863931"/>
                  </a:ext>
                </a:extLst>
              </a:tr>
              <a:tr h="494595">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18</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G+8 Res. Bldg. Plot No. 416842 - </a:t>
                      </a: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dubai</a:t>
                      </a:r>
                      <a:endPar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Shoring By Steel Beams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Arman Building contracting</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230918861"/>
                  </a:ext>
                </a:extLst>
              </a:tr>
              <a:tr h="494595">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19</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pt-BR"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B+G+M+6+R, Comm Bldg, Plot No. 6457773-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Shoring By Steel Beams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Georgia Contracting LLC</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066029467"/>
                  </a:ext>
                </a:extLst>
              </a:tr>
              <a:tr h="483693">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20</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G+4 </a:t>
                      </a: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Labour</a:t>
                      </a: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Acc. Plot No. 5991905-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Shoring By Steel Beams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A &amp; F Trading FZE</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2037463715"/>
                  </a:ext>
                </a:extLst>
              </a:tr>
              <a:tr h="494595">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21</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B+G+4 Building, Plot No. 172251 - Sharjah</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Shoring By Steel Beams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HIGH RAISE CONST. L. L. C.</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3095665563"/>
                  </a:ext>
                </a:extLst>
              </a:tr>
              <a:tr h="494595">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22</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G+2+R Building, Plot No. 3340553 -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Shoring By Steel Beams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Trust Columns Contracting</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463942536"/>
                  </a:ext>
                </a:extLst>
              </a:tr>
              <a:tr h="494595">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23</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G+2 Residential, Plot No. 65566558 - Sharjah</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Soil Improvement - Stone column</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Mr. Saeed Hamed AlShamsi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817454082"/>
                  </a:ext>
                </a:extLst>
              </a:tr>
              <a:tr h="494595">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24</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B+G+4 R Building, Plot No. 3120460 -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Static and Dynamic load test</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Ideal Systems Contracting</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2039083871"/>
                  </a:ext>
                </a:extLst>
              </a:tr>
              <a:tr h="494595">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25</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J121 Warehouse - Fujairah</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 Bored Piles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Al </a:t>
                      </a: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Raeel</a:t>
                      </a: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National Contracting</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4255753512"/>
                  </a:ext>
                </a:extLst>
              </a:tr>
              <a:tr h="494595">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26</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Villa S.Storey, Plot No. 695 - Sharjah</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Soil Improvemeng by Stone Column</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Mass Foundation</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4267919641"/>
                  </a:ext>
                </a:extLst>
              </a:tr>
              <a:tr h="494595">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27</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G+1 Villa , Plot No. 131 -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Shoring By Steel Beams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VGC Building </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871454391"/>
                  </a:ext>
                </a:extLst>
              </a:tr>
              <a:tr h="512266">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28</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B+G+M+4+R Building, Plot No. 1130338 -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Shoring By Steel Beams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Al </a:t>
                      </a: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Fursan</a:t>
                      </a: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Contracting</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4221049588"/>
                  </a:ext>
                </a:extLst>
              </a:tr>
              <a:tr h="494595">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29</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2B+G+12+Gym Bldg., Plot No. 6455966 -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Shoring by Secant Piles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BDA </a:t>
                      </a: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Engg</a:t>
                      </a: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Consultant</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3061926189"/>
                  </a:ext>
                </a:extLst>
              </a:tr>
              <a:tr h="494595">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30</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Cote D azure Hotel - The World -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Shoring by Sheet Piles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J K </a:t>
                      </a: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Bauen</a:t>
                      </a: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Building Contracting L.L.C       </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3546903528"/>
                  </a:ext>
                </a:extLst>
              </a:tr>
              <a:tr h="494595">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31</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G+6 Building, Plot No. 270 - Sharjah</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Secant Piles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Al </a:t>
                      </a: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Gawdah</a:t>
                      </a: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foundation</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3759337564"/>
                  </a:ext>
                </a:extLst>
              </a:tr>
              <a:tr h="494595">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32</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G+4+R Building, PLOT NO. 6184158</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Soil Improvement - Stone column</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Al Fada Contracting &amp; General </a:t>
                      </a: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Maintence</a:t>
                      </a: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L.L.C.</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317584787"/>
                  </a:ext>
                </a:extLst>
              </a:tr>
              <a:tr h="412118">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33</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Sheikh Khalifa Hospital - Fujairah</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Soil Improvement - Stone column</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Fibrex L.L.C</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987225772"/>
                  </a:ext>
                </a:extLst>
              </a:tr>
              <a:tr h="412118">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34</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3 Villa B+G+1+R, Plot No. 61648,56,60,59 - DXB</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Shoring By Steel Beams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Astrid Oasis Contracting LLC</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523229177"/>
                  </a:ext>
                </a:extLst>
              </a:tr>
            </a:tbl>
          </a:graphicData>
        </a:graphic>
      </p:graphicFrame>
    </p:spTree>
    <p:extLst>
      <p:ext uri="{BB962C8B-B14F-4D97-AF65-F5344CB8AC3E}">
        <p14:creationId xmlns:p14="http://schemas.microsoft.com/office/powerpoint/2010/main" val="4674213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1E419-BCAA-48FA-AC41-705E4B320990}"/>
              </a:ext>
            </a:extLst>
          </p:cNvPr>
          <p:cNvSpPr>
            <a:spLocks noGrp="1"/>
          </p:cNvSpPr>
          <p:nvPr>
            <p:ph type="title"/>
          </p:nvPr>
        </p:nvSpPr>
        <p:spPr>
          <a:xfrm>
            <a:off x="369995" y="517990"/>
            <a:ext cx="7080250" cy="492443"/>
          </a:xfrm>
        </p:spPr>
        <p:txBody>
          <a:bodyPr/>
          <a:lstStyle/>
          <a:p>
            <a:r>
              <a:rPr lang="en-US" dirty="0"/>
              <a:t>2018 Projects</a:t>
            </a:r>
          </a:p>
        </p:txBody>
      </p:sp>
      <p:graphicFrame>
        <p:nvGraphicFramePr>
          <p:cNvPr id="4" name="Table 3">
            <a:extLst>
              <a:ext uri="{FF2B5EF4-FFF2-40B4-BE49-F238E27FC236}">
                <a16:creationId xmlns:a16="http://schemas.microsoft.com/office/drawing/2014/main" id="{6D03C4F0-5756-4AB7-A089-BC81312B8499}"/>
              </a:ext>
            </a:extLst>
          </p:cNvPr>
          <p:cNvGraphicFramePr>
            <a:graphicFrameLocks noGrp="1"/>
          </p:cNvGraphicFramePr>
          <p:nvPr>
            <p:extLst>
              <p:ext uri="{D42A27DB-BD31-4B8C-83A1-F6EECF244321}">
                <p14:modId xmlns:p14="http://schemas.microsoft.com/office/powerpoint/2010/main" val="2220948674"/>
              </p:ext>
            </p:extLst>
          </p:nvPr>
        </p:nvGraphicFramePr>
        <p:xfrm>
          <a:off x="196851" y="1231900"/>
          <a:ext cx="7080250" cy="8839202"/>
        </p:xfrm>
        <a:graphic>
          <a:graphicData uri="http://schemas.openxmlformats.org/drawingml/2006/table">
            <a:tbl>
              <a:tblPr/>
              <a:tblGrid>
                <a:gridCol w="363089">
                  <a:extLst>
                    <a:ext uri="{9D8B030D-6E8A-4147-A177-3AD203B41FA5}">
                      <a16:colId xmlns:a16="http://schemas.microsoft.com/office/drawing/2014/main" val="792695854"/>
                    </a:ext>
                  </a:extLst>
                </a:gridCol>
                <a:gridCol w="2541629">
                  <a:extLst>
                    <a:ext uri="{9D8B030D-6E8A-4147-A177-3AD203B41FA5}">
                      <a16:colId xmlns:a16="http://schemas.microsoft.com/office/drawing/2014/main" val="3182946560"/>
                    </a:ext>
                  </a:extLst>
                </a:gridCol>
                <a:gridCol w="2087766">
                  <a:extLst>
                    <a:ext uri="{9D8B030D-6E8A-4147-A177-3AD203B41FA5}">
                      <a16:colId xmlns:a16="http://schemas.microsoft.com/office/drawing/2014/main" val="327330308"/>
                    </a:ext>
                  </a:extLst>
                </a:gridCol>
                <a:gridCol w="2087766">
                  <a:extLst>
                    <a:ext uri="{9D8B030D-6E8A-4147-A177-3AD203B41FA5}">
                      <a16:colId xmlns:a16="http://schemas.microsoft.com/office/drawing/2014/main" val="4226296577"/>
                    </a:ext>
                  </a:extLst>
                </a:gridCol>
              </a:tblGrid>
              <a:tr h="756481">
                <a:tc>
                  <a:txBody>
                    <a:bodyPr/>
                    <a:lstStyle/>
                    <a:p>
                      <a:pPr algn="ctr" fontAlgn="ctr"/>
                      <a:r>
                        <a:rPr lang="en-US" sz="1000" b="1"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t>#</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tc>
                  <a:txBody>
                    <a:bodyPr/>
                    <a:lstStyle/>
                    <a:p>
                      <a:pPr algn="ctr" fontAlgn="ctr"/>
                      <a:r>
                        <a:rPr lang="en-US" sz="1000" b="1"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t>Project Details</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tc>
                  <a:txBody>
                    <a:bodyPr/>
                    <a:lstStyle/>
                    <a:p>
                      <a:pPr algn="ctr" fontAlgn="ctr"/>
                      <a:r>
                        <a:rPr lang="en-US" sz="1000" b="1"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t>Work Description</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tc>
                  <a:txBody>
                    <a:bodyPr/>
                    <a:lstStyle/>
                    <a:p>
                      <a:pPr algn="ctr" fontAlgn="ctr"/>
                      <a:r>
                        <a:rPr lang="en-US" sz="1000" b="1"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t>Client</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extLst>
                  <a:ext uri="{0D108BD9-81ED-4DB2-BD59-A6C34878D82A}">
                    <a16:rowId xmlns:a16="http://schemas.microsoft.com/office/drawing/2014/main" val="2196863931"/>
                  </a:ext>
                </a:extLst>
              </a:tr>
              <a:tr h="507726">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35</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1B+G+6+R Bldg. Plot No. IC3-G28 -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Shoring By Steel Beams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Injaz Al Madina Building Contracting</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230918861"/>
                  </a:ext>
                </a:extLst>
              </a:tr>
              <a:tr h="507726">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36</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B+G+3P+14Typ Bldg. Plot No. 6827300 -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Shoring By Steel Beams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 Progress Constructiopn L.L.C</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066029467"/>
                  </a:ext>
                </a:extLst>
              </a:tr>
              <a:tr h="496534">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37</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pt-BR"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G+3+R Res. Bldg. Plot No. 3130437 -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Soil Improvement - Stone column, Shoring Steel Beams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fr-FR"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Tak Construction (L.L.C) </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2037463715"/>
                  </a:ext>
                </a:extLst>
              </a:tr>
              <a:tr h="507726">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38</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G+5 Comm. Bldg. Plot No. 312862 -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Secant Piles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fr-FR"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Tak Construction (L.L.C) </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3095665563"/>
                  </a:ext>
                </a:extLst>
              </a:tr>
              <a:tr h="507726">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39</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3B+G+M+24+R Bldg. Plot No. JVC11BHRA004 - DXB</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Piling Work</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Modern Building Contracting Co LLC</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463942536"/>
                  </a:ext>
                </a:extLst>
              </a:tr>
              <a:tr h="507726">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40</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G+3 Podium +11+R Bldg, Plot No. 798366 - Sharjah</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Shoring By Steel Beams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Al Fada Contracting &amp; General Maintenance LLC</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817454082"/>
                  </a:ext>
                </a:extLst>
              </a:tr>
              <a:tr h="507726">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41</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pt-BR"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G+1 (132/11KV Substation UM Ramool -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Shoring By Steel Beams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Al Fanar Construction L.L.C </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2039083871"/>
                  </a:ext>
                </a:extLst>
              </a:tr>
              <a:tr h="507726">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42</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fr-FR"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G+1 (132/11KV Substation Marasi -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Shoring By Steel Beams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Al Fanar Construction L.L.C</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4255753512"/>
                  </a:ext>
                </a:extLst>
              </a:tr>
              <a:tr h="507726">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43</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fr-FR"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G+1 (132/11KV Substation Hessat -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Shoring By Steel Beams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Al Fanar Construction L.L.C</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4267919641"/>
                  </a:ext>
                </a:extLst>
              </a:tr>
              <a:tr h="507726">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44</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G+1 (132/11KV Substation Tower Kifaf -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Shoring By Steel Beams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Al Fanar Construction L.L.C</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871454391"/>
                  </a:ext>
                </a:extLst>
              </a:tr>
              <a:tr h="525866">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45</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DS 189 Sewerage Stn. Al khawaneej -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Secant Pile</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Arabtec Engineering Service L.L.C</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4221049588"/>
                  </a:ext>
                </a:extLst>
              </a:tr>
              <a:tr h="507726">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46</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G+4 Res. Bldg. Al Nabha - Sharjah</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Soil Improvement by Stone Column</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Falcon </a:t>
                      </a: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Constractions</a:t>
                      </a: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LLC</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3061926189"/>
                  </a:ext>
                </a:extLst>
              </a:tr>
              <a:tr h="507726">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47</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Cote D azure Hotel - The World -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Drilling Deep Well </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J K </a:t>
                      </a: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Bauen</a:t>
                      </a: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Building Contracting L.L.C</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3546903528"/>
                  </a:ext>
                </a:extLst>
              </a:tr>
              <a:tr h="507726">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48</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Pump Room Bldg. Section Plot No. 6659957</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Shoring By Steel Beams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Dubai Civil Engineering LLC</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3759337564"/>
                  </a:ext>
                </a:extLst>
              </a:tr>
              <a:tr h="507726">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49</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G+3+R Labor Camp, Plot No. 3590842 -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Shoring by Steel Beams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Blue Pearl Construction L.L.C</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317584787"/>
                  </a:ext>
                </a:extLst>
              </a:tr>
              <a:tr h="459883">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50</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G+1 Villa, Plot No. 3550753 -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Shoring by Secant Piles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Al </a:t>
                      </a: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Manhal</a:t>
                      </a: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Contracting L.L.C </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987225772"/>
                  </a:ext>
                </a:extLst>
              </a:tr>
            </a:tbl>
          </a:graphicData>
        </a:graphic>
      </p:graphicFrame>
    </p:spTree>
    <p:extLst>
      <p:ext uri="{BB962C8B-B14F-4D97-AF65-F5344CB8AC3E}">
        <p14:creationId xmlns:p14="http://schemas.microsoft.com/office/powerpoint/2010/main" val="16943412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1E419-BCAA-48FA-AC41-705E4B320990}"/>
              </a:ext>
            </a:extLst>
          </p:cNvPr>
          <p:cNvSpPr>
            <a:spLocks noGrp="1"/>
          </p:cNvSpPr>
          <p:nvPr>
            <p:ph type="title"/>
          </p:nvPr>
        </p:nvSpPr>
        <p:spPr>
          <a:xfrm>
            <a:off x="369995" y="517990"/>
            <a:ext cx="7080250" cy="492443"/>
          </a:xfrm>
        </p:spPr>
        <p:txBody>
          <a:bodyPr/>
          <a:lstStyle/>
          <a:p>
            <a:r>
              <a:rPr lang="en-US" dirty="0"/>
              <a:t>2017 Projects</a:t>
            </a:r>
          </a:p>
        </p:txBody>
      </p:sp>
      <p:graphicFrame>
        <p:nvGraphicFramePr>
          <p:cNvPr id="4" name="Table 3">
            <a:extLst>
              <a:ext uri="{FF2B5EF4-FFF2-40B4-BE49-F238E27FC236}">
                <a16:creationId xmlns:a16="http://schemas.microsoft.com/office/drawing/2014/main" id="{6D03C4F0-5756-4AB7-A089-BC81312B8499}"/>
              </a:ext>
            </a:extLst>
          </p:cNvPr>
          <p:cNvGraphicFramePr>
            <a:graphicFrameLocks noGrp="1"/>
          </p:cNvGraphicFramePr>
          <p:nvPr>
            <p:extLst>
              <p:ext uri="{D42A27DB-BD31-4B8C-83A1-F6EECF244321}">
                <p14:modId xmlns:p14="http://schemas.microsoft.com/office/powerpoint/2010/main" val="2258998533"/>
              </p:ext>
            </p:extLst>
          </p:nvPr>
        </p:nvGraphicFramePr>
        <p:xfrm>
          <a:off x="196851" y="1231900"/>
          <a:ext cx="7080250" cy="8762995"/>
        </p:xfrm>
        <a:graphic>
          <a:graphicData uri="http://schemas.openxmlformats.org/drawingml/2006/table">
            <a:tbl>
              <a:tblPr/>
              <a:tblGrid>
                <a:gridCol w="363089">
                  <a:extLst>
                    <a:ext uri="{9D8B030D-6E8A-4147-A177-3AD203B41FA5}">
                      <a16:colId xmlns:a16="http://schemas.microsoft.com/office/drawing/2014/main" val="792695854"/>
                    </a:ext>
                  </a:extLst>
                </a:gridCol>
                <a:gridCol w="2541629">
                  <a:extLst>
                    <a:ext uri="{9D8B030D-6E8A-4147-A177-3AD203B41FA5}">
                      <a16:colId xmlns:a16="http://schemas.microsoft.com/office/drawing/2014/main" val="3182946560"/>
                    </a:ext>
                  </a:extLst>
                </a:gridCol>
                <a:gridCol w="2087766">
                  <a:extLst>
                    <a:ext uri="{9D8B030D-6E8A-4147-A177-3AD203B41FA5}">
                      <a16:colId xmlns:a16="http://schemas.microsoft.com/office/drawing/2014/main" val="327330308"/>
                    </a:ext>
                  </a:extLst>
                </a:gridCol>
                <a:gridCol w="2087766">
                  <a:extLst>
                    <a:ext uri="{9D8B030D-6E8A-4147-A177-3AD203B41FA5}">
                      <a16:colId xmlns:a16="http://schemas.microsoft.com/office/drawing/2014/main" val="4226296577"/>
                    </a:ext>
                  </a:extLst>
                </a:gridCol>
              </a:tblGrid>
              <a:tr h="701480">
                <a:tc>
                  <a:txBody>
                    <a:bodyPr/>
                    <a:lstStyle/>
                    <a:p>
                      <a:pPr algn="ctr" fontAlgn="ctr"/>
                      <a:r>
                        <a:rPr lang="en-US" sz="1000" b="1"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t>#</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tc>
                  <a:txBody>
                    <a:bodyPr/>
                    <a:lstStyle/>
                    <a:p>
                      <a:pPr algn="ctr" fontAlgn="ctr"/>
                      <a:r>
                        <a:rPr lang="en-US" sz="1000" b="1"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t>Project Details</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tc>
                  <a:txBody>
                    <a:bodyPr/>
                    <a:lstStyle/>
                    <a:p>
                      <a:pPr algn="ctr" fontAlgn="ctr"/>
                      <a:r>
                        <a:rPr lang="en-US" sz="1000" b="1"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t>Work Description</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tc>
                  <a:txBody>
                    <a:bodyPr/>
                    <a:lstStyle/>
                    <a:p>
                      <a:pPr algn="ctr" fontAlgn="ctr"/>
                      <a:r>
                        <a:rPr lang="en-US" sz="1000" b="1"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t>Client</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extLst>
                  <a:ext uri="{0D108BD9-81ED-4DB2-BD59-A6C34878D82A}">
                    <a16:rowId xmlns:a16="http://schemas.microsoft.com/office/drawing/2014/main" val="2196863931"/>
                  </a:ext>
                </a:extLst>
              </a:tr>
              <a:tr h="657597">
                <a:tc>
                  <a:txBody>
                    <a:bodyPr/>
                    <a:lstStyle/>
                    <a:p>
                      <a:pPr algn="ctr" rtl="1"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rtl="1"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Khalifa City Villa Complex</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rtl="1"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 Soil Improvement Works by Stone Column</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rtl="1"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RIC</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230918861"/>
                  </a:ext>
                </a:extLst>
              </a:tr>
              <a:tr h="657597">
                <a:tc>
                  <a:txBody>
                    <a:bodyPr/>
                    <a:lstStyle/>
                    <a:p>
                      <a:pPr algn="ctr" rtl="1"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2</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rtl="1"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2B +G+11 TYP H.C Floor -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rtl="1"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Secant Pile </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rtl="1"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Georgia</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066029467"/>
                  </a:ext>
                </a:extLst>
              </a:tr>
              <a:tr h="643102">
                <a:tc>
                  <a:txBody>
                    <a:bodyPr/>
                    <a:lstStyle/>
                    <a:p>
                      <a:pPr algn="ctr" rtl="1"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3</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rtl="1"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Proposed B+G+5 Roof Floor at Al saffa first -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rtl="1"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Permanent &amp; Temporary Shoring steel I Beam</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rtl="1"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Becon Contracting</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2037463715"/>
                  </a:ext>
                </a:extLst>
              </a:tr>
              <a:tr h="657597">
                <a:tc>
                  <a:txBody>
                    <a:bodyPr/>
                    <a:lstStyle/>
                    <a:p>
                      <a:pPr algn="ctr" rtl="1"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4</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rtl="1"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 (73)Warehouses  GF Only.</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rtl="1"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Shoring work by Micro Pile max exc. 1.0m to 3.0m.</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rtl="1"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Zein Steel Construction</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3095665563"/>
                  </a:ext>
                </a:extLst>
              </a:tr>
              <a:tr h="657597">
                <a:tc>
                  <a:txBody>
                    <a:bodyPr/>
                    <a:lstStyle/>
                    <a:p>
                      <a:pPr algn="ctr" rtl="1"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5</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rtl="1"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13 Nos. Commercial Buildings on Plot No. 373-1116 at Al Barsha First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rtl="1"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Piling Works and Test</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rtl="1"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City Creek Con. LLC</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463942536"/>
                  </a:ext>
                </a:extLst>
              </a:tr>
              <a:tr h="657597">
                <a:tc>
                  <a:txBody>
                    <a:bodyPr/>
                    <a:lstStyle/>
                    <a:p>
                      <a:pPr algn="ctr" rtl="1"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6</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rtl="1"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 2B+G+6TYP Floor +GYM Roof Plot No. 373-1441 Al Barsha,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rtl="1"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Piling Works </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rtl="1"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GGICO</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817454082"/>
                  </a:ext>
                </a:extLst>
              </a:tr>
              <a:tr h="657597">
                <a:tc>
                  <a:txBody>
                    <a:bodyPr/>
                    <a:lstStyle/>
                    <a:p>
                      <a:pPr algn="ctr" rtl="1"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7</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rtl="1"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Proposed B+G+1+Hotel Building Plot No. 3731086 Al Barsha First,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rtl="1"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Piling Works and Test</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rtl="1"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Muhammad Bin Ahmed Bin Saeed Al Qassimi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2039083871"/>
                  </a:ext>
                </a:extLst>
              </a:tr>
              <a:tr h="657597">
                <a:tc>
                  <a:txBody>
                    <a:bodyPr/>
                    <a:lstStyle/>
                    <a:p>
                      <a:pPr algn="ctr" rtl="1"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8</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rtl="1"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B+G+2+Roof Commercial &amp; Res Bldg  Plot 6140328, Ras Al Khor Industrial Third</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rtl="1"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Shoring By Steel Beams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rtl="1"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Abdulaziz Ali </a:t>
                      </a: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Almatrooshi</a:t>
                      </a:r>
                      <a:endPar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4255753512"/>
                  </a:ext>
                </a:extLst>
              </a:tr>
              <a:tr h="818948">
                <a:tc>
                  <a:txBody>
                    <a:bodyPr/>
                    <a:lstStyle/>
                    <a:p>
                      <a:pPr algn="ctr" rtl="1"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9</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rtl="1"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Proposed G+4 Labour Accommodation Bldg Plot No. 2840205 Al Khawaneej 3rd Dubai, UAE</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rtl="1"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Shoring By Steel Beams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rtl="1"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Eastern International LLC</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4267919641"/>
                  </a:ext>
                </a:extLst>
              </a:tr>
              <a:tr h="657597">
                <a:tc>
                  <a:txBody>
                    <a:bodyPr/>
                    <a:lstStyle/>
                    <a:p>
                      <a:pPr algn="ctr" rtl="1"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10</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rtl="1"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Building B+G+4Floors+Roof Plot No. 1240105, Murraqabat</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rtl="1"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Shoring By Steel Beams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rtl="1" fontAlgn="ct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Fahed</a:t>
                      </a: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Saed</a:t>
                      </a: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Al </a:t>
                      </a: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Motairi</a:t>
                      </a:r>
                      <a:endPar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871454391"/>
                  </a:ext>
                </a:extLst>
              </a:tr>
              <a:tr h="681092">
                <a:tc>
                  <a:txBody>
                    <a:bodyPr/>
                    <a:lstStyle/>
                    <a:p>
                      <a:pPr algn="ctr" rtl="1"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11</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rtl="1"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Hotel Building B+G+7Floors+Roof Plot No. 1240236, Murraqabat</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rtl="1"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Shoring By Steel Beams and Contigous Pile</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rtl="1"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Saeed Ahmed </a:t>
                      </a: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Omran</a:t>
                      </a: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Almazrouei</a:t>
                      </a:r>
                      <a:endPar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4221049588"/>
                  </a:ext>
                </a:extLst>
              </a:tr>
              <a:tr h="657597">
                <a:tc>
                  <a:txBody>
                    <a:bodyPr/>
                    <a:lstStyle/>
                    <a:p>
                      <a:pPr algn="ctr" rtl="1"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12</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rtl="1"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B+G+M+2 Commercial &amp; Residential Bldg Al Souq Al Kabeer Plot No. 3120179 Dubai UAE</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rtl="1"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Shoring By Steel Beams and Contigous Pile</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rtl="1" fontAlgn="ct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Nabaa</a:t>
                      </a: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Al Majed Contracting Co. LLC</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3061926189"/>
                  </a:ext>
                </a:extLst>
              </a:tr>
            </a:tbl>
          </a:graphicData>
        </a:graphic>
      </p:graphicFrame>
    </p:spTree>
    <p:extLst>
      <p:ext uri="{BB962C8B-B14F-4D97-AF65-F5344CB8AC3E}">
        <p14:creationId xmlns:p14="http://schemas.microsoft.com/office/powerpoint/2010/main" val="30530894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19">
            <a:extLst>
              <a:ext uri="{FF2B5EF4-FFF2-40B4-BE49-F238E27FC236}">
                <a16:creationId xmlns:a16="http://schemas.microsoft.com/office/drawing/2014/main" id="{90FDDA5A-09F1-4EE9-94C8-3E0F22B6AA3C}"/>
              </a:ext>
            </a:extLst>
          </p:cNvPr>
          <p:cNvSpPr/>
          <p:nvPr/>
        </p:nvSpPr>
        <p:spPr>
          <a:xfrm>
            <a:off x="7239266" y="10290868"/>
            <a:ext cx="319405" cy="401320"/>
          </a:xfrm>
          <a:custGeom>
            <a:avLst/>
            <a:gdLst/>
            <a:ahLst/>
            <a:cxnLst/>
            <a:rect l="l" t="t" r="r" b="b"/>
            <a:pathLst>
              <a:path w="319404" h="401320">
                <a:moveTo>
                  <a:pt x="319125" y="0"/>
                </a:moveTo>
                <a:lnTo>
                  <a:pt x="0" y="251779"/>
                </a:lnTo>
                <a:lnTo>
                  <a:pt x="189238" y="401135"/>
                </a:lnTo>
                <a:lnTo>
                  <a:pt x="319125" y="401135"/>
                </a:lnTo>
                <a:lnTo>
                  <a:pt x="319125" y="0"/>
                </a:lnTo>
                <a:close/>
              </a:path>
            </a:pathLst>
          </a:custGeom>
          <a:solidFill>
            <a:srgbClr val="1D1D1B">
              <a:alpha val="29998"/>
            </a:srgbClr>
          </a:solidFill>
        </p:spPr>
        <p:txBody>
          <a:bodyPr wrap="square" lIns="0" tIns="0" rIns="0" bIns="0" rtlCol="0"/>
          <a:lstStyle/>
          <a:p>
            <a:endParaRPr/>
          </a:p>
        </p:txBody>
      </p:sp>
      <p:sp>
        <p:nvSpPr>
          <p:cNvPr id="113" name="object 113">
            <a:extLst>
              <a:ext uri="{FF2B5EF4-FFF2-40B4-BE49-F238E27FC236}">
                <a16:creationId xmlns:a16="http://schemas.microsoft.com/office/drawing/2014/main" id="{12E67036-956F-495F-941D-95FE7389D7DB}"/>
              </a:ext>
            </a:extLst>
          </p:cNvPr>
          <p:cNvSpPr txBox="1"/>
          <p:nvPr/>
        </p:nvSpPr>
        <p:spPr>
          <a:xfrm>
            <a:off x="365760" y="2586970"/>
            <a:ext cx="6509575" cy="5519460"/>
          </a:xfrm>
          <a:prstGeom prst="rect">
            <a:avLst/>
          </a:prstGeom>
        </p:spPr>
        <p:txBody>
          <a:bodyPr vert="horz" wrap="square" lIns="0" tIns="12700" rIns="0" bIns="0" rtlCol="0">
            <a:spAutoFit/>
          </a:bodyPr>
          <a:lstStyle/>
          <a:p>
            <a:pPr marL="12700">
              <a:lnSpc>
                <a:spcPct val="100000"/>
              </a:lnSpc>
              <a:spcBef>
                <a:spcPts val="100"/>
              </a:spcBef>
            </a:pPr>
            <a:r>
              <a:rPr lang="en-US" sz="1300" b="1" spc="-55" dirty="0">
                <a:solidFill>
                  <a:srgbClr val="37A8DF"/>
                </a:solidFill>
                <a:latin typeface="Tahoma" panose="020B0604030504040204" pitchFamily="34" charset="0"/>
                <a:ea typeface="Tahoma" panose="020B0604030504040204" pitchFamily="34" charset="0"/>
                <a:cs typeface="Tahoma" panose="020B0604030504040204" pitchFamily="34" charset="0"/>
              </a:rPr>
              <a:t>(B) Marine Works: </a:t>
            </a:r>
          </a:p>
          <a:p>
            <a:pPr marL="12700">
              <a:lnSpc>
                <a:spcPct val="100000"/>
              </a:lnSpc>
              <a:spcBef>
                <a:spcPts val="100"/>
              </a:spcBef>
            </a:pPr>
            <a:r>
              <a:rPr lang="en-US" sz="1200" spc="-55"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200" spc="-55" dirty="0">
                <a:solidFill>
                  <a:srgbClr val="1C5B77"/>
                </a:solidFill>
                <a:latin typeface="Tahoma" panose="020B0604030504040204" pitchFamily="34" charset="0"/>
                <a:ea typeface="Tahoma" panose="020B0604030504040204" pitchFamily="34" charset="0"/>
                <a:cs typeface="Tahoma" panose="020B0604030504040204" pitchFamily="34" charset="0"/>
              </a:rPr>
              <a:t>Marine Foundation in its various forms such as:</a:t>
            </a:r>
          </a:p>
          <a:p>
            <a:pPr marL="515938" indent="-284163">
              <a:lnSpc>
                <a:spcPct val="100000"/>
              </a:lnSpc>
              <a:spcBef>
                <a:spcPts val="100"/>
              </a:spcBef>
              <a:buFont typeface="Wingdings" panose="05000000000000000000" pitchFamily="2" charset="2"/>
              <a:buChar char="§"/>
            </a:pPr>
            <a:r>
              <a:rPr lang="en-US" sz="1300" spc="-60" dirty="0">
                <a:solidFill>
                  <a:srgbClr val="1C5B77"/>
                </a:solidFill>
                <a:latin typeface="Tahoma" panose="020B0604030504040204" pitchFamily="34" charset="0"/>
                <a:ea typeface="Tahoma" panose="020B0604030504040204" pitchFamily="34" charset="0"/>
                <a:cs typeface="Tahoma" panose="020B0604030504040204" pitchFamily="34" charset="0"/>
              </a:rPr>
              <a:t>Sheet piled walls</a:t>
            </a:r>
          </a:p>
          <a:p>
            <a:pPr marL="515938" indent="-284163">
              <a:lnSpc>
                <a:spcPct val="100000"/>
              </a:lnSpc>
              <a:spcBef>
                <a:spcPts val="100"/>
              </a:spcBef>
              <a:buFont typeface="Wingdings" panose="05000000000000000000" pitchFamily="2" charset="2"/>
              <a:buChar char="§"/>
            </a:pPr>
            <a:r>
              <a:rPr lang="en-US" sz="1300" spc="-60" dirty="0">
                <a:solidFill>
                  <a:srgbClr val="1C5B77"/>
                </a:solidFill>
                <a:latin typeface="Tahoma" panose="020B0604030504040204" pitchFamily="34" charset="0"/>
                <a:ea typeface="Tahoma" panose="020B0604030504040204" pitchFamily="34" charset="0"/>
                <a:cs typeface="Tahoma" panose="020B0604030504040204" pitchFamily="34" charset="0"/>
              </a:rPr>
              <a:t>Driven pipe piles</a:t>
            </a:r>
          </a:p>
          <a:p>
            <a:pPr marL="515938" indent="-284163">
              <a:lnSpc>
                <a:spcPct val="100000"/>
              </a:lnSpc>
              <a:spcBef>
                <a:spcPts val="100"/>
              </a:spcBef>
              <a:buFont typeface="Wingdings" panose="05000000000000000000" pitchFamily="2" charset="2"/>
              <a:buChar char="§"/>
            </a:pPr>
            <a:r>
              <a:rPr lang="en-US" sz="1300" spc="-60" dirty="0">
                <a:solidFill>
                  <a:srgbClr val="1C5B77"/>
                </a:solidFill>
                <a:latin typeface="Tahoma" panose="020B0604030504040204" pitchFamily="34" charset="0"/>
                <a:ea typeface="Tahoma" panose="020B0604030504040204" pitchFamily="34" charset="0"/>
                <a:cs typeface="Tahoma" panose="020B0604030504040204" pitchFamily="34" charset="0"/>
              </a:rPr>
              <a:t>Permanently cased rotary load bearings piles</a:t>
            </a:r>
          </a:p>
          <a:p>
            <a:pPr marL="515938" indent="-284163">
              <a:lnSpc>
                <a:spcPct val="100000"/>
              </a:lnSpc>
              <a:spcBef>
                <a:spcPts val="100"/>
              </a:spcBef>
              <a:buFont typeface="Wingdings" panose="05000000000000000000" pitchFamily="2" charset="2"/>
              <a:buChar char="§"/>
            </a:pPr>
            <a:r>
              <a:rPr lang="en-US" sz="1300" spc="-60" dirty="0">
                <a:solidFill>
                  <a:srgbClr val="1C5B77"/>
                </a:solidFill>
                <a:latin typeface="Tahoma" panose="020B0604030504040204" pitchFamily="34" charset="0"/>
                <a:ea typeface="Tahoma" panose="020B0604030504040204" pitchFamily="34" charset="0"/>
                <a:cs typeface="Tahoma" panose="020B0604030504040204" pitchFamily="34" charset="0"/>
              </a:rPr>
              <a:t>Jetties</a:t>
            </a:r>
          </a:p>
          <a:p>
            <a:pPr marL="515938" indent="-284163">
              <a:lnSpc>
                <a:spcPct val="100000"/>
              </a:lnSpc>
              <a:spcBef>
                <a:spcPts val="100"/>
              </a:spcBef>
              <a:buFont typeface="Wingdings" panose="05000000000000000000" pitchFamily="2" charset="2"/>
              <a:buChar char="§"/>
            </a:pPr>
            <a:r>
              <a:rPr lang="en-US" sz="1300" spc="-60" dirty="0">
                <a:solidFill>
                  <a:srgbClr val="1C5B77"/>
                </a:solidFill>
                <a:latin typeface="Tahoma" panose="020B0604030504040204" pitchFamily="34" charset="0"/>
                <a:ea typeface="Tahoma" panose="020B0604030504040204" pitchFamily="34" charset="0"/>
                <a:cs typeface="Tahoma" panose="020B0604030504040204" pitchFamily="34" charset="0"/>
              </a:rPr>
              <a:t>Quay walls</a:t>
            </a:r>
          </a:p>
          <a:p>
            <a:pPr marL="515938" indent="-284163">
              <a:lnSpc>
                <a:spcPct val="100000"/>
              </a:lnSpc>
              <a:spcBef>
                <a:spcPts val="100"/>
              </a:spcBef>
              <a:buFont typeface="Wingdings" panose="05000000000000000000" pitchFamily="2" charset="2"/>
              <a:buChar char="§"/>
            </a:pPr>
            <a:r>
              <a:rPr lang="en-US" sz="1300" spc="-60" dirty="0">
                <a:solidFill>
                  <a:srgbClr val="1C5B77"/>
                </a:solidFill>
                <a:latin typeface="Tahoma" panose="020B0604030504040204" pitchFamily="34" charset="0"/>
                <a:ea typeface="Tahoma" panose="020B0604030504040204" pitchFamily="34" charset="0"/>
                <a:cs typeface="Tahoma" panose="020B0604030504040204" pitchFamily="34" charset="0"/>
              </a:rPr>
              <a:t>Dolphin structures</a:t>
            </a:r>
          </a:p>
          <a:p>
            <a:pPr marL="515938" indent="-284163">
              <a:lnSpc>
                <a:spcPct val="100000"/>
              </a:lnSpc>
              <a:spcBef>
                <a:spcPts val="100"/>
              </a:spcBef>
              <a:buFont typeface="Wingdings" panose="05000000000000000000" pitchFamily="2" charset="2"/>
              <a:buChar char="§"/>
            </a:pPr>
            <a:r>
              <a:rPr lang="en-US" sz="1300" spc="-60" dirty="0">
                <a:solidFill>
                  <a:srgbClr val="1C5B77"/>
                </a:solidFill>
                <a:latin typeface="Tahoma" panose="020B0604030504040204" pitchFamily="34" charset="0"/>
                <a:ea typeface="Tahoma" panose="020B0604030504040204" pitchFamily="34" charset="0"/>
                <a:cs typeface="Tahoma" panose="020B0604030504040204" pitchFamily="34" charset="0"/>
              </a:rPr>
              <a:t>Ship lift basins</a:t>
            </a:r>
          </a:p>
          <a:p>
            <a:pPr marL="515938" indent="-284163">
              <a:lnSpc>
                <a:spcPct val="100000"/>
              </a:lnSpc>
              <a:spcBef>
                <a:spcPts val="100"/>
              </a:spcBef>
              <a:buFont typeface="Wingdings" panose="05000000000000000000" pitchFamily="2" charset="2"/>
              <a:buChar char="§"/>
            </a:pPr>
            <a:r>
              <a:rPr lang="en-US" sz="1300" spc="-60" dirty="0">
                <a:solidFill>
                  <a:srgbClr val="1C5B77"/>
                </a:solidFill>
                <a:latin typeface="Tahoma" panose="020B0604030504040204" pitchFamily="34" charset="0"/>
                <a:ea typeface="Tahoma" panose="020B0604030504040204" pitchFamily="34" charset="0"/>
                <a:cs typeface="Tahoma" panose="020B0604030504040204" pitchFamily="34" charset="0"/>
              </a:rPr>
              <a:t>Marinas</a:t>
            </a:r>
          </a:p>
          <a:p>
            <a:pPr marL="515938" indent="-284163">
              <a:lnSpc>
                <a:spcPct val="100000"/>
              </a:lnSpc>
              <a:spcBef>
                <a:spcPts val="100"/>
              </a:spcBef>
              <a:buFont typeface="Wingdings" panose="05000000000000000000" pitchFamily="2" charset="2"/>
              <a:buChar char="§"/>
            </a:pPr>
            <a:r>
              <a:rPr lang="en-US" sz="1300" spc="-60" dirty="0">
                <a:solidFill>
                  <a:srgbClr val="1C5B77"/>
                </a:solidFill>
                <a:latin typeface="Tahoma" panose="020B0604030504040204" pitchFamily="34" charset="0"/>
                <a:ea typeface="Tahoma" panose="020B0604030504040204" pitchFamily="34" charset="0"/>
                <a:cs typeface="Tahoma" panose="020B0604030504040204" pitchFamily="34" charset="0"/>
              </a:rPr>
              <a:t>Rock revetments</a:t>
            </a:r>
          </a:p>
          <a:p>
            <a:pPr marL="515938" indent="-284163">
              <a:lnSpc>
                <a:spcPct val="100000"/>
              </a:lnSpc>
              <a:spcBef>
                <a:spcPts val="100"/>
              </a:spcBef>
              <a:buFont typeface="Wingdings" panose="05000000000000000000" pitchFamily="2" charset="2"/>
              <a:buChar char="§"/>
            </a:pPr>
            <a:r>
              <a:rPr lang="en-US" sz="1300" spc="-60" dirty="0">
                <a:solidFill>
                  <a:srgbClr val="1C5B77"/>
                </a:solidFill>
                <a:latin typeface="Tahoma" panose="020B0604030504040204" pitchFamily="34" charset="0"/>
                <a:ea typeface="Tahoma" panose="020B0604030504040204" pitchFamily="34" charset="0"/>
                <a:cs typeface="Tahoma" panose="020B0604030504040204" pitchFamily="34" charset="0"/>
              </a:rPr>
              <a:t>Pontoons and slipways</a:t>
            </a:r>
          </a:p>
          <a:p>
            <a:pPr>
              <a:lnSpc>
                <a:spcPct val="100000"/>
              </a:lnSpc>
              <a:spcBef>
                <a:spcPts val="100"/>
              </a:spcBef>
            </a:pPr>
            <a:r>
              <a:rPr lang="en-US" sz="1300" b="1" spc="-55" dirty="0">
                <a:solidFill>
                  <a:srgbClr val="37A8DF"/>
                </a:solidFill>
                <a:latin typeface="Tahoma" panose="020B0604030504040204" pitchFamily="34" charset="0"/>
                <a:ea typeface="Tahoma" panose="020B0604030504040204" pitchFamily="34" charset="0"/>
                <a:cs typeface="Tahoma" panose="020B0604030504040204" pitchFamily="34" charset="0"/>
              </a:rPr>
              <a:t>(C) Horizontal Directional Drilling: </a:t>
            </a:r>
          </a:p>
          <a:p>
            <a:pPr marL="12700">
              <a:lnSpc>
                <a:spcPct val="100000"/>
              </a:lnSpc>
              <a:spcBef>
                <a:spcPts val="100"/>
              </a:spcBef>
            </a:pPr>
            <a:r>
              <a:rPr lang="en-US" sz="1300" spc="-55" dirty="0">
                <a:solidFill>
                  <a:srgbClr val="1C5B77"/>
                </a:solidFill>
                <a:latin typeface="Tahoma" panose="020B0604030504040204" pitchFamily="34" charset="0"/>
                <a:ea typeface="Tahoma" panose="020B0604030504040204" pitchFamily="34" charset="0"/>
                <a:cs typeface="Tahoma" panose="020B0604030504040204" pitchFamily="34" charset="0"/>
              </a:rPr>
              <a:t>Trenchless technology used in the installation of underground services such as:</a:t>
            </a:r>
          </a:p>
          <a:p>
            <a:pPr marL="515938" indent="-284163">
              <a:lnSpc>
                <a:spcPct val="100000"/>
              </a:lnSpc>
              <a:spcBef>
                <a:spcPts val="100"/>
              </a:spcBef>
              <a:buFont typeface="Wingdings" panose="05000000000000000000" pitchFamily="2" charset="2"/>
              <a:buChar char="§"/>
            </a:pPr>
            <a:r>
              <a:rPr lang="en-US" sz="1300" spc="-60" dirty="0">
                <a:solidFill>
                  <a:srgbClr val="1C5B77"/>
                </a:solidFill>
                <a:latin typeface="Tahoma" panose="020B0604030504040204" pitchFamily="34" charset="0"/>
                <a:ea typeface="Tahoma" panose="020B0604030504040204" pitchFamily="34" charset="0"/>
                <a:cs typeface="Tahoma" panose="020B0604030504040204" pitchFamily="34" charset="0"/>
              </a:rPr>
              <a:t>Water lines</a:t>
            </a:r>
          </a:p>
          <a:p>
            <a:pPr marL="515938" indent="-284163">
              <a:lnSpc>
                <a:spcPct val="100000"/>
              </a:lnSpc>
              <a:spcBef>
                <a:spcPts val="100"/>
              </a:spcBef>
              <a:buFont typeface="Wingdings" panose="05000000000000000000" pitchFamily="2" charset="2"/>
              <a:buChar char="§"/>
            </a:pPr>
            <a:r>
              <a:rPr lang="en-US" sz="1300" spc="-60" dirty="0">
                <a:solidFill>
                  <a:srgbClr val="1C5B77"/>
                </a:solidFill>
                <a:latin typeface="Tahoma" panose="020B0604030504040204" pitchFamily="34" charset="0"/>
                <a:ea typeface="Tahoma" panose="020B0604030504040204" pitchFamily="34" charset="0"/>
                <a:cs typeface="Tahoma" panose="020B0604030504040204" pitchFamily="34" charset="0"/>
              </a:rPr>
              <a:t>Oil lines</a:t>
            </a:r>
          </a:p>
          <a:p>
            <a:pPr marL="515938" indent="-284163">
              <a:lnSpc>
                <a:spcPct val="100000"/>
              </a:lnSpc>
              <a:spcBef>
                <a:spcPts val="100"/>
              </a:spcBef>
              <a:buFont typeface="Wingdings" panose="05000000000000000000" pitchFamily="2" charset="2"/>
              <a:buChar char="§"/>
            </a:pPr>
            <a:r>
              <a:rPr lang="en-US" sz="1300" spc="-60" dirty="0">
                <a:solidFill>
                  <a:srgbClr val="1C5B77"/>
                </a:solidFill>
                <a:latin typeface="Tahoma" panose="020B0604030504040204" pitchFamily="34" charset="0"/>
                <a:ea typeface="Tahoma" panose="020B0604030504040204" pitchFamily="34" charset="0"/>
                <a:cs typeface="Tahoma" panose="020B0604030504040204" pitchFamily="34" charset="0"/>
              </a:rPr>
              <a:t>Gas lines</a:t>
            </a:r>
          </a:p>
          <a:p>
            <a:pPr marL="515938" indent="-284163">
              <a:lnSpc>
                <a:spcPct val="100000"/>
              </a:lnSpc>
              <a:spcBef>
                <a:spcPts val="100"/>
              </a:spcBef>
              <a:buFont typeface="Wingdings" panose="05000000000000000000" pitchFamily="2" charset="2"/>
              <a:buChar char="§"/>
            </a:pPr>
            <a:r>
              <a:rPr lang="en-US" sz="1300" spc="-60" dirty="0">
                <a:solidFill>
                  <a:srgbClr val="1C5B77"/>
                </a:solidFill>
                <a:latin typeface="Tahoma" panose="020B0604030504040204" pitchFamily="34" charset="0"/>
                <a:ea typeface="Tahoma" panose="020B0604030504040204" pitchFamily="34" charset="0"/>
                <a:cs typeface="Tahoma" panose="020B0604030504040204" pitchFamily="34" charset="0"/>
              </a:rPr>
              <a:t>Pressure sewer lines</a:t>
            </a:r>
          </a:p>
          <a:p>
            <a:pPr marL="515938" indent="-284163">
              <a:lnSpc>
                <a:spcPct val="100000"/>
              </a:lnSpc>
              <a:spcBef>
                <a:spcPts val="100"/>
              </a:spcBef>
              <a:buFont typeface="Wingdings" panose="05000000000000000000" pitchFamily="2" charset="2"/>
              <a:buChar char="§"/>
            </a:pPr>
            <a:r>
              <a:rPr lang="en-US" sz="1300" spc="-60" dirty="0">
                <a:solidFill>
                  <a:srgbClr val="1C5B77"/>
                </a:solidFill>
                <a:latin typeface="Tahoma" panose="020B0604030504040204" pitchFamily="34" charset="0"/>
                <a:ea typeface="Tahoma" panose="020B0604030504040204" pitchFamily="34" charset="0"/>
                <a:cs typeface="Tahoma" panose="020B0604030504040204" pitchFamily="34" charset="0"/>
              </a:rPr>
              <a:t>Telecommunication ducts</a:t>
            </a:r>
          </a:p>
          <a:p>
            <a:pPr marL="515938" indent="-284163">
              <a:lnSpc>
                <a:spcPct val="100000"/>
              </a:lnSpc>
              <a:spcBef>
                <a:spcPts val="100"/>
              </a:spcBef>
              <a:buFont typeface="Wingdings" panose="05000000000000000000" pitchFamily="2" charset="2"/>
              <a:buChar char="§"/>
            </a:pPr>
            <a:r>
              <a:rPr lang="en-US" sz="1300" spc="-60" dirty="0">
                <a:solidFill>
                  <a:srgbClr val="1C5B77"/>
                </a:solidFill>
                <a:latin typeface="Tahoma" panose="020B0604030504040204" pitchFamily="34" charset="0"/>
                <a:ea typeface="Tahoma" panose="020B0604030504040204" pitchFamily="34" charset="0"/>
                <a:cs typeface="Tahoma" panose="020B0604030504040204" pitchFamily="34" charset="0"/>
              </a:rPr>
              <a:t>Electrical ducts</a:t>
            </a:r>
          </a:p>
          <a:p>
            <a:pPr marL="515938" indent="-284163">
              <a:lnSpc>
                <a:spcPct val="100000"/>
              </a:lnSpc>
              <a:spcBef>
                <a:spcPts val="100"/>
              </a:spcBef>
              <a:buFont typeface="Wingdings" panose="05000000000000000000" pitchFamily="2" charset="2"/>
              <a:buChar char="§"/>
            </a:pPr>
            <a:r>
              <a:rPr lang="en-US" sz="1300" spc="-60" dirty="0">
                <a:solidFill>
                  <a:srgbClr val="1C5B77"/>
                </a:solidFill>
                <a:latin typeface="Tahoma" panose="020B0604030504040204" pitchFamily="34" charset="0"/>
                <a:ea typeface="Tahoma" panose="020B0604030504040204" pitchFamily="34" charset="0"/>
                <a:cs typeface="Tahoma" panose="020B0604030504040204" pitchFamily="34" charset="0"/>
              </a:rPr>
              <a:t>Shore approaches</a:t>
            </a:r>
          </a:p>
          <a:p>
            <a:pPr marL="515938" indent="-284163">
              <a:lnSpc>
                <a:spcPct val="100000"/>
              </a:lnSpc>
              <a:spcBef>
                <a:spcPts val="100"/>
              </a:spcBef>
              <a:buFont typeface="Wingdings" panose="05000000000000000000" pitchFamily="2" charset="2"/>
              <a:buChar char="§"/>
            </a:pPr>
            <a:r>
              <a:rPr lang="en-US" sz="1300" spc="-60" dirty="0">
                <a:solidFill>
                  <a:srgbClr val="1C5B77"/>
                </a:solidFill>
                <a:latin typeface="Tahoma" panose="020B0604030504040204" pitchFamily="34" charset="0"/>
                <a:ea typeface="Tahoma" panose="020B0604030504040204" pitchFamily="34" charset="0"/>
                <a:cs typeface="Tahoma" panose="020B0604030504040204" pitchFamily="34" charset="0"/>
              </a:rPr>
              <a:t>Other environmental applications</a:t>
            </a:r>
          </a:p>
          <a:p>
            <a:pPr marL="12700">
              <a:lnSpc>
                <a:spcPct val="100000"/>
              </a:lnSpc>
              <a:spcBef>
                <a:spcPts val="100"/>
              </a:spcBef>
            </a:pPr>
            <a:endParaRPr lang="en-US" sz="1300" spc="-60" dirty="0">
              <a:solidFill>
                <a:srgbClr val="F5F6F6"/>
              </a:solidFill>
              <a:latin typeface="Tahoma" panose="020B0604030504040204" pitchFamily="34" charset="0"/>
              <a:ea typeface="Tahoma" panose="020B0604030504040204" pitchFamily="34" charset="0"/>
              <a:cs typeface="Tahoma" panose="020B0604030504040204" pitchFamily="34" charset="0"/>
            </a:endParaRPr>
          </a:p>
          <a:p>
            <a:pPr marL="12700">
              <a:lnSpc>
                <a:spcPct val="100000"/>
              </a:lnSpc>
              <a:spcBef>
                <a:spcPts val="100"/>
              </a:spcBef>
            </a:pPr>
            <a:r>
              <a:rPr lang="en-US" sz="1300" b="1" spc="-60" dirty="0">
                <a:solidFill>
                  <a:srgbClr val="37A8DF"/>
                </a:solidFill>
                <a:latin typeface="Tahoma" panose="020B0604030504040204" pitchFamily="34" charset="0"/>
                <a:ea typeface="Tahoma" panose="020B0604030504040204" pitchFamily="34" charset="0"/>
                <a:cs typeface="Tahoma" panose="020B0604030504040204" pitchFamily="34" charset="0"/>
              </a:rPr>
              <a:t>(D) Dewatering Work</a:t>
            </a:r>
          </a:p>
          <a:p>
            <a:pPr marL="515938" indent="-285750">
              <a:lnSpc>
                <a:spcPct val="100000"/>
              </a:lnSpc>
              <a:spcBef>
                <a:spcPts val="100"/>
              </a:spcBef>
              <a:buFont typeface="Wingdings" panose="05000000000000000000" pitchFamily="2" charset="2"/>
              <a:buChar char="§"/>
            </a:pPr>
            <a:r>
              <a:rPr lang="en-US" sz="1300" spc="-60" dirty="0">
                <a:solidFill>
                  <a:srgbClr val="1C5B77"/>
                </a:solidFill>
                <a:latin typeface="Tahoma" panose="020B0604030504040204" pitchFamily="34" charset="0"/>
                <a:ea typeface="Tahoma" panose="020B0604030504040204" pitchFamily="34" charset="0"/>
                <a:cs typeface="Tahoma" panose="020B0604030504040204" pitchFamily="34" charset="0"/>
              </a:rPr>
              <a:t>Will point system</a:t>
            </a:r>
          </a:p>
          <a:p>
            <a:pPr marL="515938" indent="-285750">
              <a:lnSpc>
                <a:spcPct val="100000"/>
              </a:lnSpc>
              <a:spcBef>
                <a:spcPts val="100"/>
              </a:spcBef>
              <a:buFont typeface="Wingdings" panose="05000000000000000000" pitchFamily="2" charset="2"/>
              <a:buChar char="§"/>
            </a:pPr>
            <a:r>
              <a:rPr lang="en-US" sz="1300" spc="-60" dirty="0">
                <a:solidFill>
                  <a:srgbClr val="1C5B77"/>
                </a:solidFill>
                <a:latin typeface="Tahoma" panose="020B0604030504040204" pitchFamily="34" charset="0"/>
                <a:ea typeface="Tahoma" panose="020B0604030504040204" pitchFamily="34" charset="0"/>
                <a:cs typeface="Tahoma" panose="020B0604030504040204" pitchFamily="34" charset="0"/>
              </a:rPr>
              <a:t>Deep well system</a:t>
            </a:r>
          </a:p>
        </p:txBody>
      </p:sp>
      <p:sp>
        <p:nvSpPr>
          <p:cNvPr id="15" name="object 127">
            <a:extLst>
              <a:ext uri="{FF2B5EF4-FFF2-40B4-BE49-F238E27FC236}">
                <a16:creationId xmlns:a16="http://schemas.microsoft.com/office/drawing/2014/main" id="{7524DF7A-E78E-4460-920E-871497CB2C10}"/>
              </a:ext>
            </a:extLst>
          </p:cNvPr>
          <p:cNvSpPr>
            <a:spLocks noChangeAspect="1"/>
          </p:cNvSpPr>
          <p:nvPr/>
        </p:nvSpPr>
        <p:spPr>
          <a:xfrm>
            <a:off x="1381760" y="827570"/>
            <a:ext cx="390276" cy="91440"/>
          </a:xfrm>
          <a:custGeom>
            <a:avLst/>
            <a:gdLst/>
            <a:ahLst/>
            <a:cxnLst/>
            <a:rect l="l" t="t" r="r" b="b"/>
            <a:pathLst>
              <a:path w="262890" h="61594">
                <a:moveTo>
                  <a:pt x="262483" y="0"/>
                </a:moveTo>
                <a:lnTo>
                  <a:pt x="139699" y="0"/>
                </a:lnTo>
                <a:lnTo>
                  <a:pt x="201091" y="61391"/>
                </a:lnTo>
                <a:lnTo>
                  <a:pt x="262483" y="0"/>
                </a:lnTo>
                <a:close/>
              </a:path>
              <a:path w="262890" h="61594">
                <a:moveTo>
                  <a:pt x="122783" y="0"/>
                </a:moveTo>
                <a:lnTo>
                  <a:pt x="0" y="0"/>
                </a:lnTo>
                <a:lnTo>
                  <a:pt x="61391" y="61379"/>
                </a:lnTo>
                <a:lnTo>
                  <a:pt x="122783" y="0"/>
                </a:lnTo>
                <a:close/>
              </a:path>
            </a:pathLst>
          </a:custGeom>
          <a:solidFill>
            <a:srgbClr val="F5F5F5"/>
          </a:solidFill>
        </p:spPr>
        <p:txBody>
          <a:bodyPr wrap="square" lIns="0" tIns="0" rIns="0" bIns="0" rtlCol="0"/>
          <a:lstStyle/>
          <a:p>
            <a:endParaRPr/>
          </a:p>
        </p:txBody>
      </p:sp>
      <p:sp>
        <p:nvSpPr>
          <p:cNvPr id="16" name="object 128">
            <a:extLst>
              <a:ext uri="{FF2B5EF4-FFF2-40B4-BE49-F238E27FC236}">
                <a16:creationId xmlns:a16="http://schemas.microsoft.com/office/drawing/2014/main" id="{923E3B49-AB06-473D-A44A-9D329BF19254}"/>
              </a:ext>
            </a:extLst>
          </p:cNvPr>
          <p:cNvSpPr txBox="1"/>
          <p:nvPr/>
        </p:nvSpPr>
        <p:spPr>
          <a:xfrm>
            <a:off x="226368" y="721512"/>
            <a:ext cx="1037282" cy="228268"/>
          </a:xfrm>
          <a:prstGeom prst="rect">
            <a:avLst/>
          </a:prstGeom>
        </p:spPr>
        <p:txBody>
          <a:bodyPr vert="horz" wrap="square" lIns="0" tIns="12700" rIns="0" bIns="0" rtlCol="0">
            <a:spAutoFit/>
          </a:bodyPr>
          <a:lstStyle/>
          <a:p>
            <a:pPr marL="12700">
              <a:lnSpc>
                <a:spcPct val="100000"/>
              </a:lnSpc>
              <a:spcBef>
                <a:spcPts val="100"/>
              </a:spcBef>
            </a:pPr>
            <a:r>
              <a:rPr lang="en-US" sz="1400" b="1" spc="-125" dirty="0">
                <a:solidFill>
                  <a:srgbClr val="F5F5F5"/>
                </a:solidFill>
                <a:latin typeface="Tahoma"/>
                <a:cs typeface="Tahoma"/>
              </a:rPr>
              <a:t>C</a:t>
            </a:r>
            <a:r>
              <a:rPr lang="en-US" sz="1400" b="1" spc="-75" dirty="0">
                <a:solidFill>
                  <a:srgbClr val="F5F5F5"/>
                </a:solidFill>
                <a:latin typeface="Tahoma"/>
                <a:cs typeface="Tahoma"/>
              </a:rPr>
              <a:t>O</a:t>
            </a:r>
            <a:r>
              <a:rPr lang="en-US" sz="1400" b="1" spc="-80" dirty="0">
                <a:solidFill>
                  <a:srgbClr val="F5F5F5"/>
                </a:solidFill>
                <a:latin typeface="Tahoma"/>
                <a:cs typeface="Tahoma"/>
              </a:rPr>
              <a:t>N</a:t>
            </a:r>
            <a:r>
              <a:rPr lang="en-US" sz="1400" b="1" spc="-75" dirty="0">
                <a:solidFill>
                  <a:srgbClr val="F5F5F5"/>
                </a:solidFill>
                <a:latin typeface="Tahoma"/>
                <a:cs typeface="Tahoma"/>
              </a:rPr>
              <a:t>TINUED</a:t>
            </a:r>
            <a:endParaRPr lang="en-US" sz="1200" dirty="0">
              <a:latin typeface="Tahoma"/>
              <a:cs typeface="Tahoma"/>
            </a:endParaRPr>
          </a:p>
        </p:txBody>
      </p:sp>
    </p:spTree>
    <p:extLst>
      <p:ext uri="{BB962C8B-B14F-4D97-AF65-F5344CB8AC3E}">
        <p14:creationId xmlns:p14="http://schemas.microsoft.com/office/powerpoint/2010/main" val="34583004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1E419-BCAA-48FA-AC41-705E4B320990}"/>
              </a:ext>
            </a:extLst>
          </p:cNvPr>
          <p:cNvSpPr>
            <a:spLocks noGrp="1"/>
          </p:cNvSpPr>
          <p:nvPr>
            <p:ph type="title"/>
          </p:nvPr>
        </p:nvSpPr>
        <p:spPr>
          <a:xfrm>
            <a:off x="369995" y="517990"/>
            <a:ext cx="7080250" cy="492443"/>
          </a:xfrm>
        </p:spPr>
        <p:txBody>
          <a:bodyPr/>
          <a:lstStyle/>
          <a:p>
            <a:r>
              <a:rPr lang="en-US" dirty="0"/>
              <a:t>2017 Projects</a:t>
            </a:r>
          </a:p>
        </p:txBody>
      </p:sp>
      <p:graphicFrame>
        <p:nvGraphicFramePr>
          <p:cNvPr id="4" name="Table 3">
            <a:extLst>
              <a:ext uri="{FF2B5EF4-FFF2-40B4-BE49-F238E27FC236}">
                <a16:creationId xmlns:a16="http://schemas.microsoft.com/office/drawing/2014/main" id="{6D03C4F0-5756-4AB7-A089-BC81312B8499}"/>
              </a:ext>
            </a:extLst>
          </p:cNvPr>
          <p:cNvGraphicFramePr>
            <a:graphicFrameLocks noGrp="1"/>
          </p:cNvGraphicFramePr>
          <p:nvPr>
            <p:extLst>
              <p:ext uri="{D42A27DB-BD31-4B8C-83A1-F6EECF244321}">
                <p14:modId xmlns:p14="http://schemas.microsoft.com/office/powerpoint/2010/main" val="3455767870"/>
              </p:ext>
            </p:extLst>
          </p:nvPr>
        </p:nvGraphicFramePr>
        <p:xfrm>
          <a:off x="196851" y="1231900"/>
          <a:ext cx="7080250" cy="8763001"/>
        </p:xfrm>
        <a:graphic>
          <a:graphicData uri="http://schemas.openxmlformats.org/drawingml/2006/table">
            <a:tbl>
              <a:tblPr/>
              <a:tblGrid>
                <a:gridCol w="363089">
                  <a:extLst>
                    <a:ext uri="{9D8B030D-6E8A-4147-A177-3AD203B41FA5}">
                      <a16:colId xmlns:a16="http://schemas.microsoft.com/office/drawing/2014/main" val="792695854"/>
                    </a:ext>
                  </a:extLst>
                </a:gridCol>
                <a:gridCol w="2541629">
                  <a:extLst>
                    <a:ext uri="{9D8B030D-6E8A-4147-A177-3AD203B41FA5}">
                      <a16:colId xmlns:a16="http://schemas.microsoft.com/office/drawing/2014/main" val="3182946560"/>
                    </a:ext>
                  </a:extLst>
                </a:gridCol>
                <a:gridCol w="2087766">
                  <a:extLst>
                    <a:ext uri="{9D8B030D-6E8A-4147-A177-3AD203B41FA5}">
                      <a16:colId xmlns:a16="http://schemas.microsoft.com/office/drawing/2014/main" val="327330308"/>
                    </a:ext>
                  </a:extLst>
                </a:gridCol>
                <a:gridCol w="2087766">
                  <a:extLst>
                    <a:ext uri="{9D8B030D-6E8A-4147-A177-3AD203B41FA5}">
                      <a16:colId xmlns:a16="http://schemas.microsoft.com/office/drawing/2014/main" val="4226296577"/>
                    </a:ext>
                  </a:extLst>
                </a:gridCol>
              </a:tblGrid>
              <a:tr h="789965">
                <a:tc>
                  <a:txBody>
                    <a:bodyPr/>
                    <a:lstStyle/>
                    <a:p>
                      <a:pPr algn="ctr" fontAlgn="ctr"/>
                      <a:r>
                        <a:rPr lang="en-US" sz="1000" b="1"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t>#</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tc>
                  <a:txBody>
                    <a:bodyPr/>
                    <a:lstStyle/>
                    <a:p>
                      <a:pPr algn="ctr" fontAlgn="ctr"/>
                      <a:r>
                        <a:rPr lang="en-US" sz="1000" b="1"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t>Project Details</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tc>
                  <a:txBody>
                    <a:bodyPr/>
                    <a:lstStyle/>
                    <a:p>
                      <a:pPr algn="ctr" fontAlgn="ctr"/>
                      <a:r>
                        <a:rPr lang="en-US" sz="1000" b="1"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t>Work Description</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tc>
                  <a:txBody>
                    <a:bodyPr/>
                    <a:lstStyle/>
                    <a:p>
                      <a:pPr algn="ctr" fontAlgn="ctr"/>
                      <a:r>
                        <a:rPr lang="en-US" sz="1000" b="1"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t>Client</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extLst>
                  <a:ext uri="{0D108BD9-81ED-4DB2-BD59-A6C34878D82A}">
                    <a16:rowId xmlns:a16="http://schemas.microsoft.com/office/drawing/2014/main" val="2196863931"/>
                  </a:ext>
                </a:extLst>
              </a:tr>
              <a:tr h="799065">
                <a:tc>
                  <a:txBody>
                    <a:bodyPr/>
                    <a:lstStyle/>
                    <a:p>
                      <a:pPr algn="ctr" rtl="1"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13</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rtl="1" fontAlgn="ctr"/>
                      <a:r>
                        <a:rPr lang="it-IT"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Commercial Bldg Al Satwa Dubai Plot No. 334-1597</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rtl="1"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Shoring By Steel Beams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rtl="1"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Siddiq Abdul Hadi Mohammad Al Ajmani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230918861"/>
                  </a:ext>
                </a:extLst>
              </a:tr>
              <a:tr h="799065">
                <a:tc>
                  <a:txBody>
                    <a:bodyPr/>
                    <a:lstStyle/>
                    <a:p>
                      <a:pPr algn="ctr" rtl="1"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14</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rtl="1" fontAlgn="ctr"/>
                      <a:r>
                        <a:rPr lang="fr-FR"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Al </a:t>
                      </a:r>
                      <a:r>
                        <a:rPr lang="fr-FR"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Khail</a:t>
                      </a:r>
                      <a:r>
                        <a:rPr lang="fr-FR"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Avenue Mall -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rtl="1"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Shoring By Sheet Pile</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rtl="1"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Dhabi Contracting LLC</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066029467"/>
                  </a:ext>
                </a:extLst>
              </a:tr>
              <a:tr h="781451">
                <a:tc>
                  <a:txBody>
                    <a:bodyPr/>
                    <a:lstStyle/>
                    <a:p>
                      <a:pPr algn="ctr" rtl="1"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15</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rtl="1"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Ras </a:t>
                      </a: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Ghurab</a:t>
                      </a: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Island Abu Dhabi Plot No P4</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rtl="1"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Piling Works and Test</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rtl="1"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Modular General Contracting</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2037463715"/>
                  </a:ext>
                </a:extLst>
              </a:tr>
              <a:tr h="799065">
                <a:tc>
                  <a:txBody>
                    <a:bodyPr/>
                    <a:lstStyle/>
                    <a:p>
                      <a:pPr algn="ctr" rtl="1"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16</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rtl="1"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B+G+2+ROOF Residential Bldg Plot No. 332-0559, Jumeirah 1 Dubai UAE</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rtl="1"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Secant Pile &amp; Steel Beams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rtl="1"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ICC Contracting</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3095665563"/>
                  </a:ext>
                </a:extLst>
              </a:tr>
              <a:tr h="799065">
                <a:tc>
                  <a:txBody>
                    <a:bodyPr/>
                    <a:lstStyle/>
                    <a:p>
                      <a:pPr algn="ctr" rtl="1"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17</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rtl="1"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Proposed 2B+M+3+Roof Plot No. 118320 Naif</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rtl="1"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Shoring By Secant Pile &amp; Sheet Pile</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rtl="1" fontAlgn="ct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Razanco</a:t>
                      </a: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Building Contracting</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463942536"/>
                  </a:ext>
                </a:extLst>
              </a:tr>
              <a:tr h="799065">
                <a:tc>
                  <a:txBody>
                    <a:bodyPr/>
                    <a:lstStyle/>
                    <a:p>
                      <a:pPr algn="ctr" rtl="1"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18</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rtl="1"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Commercial &amp; Residential Bldg G+3P+16TYP JVC17TCP020B, Jumeirah Village Dubai, UAE</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rtl="1"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Piling Works and Test</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rtl="1" fontAlgn="ct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Becon</a:t>
                      </a: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Construction LLC</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817454082"/>
                  </a:ext>
                </a:extLst>
              </a:tr>
              <a:tr h="799065">
                <a:tc>
                  <a:txBody>
                    <a:bodyPr/>
                    <a:lstStyle/>
                    <a:p>
                      <a:pPr algn="ctr" rtl="1"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19</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rtl="1"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1B+G+7+R Residential Building Plot No. 673-1272, Al Barsha Third,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rtl="1"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Shoring By Steel Beams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rtl="1"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Jeet Contracting</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2039083871"/>
                  </a:ext>
                </a:extLst>
              </a:tr>
              <a:tr h="799065">
                <a:tc>
                  <a:txBody>
                    <a:bodyPr/>
                    <a:lstStyle/>
                    <a:p>
                      <a:pPr algn="ctr" rtl="1"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20</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rtl="1"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plot no.6187256  at Nadd Al Shiba </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rtl="1"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Shoring By Steel Beams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rtl="1"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Solid Building Contracting L.L.C</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4255753512"/>
                  </a:ext>
                </a:extLst>
              </a:tr>
              <a:tr h="799065">
                <a:tc>
                  <a:txBody>
                    <a:bodyPr/>
                    <a:lstStyle/>
                    <a:p>
                      <a:pPr algn="ctr" rtl="1"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21</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rtl="1"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B+G+5 Residential Building Plot No. IC3-C-20, Al Warsan Fourth, Dubai, UAE</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rtl="1"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Shoring By Steel Beams and Contigous Pile</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rtl="1"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Blue Print Reality</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4267919641"/>
                  </a:ext>
                </a:extLst>
              </a:tr>
              <a:tr h="799065">
                <a:tc>
                  <a:txBody>
                    <a:bodyPr/>
                    <a:lstStyle/>
                    <a:p>
                      <a:pPr algn="ctr" rtl="1"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22</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rtl="1"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Building (B+G+5+GYM) on plot No. 5970808 Investment Park Second,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rtl="1"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Piling Work</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rtl="1"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Talal Humaid &amp; Nabil Humaid</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871454391"/>
                  </a:ext>
                </a:extLst>
              </a:tr>
            </a:tbl>
          </a:graphicData>
        </a:graphic>
      </p:graphicFrame>
    </p:spTree>
    <p:extLst>
      <p:ext uri="{BB962C8B-B14F-4D97-AF65-F5344CB8AC3E}">
        <p14:creationId xmlns:p14="http://schemas.microsoft.com/office/powerpoint/2010/main" val="30661862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1E419-BCAA-48FA-AC41-705E4B320990}"/>
              </a:ext>
            </a:extLst>
          </p:cNvPr>
          <p:cNvSpPr>
            <a:spLocks noGrp="1"/>
          </p:cNvSpPr>
          <p:nvPr>
            <p:ph type="title"/>
          </p:nvPr>
        </p:nvSpPr>
        <p:spPr>
          <a:xfrm>
            <a:off x="369995" y="517990"/>
            <a:ext cx="7080250" cy="492443"/>
          </a:xfrm>
        </p:spPr>
        <p:txBody>
          <a:bodyPr/>
          <a:lstStyle/>
          <a:p>
            <a:r>
              <a:rPr lang="en-US" dirty="0"/>
              <a:t>2016/2015/2014 Projects</a:t>
            </a:r>
          </a:p>
        </p:txBody>
      </p:sp>
      <p:graphicFrame>
        <p:nvGraphicFramePr>
          <p:cNvPr id="4" name="Table 3">
            <a:extLst>
              <a:ext uri="{FF2B5EF4-FFF2-40B4-BE49-F238E27FC236}">
                <a16:creationId xmlns:a16="http://schemas.microsoft.com/office/drawing/2014/main" id="{6D03C4F0-5756-4AB7-A089-BC81312B8499}"/>
              </a:ext>
            </a:extLst>
          </p:cNvPr>
          <p:cNvGraphicFramePr>
            <a:graphicFrameLocks noGrp="1"/>
          </p:cNvGraphicFramePr>
          <p:nvPr>
            <p:extLst>
              <p:ext uri="{D42A27DB-BD31-4B8C-83A1-F6EECF244321}">
                <p14:modId xmlns:p14="http://schemas.microsoft.com/office/powerpoint/2010/main" val="1972155809"/>
              </p:ext>
            </p:extLst>
          </p:nvPr>
        </p:nvGraphicFramePr>
        <p:xfrm>
          <a:off x="196851" y="1231900"/>
          <a:ext cx="7080250" cy="8839195"/>
        </p:xfrm>
        <a:graphic>
          <a:graphicData uri="http://schemas.openxmlformats.org/drawingml/2006/table">
            <a:tbl>
              <a:tblPr/>
              <a:tblGrid>
                <a:gridCol w="363089">
                  <a:extLst>
                    <a:ext uri="{9D8B030D-6E8A-4147-A177-3AD203B41FA5}">
                      <a16:colId xmlns:a16="http://schemas.microsoft.com/office/drawing/2014/main" val="792695854"/>
                    </a:ext>
                  </a:extLst>
                </a:gridCol>
                <a:gridCol w="2541629">
                  <a:extLst>
                    <a:ext uri="{9D8B030D-6E8A-4147-A177-3AD203B41FA5}">
                      <a16:colId xmlns:a16="http://schemas.microsoft.com/office/drawing/2014/main" val="3182946560"/>
                    </a:ext>
                  </a:extLst>
                </a:gridCol>
                <a:gridCol w="2087766">
                  <a:extLst>
                    <a:ext uri="{9D8B030D-6E8A-4147-A177-3AD203B41FA5}">
                      <a16:colId xmlns:a16="http://schemas.microsoft.com/office/drawing/2014/main" val="327330308"/>
                    </a:ext>
                  </a:extLst>
                </a:gridCol>
                <a:gridCol w="2087766">
                  <a:extLst>
                    <a:ext uri="{9D8B030D-6E8A-4147-A177-3AD203B41FA5}">
                      <a16:colId xmlns:a16="http://schemas.microsoft.com/office/drawing/2014/main" val="4226296577"/>
                    </a:ext>
                  </a:extLst>
                </a:gridCol>
              </a:tblGrid>
              <a:tr h="797999">
                <a:tc>
                  <a:txBody>
                    <a:bodyPr/>
                    <a:lstStyle/>
                    <a:p>
                      <a:pPr algn="ctr" fontAlgn="ctr"/>
                      <a:r>
                        <a:rPr lang="en-US" sz="1000" b="1"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t>#</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tc>
                  <a:txBody>
                    <a:bodyPr/>
                    <a:lstStyle/>
                    <a:p>
                      <a:pPr algn="ctr" fontAlgn="ctr"/>
                      <a:r>
                        <a:rPr lang="en-US" sz="1000" b="1"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t>Project Details</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tc>
                  <a:txBody>
                    <a:bodyPr/>
                    <a:lstStyle/>
                    <a:p>
                      <a:pPr algn="ctr" fontAlgn="ctr"/>
                      <a:r>
                        <a:rPr lang="en-US" sz="1000" b="1"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t>Work Description</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tc>
                  <a:txBody>
                    <a:bodyPr/>
                    <a:lstStyle/>
                    <a:p>
                      <a:pPr algn="ctr" fontAlgn="ctr"/>
                      <a:r>
                        <a:rPr lang="en-US" sz="1000" b="1"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t>Client</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extLst>
                  <a:ext uri="{0D108BD9-81ED-4DB2-BD59-A6C34878D82A}">
                    <a16:rowId xmlns:a16="http://schemas.microsoft.com/office/drawing/2014/main" val="2196863931"/>
                  </a:ext>
                </a:extLst>
              </a:tr>
              <a:tr h="535591">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Hotel Bldg. G+13, Plot No, 231-0259 Al Nahda 2 -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Soil Improvement By Stone Column and Vibro Compaction</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MESC</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230918861"/>
                  </a:ext>
                </a:extLst>
              </a:tr>
              <a:tr h="535591">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2</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Buldg</a:t>
                      </a: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(B+G+M+3) Typ. F+HC+R , Plot No. 314-140 - Um </a:t>
                      </a: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Hurair</a:t>
                      </a: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1st,Dubai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Piling Works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General Cons. Company</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066029467"/>
                  </a:ext>
                </a:extLst>
              </a:tr>
              <a:tr h="523786">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3</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pt-BR"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4B+G+14+R plot No, 134-1042@Al Mamzar,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Piling Works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MESC</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2037463715"/>
                  </a:ext>
                </a:extLst>
              </a:tr>
              <a:tr h="535591">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4</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 ENG. Procurement &amp; Construction of UGCHWP Net work for AKOYA Project, </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Shoring Works by steel beams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Al Nasr Construction</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3095665563"/>
                  </a:ext>
                </a:extLst>
              </a:tr>
              <a:tr h="535591">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5</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(401+402+403) Al Mafraq</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 Micro Piles, Integrity Test, Piling Works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Qumra Transport Cont.</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463942536"/>
                  </a:ext>
                </a:extLst>
              </a:tr>
              <a:tr h="535591">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6</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B+G+7 Typ F+Roof Hotel Building</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Shoring work by steel beams.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Al Hamad Contracting</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817454082"/>
                  </a:ext>
                </a:extLst>
              </a:tr>
              <a:tr h="535591">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7</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Building (B+G+4) on Plot No. IC3- H36&amp; IC3-H37 at Al Warsan Fourth International City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Piling Works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VENCO IMTIAZ</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2039083871"/>
                  </a:ext>
                </a:extLst>
              </a:tr>
              <a:tr h="535591">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8</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G+3P+32TYP+2MWCH Floor+RooF Plat No. AA-T-004 @ Al Mamzar</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Piling Works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MESC</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4255753512"/>
                  </a:ext>
                </a:extLst>
              </a:tr>
              <a:tr h="535591">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9</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Wok Commercial Building on plot no. 73-1116 @Al Barsha</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Soil Improvement By Stone Column and Vibro Compaction</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MESC</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4267919641"/>
                  </a:ext>
                </a:extLst>
              </a:tr>
              <a:tr h="535591">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10</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Residential Building Plot No. ICE3-B9 International City</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Temporary shoring work by steel beams.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Adel Abdulaziz Al </a:t>
                      </a: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Matrooshi</a:t>
                      </a:r>
                      <a:endPar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871454391"/>
                  </a:ext>
                </a:extLst>
              </a:tr>
              <a:tr h="554727">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11</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Plot No. IC-WRH at Warsan First -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Shoring Works by Steel Beams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Beaver Gulf</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4221049588"/>
                  </a:ext>
                </a:extLst>
              </a:tr>
              <a:tr h="535591">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12</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Residential Building Plot No614036   </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Temporary shoring work by steel beams.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Adel Abdulaziz Al </a:t>
                      </a: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Matrooshi</a:t>
                      </a:r>
                      <a:endPar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3061926189"/>
                  </a:ext>
                </a:extLst>
              </a:tr>
              <a:tr h="535591">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13</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Construction of B+G+M+ Residential</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Secant Piles and Shoring works By H Beams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Beaver Gulf</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3546903528"/>
                  </a:ext>
                </a:extLst>
              </a:tr>
              <a:tr h="535591">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14</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G+M+5+R Bldg, Plot No. 1140339, Al Buteen -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Permanent Steel Beam &amp; Stone Column.</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Solid Building Contracting</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3759337564"/>
                  </a:ext>
                </a:extLst>
              </a:tr>
              <a:tr h="535591">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15</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B+G+7+Roof, Plot No. IC3-F-2</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Stone Column + Shoring work I Beam</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Creek Castle Contracting</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317584787"/>
                  </a:ext>
                </a:extLst>
              </a:tr>
            </a:tbl>
          </a:graphicData>
        </a:graphic>
      </p:graphicFrame>
    </p:spTree>
    <p:extLst>
      <p:ext uri="{BB962C8B-B14F-4D97-AF65-F5344CB8AC3E}">
        <p14:creationId xmlns:p14="http://schemas.microsoft.com/office/powerpoint/2010/main" val="41699684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1E419-BCAA-48FA-AC41-705E4B320990}"/>
              </a:ext>
            </a:extLst>
          </p:cNvPr>
          <p:cNvSpPr>
            <a:spLocks noGrp="1"/>
          </p:cNvSpPr>
          <p:nvPr>
            <p:ph type="title"/>
          </p:nvPr>
        </p:nvSpPr>
        <p:spPr>
          <a:xfrm>
            <a:off x="369995" y="517990"/>
            <a:ext cx="7080250" cy="492443"/>
          </a:xfrm>
        </p:spPr>
        <p:txBody>
          <a:bodyPr/>
          <a:lstStyle/>
          <a:p>
            <a:r>
              <a:rPr lang="en-US" dirty="0"/>
              <a:t>2016/2015/2014 Projects</a:t>
            </a:r>
          </a:p>
        </p:txBody>
      </p:sp>
      <p:graphicFrame>
        <p:nvGraphicFramePr>
          <p:cNvPr id="4" name="Table 3">
            <a:extLst>
              <a:ext uri="{FF2B5EF4-FFF2-40B4-BE49-F238E27FC236}">
                <a16:creationId xmlns:a16="http://schemas.microsoft.com/office/drawing/2014/main" id="{6D03C4F0-5756-4AB7-A089-BC81312B8499}"/>
              </a:ext>
            </a:extLst>
          </p:cNvPr>
          <p:cNvGraphicFramePr>
            <a:graphicFrameLocks noGrp="1"/>
          </p:cNvGraphicFramePr>
          <p:nvPr>
            <p:extLst>
              <p:ext uri="{D42A27DB-BD31-4B8C-83A1-F6EECF244321}">
                <p14:modId xmlns:p14="http://schemas.microsoft.com/office/powerpoint/2010/main" val="6834650"/>
              </p:ext>
            </p:extLst>
          </p:nvPr>
        </p:nvGraphicFramePr>
        <p:xfrm>
          <a:off x="196851" y="1231900"/>
          <a:ext cx="7080250" cy="8839195"/>
        </p:xfrm>
        <a:graphic>
          <a:graphicData uri="http://schemas.openxmlformats.org/drawingml/2006/table">
            <a:tbl>
              <a:tblPr/>
              <a:tblGrid>
                <a:gridCol w="363089">
                  <a:extLst>
                    <a:ext uri="{9D8B030D-6E8A-4147-A177-3AD203B41FA5}">
                      <a16:colId xmlns:a16="http://schemas.microsoft.com/office/drawing/2014/main" val="792695854"/>
                    </a:ext>
                  </a:extLst>
                </a:gridCol>
                <a:gridCol w="2541629">
                  <a:extLst>
                    <a:ext uri="{9D8B030D-6E8A-4147-A177-3AD203B41FA5}">
                      <a16:colId xmlns:a16="http://schemas.microsoft.com/office/drawing/2014/main" val="3182946560"/>
                    </a:ext>
                  </a:extLst>
                </a:gridCol>
                <a:gridCol w="2087766">
                  <a:extLst>
                    <a:ext uri="{9D8B030D-6E8A-4147-A177-3AD203B41FA5}">
                      <a16:colId xmlns:a16="http://schemas.microsoft.com/office/drawing/2014/main" val="327330308"/>
                    </a:ext>
                  </a:extLst>
                </a:gridCol>
                <a:gridCol w="2087766">
                  <a:extLst>
                    <a:ext uri="{9D8B030D-6E8A-4147-A177-3AD203B41FA5}">
                      <a16:colId xmlns:a16="http://schemas.microsoft.com/office/drawing/2014/main" val="4226296577"/>
                    </a:ext>
                  </a:extLst>
                </a:gridCol>
              </a:tblGrid>
              <a:tr h="797999">
                <a:tc>
                  <a:txBody>
                    <a:bodyPr/>
                    <a:lstStyle/>
                    <a:p>
                      <a:pPr algn="ctr" fontAlgn="ctr"/>
                      <a:r>
                        <a:rPr lang="en-US" sz="1000" b="1"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t>#</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tc>
                  <a:txBody>
                    <a:bodyPr/>
                    <a:lstStyle/>
                    <a:p>
                      <a:pPr algn="ctr" fontAlgn="ctr"/>
                      <a:r>
                        <a:rPr lang="en-US" sz="1000" b="1"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t>Project Details</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tc>
                  <a:txBody>
                    <a:bodyPr/>
                    <a:lstStyle/>
                    <a:p>
                      <a:pPr algn="ctr" fontAlgn="ctr"/>
                      <a:r>
                        <a:rPr lang="en-US" sz="1000" b="1"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t>Work Description</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tc>
                  <a:txBody>
                    <a:bodyPr/>
                    <a:lstStyle/>
                    <a:p>
                      <a:pPr algn="ctr" fontAlgn="ctr"/>
                      <a:r>
                        <a:rPr lang="en-US" sz="1000" b="1" i="0" u="none" strike="noStrike" dirty="0">
                          <a:solidFill>
                            <a:srgbClr val="FFFFFF"/>
                          </a:solidFill>
                          <a:effectLst/>
                          <a:latin typeface="Tahoma" panose="020B0604030504040204" pitchFamily="34" charset="0"/>
                          <a:ea typeface="Tahoma" panose="020B0604030504040204" pitchFamily="34" charset="0"/>
                          <a:cs typeface="Tahoma" panose="020B0604030504040204" pitchFamily="34" charset="0"/>
                        </a:rPr>
                        <a:t>Client</a:t>
                      </a:r>
                    </a:p>
                  </a:txBody>
                  <a:tcPr marL="2261" marR="2261" marT="2261"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extLst>
                  <a:ext uri="{0D108BD9-81ED-4DB2-BD59-A6C34878D82A}">
                    <a16:rowId xmlns:a16="http://schemas.microsoft.com/office/drawing/2014/main" val="2196863931"/>
                  </a:ext>
                </a:extLst>
              </a:tr>
              <a:tr h="535591">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16</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G+M+3+R Building, underground water tank.</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Stone Column Works.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Al Matina Contracting</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230918861"/>
                  </a:ext>
                </a:extLst>
              </a:tr>
              <a:tr h="535591">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17</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For Building (G+1+R) Private Villa, 2 Service Block.</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Shoring Works by steel beams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Family Star Construction</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066029467"/>
                  </a:ext>
                </a:extLst>
              </a:tr>
              <a:tr h="523786">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18</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G+4 Residential Building.</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Soil Improvement work – stone column</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Abdulla Al Khayyal</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2037463715"/>
                  </a:ext>
                </a:extLst>
              </a:tr>
              <a:tr h="535591">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19</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G+4Labor Accommodations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Shoring work by Steel Beams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Done Contracting</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3095665563"/>
                  </a:ext>
                </a:extLst>
              </a:tr>
              <a:tr h="535591">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20</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Construction of Proposed B+G+6 Residential &amp; Commercial Building</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Shoring Work by Steel Beam </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Concord Stars Contracting</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463942536"/>
                  </a:ext>
                </a:extLst>
              </a:tr>
              <a:tr h="535591">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21</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Bridges Al Etihad Road Ajman 2 </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Piling Works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Al Darwish Eng.</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817454082"/>
                  </a:ext>
                </a:extLst>
              </a:tr>
              <a:tr h="535591">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22</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G+1 VillaPlot No. 262867, Al Mizhar-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Shoring Works by steel beams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Al Manhal Contracting</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2039083871"/>
                  </a:ext>
                </a:extLst>
              </a:tr>
              <a:tr h="535591">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23</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G+5 BUILDING MELK NO 1219</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Shoring work by steel beams </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Remal</a:t>
                      </a: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AL </a:t>
                      </a:r>
                      <a:r>
                        <a:rPr lang="en-US" sz="1000" b="0" i="0" u="none" strike="noStrike"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sahra</a:t>
                      </a:r>
                      <a:endPar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4255753512"/>
                  </a:ext>
                </a:extLst>
              </a:tr>
              <a:tr h="535591">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24</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Grand HAYAT Ballroom Extension.</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Shoring work by steel beams.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Tak Construction</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4267919641"/>
                  </a:ext>
                </a:extLst>
              </a:tr>
              <a:tr h="535591">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25</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Hotel Bldg. G+13, Plot No, 231-0259 Al Nahda 2 -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Soil Improvement By Stone Column and Vibro Compaction</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MESC</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871454391"/>
                  </a:ext>
                </a:extLst>
              </a:tr>
              <a:tr h="554727">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26</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pt-BR"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4B+G+14+R plot No, 134-1042@Al Mamzar, Dubai</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Piling Works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MESC</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4221049588"/>
                  </a:ext>
                </a:extLst>
              </a:tr>
              <a:tr h="535591">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27</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B+G+7 Typ F+Roof Hotel Building</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Shoring work by steel beams.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MESC</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3061926189"/>
                  </a:ext>
                </a:extLst>
              </a:tr>
              <a:tr h="535591">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28</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G+3P+32TYP+2MWCH Floor+RooF Plat No. AA-T-004 @ Al Mamzar</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Piling Works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MESC</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3546903528"/>
                  </a:ext>
                </a:extLst>
              </a:tr>
              <a:tr h="535591">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29</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B+G+7+Roof, Plot No. IC3-F-2</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Stone Column + Shoring work I Beam</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Creek Castle Contracting</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3759337564"/>
                  </a:ext>
                </a:extLst>
              </a:tr>
              <a:tr h="535591">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30</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G+4Labor Accommodations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Shoring work by Steel Beams</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Done Contracting</a:t>
                      </a:r>
                    </a:p>
                  </a:txBody>
                  <a:tcPr marL="6350" marR="6350" marT="63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FFFFFF"/>
                    </a:solidFill>
                  </a:tcPr>
                </a:tc>
                <a:extLst>
                  <a:ext uri="{0D108BD9-81ED-4DB2-BD59-A6C34878D82A}">
                    <a16:rowId xmlns:a16="http://schemas.microsoft.com/office/drawing/2014/main" val="1317584787"/>
                  </a:ext>
                </a:extLst>
              </a:tr>
            </a:tbl>
          </a:graphicData>
        </a:graphic>
      </p:graphicFrame>
    </p:spTree>
    <p:extLst>
      <p:ext uri="{BB962C8B-B14F-4D97-AF65-F5344CB8AC3E}">
        <p14:creationId xmlns:p14="http://schemas.microsoft.com/office/powerpoint/2010/main" val="26548272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238" y="7438917"/>
            <a:ext cx="5339807" cy="1685405"/>
          </a:xfrm>
          <a:custGeom>
            <a:avLst/>
            <a:gdLst/>
            <a:ahLst/>
            <a:cxnLst/>
            <a:rect l="l" t="t" r="r" b="b"/>
            <a:pathLst>
              <a:path w="7556500" h="2385059">
                <a:moveTo>
                  <a:pt x="229260" y="2384552"/>
                </a:moveTo>
                <a:lnTo>
                  <a:pt x="0" y="2266340"/>
                </a:lnTo>
                <a:lnTo>
                  <a:pt x="0" y="2282507"/>
                </a:lnTo>
                <a:lnTo>
                  <a:pt x="197891" y="2384552"/>
                </a:lnTo>
                <a:lnTo>
                  <a:pt x="229260" y="2384552"/>
                </a:lnTo>
                <a:close/>
              </a:path>
              <a:path w="7556500" h="2385059">
                <a:moveTo>
                  <a:pt x="546252" y="2384552"/>
                </a:moveTo>
                <a:lnTo>
                  <a:pt x="199301" y="2208314"/>
                </a:lnTo>
                <a:lnTo>
                  <a:pt x="12" y="2104313"/>
                </a:lnTo>
                <a:lnTo>
                  <a:pt x="12" y="2120671"/>
                </a:lnTo>
                <a:lnTo>
                  <a:pt x="148513" y="2198255"/>
                </a:lnTo>
                <a:lnTo>
                  <a:pt x="514134" y="2384552"/>
                </a:lnTo>
                <a:lnTo>
                  <a:pt x="546252" y="2384552"/>
                </a:lnTo>
                <a:close/>
              </a:path>
              <a:path w="7556500" h="2385059">
                <a:moveTo>
                  <a:pt x="867778" y="2384552"/>
                </a:moveTo>
                <a:lnTo>
                  <a:pt x="586066" y="2245563"/>
                </a:lnTo>
                <a:lnTo>
                  <a:pt x="185991" y="2040001"/>
                </a:lnTo>
                <a:lnTo>
                  <a:pt x="0" y="1942020"/>
                </a:lnTo>
                <a:lnTo>
                  <a:pt x="0" y="1958340"/>
                </a:lnTo>
                <a:lnTo>
                  <a:pt x="132448" y="2028151"/>
                </a:lnTo>
                <a:lnTo>
                  <a:pt x="537159" y="2236813"/>
                </a:lnTo>
                <a:lnTo>
                  <a:pt x="835583" y="2384552"/>
                </a:lnTo>
                <a:lnTo>
                  <a:pt x="867778" y="2384552"/>
                </a:lnTo>
                <a:close/>
              </a:path>
              <a:path w="7556500" h="2385059">
                <a:moveTo>
                  <a:pt x="1196225" y="2384552"/>
                </a:moveTo>
                <a:lnTo>
                  <a:pt x="981760" y="2282558"/>
                </a:lnTo>
                <a:lnTo>
                  <a:pt x="709612" y="2148205"/>
                </a:lnTo>
                <a:lnTo>
                  <a:pt x="308356" y="1942071"/>
                </a:lnTo>
                <a:lnTo>
                  <a:pt x="12" y="1779117"/>
                </a:lnTo>
                <a:lnTo>
                  <a:pt x="12" y="1795589"/>
                </a:lnTo>
                <a:lnTo>
                  <a:pt x="68084" y="1831784"/>
                </a:lnTo>
                <a:lnTo>
                  <a:pt x="595325" y="2106536"/>
                </a:lnTo>
                <a:lnTo>
                  <a:pt x="909002" y="2263025"/>
                </a:lnTo>
                <a:lnTo>
                  <a:pt x="1162926" y="2384552"/>
                </a:lnTo>
                <a:lnTo>
                  <a:pt x="1196225" y="2384552"/>
                </a:lnTo>
                <a:close/>
              </a:path>
              <a:path w="7556500" h="2385059">
                <a:moveTo>
                  <a:pt x="1532407" y="2384552"/>
                </a:moveTo>
                <a:lnTo>
                  <a:pt x="1316545" y="2285758"/>
                </a:lnTo>
                <a:lnTo>
                  <a:pt x="1088796" y="2177300"/>
                </a:lnTo>
                <a:lnTo>
                  <a:pt x="819581" y="2044179"/>
                </a:lnTo>
                <a:lnTo>
                  <a:pt x="422579" y="1840052"/>
                </a:lnTo>
                <a:lnTo>
                  <a:pt x="0" y="1616062"/>
                </a:lnTo>
                <a:lnTo>
                  <a:pt x="0" y="1632470"/>
                </a:lnTo>
                <a:lnTo>
                  <a:pt x="323342" y="1804200"/>
                </a:lnTo>
                <a:lnTo>
                  <a:pt x="767664" y="2033892"/>
                </a:lnTo>
                <a:lnTo>
                  <a:pt x="1038999" y="2168690"/>
                </a:lnTo>
                <a:lnTo>
                  <a:pt x="1268501" y="2278583"/>
                </a:lnTo>
                <a:lnTo>
                  <a:pt x="1498930" y="2384552"/>
                </a:lnTo>
                <a:lnTo>
                  <a:pt x="1532407" y="2384552"/>
                </a:lnTo>
                <a:close/>
              </a:path>
              <a:path w="7556500" h="2385059">
                <a:moveTo>
                  <a:pt x="1878838" y="2384552"/>
                </a:moveTo>
                <a:lnTo>
                  <a:pt x="1710499" y="2311374"/>
                </a:lnTo>
                <a:lnTo>
                  <a:pt x="1525092" y="2227707"/>
                </a:lnTo>
                <a:lnTo>
                  <a:pt x="1296619" y="2120531"/>
                </a:lnTo>
                <a:lnTo>
                  <a:pt x="1026706" y="1988731"/>
                </a:lnTo>
                <a:lnTo>
                  <a:pt x="672871" y="1808848"/>
                </a:lnTo>
                <a:lnTo>
                  <a:pt x="0" y="1452740"/>
                </a:lnTo>
                <a:lnTo>
                  <a:pt x="0" y="1469097"/>
                </a:lnTo>
                <a:lnTo>
                  <a:pt x="520065" y="1745399"/>
                </a:lnTo>
                <a:lnTo>
                  <a:pt x="912964" y="1947633"/>
                </a:lnTo>
                <a:lnTo>
                  <a:pt x="1179309" y="2079574"/>
                </a:lnTo>
                <a:lnTo>
                  <a:pt x="1404569" y="2187130"/>
                </a:lnTo>
                <a:lnTo>
                  <a:pt x="1633258" y="2292032"/>
                </a:lnTo>
                <a:lnTo>
                  <a:pt x="1844154" y="2384552"/>
                </a:lnTo>
                <a:lnTo>
                  <a:pt x="1878838" y="2384552"/>
                </a:lnTo>
                <a:close/>
              </a:path>
              <a:path w="7556500" h="2385059">
                <a:moveTo>
                  <a:pt x="2237041" y="2384552"/>
                </a:moveTo>
                <a:lnTo>
                  <a:pt x="2046871" y="2306053"/>
                </a:lnTo>
                <a:lnTo>
                  <a:pt x="1860207" y="2225548"/>
                </a:lnTo>
                <a:lnTo>
                  <a:pt x="1676095" y="2142947"/>
                </a:lnTo>
                <a:lnTo>
                  <a:pt x="1449247" y="2037118"/>
                </a:lnTo>
                <a:lnTo>
                  <a:pt x="1181277" y="1906905"/>
                </a:lnTo>
                <a:lnTo>
                  <a:pt x="830059" y="1729054"/>
                </a:lnTo>
                <a:lnTo>
                  <a:pt x="12" y="1289392"/>
                </a:lnTo>
                <a:lnTo>
                  <a:pt x="12" y="1305852"/>
                </a:lnTo>
                <a:lnTo>
                  <a:pt x="817816" y="1738922"/>
                </a:lnTo>
                <a:lnTo>
                  <a:pt x="1171308" y="1917865"/>
                </a:lnTo>
                <a:lnTo>
                  <a:pt x="1441056" y="2048852"/>
                </a:lnTo>
                <a:lnTo>
                  <a:pt x="1669465" y="2155291"/>
                </a:lnTo>
                <a:lnTo>
                  <a:pt x="1854873" y="2238324"/>
                </a:lnTo>
                <a:lnTo>
                  <a:pt x="2042871" y="2319248"/>
                </a:lnTo>
                <a:lnTo>
                  <a:pt x="2200884" y="2384552"/>
                </a:lnTo>
                <a:lnTo>
                  <a:pt x="2237041" y="2384552"/>
                </a:lnTo>
                <a:close/>
              </a:path>
              <a:path w="7556500" h="2385059">
                <a:moveTo>
                  <a:pt x="2610993" y="2384552"/>
                </a:moveTo>
                <a:lnTo>
                  <a:pt x="2427160" y="2313533"/>
                </a:lnTo>
                <a:lnTo>
                  <a:pt x="2238654" y="2237067"/>
                </a:lnTo>
                <a:lnTo>
                  <a:pt x="2052929" y="2158250"/>
                </a:lnTo>
                <a:lnTo>
                  <a:pt x="1869770" y="2077300"/>
                </a:lnTo>
                <a:lnTo>
                  <a:pt x="1644154" y="1973465"/>
                </a:lnTo>
                <a:lnTo>
                  <a:pt x="1421853" y="1867065"/>
                </a:lnTo>
                <a:lnTo>
                  <a:pt x="1115441" y="1714614"/>
                </a:lnTo>
                <a:lnTo>
                  <a:pt x="642899" y="1469402"/>
                </a:lnTo>
                <a:lnTo>
                  <a:pt x="0" y="1126070"/>
                </a:lnTo>
                <a:lnTo>
                  <a:pt x="0" y="1142542"/>
                </a:lnTo>
                <a:lnTo>
                  <a:pt x="627849" y="1477810"/>
                </a:lnTo>
                <a:lnTo>
                  <a:pt x="1102398" y="1724113"/>
                </a:lnTo>
                <a:lnTo>
                  <a:pt x="1410157" y="1877212"/>
                </a:lnTo>
                <a:lnTo>
                  <a:pt x="1633474" y="1984057"/>
                </a:lnTo>
                <a:lnTo>
                  <a:pt x="1860156" y="2088324"/>
                </a:lnTo>
                <a:lnTo>
                  <a:pt x="2044192" y="2169579"/>
                </a:lnTo>
                <a:lnTo>
                  <a:pt x="2230844" y="2248687"/>
                </a:lnTo>
                <a:lnTo>
                  <a:pt x="2420315" y="2325433"/>
                </a:lnTo>
                <a:lnTo>
                  <a:pt x="2573007" y="2384552"/>
                </a:lnTo>
                <a:lnTo>
                  <a:pt x="2610993" y="2384552"/>
                </a:lnTo>
                <a:close/>
              </a:path>
              <a:path w="7556500" h="2385059">
                <a:moveTo>
                  <a:pt x="3004515" y="2384552"/>
                </a:moveTo>
                <a:lnTo>
                  <a:pt x="2838539" y="2325471"/>
                </a:lnTo>
                <a:lnTo>
                  <a:pt x="2695778" y="2272246"/>
                </a:lnTo>
                <a:lnTo>
                  <a:pt x="2508072" y="2198979"/>
                </a:lnTo>
                <a:lnTo>
                  <a:pt x="2323211" y="2123275"/>
                </a:lnTo>
                <a:lnTo>
                  <a:pt x="2141004" y="2045347"/>
                </a:lnTo>
                <a:lnTo>
                  <a:pt x="1961261" y="1965401"/>
                </a:lnTo>
                <a:lnTo>
                  <a:pt x="1739747" y="1862937"/>
                </a:lnTo>
                <a:lnTo>
                  <a:pt x="1478076" y="1736801"/>
                </a:lnTo>
                <a:lnTo>
                  <a:pt x="1177709" y="1586153"/>
                </a:lnTo>
                <a:lnTo>
                  <a:pt x="547166" y="1255649"/>
                </a:lnTo>
                <a:lnTo>
                  <a:pt x="12" y="962901"/>
                </a:lnTo>
                <a:lnTo>
                  <a:pt x="12" y="979335"/>
                </a:lnTo>
                <a:lnTo>
                  <a:pt x="489038" y="1241005"/>
                </a:lnTo>
                <a:lnTo>
                  <a:pt x="1162456" y="1594446"/>
                </a:lnTo>
                <a:lnTo>
                  <a:pt x="1463446" y="1745386"/>
                </a:lnTo>
                <a:lnTo>
                  <a:pt x="1725688" y="1871776"/>
                </a:lnTo>
                <a:lnTo>
                  <a:pt x="1947697" y="1974443"/>
                </a:lnTo>
                <a:lnTo>
                  <a:pt x="2127859" y="2054542"/>
                </a:lnTo>
                <a:lnTo>
                  <a:pt x="2310511" y="2132622"/>
                </a:lnTo>
                <a:lnTo>
                  <a:pt x="2495829" y="2208466"/>
                </a:lnTo>
                <a:lnTo>
                  <a:pt x="2684030" y="2281872"/>
                </a:lnTo>
                <a:lnTo>
                  <a:pt x="2827172" y="2335187"/>
                </a:lnTo>
                <a:lnTo>
                  <a:pt x="2965348" y="2384552"/>
                </a:lnTo>
                <a:lnTo>
                  <a:pt x="3004515" y="2384552"/>
                </a:lnTo>
                <a:close/>
              </a:path>
              <a:path w="7556500" h="2385059">
                <a:moveTo>
                  <a:pt x="3423475" y="2384552"/>
                </a:moveTo>
                <a:lnTo>
                  <a:pt x="3253397" y="2329561"/>
                </a:lnTo>
                <a:lnTo>
                  <a:pt x="3109010" y="2280323"/>
                </a:lnTo>
                <a:lnTo>
                  <a:pt x="2966440" y="2229485"/>
                </a:lnTo>
                <a:lnTo>
                  <a:pt x="2779064" y="2159317"/>
                </a:lnTo>
                <a:lnTo>
                  <a:pt x="2594597" y="2086622"/>
                </a:lnTo>
                <a:lnTo>
                  <a:pt x="2412860" y="2011603"/>
                </a:lnTo>
                <a:lnTo>
                  <a:pt x="2233676" y="1934451"/>
                </a:lnTo>
                <a:lnTo>
                  <a:pt x="2013000" y="1835315"/>
                </a:lnTo>
                <a:lnTo>
                  <a:pt x="1795653" y="1733550"/>
                </a:lnTo>
                <a:lnTo>
                  <a:pt x="1538732" y="1608493"/>
                </a:lnTo>
                <a:lnTo>
                  <a:pt x="1201762" y="1437881"/>
                </a:lnTo>
                <a:lnTo>
                  <a:pt x="12" y="800087"/>
                </a:lnTo>
                <a:lnTo>
                  <a:pt x="12" y="816457"/>
                </a:lnTo>
                <a:lnTo>
                  <a:pt x="1182611" y="1444091"/>
                </a:lnTo>
                <a:lnTo>
                  <a:pt x="1518627" y="1614271"/>
                </a:lnTo>
                <a:lnTo>
                  <a:pt x="1774799" y="1739049"/>
                </a:lnTo>
                <a:lnTo>
                  <a:pt x="1991499" y="1840598"/>
                </a:lnTo>
                <a:lnTo>
                  <a:pt x="2211514" y="1939556"/>
                </a:lnTo>
                <a:lnTo>
                  <a:pt x="2390152" y="2016594"/>
                </a:lnTo>
                <a:lnTo>
                  <a:pt x="2571331" y="2091524"/>
                </a:lnTo>
                <a:lnTo>
                  <a:pt x="2755214" y="2164156"/>
                </a:lnTo>
                <a:lnTo>
                  <a:pt x="2942005" y="2234285"/>
                </a:lnTo>
                <a:lnTo>
                  <a:pt x="3084106" y="2285123"/>
                </a:lnTo>
                <a:lnTo>
                  <a:pt x="3228022" y="2334374"/>
                </a:lnTo>
                <a:lnTo>
                  <a:pt x="3382149" y="2384552"/>
                </a:lnTo>
                <a:lnTo>
                  <a:pt x="3423475" y="2384552"/>
                </a:lnTo>
                <a:close/>
              </a:path>
              <a:path w="7556500" h="2385059">
                <a:moveTo>
                  <a:pt x="3876687" y="2384552"/>
                </a:moveTo>
                <a:lnTo>
                  <a:pt x="3732669" y="2343493"/>
                </a:lnTo>
                <a:lnTo>
                  <a:pt x="3588880" y="2300186"/>
                </a:lnTo>
                <a:lnTo>
                  <a:pt x="3446970" y="2255177"/>
                </a:lnTo>
                <a:lnTo>
                  <a:pt x="3306864" y="2208555"/>
                </a:lnTo>
                <a:lnTo>
                  <a:pt x="3168485" y="2160384"/>
                </a:lnTo>
                <a:lnTo>
                  <a:pt x="2986557" y="2093887"/>
                </a:lnTo>
                <a:lnTo>
                  <a:pt x="2807424" y="2024964"/>
                </a:lnTo>
                <a:lnTo>
                  <a:pt x="2630919" y="1953768"/>
                </a:lnTo>
                <a:lnTo>
                  <a:pt x="2456865" y="1880501"/>
                </a:lnTo>
                <a:lnTo>
                  <a:pt x="2242515" y="1786267"/>
                </a:lnTo>
                <a:lnTo>
                  <a:pt x="2031428" y="1689417"/>
                </a:lnTo>
                <a:lnTo>
                  <a:pt x="1781975" y="1570215"/>
                </a:lnTo>
                <a:lnTo>
                  <a:pt x="1495552" y="1427797"/>
                </a:lnTo>
                <a:lnTo>
                  <a:pt x="1053426" y="1198930"/>
                </a:lnTo>
                <a:lnTo>
                  <a:pt x="0" y="637730"/>
                </a:lnTo>
                <a:lnTo>
                  <a:pt x="0" y="654050"/>
                </a:lnTo>
                <a:lnTo>
                  <a:pt x="1358531" y="1373911"/>
                </a:lnTo>
                <a:lnTo>
                  <a:pt x="1684604" y="1538147"/>
                </a:lnTo>
                <a:lnTo>
                  <a:pt x="1933168" y="1658493"/>
                </a:lnTo>
                <a:lnTo>
                  <a:pt x="2143404" y="1756460"/>
                </a:lnTo>
                <a:lnTo>
                  <a:pt x="2356789" y="1851939"/>
                </a:lnTo>
                <a:lnTo>
                  <a:pt x="2529979" y="1926297"/>
                </a:lnTo>
                <a:lnTo>
                  <a:pt x="2705570" y="1998662"/>
                </a:lnTo>
                <a:lnTo>
                  <a:pt x="2883712" y="2068855"/>
                </a:lnTo>
                <a:lnTo>
                  <a:pt x="3064586" y="2136698"/>
                </a:lnTo>
                <a:lnTo>
                  <a:pt x="3248342" y="2202015"/>
                </a:lnTo>
                <a:lnTo>
                  <a:pt x="3388169" y="2249233"/>
                </a:lnTo>
                <a:lnTo>
                  <a:pt x="3529787" y="2294852"/>
                </a:lnTo>
                <a:lnTo>
                  <a:pt x="3673259" y="2338806"/>
                </a:lnTo>
                <a:lnTo>
                  <a:pt x="3831336" y="2384552"/>
                </a:lnTo>
                <a:lnTo>
                  <a:pt x="3876687" y="2384552"/>
                </a:lnTo>
                <a:close/>
              </a:path>
              <a:path w="7556500" h="2385059">
                <a:moveTo>
                  <a:pt x="4383798" y="2384552"/>
                </a:moveTo>
                <a:lnTo>
                  <a:pt x="4246448" y="2351379"/>
                </a:lnTo>
                <a:lnTo>
                  <a:pt x="4097324" y="2312949"/>
                </a:lnTo>
                <a:lnTo>
                  <a:pt x="3950271" y="2272627"/>
                </a:lnTo>
                <a:lnTo>
                  <a:pt x="3805199" y="2230488"/>
                </a:lnTo>
                <a:lnTo>
                  <a:pt x="3662045" y="2186609"/>
                </a:lnTo>
                <a:lnTo>
                  <a:pt x="3520732" y="2141055"/>
                </a:lnTo>
                <a:lnTo>
                  <a:pt x="3381210" y="2093912"/>
                </a:lnTo>
                <a:lnTo>
                  <a:pt x="3197822" y="2028698"/>
                </a:lnTo>
                <a:lnTo>
                  <a:pt x="3017316" y="1960968"/>
                </a:lnTo>
                <a:lnTo>
                  <a:pt x="2839504" y="1890890"/>
                </a:lnTo>
                <a:lnTo>
                  <a:pt x="2664244" y="1818652"/>
                </a:lnTo>
                <a:lnTo>
                  <a:pt x="2491359" y="1744408"/>
                </a:lnTo>
                <a:lnTo>
                  <a:pt x="2278342" y="1649082"/>
                </a:lnTo>
                <a:lnTo>
                  <a:pt x="2068461" y="1551279"/>
                </a:lnTo>
                <a:lnTo>
                  <a:pt x="1820278" y="1431124"/>
                </a:lnTo>
                <a:lnTo>
                  <a:pt x="1494688" y="1267155"/>
                </a:lnTo>
                <a:lnTo>
                  <a:pt x="12" y="475907"/>
                </a:lnTo>
                <a:lnTo>
                  <a:pt x="12" y="492086"/>
                </a:lnTo>
                <a:lnTo>
                  <a:pt x="1438656" y="1254417"/>
                </a:lnTo>
                <a:lnTo>
                  <a:pt x="1764055" y="1419085"/>
                </a:lnTo>
                <a:lnTo>
                  <a:pt x="2012010" y="1539900"/>
                </a:lnTo>
                <a:lnTo>
                  <a:pt x="2221649" y="1638312"/>
                </a:lnTo>
                <a:lnTo>
                  <a:pt x="2434374" y="1734324"/>
                </a:lnTo>
                <a:lnTo>
                  <a:pt x="2607005" y="1809153"/>
                </a:lnTo>
                <a:lnTo>
                  <a:pt x="2781985" y="1882025"/>
                </a:lnTo>
                <a:lnTo>
                  <a:pt x="2959481" y="1952777"/>
                </a:lnTo>
                <a:lnTo>
                  <a:pt x="3139656" y="2021230"/>
                </a:lnTo>
                <a:lnTo>
                  <a:pt x="3322688" y="2087194"/>
                </a:lnTo>
                <a:lnTo>
                  <a:pt x="3461931" y="2134933"/>
                </a:lnTo>
                <a:lnTo>
                  <a:pt x="3602939" y="2181098"/>
                </a:lnTo>
                <a:lnTo>
                  <a:pt x="3745788" y="2225611"/>
                </a:lnTo>
                <a:lnTo>
                  <a:pt x="3890543" y="2268410"/>
                </a:lnTo>
                <a:lnTo>
                  <a:pt x="4037279" y="2309406"/>
                </a:lnTo>
                <a:lnTo>
                  <a:pt x="4186059" y="2348534"/>
                </a:lnTo>
                <a:lnTo>
                  <a:pt x="4332148" y="2384552"/>
                </a:lnTo>
                <a:lnTo>
                  <a:pt x="4383798" y="2384552"/>
                </a:lnTo>
                <a:close/>
              </a:path>
              <a:path w="7556500" h="2385059">
                <a:moveTo>
                  <a:pt x="4978476" y="2384552"/>
                </a:moveTo>
                <a:lnTo>
                  <a:pt x="4827321" y="2355735"/>
                </a:lnTo>
                <a:lnTo>
                  <a:pt x="4671593" y="2323439"/>
                </a:lnTo>
                <a:lnTo>
                  <a:pt x="4518152" y="2289022"/>
                </a:lnTo>
                <a:lnTo>
                  <a:pt x="4366895" y="2252573"/>
                </a:lnTo>
                <a:lnTo>
                  <a:pt x="4217771" y="2214143"/>
                </a:lnTo>
                <a:lnTo>
                  <a:pt x="4070705" y="2173821"/>
                </a:lnTo>
                <a:lnTo>
                  <a:pt x="3925633" y="2131682"/>
                </a:lnTo>
                <a:lnTo>
                  <a:pt x="3782479" y="2087803"/>
                </a:lnTo>
                <a:lnTo>
                  <a:pt x="3641179" y="2042248"/>
                </a:lnTo>
                <a:lnTo>
                  <a:pt x="3501656" y="1995106"/>
                </a:lnTo>
                <a:lnTo>
                  <a:pt x="3318268" y="1929892"/>
                </a:lnTo>
                <a:lnTo>
                  <a:pt x="3137763" y="1862162"/>
                </a:lnTo>
                <a:lnTo>
                  <a:pt x="2959963" y="1792084"/>
                </a:lnTo>
                <a:lnTo>
                  <a:pt x="2784703" y="1719834"/>
                </a:lnTo>
                <a:lnTo>
                  <a:pt x="2611831" y="1645602"/>
                </a:lnTo>
                <a:lnTo>
                  <a:pt x="2398814" y="1550276"/>
                </a:lnTo>
                <a:lnTo>
                  <a:pt x="2188946" y="1452473"/>
                </a:lnTo>
                <a:lnTo>
                  <a:pt x="1940775" y="1332306"/>
                </a:lnTo>
                <a:lnTo>
                  <a:pt x="1615211" y="1168323"/>
                </a:lnTo>
                <a:lnTo>
                  <a:pt x="103339" y="368211"/>
                </a:lnTo>
                <a:lnTo>
                  <a:pt x="0" y="314807"/>
                </a:lnTo>
                <a:lnTo>
                  <a:pt x="0" y="330911"/>
                </a:lnTo>
                <a:lnTo>
                  <a:pt x="86753" y="375793"/>
                </a:lnTo>
                <a:lnTo>
                  <a:pt x="1559204" y="1155649"/>
                </a:lnTo>
                <a:lnTo>
                  <a:pt x="1884616" y="1320330"/>
                </a:lnTo>
                <a:lnTo>
                  <a:pt x="2132584" y="1441132"/>
                </a:lnTo>
                <a:lnTo>
                  <a:pt x="2342235" y="1539557"/>
                </a:lnTo>
                <a:lnTo>
                  <a:pt x="2554960" y="1635556"/>
                </a:lnTo>
                <a:lnTo>
                  <a:pt x="2727591" y="1710385"/>
                </a:lnTo>
                <a:lnTo>
                  <a:pt x="2902559" y="1783270"/>
                </a:lnTo>
                <a:lnTo>
                  <a:pt x="3080054" y="1854022"/>
                </a:lnTo>
                <a:lnTo>
                  <a:pt x="3260242" y="1922462"/>
                </a:lnTo>
                <a:lnTo>
                  <a:pt x="3443262" y="1988426"/>
                </a:lnTo>
                <a:lnTo>
                  <a:pt x="3582505" y="2036165"/>
                </a:lnTo>
                <a:lnTo>
                  <a:pt x="3723513" y="2082330"/>
                </a:lnTo>
                <a:lnTo>
                  <a:pt x="3866362" y="2126856"/>
                </a:lnTo>
                <a:lnTo>
                  <a:pt x="4011117" y="2169655"/>
                </a:lnTo>
                <a:lnTo>
                  <a:pt x="4157853" y="2210651"/>
                </a:lnTo>
                <a:lnTo>
                  <a:pt x="4306633" y="2249779"/>
                </a:lnTo>
                <a:lnTo>
                  <a:pt x="4457547" y="2286952"/>
                </a:lnTo>
                <a:lnTo>
                  <a:pt x="4610633" y="2322118"/>
                </a:lnTo>
                <a:lnTo>
                  <a:pt x="4765992" y="2355177"/>
                </a:lnTo>
                <a:lnTo>
                  <a:pt x="4915789" y="2384552"/>
                </a:lnTo>
                <a:lnTo>
                  <a:pt x="4978476" y="2384552"/>
                </a:lnTo>
                <a:close/>
              </a:path>
              <a:path w="7556500" h="2385059">
                <a:moveTo>
                  <a:pt x="5767654" y="2384552"/>
                </a:moveTo>
                <a:lnTo>
                  <a:pt x="5594947" y="2363470"/>
                </a:lnTo>
                <a:lnTo>
                  <a:pt x="5429440" y="2340394"/>
                </a:lnTo>
                <a:lnTo>
                  <a:pt x="5266499" y="2314905"/>
                </a:lnTo>
                <a:lnTo>
                  <a:pt x="5106022" y="2287079"/>
                </a:lnTo>
                <a:lnTo>
                  <a:pt x="5052987" y="2277275"/>
                </a:lnTo>
                <a:lnTo>
                  <a:pt x="4895799" y="2246452"/>
                </a:lnTo>
                <a:lnTo>
                  <a:pt x="4740834" y="2213445"/>
                </a:lnTo>
                <a:lnTo>
                  <a:pt x="4588129" y="2178342"/>
                </a:lnTo>
                <a:lnTo>
                  <a:pt x="4437596" y="2141220"/>
                </a:lnTo>
                <a:lnTo>
                  <a:pt x="4289158" y="2102154"/>
                </a:lnTo>
                <a:lnTo>
                  <a:pt x="4142778" y="2061222"/>
                </a:lnTo>
                <a:lnTo>
                  <a:pt x="3998341" y="2018499"/>
                </a:lnTo>
                <a:lnTo>
                  <a:pt x="3855821" y="1974049"/>
                </a:lnTo>
                <a:lnTo>
                  <a:pt x="3715118" y="1927961"/>
                </a:lnTo>
                <a:lnTo>
                  <a:pt x="3576167" y="1880298"/>
                </a:lnTo>
                <a:lnTo>
                  <a:pt x="3393516" y="1814436"/>
                </a:lnTo>
                <a:lnTo>
                  <a:pt x="3213709" y="1746110"/>
                </a:lnTo>
                <a:lnTo>
                  <a:pt x="3036557" y="1675472"/>
                </a:lnTo>
                <a:lnTo>
                  <a:pt x="2861919" y="1602714"/>
                </a:lnTo>
                <a:lnTo>
                  <a:pt x="2689606" y="1528013"/>
                </a:lnTo>
                <a:lnTo>
                  <a:pt x="2477262" y="1432166"/>
                </a:lnTo>
                <a:lnTo>
                  <a:pt x="2267978" y="1333893"/>
                </a:lnTo>
                <a:lnTo>
                  <a:pt x="2020430" y="1213281"/>
                </a:lnTo>
                <a:lnTo>
                  <a:pt x="1695564" y="1048867"/>
                </a:lnTo>
                <a:lnTo>
                  <a:pt x="224028" y="269468"/>
                </a:lnTo>
                <a:lnTo>
                  <a:pt x="12" y="154444"/>
                </a:lnTo>
                <a:lnTo>
                  <a:pt x="12" y="170434"/>
                </a:lnTo>
                <a:lnTo>
                  <a:pt x="252120" y="300266"/>
                </a:lnTo>
                <a:lnTo>
                  <a:pt x="1399120" y="910424"/>
                </a:lnTo>
                <a:lnTo>
                  <a:pt x="1841906" y="1139659"/>
                </a:lnTo>
                <a:lnTo>
                  <a:pt x="2128786" y="1282306"/>
                </a:lnTo>
                <a:lnTo>
                  <a:pt x="2378646" y="1401711"/>
                </a:lnTo>
                <a:lnTo>
                  <a:pt x="2590101" y="1498727"/>
                </a:lnTo>
                <a:lnTo>
                  <a:pt x="2804833" y="1593113"/>
                </a:lnTo>
                <a:lnTo>
                  <a:pt x="2979204" y="1666494"/>
                </a:lnTo>
                <a:lnTo>
                  <a:pt x="3156051" y="1737791"/>
                </a:lnTo>
                <a:lnTo>
                  <a:pt x="3335540" y="1806841"/>
                </a:lnTo>
                <a:lnTo>
                  <a:pt x="3517836" y="1873440"/>
                </a:lnTo>
                <a:lnTo>
                  <a:pt x="3656507" y="1921687"/>
                </a:lnTo>
                <a:lnTo>
                  <a:pt x="3796919" y="1968385"/>
                </a:lnTo>
                <a:lnTo>
                  <a:pt x="3939146" y="2013458"/>
                </a:lnTo>
                <a:lnTo>
                  <a:pt x="4083266" y="2056841"/>
                </a:lnTo>
                <a:lnTo>
                  <a:pt x="4229328" y="2098446"/>
                </a:lnTo>
                <a:lnTo>
                  <a:pt x="4377423" y="2138210"/>
                </a:lnTo>
                <a:lnTo>
                  <a:pt x="4527626" y="2176043"/>
                </a:lnTo>
                <a:lnTo>
                  <a:pt x="4679988" y="2211882"/>
                </a:lnTo>
                <a:lnTo>
                  <a:pt x="4834585" y="2245652"/>
                </a:lnTo>
                <a:lnTo>
                  <a:pt x="4991570" y="2277287"/>
                </a:lnTo>
                <a:lnTo>
                  <a:pt x="5044313" y="2287320"/>
                </a:lnTo>
                <a:lnTo>
                  <a:pt x="5204396" y="2315972"/>
                </a:lnTo>
                <a:lnTo>
                  <a:pt x="5366969" y="2342286"/>
                </a:lnTo>
                <a:lnTo>
                  <a:pt x="5532069" y="2366200"/>
                </a:lnTo>
                <a:lnTo>
                  <a:pt x="5674499" y="2384552"/>
                </a:lnTo>
                <a:lnTo>
                  <a:pt x="5767654" y="2384552"/>
                </a:lnTo>
                <a:close/>
              </a:path>
              <a:path w="7556500" h="2385059">
                <a:moveTo>
                  <a:pt x="6827406" y="2362200"/>
                </a:moveTo>
                <a:lnTo>
                  <a:pt x="6765976" y="2349500"/>
                </a:lnTo>
                <a:lnTo>
                  <a:pt x="6523634" y="2349500"/>
                </a:lnTo>
                <a:lnTo>
                  <a:pt x="6463868" y="2336800"/>
                </a:lnTo>
                <a:lnTo>
                  <a:pt x="6345314" y="2336800"/>
                </a:lnTo>
                <a:lnTo>
                  <a:pt x="6286525" y="2324100"/>
                </a:lnTo>
                <a:lnTo>
                  <a:pt x="6169876" y="2324100"/>
                </a:lnTo>
                <a:lnTo>
                  <a:pt x="6112027" y="2311400"/>
                </a:lnTo>
                <a:lnTo>
                  <a:pt x="6054483" y="2311400"/>
                </a:lnTo>
                <a:lnTo>
                  <a:pt x="5997245" y="2298700"/>
                </a:lnTo>
                <a:lnTo>
                  <a:pt x="5940310" y="2298700"/>
                </a:lnTo>
                <a:lnTo>
                  <a:pt x="5883668" y="2286000"/>
                </a:lnTo>
                <a:lnTo>
                  <a:pt x="5827344" y="2286000"/>
                </a:lnTo>
                <a:lnTo>
                  <a:pt x="5771299" y="2273300"/>
                </a:lnTo>
                <a:lnTo>
                  <a:pt x="5715559" y="2273300"/>
                </a:lnTo>
                <a:lnTo>
                  <a:pt x="5660098" y="2260600"/>
                </a:lnTo>
                <a:lnTo>
                  <a:pt x="5604942" y="2260600"/>
                </a:lnTo>
                <a:lnTo>
                  <a:pt x="5495455" y="2235200"/>
                </a:lnTo>
                <a:lnTo>
                  <a:pt x="5441137" y="2235200"/>
                </a:lnTo>
                <a:lnTo>
                  <a:pt x="5333339" y="2209800"/>
                </a:lnTo>
                <a:lnTo>
                  <a:pt x="5279847" y="2209800"/>
                </a:lnTo>
                <a:lnTo>
                  <a:pt x="5068570" y="2159000"/>
                </a:lnTo>
                <a:lnTo>
                  <a:pt x="5016398" y="2159000"/>
                </a:lnTo>
                <a:lnTo>
                  <a:pt x="4215003" y="1955800"/>
                </a:lnTo>
                <a:lnTo>
                  <a:pt x="4071213" y="1917700"/>
                </a:lnTo>
                <a:lnTo>
                  <a:pt x="4023703" y="1892300"/>
                </a:lnTo>
                <a:lnTo>
                  <a:pt x="3835679" y="1841500"/>
                </a:lnTo>
                <a:lnTo>
                  <a:pt x="3789172" y="1816100"/>
                </a:lnTo>
                <a:lnTo>
                  <a:pt x="3650792" y="1778000"/>
                </a:lnTo>
                <a:lnTo>
                  <a:pt x="3605047" y="1752600"/>
                </a:lnTo>
                <a:lnTo>
                  <a:pt x="3514077" y="1727200"/>
                </a:lnTo>
                <a:lnTo>
                  <a:pt x="3468865" y="1701800"/>
                </a:lnTo>
                <a:lnTo>
                  <a:pt x="3378962" y="1676400"/>
                </a:lnTo>
                <a:lnTo>
                  <a:pt x="3334258" y="1651000"/>
                </a:lnTo>
                <a:lnTo>
                  <a:pt x="3289731" y="1638300"/>
                </a:lnTo>
                <a:lnTo>
                  <a:pt x="3245358" y="1612900"/>
                </a:lnTo>
                <a:lnTo>
                  <a:pt x="3157105" y="1587500"/>
                </a:lnTo>
                <a:lnTo>
                  <a:pt x="3113214" y="1562100"/>
                </a:lnTo>
                <a:lnTo>
                  <a:pt x="3069475" y="1549400"/>
                </a:lnTo>
                <a:lnTo>
                  <a:pt x="3025902" y="1524000"/>
                </a:lnTo>
                <a:lnTo>
                  <a:pt x="2982455" y="1511300"/>
                </a:lnTo>
                <a:lnTo>
                  <a:pt x="2939173" y="1485900"/>
                </a:lnTo>
                <a:lnTo>
                  <a:pt x="2853017" y="1460500"/>
                </a:lnTo>
                <a:lnTo>
                  <a:pt x="2810154" y="1435100"/>
                </a:lnTo>
                <a:lnTo>
                  <a:pt x="2767419" y="1422400"/>
                </a:lnTo>
                <a:lnTo>
                  <a:pt x="2724823" y="1397000"/>
                </a:lnTo>
                <a:lnTo>
                  <a:pt x="2682354" y="1384300"/>
                </a:lnTo>
                <a:lnTo>
                  <a:pt x="2597797" y="1333500"/>
                </a:lnTo>
                <a:lnTo>
                  <a:pt x="2555697" y="1320800"/>
                </a:lnTo>
                <a:lnTo>
                  <a:pt x="2513736" y="1295400"/>
                </a:lnTo>
                <a:lnTo>
                  <a:pt x="2471877" y="1282700"/>
                </a:lnTo>
                <a:lnTo>
                  <a:pt x="2430132" y="1257300"/>
                </a:lnTo>
                <a:lnTo>
                  <a:pt x="2388514" y="1244600"/>
                </a:lnTo>
                <a:lnTo>
                  <a:pt x="2346998" y="1219200"/>
                </a:lnTo>
                <a:lnTo>
                  <a:pt x="2305583" y="1206500"/>
                </a:lnTo>
                <a:lnTo>
                  <a:pt x="2223084" y="1155700"/>
                </a:lnTo>
                <a:lnTo>
                  <a:pt x="2181974" y="1143000"/>
                </a:lnTo>
                <a:lnTo>
                  <a:pt x="2140966" y="1117600"/>
                </a:lnTo>
                <a:lnTo>
                  <a:pt x="2100059" y="1104900"/>
                </a:lnTo>
                <a:lnTo>
                  <a:pt x="2018512" y="1054100"/>
                </a:lnTo>
                <a:lnTo>
                  <a:pt x="1977859" y="1041400"/>
                </a:lnTo>
                <a:lnTo>
                  <a:pt x="1937308" y="1016000"/>
                </a:lnTo>
                <a:lnTo>
                  <a:pt x="1896821" y="1003300"/>
                </a:lnTo>
                <a:lnTo>
                  <a:pt x="1816100" y="952500"/>
                </a:lnTo>
                <a:lnTo>
                  <a:pt x="1775853" y="939800"/>
                </a:lnTo>
                <a:lnTo>
                  <a:pt x="1695564" y="889000"/>
                </a:lnTo>
                <a:lnTo>
                  <a:pt x="1655521" y="876300"/>
                </a:lnTo>
                <a:lnTo>
                  <a:pt x="1575612" y="825500"/>
                </a:lnTo>
                <a:lnTo>
                  <a:pt x="1535760" y="812800"/>
                </a:lnTo>
                <a:lnTo>
                  <a:pt x="1456194" y="762000"/>
                </a:lnTo>
                <a:lnTo>
                  <a:pt x="1416494" y="749300"/>
                </a:lnTo>
                <a:lnTo>
                  <a:pt x="1376845" y="723900"/>
                </a:lnTo>
                <a:lnTo>
                  <a:pt x="1337233" y="711200"/>
                </a:lnTo>
                <a:lnTo>
                  <a:pt x="1297660" y="685800"/>
                </a:lnTo>
                <a:lnTo>
                  <a:pt x="1218641" y="647700"/>
                </a:lnTo>
                <a:lnTo>
                  <a:pt x="1100378" y="584200"/>
                </a:lnTo>
                <a:lnTo>
                  <a:pt x="930236" y="482600"/>
                </a:lnTo>
                <a:lnTo>
                  <a:pt x="839241" y="444500"/>
                </a:lnTo>
                <a:lnTo>
                  <a:pt x="478802" y="241300"/>
                </a:lnTo>
                <a:lnTo>
                  <a:pt x="434035" y="228600"/>
                </a:lnTo>
                <a:lnTo>
                  <a:pt x="210642" y="101600"/>
                </a:lnTo>
                <a:lnTo>
                  <a:pt x="166014" y="88900"/>
                </a:lnTo>
                <a:lnTo>
                  <a:pt x="32092" y="12700"/>
                </a:lnTo>
                <a:lnTo>
                  <a:pt x="0" y="0"/>
                </a:lnTo>
                <a:lnTo>
                  <a:pt x="0" y="12700"/>
                </a:lnTo>
                <a:lnTo>
                  <a:pt x="15582" y="25400"/>
                </a:lnTo>
                <a:lnTo>
                  <a:pt x="104813" y="76200"/>
                </a:lnTo>
                <a:lnTo>
                  <a:pt x="149415" y="88900"/>
                </a:lnTo>
                <a:lnTo>
                  <a:pt x="327901" y="190500"/>
                </a:lnTo>
                <a:lnTo>
                  <a:pt x="372579" y="203200"/>
                </a:lnTo>
                <a:lnTo>
                  <a:pt x="641565" y="355600"/>
                </a:lnTo>
                <a:lnTo>
                  <a:pt x="686625" y="368300"/>
                </a:lnTo>
                <a:lnTo>
                  <a:pt x="867702" y="469900"/>
                </a:lnTo>
                <a:lnTo>
                  <a:pt x="1162380" y="622300"/>
                </a:lnTo>
                <a:lnTo>
                  <a:pt x="1241450" y="673100"/>
                </a:lnTo>
                <a:lnTo>
                  <a:pt x="1281036" y="685800"/>
                </a:lnTo>
                <a:lnTo>
                  <a:pt x="1360335" y="736600"/>
                </a:lnTo>
                <a:lnTo>
                  <a:pt x="1400060" y="749300"/>
                </a:lnTo>
                <a:lnTo>
                  <a:pt x="1479638" y="800100"/>
                </a:lnTo>
                <a:lnTo>
                  <a:pt x="1519516" y="812800"/>
                </a:lnTo>
                <a:lnTo>
                  <a:pt x="1599425" y="863600"/>
                </a:lnTo>
                <a:lnTo>
                  <a:pt x="1639468" y="876300"/>
                </a:lnTo>
                <a:lnTo>
                  <a:pt x="1719745" y="927100"/>
                </a:lnTo>
                <a:lnTo>
                  <a:pt x="1759991" y="939800"/>
                </a:lnTo>
                <a:lnTo>
                  <a:pt x="1840699" y="990600"/>
                </a:lnTo>
                <a:lnTo>
                  <a:pt x="1881162" y="1003300"/>
                </a:lnTo>
                <a:lnTo>
                  <a:pt x="1921700" y="1028700"/>
                </a:lnTo>
                <a:lnTo>
                  <a:pt x="1962327" y="1041400"/>
                </a:lnTo>
                <a:lnTo>
                  <a:pt x="2043836" y="1092200"/>
                </a:lnTo>
                <a:lnTo>
                  <a:pt x="2084730" y="1104900"/>
                </a:lnTo>
                <a:lnTo>
                  <a:pt x="2166785" y="1155700"/>
                </a:lnTo>
                <a:lnTo>
                  <a:pt x="2207945" y="1168400"/>
                </a:lnTo>
                <a:lnTo>
                  <a:pt x="2249220" y="1193800"/>
                </a:lnTo>
                <a:lnTo>
                  <a:pt x="2290597" y="1206500"/>
                </a:lnTo>
                <a:lnTo>
                  <a:pt x="2332075" y="1231900"/>
                </a:lnTo>
                <a:lnTo>
                  <a:pt x="2373668" y="1244600"/>
                </a:lnTo>
                <a:lnTo>
                  <a:pt x="2457170" y="1295400"/>
                </a:lnTo>
                <a:lnTo>
                  <a:pt x="2499093" y="1308100"/>
                </a:lnTo>
                <a:lnTo>
                  <a:pt x="2541143" y="1333500"/>
                </a:lnTo>
                <a:lnTo>
                  <a:pt x="2583307" y="1346200"/>
                </a:lnTo>
                <a:lnTo>
                  <a:pt x="2625598" y="1371600"/>
                </a:lnTo>
                <a:lnTo>
                  <a:pt x="2668016" y="1384300"/>
                </a:lnTo>
                <a:lnTo>
                  <a:pt x="2710561" y="1409700"/>
                </a:lnTo>
                <a:lnTo>
                  <a:pt x="2753233" y="1422400"/>
                </a:lnTo>
                <a:lnTo>
                  <a:pt x="2796044" y="1447800"/>
                </a:lnTo>
                <a:lnTo>
                  <a:pt x="2838983" y="1460500"/>
                </a:lnTo>
                <a:lnTo>
                  <a:pt x="2882074" y="1485900"/>
                </a:lnTo>
                <a:lnTo>
                  <a:pt x="2925292" y="1498600"/>
                </a:lnTo>
                <a:lnTo>
                  <a:pt x="2968663" y="1524000"/>
                </a:lnTo>
                <a:lnTo>
                  <a:pt x="3012186" y="1536700"/>
                </a:lnTo>
                <a:lnTo>
                  <a:pt x="3055848" y="1562100"/>
                </a:lnTo>
                <a:lnTo>
                  <a:pt x="3143643" y="1587500"/>
                </a:lnTo>
                <a:lnTo>
                  <a:pt x="3187776" y="1612900"/>
                </a:lnTo>
                <a:lnTo>
                  <a:pt x="3232073" y="1625600"/>
                </a:lnTo>
                <a:lnTo>
                  <a:pt x="3276523" y="1651000"/>
                </a:lnTo>
                <a:lnTo>
                  <a:pt x="3365931" y="1676400"/>
                </a:lnTo>
                <a:lnTo>
                  <a:pt x="3410889" y="1701800"/>
                </a:lnTo>
                <a:lnTo>
                  <a:pt x="3501326" y="1727200"/>
                </a:lnTo>
                <a:lnTo>
                  <a:pt x="3546805" y="1752600"/>
                </a:lnTo>
                <a:lnTo>
                  <a:pt x="3638321" y="1778000"/>
                </a:lnTo>
                <a:lnTo>
                  <a:pt x="3684359" y="1803400"/>
                </a:lnTo>
                <a:lnTo>
                  <a:pt x="3823601" y="1841500"/>
                </a:lnTo>
                <a:lnTo>
                  <a:pt x="3870401" y="1866900"/>
                </a:lnTo>
                <a:lnTo>
                  <a:pt x="4107459" y="1930400"/>
                </a:lnTo>
                <a:lnTo>
                  <a:pt x="4155503" y="1955800"/>
                </a:lnTo>
                <a:lnTo>
                  <a:pt x="4955070" y="2159000"/>
                </a:lnTo>
                <a:lnTo>
                  <a:pt x="5007102" y="2159000"/>
                </a:lnTo>
                <a:lnTo>
                  <a:pt x="5217884" y="2209800"/>
                </a:lnTo>
                <a:lnTo>
                  <a:pt x="5271249" y="2209800"/>
                </a:lnTo>
                <a:lnTo>
                  <a:pt x="5378793" y="2235200"/>
                </a:lnTo>
                <a:lnTo>
                  <a:pt x="5432984" y="2235200"/>
                </a:lnTo>
                <a:lnTo>
                  <a:pt x="5542191" y="2260600"/>
                </a:lnTo>
                <a:lnTo>
                  <a:pt x="5597220" y="2260600"/>
                </a:lnTo>
                <a:lnTo>
                  <a:pt x="5708154" y="2286000"/>
                </a:lnTo>
                <a:lnTo>
                  <a:pt x="5764060" y="2286000"/>
                </a:lnTo>
                <a:lnTo>
                  <a:pt x="5820257" y="2298700"/>
                </a:lnTo>
                <a:lnTo>
                  <a:pt x="5876760" y="2298700"/>
                </a:lnTo>
                <a:lnTo>
                  <a:pt x="5933554" y="2311400"/>
                </a:lnTo>
                <a:lnTo>
                  <a:pt x="5990653" y="2311400"/>
                </a:lnTo>
                <a:lnTo>
                  <a:pt x="6048057" y="2324100"/>
                </a:lnTo>
                <a:lnTo>
                  <a:pt x="6163805" y="2324100"/>
                </a:lnTo>
                <a:lnTo>
                  <a:pt x="6222149" y="2336800"/>
                </a:lnTo>
                <a:lnTo>
                  <a:pt x="6280797" y="2336800"/>
                </a:lnTo>
                <a:lnTo>
                  <a:pt x="6339776" y="2349500"/>
                </a:lnTo>
                <a:lnTo>
                  <a:pt x="6518643" y="2349500"/>
                </a:lnTo>
                <a:lnTo>
                  <a:pt x="6578917" y="2362200"/>
                </a:lnTo>
                <a:lnTo>
                  <a:pt x="6827406" y="2362200"/>
                </a:lnTo>
                <a:close/>
              </a:path>
              <a:path w="7556500" h="2385059">
                <a:moveTo>
                  <a:pt x="7454201" y="2349500"/>
                </a:moveTo>
                <a:lnTo>
                  <a:pt x="7199465" y="2349500"/>
                </a:lnTo>
                <a:lnTo>
                  <a:pt x="7147306" y="2362200"/>
                </a:lnTo>
                <a:lnTo>
                  <a:pt x="7403274" y="2362200"/>
                </a:lnTo>
                <a:lnTo>
                  <a:pt x="7454201" y="2349500"/>
                </a:lnTo>
                <a:close/>
              </a:path>
              <a:path w="7556500" h="2385059">
                <a:moveTo>
                  <a:pt x="7556500" y="2336800"/>
                </a:moveTo>
                <a:lnTo>
                  <a:pt x="7506373" y="2336800"/>
                </a:lnTo>
                <a:lnTo>
                  <a:pt x="7455890" y="2349500"/>
                </a:lnTo>
                <a:lnTo>
                  <a:pt x="7556500" y="2349500"/>
                </a:lnTo>
                <a:lnTo>
                  <a:pt x="7556500" y="2336800"/>
                </a:lnTo>
                <a:close/>
              </a:path>
            </a:pathLst>
          </a:custGeom>
          <a:solidFill>
            <a:srgbClr val="F5F5F6">
              <a:alpha val="6999"/>
            </a:srgbClr>
          </a:solidFill>
        </p:spPr>
        <p:txBody>
          <a:bodyPr wrap="square" lIns="0" tIns="0" rIns="0" bIns="0" rtlCol="0"/>
          <a:lstStyle/>
          <a:p>
            <a:endParaRPr sz="1272"/>
          </a:p>
        </p:txBody>
      </p:sp>
      <p:sp>
        <p:nvSpPr>
          <p:cNvPr id="4" name="object 4"/>
          <p:cNvSpPr txBox="1"/>
          <p:nvPr/>
        </p:nvSpPr>
        <p:spPr>
          <a:xfrm>
            <a:off x="2316704" y="8147723"/>
            <a:ext cx="1832586" cy="226493"/>
          </a:xfrm>
          <a:prstGeom prst="rect">
            <a:avLst/>
          </a:prstGeom>
        </p:spPr>
        <p:txBody>
          <a:bodyPr vert="horz" wrap="square" lIns="0" tIns="8974" rIns="0" bIns="0" rtlCol="0">
            <a:spAutoFit/>
          </a:bodyPr>
          <a:lstStyle/>
          <a:p>
            <a:pPr marL="8975">
              <a:spcBef>
                <a:spcPts val="71"/>
              </a:spcBef>
            </a:pPr>
            <a:r>
              <a:rPr sz="1413" dirty="0">
                <a:solidFill>
                  <a:srgbClr val="FFFFFF"/>
                </a:solidFill>
                <a:latin typeface="Microsoft Sans Serif"/>
                <a:cs typeface="Microsoft Sans Serif"/>
              </a:rPr>
              <a:t>                                      </a:t>
            </a:r>
            <a:endParaRPr sz="1413">
              <a:latin typeface="Microsoft Sans Serif"/>
              <a:cs typeface="Microsoft Sans Serif"/>
            </a:endParaRPr>
          </a:p>
        </p:txBody>
      </p:sp>
      <p:sp>
        <p:nvSpPr>
          <p:cNvPr id="5" name="object 5"/>
          <p:cNvSpPr txBox="1"/>
          <p:nvPr/>
        </p:nvSpPr>
        <p:spPr>
          <a:xfrm>
            <a:off x="4330403" y="8350726"/>
            <a:ext cx="65962" cy="226493"/>
          </a:xfrm>
          <a:prstGeom prst="rect">
            <a:avLst/>
          </a:prstGeom>
        </p:spPr>
        <p:txBody>
          <a:bodyPr vert="horz" wrap="square" lIns="0" tIns="8974" rIns="0" bIns="0" rtlCol="0">
            <a:spAutoFit/>
          </a:bodyPr>
          <a:lstStyle/>
          <a:p>
            <a:pPr marL="8975">
              <a:spcBef>
                <a:spcPts val="71"/>
              </a:spcBef>
            </a:pPr>
            <a:r>
              <a:rPr sz="1413" dirty="0">
                <a:solidFill>
                  <a:srgbClr val="FFFFFF"/>
                </a:solidFill>
                <a:latin typeface="Microsoft Sans Serif"/>
                <a:cs typeface="Microsoft Sans Serif"/>
              </a:rPr>
              <a:t> </a:t>
            </a:r>
            <a:endParaRPr sz="1413">
              <a:latin typeface="Microsoft Sans Serif"/>
              <a:cs typeface="Microsoft Sans Serif"/>
            </a:endParaRPr>
          </a:p>
        </p:txBody>
      </p:sp>
      <p:sp>
        <p:nvSpPr>
          <p:cNvPr id="7" name="object 7"/>
          <p:cNvSpPr txBox="1"/>
          <p:nvPr/>
        </p:nvSpPr>
        <p:spPr>
          <a:xfrm>
            <a:off x="3261191" y="8553728"/>
            <a:ext cx="1498287" cy="226493"/>
          </a:xfrm>
          <a:prstGeom prst="rect">
            <a:avLst/>
          </a:prstGeom>
        </p:spPr>
        <p:txBody>
          <a:bodyPr vert="horz" wrap="square" lIns="0" tIns="8974" rIns="0" bIns="0" rtlCol="0">
            <a:spAutoFit/>
          </a:bodyPr>
          <a:lstStyle/>
          <a:p>
            <a:pPr marL="8975">
              <a:spcBef>
                <a:spcPts val="71"/>
              </a:spcBef>
            </a:pPr>
            <a:r>
              <a:rPr sz="1413" dirty="0">
                <a:solidFill>
                  <a:srgbClr val="FFFFFF"/>
                </a:solidFill>
                <a:latin typeface="Microsoft Sans Serif"/>
                <a:cs typeface="Microsoft Sans Serif"/>
              </a:rPr>
              <a:t>                               </a:t>
            </a:r>
            <a:endParaRPr sz="1413">
              <a:latin typeface="Microsoft Sans Serif"/>
              <a:cs typeface="Microsoft Sans Serif"/>
            </a:endParaRPr>
          </a:p>
        </p:txBody>
      </p:sp>
      <p:sp>
        <p:nvSpPr>
          <p:cNvPr id="11" name="Title 10">
            <a:extLst>
              <a:ext uri="{FF2B5EF4-FFF2-40B4-BE49-F238E27FC236}">
                <a16:creationId xmlns:a16="http://schemas.microsoft.com/office/drawing/2014/main" id="{C8287E6D-353E-4C9F-A798-4DE403116032}"/>
              </a:ext>
            </a:extLst>
          </p:cNvPr>
          <p:cNvSpPr>
            <a:spLocks noGrp="1"/>
          </p:cNvSpPr>
          <p:nvPr>
            <p:ph type="title" idx="4294967295"/>
          </p:nvPr>
        </p:nvSpPr>
        <p:spPr>
          <a:xfrm>
            <a:off x="204333" y="241300"/>
            <a:ext cx="2482850" cy="1107996"/>
          </a:xfrm>
        </p:spPr>
        <p:txBody>
          <a:bodyPr/>
          <a:lstStyle/>
          <a:p>
            <a:pPr algn="ct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FUJAIRAH </a:t>
            </a:r>
            <a:b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PORT</a:t>
            </a:r>
          </a:p>
        </p:txBody>
      </p:sp>
      <p:sp>
        <p:nvSpPr>
          <p:cNvPr id="18" name="Rectangle: Rounded Corners 17">
            <a:extLst>
              <a:ext uri="{FF2B5EF4-FFF2-40B4-BE49-F238E27FC236}">
                <a16:creationId xmlns:a16="http://schemas.microsoft.com/office/drawing/2014/main" id="{395B5311-86A7-4D81-B50F-11171E9EADDC}"/>
              </a:ext>
            </a:extLst>
          </p:cNvPr>
          <p:cNvSpPr/>
          <p:nvPr/>
        </p:nvSpPr>
        <p:spPr>
          <a:xfrm>
            <a:off x="882811" y="3718708"/>
            <a:ext cx="5790877" cy="3061896"/>
          </a:xfrm>
          <a:prstGeom prst="roundRect">
            <a:avLst>
              <a:gd name="adj" fmla="val 5631"/>
            </a:avLst>
          </a:prstGeom>
          <a:blipFill>
            <a:blip r:embed="rId2"/>
            <a:stretch>
              <a:fillRect/>
            </a:stretch>
          </a:blipFill>
          <a:ln>
            <a:solidFill>
              <a:srgbClr val="36A9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F5539D02-1022-45E4-BA8D-0B3D434D260B}"/>
              </a:ext>
            </a:extLst>
          </p:cNvPr>
          <p:cNvSpPr/>
          <p:nvPr/>
        </p:nvSpPr>
        <p:spPr>
          <a:xfrm>
            <a:off x="882811" y="7161604"/>
            <a:ext cx="5790877" cy="3061896"/>
          </a:xfrm>
          <a:prstGeom prst="roundRect">
            <a:avLst>
              <a:gd name="adj" fmla="val 5631"/>
            </a:avLst>
          </a:prstGeom>
          <a:blipFill>
            <a:blip r:embed="rId3"/>
            <a:stretch>
              <a:fillRect/>
            </a:stretch>
          </a:blipFill>
          <a:ln>
            <a:solidFill>
              <a:srgbClr val="36A9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1895416A-00D9-4A13-87CD-06A6AF5C8608}"/>
              </a:ext>
            </a:extLst>
          </p:cNvPr>
          <p:cNvSpPr txBox="1"/>
          <p:nvPr/>
        </p:nvSpPr>
        <p:spPr>
          <a:xfrm>
            <a:off x="806450" y="2146300"/>
            <a:ext cx="6248400" cy="1077218"/>
          </a:xfrm>
          <a:prstGeom prst="rect">
            <a:avLst/>
          </a:prstGeom>
          <a:noFill/>
        </p:spPr>
        <p:txBody>
          <a:bodyPr wrap="square" rtlCol="0">
            <a:spAutoFit/>
          </a:bodyPr>
          <a:lstStyle/>
          <a:p>
            <a:r>
              <a:rPr lang="en-US" sz="16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Type: Pilling</a:t>
            </a:r>
          </a:p>
          <a:p>
            <a:r>
              <a:rPr lang="en-US" sz="16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SOW: </a:t>
            </a:r>
            <a:r>
              <a:rPr lang="en-US"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366 Piles </a:t>
            </a:r>
            <a:r>
              <a:rPr lang="en-US" sz="1600" dirty="0" err="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Dia</a:t>
            </a:r>
            <a:r>
              <a:rPr lang="en-US"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1000mm, 800mm, Height 25meters</a:t>
            </a:r>
          </a:p>
          <a:p>
            <a:r>
              <a:rPr lang="en-US" sz="16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Location: </a:t>
            </a:r>
            <a:r>
              <a:rPr lang="en-US"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Fujairah - UAE</a:t>
            </a:r>
          </a:p>
          <a:p>
            <a:endParaRPr lang="en-US" sz="1600" dirty="0"/>
          </a:p>
        </p:txBody>
      </p:sp>
      <p:grpSp>
        <p:nvGrpSpPr>
          <p:cNvPr id="25" name="Group 24">
            <a:extLst>
              <a:ext uri="{FF2B5EF4-FFF2-40B4-BE49-F238E27FC236}">
                <a16:creationId xmlns:a16="http://schemas.microsoft.com/office/drawing/2014/main" id="{B97EB629-0C02-4737-9595-C15622185B02}"/>
              </a:ext>
            </a:extLst>
          </p:cNvPr>
          <p:cNvGrpSpPr/>
          <p:nvPr/>
        </p:nvGrpSpPr>
        <p:grpSpPr>
          <a:xfrm>
            <a:off x="577850" y="6949046"/>
            <a:ext cx="6324600" cy="44116"/>
            <a:chOff x="577850" y="6597984"/>
            <a:chExt cx="6324600" cy="44116"/>
          </a:xfrm>
        </p:grpSpPr>
        <p:cxnSp>
          <p:nvCxnSpPr>
            <p:cNvPr id="23" name="Straight Connector 22">
              <a:extLst>
                <a:ext uri="{FF2B5EF4-FFF2-40B4-BE49-F238E27FC236}">
                  <a16:creationId xmlns:a16="http://schemas.microsoft.com/office/drawing/2014/main" id="{6A490E1D-9492-48D4-85F0-D543157DCCAF}"/>
                </a:ext>
              </a:extLst>
            </p:cNvPr>
            <p:cNvCxnSpPr/>
            <p:nvPr/>
          </p:nvCxnSpPr>
          <p:spPr>
            <a:xfrm>
              <a:off x="577850" y="6597984"/>
              <a:ext cx="6324600" cy="0"/>
            </a:xfrm>
            <a:prstGeom prst="line">
              <a:avLst/>
            </a:prstGeom>
            <a:ln>
              <a:solidFill>
                <a:srgbClr val="36A9E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1810FAA-D324-44FE-8798-4C5CDEF4B757}"/>
                </a:ext>
              </a:extLst>
            </p:cNvPr>
            <p:cNvCxnSpPr/>
            <p:nvPr/>
          </p:nvCxnSpPr>
          <p:spPr>
            <a:xfrm>
              <a:off x="577850" y="6642100"/>
              <a:ext cx="6324600" cy="0"/>
            </a:xfrm>
            <a:prstGeom prst="line">
              <a:avLst/>
            </a:prstGeom>
            <a:ln>
              <a:solidFill>
                <a:srgbClr val="36A9E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670733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238" y="7438917"/>
            <a:ext cx="5339807" cy="1685405"/>
          </a:xfrm>
          <a:custGeom>
            <a:avLst/>
            <a:gdLst/>
            <a:ahLst/>
            <a:cxnLst/>
            <a:rect l="l" t="t" r="r" b="b"/>
            <a:pathLst>
              <a:path w="7556500" h="2385059">
                <a:moveTo>
                  <a:pt x="229260" y="2384552"/>
                </a:moveTo>
                <a:lnTo>
                  <a:pt x="0" y="2266340"/>
                </a:lnTo>
                <a:lnTo>
                  <a:pt x="0" y="2282507"/>
                </a:lnTo>
                <a:lnTo>
                  <a:pt x="197891" y="2384552"/>
                </a:lnTo>
                <a:lnTo>
                  <a:pt x="229260" y="2384552"/>
                </a:lnTo>
                <a:close/>
              </a:path>
              <a:path w="7556500" h="2385059">
                <a:moveTo>
                  <a:pt x="546252" y="2384552"/>
                </a:moveTo>
                <a:lnTo>
                  <a:pt x="199301" y="2208314"/>
                </a:lnTo>
                <a:lnTo>
                  <a:pt x="12" y="2104313"/>
                </a:lnTo>
                <a:lnTo>
                  <a:pt x="12" y="2120671"/>
                </a:lnTo>
                <a:lnTo>
                  <a:pt x="148513" y="2198255"/>
                </a:lnTo>
                <a:lnTo>
                  <a:pt x="514134" y="2384552"/>
                </a:lnTo>
                <a:lnTo>
                  <a:pt x="546252" y="2384552"/>
                </a:lnTo>
                <a:close/>
              </a:path>
              <a:path w="7556500" h="2385059">
                <a:moveTo>
                  <a:pt x="867778" y="2384552"/>
                </a:moveTo>
                <a:lnTo>
                  <a:pt x="586066" y="2245563"/>
                </a:lnTo>
                <a:lnTo>
                  <a:pt x="185991" y="2040001"/>
                </a:lnTo>
                <a:lnTo>
                  <a:pt x="0" y="1942020"/>
                </a:lnTo>
                <a:lnTo>
                  <a:pt x="0" y="1958340"/>
                </a:lnTo>
                <a:lnTo>
                  <a:pt x="132448" y="2028151"/>
                </a:lnTo>
                <a:lnTo>
                  <a:pt x="537159" y="2236813"/>
                </a:lnTo>
                <a:lnTo>
                  <a:pt x="835583" y="2384552"/>
                </a:lnTo>
                <a:lnTo>
                  <a:pt x="867778" y="2384552"/>
                </a:lnTo>
                <a:close/>
              </a:path>
              <a:path w="7556500" h="2385059">
                <a:moveTo>
                  <a:pt x="1196225" y="2384552"/>
                </a:moveTo>
                <a:lnTo>
                  <a:pt x="981760" y="2282558"/>
                </a:lnTo>
                <a:lnTo>
                  <a:pt x="709612" y="2148205"/>
                </a:lnTo>
                <a:lnTo>
                  <a:pt x="308356" y="1942071"/>
                </a:lnTo>
                <a:lnTo>
                  <a:pt x="12" y="1779117"/>
                </a:lnTo>
                <a:lnTo>
                  <a:pt x="12" y="1795589"/>
                </a:lnTo>
                <a:lnTo>
                  <a:pt x="68084" y="1831784"/>
                </a:lnTo>
                <a:lnTo>
                  <a:pt x="595325" y="2106536"/>
                </a:lnTo>
                <a:lnTo>
                  <a:pt x="909002" y="2263025"/>
                </a:lnTo>
                <a:lnTo>
                  <a:pt x="1162926" y="2384552"/>
                </a:lnTo>
                <a:lnTo>
                  <a:pt x="1196225" y="2384552"/>
                </a:lnTo>
                <a:close/>
              </a:path>
              <a:path w="7556500" h="2385059">
                <a:moveTo>
                  <a:pt x="1532407" y="2384552"/>
                </a:moveTo>
                <a:lnTo>
                  <a:pt x="1316545" y="2285758"/>
                </a:lnTo>
                <a:lnTo>
                  <a:pt x="1088796" y="2177300"/>
                </a:lnTo>
                <a:lnTo>
                  <a:pt x="819581" y="2044179"/>
                </a:lnTo>
                <a:lnTo>
                  <a:pt x="422579" y="1840052"/>
                </a:lnTo>
                <a:lnTo>
                  <a:pt x="0" y="1616062"/>
                </a:lnTo>
                <a:lnTo>
                  <a:pt x="0" y="1632470"/>
                </a:lnTo>
                <a:lnTo>
                  <a:pt x="323342" y="1804200"/>
                </a:lnTo>
                <a:lnTo>
                  <a:pt x="767664" y="2033892"/>
                </a:lnTo>
                <a:lnTo>
                  <a:pt x="1038999" y="2168690"/>
                </a:lnTo>
                <a:lnTo>
                  <a:pt x="1268501" y="2278583"/>
                </a:lnTo>
                <a:lnTo>
                  <a:pt x="1498930" y="2384552"/>
                </a:lnTo>
                <a:lnTo>
                  <a:pt x="1532407" y="2384552"/>
                </a:lnTo>
                <a:close/>
              </a:path>
              <a:path w="7556500" h="2385059">
                <a:moveTo>
                  <a:pt x="1878838" y="2384552"/>
                </a:moveTo>
                <a:lnTo>
                  <a:pt x="1710499" y="2311374"/>
                </a:lnTo>
                <a:lnTo>
                  <a:pt x="1525092" y="2227707"/>
                </a:lnTo>
                <a:lnTo>
                  <a:pt x="1296619" y="2120531"/>
                </a:lnTo>
                <a:lnTo>
                  <a:pt x="1026706" y="1988731"/>
                </a:lnTo>
                <a:lnTo>
                  <a:pt x="672871" y="1808848"/>
                </a:lnTo>
                <a:lnTo>
                  <a:pt x="0" y="1452740"/>
                </a:lnTo>
                <a:lnTo>
                  <a:pt x="0" y="1469097"/>
                </a:lnTo>
                <a:lnTo>
                  <a:pt x="520065" y="1745399"/>
                </a:lnTo>
                <a:lnTo>
                  <a:pt x="912964" y="1947633"/>
                </a:lnTo>
                <a:lnTo>
                  <a:pt x="1179309" y="2079574"/>
                </a:lnTo>
                <a:lnTo>
                  <a:pt x="1404569" y="2187130"/>
                </a:lnTo>
                <a:lnTo>
                  <a:pt x="1633258" y="2292032"/>
                </a:lnTo>
                <a:lnTo>
                  <a:pt x="1844154" y="2384552"/>
                </a:lnTo>
                <a:lnTo>
                  <a:pt x="1878838" y="2384552"/>
                </a:lnTo>
                <a:close/>
              </a:path>
              <a:path w="7556500" h="2385059">
                <a:moveTo>
                  <a:pt x="2237041" y="2384552"/>
                </a:moveTo>
                <a:lnTo>
                  <a:pt x="2046871" y="2306053"/>
                </a:lnTo>
                <a:lnTo>
                  <a:pt x="1860207" y="2225548"/>
                </a:lnTo>
                <a:lnTo>
                  <a:pt x="1676095" y="2142947"/>
                </a:lnTo>
                <a:lnTo>
                  <a:pt x="1449247" y="2037118"/>
                </a:lnTo>
                <a:lnTo>
                  <a:pt x="1181277" y="1906905"/>
                </a:lnTo>
                <a:lnTo>
                  <a:pt x="830059" y="1729054"/>
                </a:lnTo>
                <a:lnTo>
                  <a:pt x="12" y="1289392"/>
                </a:lnTo>
                <a:lnTo>
                  <a:pt x="12" y="1305852"/>
                </a:lnTo>
                <a:lnTo>
                  <a:pt x="817816" y="1738922"/>
                </a:lnTo>
                <a:lnTo>
                  <a:pt x="1171308" y="1917865"/>
                </a:lnTo>
                <a:lnTo>
                  <a:pt x="1441056" y="2048852"/>
                </a:lnTo>
                <a:lnTo>
                  <a:pt x="1669465" y="2155291"/>
                </a:lnTo>
                <a:lnTo>
                  <a:pt x="1854873" y="2238324"/>
                </a:lnTo>
                <a:lnTo>
                  <a:pt x="2042871" y="2319248"/>
                </a:lnTo>
                <a:lnTo>
                  <a:pt x="2200884" y="2384552"/>
                </a:lnTo>
                <a:lnTo>
                  <a:pt x="2237041" y="2384552"/>
                </a:lnTo>
                <a:close/>
              </a:path>
              <a:path w="7556500" h="2385059">
                <a:moveTo>
                  <a:pt x="2610993" y="2384552"/>
                </a:moveTo>
                <a:lnTo>
                  <a:pt x="2427160" y="2313533"/>
                </a:lnTo>
                <a:lnTo>
                  <a:pt x="2238654" y="2237067"/>
                </a:lnTo>
                <a:lnTo>
                  <a:pt x="2052929" y="2158250"/>
                </a:lnTo>
                <a:lnTo>
                  <a:pt x="1869770" y="2077300"/>
                </a:lnTo>
                <a:lnTo>
                  <a:pt x="1644154" y="1973465"/>
                </a:lnTo>
                <a:lnTo>
                  <a:pt x="1421853" y="1867065"/>
                </a:lnTo>
                <a:lnTo>
                  <a:pt x="1115441" y="1714614"/>
                </a:lnTo>
                <a:lnTo>
                  <a:pt x="642899" y="1469402"/>
                </a:lnTo>
                <a:lnTo>
                  <a:pt x="0" y="1126070"/>
                </a:lnTo>
                <a:lnTo>
                  <a:pt x="0" y="1142542"/>
                </a:lnTo>
                <a:lnTo>
                  <a:pt x="627849" y="1477810"/>
                </a:lnTo>
                <a:lnTo>
                  <a:pt x="1102398" y="1724113"/>
                </a:lnTo>
                <a:lnTo>
                  <a:pt x="1410157" y="1877212"/>
                </a:lnTo>
                <a:lnTo>
                  <a:pt x="1633474" y="1984057"/>
                </a:lnTo>
                <a:lnTo>
                  <a:pt x="1860156" y="2088324"/>
                </a:lnTo>
                <a:lnTo>
                  <a:pt x="2044192" y="2169579"/>
                </a:lnTo>
                <a:lnTo>
                  <a:pt x="2230844" y="2248687"/>
                </a:lnTo>
                <a:lnTo>
                  <a:pt x="2420315" y="2325433"/>
                </a:lnTo>
                <a:lnTo>
                  <a:pt x="2573007" y="2384552"/>
                </a:lnTo>
                <a:lnTo>
                  <a:pt x="2610993" y="2384552"/>
                </a:lnTo>
                <a:close/>
              </a:path>
              <a:path w="7556500" h="2385059">
                <a:moveTo>
                  <a:pt x="3004515" y="2384552"/>
                </a:moveTo>
                <a:lnTo>
                  <a:pt x="2838539" y="2325471"/>
                </a:lnTo>
                <a:lnTo>
                  <a:pt x="2695778" y="2272246"/>
                </a:lnTo>
                <a:lnTo>
                  <a:pt x="2508072" y="2198979"/>
                </a:lnTo>
                <a:lnTo>
                  <a:pt x="2323211" y="2123275"/>
                </a:lnTo>
                <a:lnTo>
                  <a:pt x="2141004" y="2045347"/>
                </a:lnTo>
                <a:lnTo>
                  <a:pt x="1961261" y="1965401"/>
                </a:lnTo>
                <a:lnTo>
                  <a:pt x="1739747" y="1862937"/>
                </a:lnTo>
                <a:lnTo>
                  <a:pt x="1478076" y="1736801"/>
                </a:lnTo>
                <a:lnTo>
                  <a:pt x="1177709" y="1586153"/>
                </a:lnTo>
                <a:lnTo>
                  <a:pt x="547166" y="1255649"/>
                </a:lnTo>
                <a:lnTo>
                  <a:pt x="12" y="962901"/>
                </a:lnTo>
                <a:lnTo>
                  <a:pt x="12" y="979335"/>
                </a:lnTo>
                <a:lnTo>
                  <a:pt x="489038" y="1241005"/>
                </a:lnTo>
                <a:lnTo>
                  <a:pt x="1162456" y="1594446"/>
                </a:lnTo>
                <a:lnTo>
                  <a:pt x="1463446" y="1745386"/>
                </a:lnTo>
                <a:lnTo>
                  <a:pt x="1725688" y="1871776"/>
                </a:lnTo>
                <a:lnTo>
                  <a:pt x="1947697" y="1974443"/>
                </a:lnTo>
                <a:lnTo>
                  <a:pt x="2127859" y="2054542"/>
                </a:lnTo>
                <a:lnTo>
                  <a:pt x="2310511" y="2132622"/>
                </a:lnTo>
                <a:lnTo>
                  <a:pt x="2495829" y="2208466"/>
                </a:lnTo>
                <a:lnTo>
                  <a:pt x="2684030" y="2281872"/>
                </a:lnTo>
                <a:lnTo>
                  <a:pt x="2827172" y="2335187"/>
                </a:lnTo>
                <a:lnTo>
                  <a:pt x="2965348" y="2384552"/>
                </a:lnTo>
                <a:lnTo>
                  <a:pt x="3004515" y="2384552"/>
                </a:lnTo>
                <a:close/>
              </a:path>
              <a:path w="7556500" h="2385059">
                <a:moveTo>
                  <a:pt x="3423475" y="2384552"/>
                </a:moveTo>
                <a:lnTo>
                  <a:pt x="3253397" y="2329561"/>
                </a:lnTo>
                <a:lnTo>
                  <a:pt x="3109010" y="2280323"/>
                </a:lnTo>
                <a:lnTo>
                  <a:pt x="2966440" y="2229485"/>
                </a:lnTo>
                <a:lnTo>
                  <a:pt x="2779064" y="2159317"/>
                </a:lnTo>
                <a:lnTo>
                  <a:pt x="2594597" y="2086622"/>
                </a:lnTo>
                <a:lnTo>
                  <a:pt x="2412860" y="2011603"/>
                </a:lnTo>
                <a:lnTo>
                  <a:pt x="2233676" y="1934451"/>
                </a:lnTo>
                <a:lnTo>
                  <a:pt x="2013000" y="1835315"/>
                </a:lnTo>
                <a:lnTo>
                  <a:pt x="1795653" y="1733550"/>
                </a:lnTo>
                <a:lnTo>
                  <a:pt x="1538732" y="1608493"/>
                </a:lnTo>
                <a:lnTo>
                  <a:pt x="1201762" y="1437881"/>
                </a:lnTo>
                <a:lnTo>
                  <a:pt x="12" y="800087"/>
                </a:lnTo>
                <a:lnTo>
                  <a:pt x="12" y="816457"/>
                </a:lnTo>
                <a:lnTo>
                  <a:pt x="1182611" y="1444091"/>
                </a:lnTo>
                <a:lnTo>
                  <a:pt x="1518627" y="1614271"/>
                </a:lnTo>
                <a:lnTo>
                  <a:pt x="1774799" y="1739049"/>
                </a:lnTo>
                <a:lnTo>
                  <a:pt x="1991499" y="1840598"/>
                </a:lnTo>
                <a:lnTo>
                  <a:pt x="2211514" y="1939556"/>
                </a:lnTo>
                <a:lnTo>
                  <a:pt x="2390152" y="2016594"/>
                </a:lnTo>
                <a:lnTo>
                  <a:pt x="2571331" y="2091524"/>
                </a:lnTo>
                <a:lnTo>
                  <a:pt x="2755214" y="2164156"/>
                </a:lnTo>
                <a:lnTo>
                  <a:pt x="2942005" y="2234285"/>
                </a:lnTo>
                <a:lnTo>
                  <a:pt x="3084106" y="2285123"/>
                </a:lnTo>
                <a:lnTo>
                  <a:pt x="3228022" y="2334374"/>
                </a:lnTo>
                <a:lnTo>
                  <a:pt x="3382149" y="2384552"/>
                </a:lnTo>
                <a:lnTo>
                  <a:pt x="3423475" y="2384552"/>
                </a:lnTo>
                <a:close/>
              </a:path>
              <a:path w="7556500" h="2385059">
                <a:moveTo>
                  <a:pt x="3876687" y="2384552"/>
                </a:moveTo>
                <a:lnTo>
                  <a:pt x="3732669" y="2343493"/>
                </a:lnTo>
                <a:lnTo>
                  <a:pt x="3588880" y="2300186"/>
                </a:lnTo>
                <a:lnTo>
                  <a:pt x="3446970" y="2255177"/>
                </a:lnTo>
                <a:lnTo>
                  <a:pt x="3306864" y="2208555"/>
                </a:lnTo>
                <a:lnTo>
                  <a:pt x="3168485" y="2160384"/>
                </a:lnTo>
                <a:lnTo>
                  <a:pt x="2986557" y="2093887"/>
                </a:lnTo>
                <a:lnTo>
                  <a:pt x="2807424" y="2024964"/>
                </a:lnTo>
                <a:lnTo>
                  <a:pt x="2630919" y="1953768"/>
                </a:lnTo>
                <a:lnTo>
                  <a:pt x="2456865" y="1880501"/>
                </a:lnTo>
                <a:lnTo>
                  <a:pt x="2242515" y="1786267"/>
                </a:lnTo>
                <a:lnTo>
                  <a:pt x="2031428" y="1689417"/>
                </a:lnTo>
                <a:lnTo>
                  <a:pt x="1781975" y="1570215"/>
                </a:lnTo>
                <a:lnTo>
                  <a:pt x="1495552" y="1427797"/>
                </a:lnTo>
                <a:lnTo>
                  <a:pt x="1053426" y="1198930"/>
                </a:lnTo>
                <a:lnTo>
                  <a:pt x="0" y="637730"/>
                </a:lnTo>
                <a:lnTo>
                  <a:pt x="0" y="654050"/>
                </a:lnTo>
                <a:lnTo>
                  <a:pt x="1358531" y="1373911"/>
                </a:lnTo>
                <a:lnTo>
                  <a:pt x="1684604" y="1538147"/>
                </a:lnTo>
                <a:lnTo>
                  <a:pt x="1933168" y="1658493"/>
                </a:lnTo>
                <a:lnTo>
                  <a:pt x="2143404" y="1756460"/>
                </a:lnTo>
                <a:lnTo>
                  <a:pt x="2356789" y="1851939"/>
                </a:lnTo>
                <a:lnTo>
                  <a:pt x="2529979" y="1926297"/>
                </a:lnTo>
                <a:lnTo>
                  <a:pt x="2705570" y="1998662"/>
                </a:lnTo>
                <a:lnTo>
                  <a:pt x="2883712" y="2068855"/>
                </a:lnTo>
                <a:lnTo>
                  <a:pt x="3064586" y="2136698"/>
                </a:lnTo>
                <a:lnTo>
                  <a:pt x="3248342" y="2202015"/>
                </a:lnTo>
                <a:lnTo>
                  <a:pt x="3388169" y="2249233"/>
                </a:lnTo>
                <a:lnTo>
                  <a:pt x="3529787" y="2294852"/>
                </a:lnTo>
                <a:lnTo>
                  <a:pt x="3673259" y="2338806"/>
                </a:lnTo>
                <a:lnTo>
                  <a:pt x="3831336" y="2384552"/>
                </a:lnTo>
                <a:lnTo>
                  <a:pt x="3876687" y="2384552"/>
                </a:lnTo>
                <a:close/>
              </a:path>
              <a:path w="7556500" h="2385059">
                <a:moveTo>
                  <a:pt x="4383798" y="2384552"/>
                </a:moveTo>
                <a:lnTo>
                  <a:pt x="4246448" y="2351379"/>
                </a:lnTo>
                <a:lnTo>
                  <a:pt x="4097324" y="2312949"/>
                </a:lnTo>
                <a:lnTo>
                  <a:pt x="3950271" y="2272627"/>
                </a:lnTo>
                <a:lnTo>
                  <a:pt x="3805199" y="2230488"/>
                </a:lnTo>
                <a:lnTo>
                  <a:pt x="3662045" y="2186609"/>
                </a:lnTo>
                <a:lnTo>
                  <a:pt x="3520732" y="2141055"/>
                </a:lnTo>
                <a:lnTo>
                  <a:pt x="3381210" y="2093912"/>
                </a:lnTo>
                <a:lnTo>
                  <a:pt x="3197822" y="2028698"/>
                </a:lnTo>
                <a:lnTo>
                  <a:pt x="3017316" y="1960968"/>
                </a:lnTo>
                <a:lnTo>
                  <a:pt x="2839504" y="1890890"/>
                </a:lnTo>
                <a:lnTo>
                  <a:pt x="2664244" y="1818652"/>
                </a:lnTo>
                <a:lnTo>
                  <a:pt x="2491359" y="1744408"/>
                </a:lnTo>
                <a:lnTo>
                  <a:pt x="2278342" y="1649082"/>
                </a:lnTo>
                <a:lnTo>
                  <a:pt x="2068461" y="1551279"/>
                </a:lnTo>
                <a:lnTo>
                  <a:pt x="1820278" y="1431124"/>
                </a:lnTo>
                <a:lnTo>
                  <a:pt x="1494688" y="1267155"/>
                </a:lnTo>
                <a:lnTo>
                  <a:pt x="12" y="475907"/>
                </a:lnTo>
                <a:lnTo>
                  <a:pt x="12" y="492086"/>
                </a:lnTo>
                <a:lnTo>
                  <a:pt x="1438656" y="1254417"/>
                </a:lnTo>
                <a:lnTo>
                  <a:pt x="1764055" y="1419085"/>
                </a:lnTo>
                <a:lnTo>
                  <a:pt x="2012010" y="1539900"/>
                </a:lnTo>
                <a:lnTo>
                  <a:pt x="2221649" y="1638312"/>
                </a:lnTo>
                <a:lnTo>
                  <a:pt x="2434374" y="1734324"/>
                </a:lnTo>
                <a:lnTo>
                  <a:pt x="2607005" y="1809153"/>
                </a:lnTo>
                <a:lnTo>
                  <a:pt x="2781985" y="1882025"/>
                </a:lnTo>
                <a:lnTo>
                  <a:pt x="2959481" y="1952777"/>
                </a:lnTo>
                <a:lnTo>
                  <a:pt x="3139656" y="2021230"/>
                </a:lnTo>
                <a:lnTo>
                  <a:pt x="3322688" y="2087194"/>
                </a:lnTo>
                <a:lnTo>
                  <a:pt x="3461931" y="2134933"/>
                </a:lnTo>
                <a:lnTo>
                  <a:pt x="3602939" y="2181098"/>
                </a:lnTo>
                <a:lnTo>
                  <a:pt x="3745788" y="2225611"/>
                </a:lnTo>
                <a:lnTo>
                  <a:pt x="3890543" y="2268410"/>
                </a:lnTo>
                <a:lnTo>
                  <a:pt x="4037279" y="2309406"/>
                </a:lnTo>
                <a:lnTo>
                  <a:pt x="4186059" y="2348534"/>
                </a:lnTo>
                <a:lnTo>
                  <a:pt x="4332148" y="2384552"/>
                </a:lnTo>
                <a:lnTo>
                  <a:pt x="4383798" y="2384552"/>
                </a:lnTo>
                <a:close/>
              </a:path>
              <a:path w="7556500" h="2385059">
                <a:moveTo>
                  <a:pt x="4978476" y="2384552"/>
                </a:moveTo>
                <a:lnTo>
                  <a:pt x="4827321" y="2355735"/>
                </a:lnTo>
                <a:lnTo>
                  <a:pt x="4671593" y="2323439"/>
                </a:lnTo>
                <a:lnTo>
                  <a:pt x="4518152" y="2289022"/>
                </a:lnTo>
                <a:lnTo>
                  <a:pt x="4366895" y="2252573"/>
                </a:lnTo>
                <a:lnTo>
                  <a:pt x="4217771" y="2214143"/>
                </a:lnTo>
                <a:lnTo>
                  <a:pt x="4070705" y="2173821"/>
                </a:lnTo>
                <a:lnTo>
                  <a:pt x="3925633" y="2131682"/>
                </a:lnTo>
                <a:lnTo>
                  <a:pt x="3782479" y="2087803"/>
                </a:lnTo>
                <a:lnTo>
                  <a:pt x="3641179" y="2042248"/>
                </a:lnTo>
                <a:lnTo>
                  <a:pt x="3501656" y="1995106"/>
                </a:lnTo>
                <a:lnTo>
                  <a:pt x="3318268" y="1929892"/>
                </a:lnTo>
                <a:lnTo>
                  <a:pt x="3137763" y="1862162"/>
                </a:lnTo>
                <a:lnTo>
                  <a:pt x="2959963" y="1792084"/>
                </a:lnTo>
                <a:lnTo>
                  <a:pt x="2784703" y="1719834"/>
                </a:lnTo>
                <a:lnTo>
                  <a:pt x="2611831" y="1645602"/>
                </a:lnTo>
                <a:lnTo>
                  <a:pt x="2398814" y="1550276"/>
                </a:lnTo>
                <a:lnTo>
                  <a:pt x="2188946" y="1452473"/>
                </a:lnTo>
                <a:lnTo>
                  <a:pt x="1940775" y="1332306"/>
                </a:lnTo>
                <a:lnTo>
                  <a:pt x="1615211" y="1168323"/>
                </a:lnTo>
                <a:lnTo>
                  <a:pt x="103339" y="368211"/>
                </a:lnTo>
                <a:lnTo>
                  <a:pt x="0" y="314807"/>
                </a:lnTo>
                <a:lnTo>
                  <a:pt x="0" y="330911"/>
                </a:lnTo>
                <a:lnTo>
                  <a:pt x="86753" y="375793"/>
                </a:lnTo>
                <a:lnTo>
                  <a:pt x="1559204" y="1155649"/>
                </a:lnTo>
                <a:lnTo>
                  <a:pt x="1884616" y="1320330"/>
                </a:lnTo>
                <a:lnTo>
                  <a:pt x="2132584" y="1441132"/>
                </a:lnTo>
                <a:lnTo>
                  <a:pt x="2342235" y="1539557"/>
                </a:lnTo>
                <a:lnTo>
                  <a:pt x="2554960" y="1635556"/>
                </a:lnTo>
                <a:lnTo>
                  <a:pt x="2727591" y="1710385"/>
                </a:lnTo>
                <a:lnTo>
                  <a:pt x="2902559" y="1783270"/>
                </a:lnTo>
                <a:lnTo>
                  <a:pt x="3080054" y="1854022"/>
                </a:lnTo>
                <a:lnTo>
                  <a:pt x="3260242" y="1922462"/>
                </a:lnTo>
                <a:lnTo>
                  <a:pt x="3443262" y="1988426"/>
                </a:lnTo>
                <a:lnTo>
                  <a:pt x="3582505" y="2036165"/>
                </a:lnTo>
                <a:lnTo>
                  <a:pt x="3723513" y="2082330"/>
                </a:lnTo>
                <a:lnTo>
                  <a:pt x="3866362" y="2126856"/>
                </a:lnTo>
                <a:lnTo>
                  <a:pt x="4011117" y="2169655"/>
                </a:lnTo>
                <a:lnTo>
                  <a:pt x="4157853" y="2210651"/>
                </a:lnTo>
                <a:lnTo>
                  <a:pt x="4306633" y="2249779"/>
                </a:lnTo>
                <a:lnTo>
                  <a:pt x="4457547" y="2286952"/>
                </a:lnTo>
                <a:lnTo>
                  <a:pt x="4610633" y="2322118"/>
                </a:lnTo>
                <a:lnTo>
                  <a:pt x="4765992" y="2355177"/>
                </a:lnTo>
                <a:lnTo>
                  <a:pt x="4915789" y="2384552"/>
                </a:lnTo>
                <a:lnTo>
                  <a:pt x="4978476" y="2384552"/>
                </a:lnTo>
                <a:close/>
              </a:path>
              <a:path w="7556500" h="2385059">
                <a:moveTo>
                  <a:pt x="5767654" y="2384552"/>
                </a:moveTo>
                <a:lnTo>
                  <a:pt x="5594947" y="2363470"/>
                </a:lnTo>
                <a:lnTo>
                  <a:pt x="5429440" y="2340394"/>
                </a:lnTo>
                <a:lnTo>
                  <a:pt x="5266499" y="2314905"/>
                </a:lnTo>
                <a:lnTo>
                  <a:pt x="5106022" y="2287079"/>
                </a:lnTo>
                <a:lnTo>
                  <a:pt x="5052987" y="2277275"/>
                </a:lnTo>
                <a:lnTo>
                  <a:pt x="4895799" y="2246452"/>
                </a:lnTo>
                <a:lnTo>
                  <a:pt x="4740834" y="2213445"/>
                </a:lnTo>
                <a:lnTo>
                  <a:pt x="4588129" y="2178342"/>
                </a:lnTo>
                <a:lnTo>
                  <a:pt x="4437596" y="2141220"/>
                </a:lnTo>
                <a:lnTo>
                  <a:pt x="4289158" y="2102154"/>
                </a:lnTo>
                <a:lnTo>
                  <a:pt x="4142778" y="2061222"/>
                </a:lnTo>
                <a:lnTo>
                  <a:pt x="3998341" y="2018499"/>
                </a:lnTo>
                <a:lnTo>
                  <a:pt x="3855821" y="1974049"/>
                </a:lnTo>
                <a:lnTo>
                  <a:pt x="3715118" y="1927961"/>
                </a:lnTo>
                <a:lnTo>
                  <a:pt x="3576167" y="1880298"/>
                </a:lnTo>
                <a:lnTo>
                  <a:pt x="3393516" y="1814436"/>
                </a:lnTo>
                <a:lnTo>
                  <a:pt x="3213709" y="1746110"/>
                </a:lnTo>
                <a:lnTo>
                  <a:pt x="3036557" y="1675472"/>
                </a:lnTo>
                <a:lnTo>
                  <a:pt x="2861919" y="1602714"/>
                </a:lnTo>
                <a:lnTo>
                  <a:pt x="2689606" y="1528013"/>
                </a:lnTo>
                <a:lnTo>
                  <a:pt x="2477262" y="1432166"/>
                </a:lnTo>
                <a:lnTo>
                  <a:pt x="2267978" y="1333893"/>
                </a:lnTo>
                <a:lnTo>
                  <a:pt x="2020430" y="1213281"/>
                </a:lnTo>
                <a:lnTo>
                  <a:pt x="1695564" y="1048867"/>
                </a:lnTo>
                <a:lnTo>
                  <a:pt x="224028" y="269468"/>
                </a:lnTo>
                <a:lnTo>
                  <a:pt x="12" y="154444"/>
                </a:lnTo>
                <a:lnTo>
                  <a:pt x="12" y="170434"/>
                </a:lnTo>
                <a:lnTo>
                  <a:pt x="252120" y="300266"/>
                </a:lnTo>
                <a:lnTo>
                  <a:pt x="1399120" y="910424"/>
                </a:lnTo>
                <a:lnTo>
                  <a:pt x="1841906" y="1139659"/>
                </a:lnTo>
                <a:lnTo>
                  <a:pt x="2128786" y="1282306"/>
                </a:lnTo>
                <a:lnTo>
                  <a:pt x="2378646" y="1401711"/>
                </a:lnTo>
                <a:lnTo>
                  <a:pt x="2590101" y="1498727"/>
                </a:lnTo>
                <a:lnTo>
                  <a:pt x="2804833" y="1593113"/>
                </a:lnTo>
                <a:lnTo>
                  <a:pt x="2979204" y="1666494"/>
                </a:lnTo>
                <a:lnTo>
                  <a:pt x="3156051" y="1737791"/>
                </a:lnTo>
                <a:lnTo>
                  <a:pt x="3335540" y="1806841"/>
                </a:lnTo>
                <a:lnTo>
                  <a:pt x="3517836" y="1873440"/>
                </a:lnTo>
                <a:lnTo>
                  <a:pt x="3656507" y="1921687"/>
                </a:lnTo>
                <a:lnTo>
                  <a:pt x="3796919" y="1968385"/>
                </a:lnTo>
                <a:lnTo>
                  <a:pt x="3939146" y="2013458"/>
                </a:lnTo>
                <a:lnTo>
                  <a:pt x="4083266" y="2056841"/>
                </a:lnTo>
                <a:lnTo>
                  <a:pt x="4229328" y="2098446"/>
                </a:lnTo>
                <a:lnTo>
                  <a:pt x="4377423" y="2138210"/>
                </a:lnTo>
                <a:lnTo>
                  <a:pt x="4527626" y="2176043"/>
                </a:lnTo>
                <a:lnTo>
                  <a:pt x="4679988" y="2211882"/>
                </a:lnTo>
                <a:lnTo>
                  <a:pt x="4834585" y="2245652"/>
                </a:lnTo>
                <a:lnTo>
                  <a:pt x="4991570" y="2277287"/>
                </a:lnTo>
                <a:lnTo>
                  <a:pt x="5044313" y="2287320"/>
                </a:lnTo>
                <a:lnTo>
                  <a:pt x="5204396" y="2315972"/>
                </a:lnTo>
                <a:lnTo>
                  <a:pt x="5366969" y="2342286"/>
                </a:lnTo>
                <a:lnTo>
                  <a:pt x="5532069" y="2366200"/>
                </a:lnTo>
                <a:lnTo>
                  <a:pt x="5674499" y="2384552"/>
                </a:lnTo>
                <a:lnTo>
                  <a:pt x="5767654" y="2384552"/>
                </a:lnTo>
                <a:close/>
              </a:path>
              <a:path w="7556500" h="2385059">
                <a:moveTo>
                  <a:pt x="6827406" y="2362200"/>
                </a:moveTo>
                <a:lnTo>
                  <a:pt x="6765976" y="2349500"/>
                </a:lnTo>
                <a:lnTo>
                  <a:pt x="6523634" y="2349500"/>
                </a:lnTo>
                <a:lnTo>
                  <a:pt x="6463868" y="2336800"/>
                </a:lnTo>
                <a:lnTo>
                  <a:pt x="6345314" y="2336800"/>
                </a:lnTo>
                <a:lnTo>
                  <a:pt x="6286525" y="2324100"/>
                </a:lnTo>
                <a:lnTo>
                  <a:pt x="6169876" y="2324100"/>
                </a:lnTo>
                <a:lnTo>
                  <a:pt x="6112027" y="2311400"/>
                </a:lnTo>
                <a:lnTo>
                  <a:pt x="6054483" y="2311400"/>
                </a:lnTo>
                <a:lnTo>
                  <a:pt x="5997245" y="2298700"/>
                </a:lnTo>
                <a:lnTo>
                  <a:pt x="5940310" y="2298700"/>
                </a:lnTo>
                <a:lnTo>
                  <a:pt x="5883668" y="2286000"/>
                </a:lnTo>
                <a:lnTo>
                  <a:pt x="5827344" y="2286000"/>
                </a:lnTo>
                <a:lnTo>
                  <a:pt x="5771299" y="2273300"/>
                </a:lnTo>
                <a:lnTo>
                  <a:pt x="5715559" y="2273300"/>
                </a:lnTo>
                <a:lnTo>
                  <a:pt x="5660098" y="2260600"/>
                </a:lnTo>
                <a:lnTo>
                  <a:pt x="5604942" y="2260600"/>
                </a:lnTo>
                <a:lnTo>
                  <a:pt x="5495455" y="2235200"/>
                </a:lnTo>
                <a:lnTo>
                  <a:pt x="5441137" y="2235200"/>
                </a:lnTo>
                <a:lnTo>
                  <a:pt x="5333339" y="2209800"/>
                </a:lnTo>
                <a:lnTo>
                  <a:pt x="5279847" y="2209800"/>
                </a:lnTo>
                <a:lnTo>
                  <a:pt x="5068570" y="2159000"/>
                </a:lnTo>
                <a:lnTo>
                  <a:pt x="5016398" y="2159000"/>
                </a:lnTo>
                <a:lnTo>
                  <a:pt x="4215003" y="1955800"/>
                </a:lnTo>
                <a:lnTo>
                  <a:pt x="4071213" y="1917700"/>
                </a:lnTo>
                <a:lnTo>
                  <a:pt x="4023703" y="1892300"/>
                </a:lnTo>
                <a:lnTo>
                  <a:pt x="3835679" y="1841500"/>
                </a:lnTo>
                <a:lnTo>
                  <a:pt x="3789172" y="1816100"/>
                </a:lnTo>
                <a:lnTo>
                  <a:pt x="3650792" y="1778000"/>
                </a:lnTo>
                <a:lnTo>
                  <a:pt x="3605047" y="1752600"/>
                </a:lnTo>
                <a:lnTo>
                  <a:pt x="3514077" y="1727200"/>
                </a:lnTo>
                <a:lnTo>
                  <a:pt x="3468865" y="1701800"/>
                </a:lnTo>
                <a:lnTo>
                  <a:pt x="3378962" y="1676400"/>
                </a:lnTo>
                <a:lnTo>
                  <a:pt x="3334258" y="1651000"/>
                </a:lnTo>
                <a:lnTo>
                  <a:pt x="3289731" y="1638300"/>
                </a:lnTo>
                <a:lnTo>
                  <a:pt x="3245358" y="1612900"/>
                </a:lnTo>
                <a:lnTo>
                  <a:pt x="3157105" y="1587500"/>
                </a:lnTo>
                <a:lnTo>
                  <a:pt x="3113214" y="1562100"/>
                </a:lnTo>
                <a:lnTo>
                  <a:pt x="3069475" y="1549400"/>
                </a:lnTo>
                <a:lnTo>
                  <a:pt x="3025902" y="1524000"/>
                </a:lnTo>
                <a:lnTo>
                  <a:pt x="2982455" y="1511300"/>
                </a:lnTo>
                <a:lnTo>
                  <a:pt x="2939173" y="1485900"/>
                </a:lnTo>
                <a:lnTo>
                  <a:pt x="2853017" y="1460500"/>
                </a:lnTo>
                <a:lnTo>
                  <a:pt x="2810154" y="1435100"/>
                </a:lnTo>
                <a:lnTo>
                  <a:pt x="2767419" y="1422400"/>
                </a:lnTo>
                <a:lnTo>
                  <a:pt x="2724823" y="1397000"/>
                </a:lnTo>
                <a:lnTo>
                  <a:pt x="2682354" y="1384300"/>
                </a:lnTo>
                <a:lnTo>
                  <a:pt x="2597797" y="1333500"/>
                </a:lnTo>
                <a:lnTo>
                  <a:pt x="2555697" y="1320800"/>
                </a:lnTo>
                <a:lnTo>
                  <a:pt x="2513736" y="1295400"/>
                </a:lnTo>
                <a:lnTo>
                  <a:pt x="2471877" y="1282700"/>
                </a:lnTo>
                <a:lnTo>
                  <a:pt x="2430132" y="1257300"/>
                </a:lnTo>
                <a:lnTo>
                  <a:pt x="2388514" y="1244600"/>
                </a:lnTo>
                <a:lnTo>
                  <a:pt x="2346998" y="1219200"/>
                </a:lnTo>
                <a:lnTo>
                  <a:pt x="2305583" y="1206500"/>
                </a:lnTo>
                <a:lnTo>
                  <a:pt x="2223084" y="1155700"/>
                </a:lnTo>
                <a:lnTo>
                  <a:pt x="2181974" y="1143000"/>
                </a:lnTo>
                <a:lnTo>
                  <a:pt x="2140966" y="1117600"/>
                </a:lnTo>
                <a:lnTo>
                  <a:pt x="2100059" y="1104900"/>
                </a:lnTo>
                <a:lnTo>
                  <a:pt x="2018512" y="1054100"/>
                </a:lnTo>
                <a:lnTo>
                  <a:pt x="1977859" y="1041400"/>
                </a:lnTo>
                <a:lnTo>
                  <a:pt x="1937308" y="1016000"/>
                </a:lnTo>
                <a:lnTo>
                  <a:pt x="1896821" y="1003300"/>
                </a:lnTo>
                <a:lnTo>
                  <a:pt x="1816100" y="952500"/>
                </a:lnTo>
                <a:lnTo>
                  <a:pt x="1775853" y="939800"/>
                </a:lnTo>
                <a:lnTo>
                  <a:pt x="1695564" y="889000"/>
                </a:lnTo>
                <a:lnTo>
                  <a:pt x="1655521" y="876300"/>
                </a:lnTo>
                <a:lnTo>
                  <a:pt x="1575612" y="825500"/>
                </a:lnTo>
                <a:lnTo>
                  <a:pt x="1535760" y="812800"/>
                </a:lnTo>
                <a:lnTo>
                  <a:pt x="1456194" y="762000"/>
                </a:lnTo>
                <a:lnTo>
                  <a:pt x="1416494" y="749300"/>
                </a:lnTo>
                <a:lnTo>
                  <a:pt x="1376845" y="723900"/>
                </a:lnTo>
                <a:lnTo>
                  <a:pt x="1337233" y="711200"/>
                </a:lnTo>
                <a:lnTo>
                  <a:pt x="1297660" y="685800"/>
                </a:lnTo>
                <a:lnTo>
                  <a:pt x="1218641" y="647700"/>
                </a:lnTo>
                <a:lnTo>
                  <a:pt x="1100378" y="584200"/>
                </a:lnTo>
                <a:lnTo>
                  <a:pt x="930236" y="482600"/>
                </a:lnTo>
                <a:lnTo>
                  <a:pt x="839241" y="444500"/>
                </a:lnTo>
                <a:lnTo>
                  <a:pt x="478802" y="241300"/>
                </a:lnTo>
                <a:lnTo>
                  <a:pt x="434035" y="228600"/>
                </a:lnTo>
                <a:lnTo>
                  <a:pt x="210642" y="101600"/>
                </a:lnTo>
                <a:lnTo>
                  <a:pt x="166014" y="88900"/>
                </a:lnTo>
                <a:lnTo>
                  <a:pt x="32092" y="12700"/>
                </a:lnTo>
                <a:lnTo>
                  <a:pt x="0" y="0"/>
                </a:lnTo>
                <a:lnTo>
                  <a:pt x="0" y="12700"/>
                </a:lnTo>
                <a:lnTo>
                  <a:pt x="15582" y="25400"/>
                </a:lnTo>
                <a:lnTo>
                  <a:pt x="104813" y="76200"/>
                </a:lnTo>
                <a:lnTo>
                  <a:pt x="149415" y="88900"/>
                </a:lnTo>
                <a:lnTo>
                  <a:pt x="327901" y="190500"/>
                </a:lnTo>
                <a:lnTo>
                  <a:pt x="372579" y="203200"/>
                </a:lnTo>
                <a:lnTo>
                  <a:pt x="641565" y="355600"/>
                </a:lnTo>
                <a:lnTo>
                  <a:pt x="686625" y="368300"/>
                </a:lnTo>
                <a:lnTo>
                  <a:pt x="867702" y="469900"/>
                </a:lnTo>
                <a:lnTo>
                  <a:pt x="1162380" y="622300"/>
                </a:lnTo>
                <a:lnTo>
                  <a:pt x="1241450" y="673100"/>
                </a:lnTo>
                <a:lnTo>
                  <a:pt x="1281036" y="685800"/>
                </a:lnTo>
                <a:lnTo>
                  <a:pt x="1360335" y="736600"/>
                </a:lnTo>
                <a:lnTo>
                  <a:pt x="1400060" y="749300"/>
                </a:lnTo>
                <a:lnTo>
                  <a:pt x="1479638" y="800100"/>
                </a:lnTo>
                <a:lnTo>
                  <a:pt x="1519516" y="812800"/>
                </a:lnTo>
                <a:lnTo>
                  <a:pt x="1599425" y="863600"/>
                </a:lnTo>
                <a:lnTo>
                  <a:pt x="1639468" y="876300"/>
                </a:lnTo>
                <a:lnTo>
                  <a:pt x="1719745" y="927100"/>
                </a:lnTo>
                <a:lnTo>
                  <a:pt x="1759991" y="939800"/>
                </a:lnTo>
                <a:lnTo>
                  <a:pt x="1840699" y="990600"/>
                </a:lnTo>
                <a:lnTo>
                  <a:pt x="1881162" y="1003300"/>
                </a:lnTo>
                <a:lnTo>
                  <a:pt x="1921700" y="1028700"/>
                </a:lnTo>
                <a:lnTo>
                  <a:pt x="1962327" y="1041400"/>
                </a:lnTo>
                <a:lnTo>
                  <a:pt x="2043836" y="1092200"/>
                </a:lnTo>
                <a:lnTo>
                  <a:pt x="2084730" y="1104900"/>
                </a:lnTo>
                <a:lnTo>
                  <a:pt x="2166785" y="1155700"/>
                </a:lnTo>
                <a:lnTo>
                  <a:pt x="2207945" y="1168400"/>
                </a:lnTo>
                <a:lnTo>
                  <a:pt x="2249220" y="1193800"/>
                </a:lnTo>
                <a:lnTo>
                  <a:pt x="2290597" y="1206500"/>
                </a:lnTo>
                <a:lnTo>
                  <a:pt x="2332075" y="1231900"/>
                </a:lnTo>
                <a:lnTo>
                  <a:pt x="2373668" y="1244600"/>
                </a:lnTo>
                <a:lnTo>
                  <a:pt x="2457170" y="1295400"/>
                </a:lnTo>
                <a:lnTo>
                  <a:pt x="2499093" y="1308100"/>
                </a:lnTo>
                <a:lnTo>
                  <a:pt x="2541143" y="1333500"/>
                </a:lnTo>
                <a:lnTo>
                  <a:pt x="2583307" y="1346200"/>
                </a:lnTo>
                <a:lnTo>
                  <a:pt x="2625598" y="1371600"/>
                </a:lnTo>
                <a:lnTo>
                  <a:pt x="2668016" y="1384300"/>
                </a:lnTo>
                <a:lnTo>
                  <a:pt x="2710561" y="1409700"/>
                </a:lnTo>
                <a:lnTo>
                  <a:pt x="2753233" y="1422400"/>
                </a:lnTo>
                <a:lnTo>
                  <a:pt x="2796044" y="1447800"/>
                </a:lnTo>
                <a:lnTo>
                  <a:pt x="2838983" y="1460500"/>
                </a:lnTo>
                <a:lnTo>
                  <a:pt x="2882074" y="1485900"/>
                </a:lnTo>
                <a:lnTo>
                  <a:pt x="2925292" y="1498600"/>
                </a:lnTo>
                <a:lnTo>
                  <a:pt x="2968663" y="1524000"/>
                </a:lnTo>
                <a:lnTo>
                  <a:pt x="3012186" y="1536700"/>
                </a:lnTo>
                <a:lnTo>
                  <a:pt x="3055848" y="1562100"/>
                </a:lnTo>
                <a:lnTo>
                  <a:pt x="3143643" y="1587500"/>
                </a:lnTo>
                <a:lnTo>
                  <a:pt x="3187776" y="1612900"/>
                </a:lnTo>
                <a:lnTo>
                  <a:pt x="3232073" y="1625600"/>
                </a:lnTo>
                <a:lnTo>
                  <a:pt x="3276523" y="1651000"/>
                </a:lnTo>
                <a:lnTo>
                  <a:pt x="3365931" y="1676400"/>
                </a:lnTo>
                <a:lnTo>
                  <a:pt x="3410889" y="1701800"/>
                </a:lnTo>
                <a:lnTo>
                  <a:pt x="3501326" y="1727200"/>
                </a:lnTo>
                <a:lnTo>
                  <a:pt x="3546805" y="1752600"/>
                </a:lnTo>
                <a:lnTo>
                  <a:pt x="3638321" y="1778000"/>
                </a:lnTo>
                <a:lnTo>
                  <a:pt x="3684359" y="1803400"/>
                </a:lnTo>
                <a:lnTo>
                  <a:pt x="3823601" y="1841500"/>
                </a:lnTo>
                <a:lnTo>
                  <a:pt x="3870401" y="1866900"/>
                </a:lnTo>
                <a:lnTo>
                  <a:pt x="4107459" y="1930400"/>
                </a:lnTo>
                <a:lnTo>
                  <a:pt x="4155503" y="1955800"/>
                </a:lnTo>
                <a:lnTo>
                  <a:pt x="4955070" y="2159000"/>
                </a:lnTo>
                <a:lnTo>
                  <a:pt x="5007102" y="2159000"/>
                </a:lnTo>
                <a:lnTo>
                  <a:pt x="5217884" y="2209800"/>
                </a:lnTo>
                <a:lnTo>
                  <a:pt x="5271249" y="2209800"/>
                </a:lnTo>
                <a:lnTo>
                  <a:pt x="5378793" y="2235200"/>
                </a:lnTo>
                <a:lnTo>
                  <a:pt x="5432984" y="2235200"/>
                </a:lnTo>
                <a:lnTo>
                  <a:pt x="5542191" y="2260600"/>
                </a:lnTo>
                <a:lnTo>
                  <a:pt x="5597220" y="2260600"/>
                </a:lnTo>
                <a:lnTo>
                  <a:pt x="5708154" y="2286000"/>
                </a:lnTo>
                <a:lnTo>
                  <a:pt x="5764060" y="2286000"/>
                </a:lnTo>
                <a:lnTo>
                  <a:pt x="5820257" y="2298700"/>
                </a:lnTo>
                <a:lnTo>
                  <a:pt x="5876760" y="2298700"/>
                </a:lnTo>
                <a:lnTo>
                  <a:pt x="5933554" y="2311400"/>
                </a:lnTo>
                <a:lnTo>
                  <a:pt x="5990653" y="2311400"/>
                </a:lnTo>
                <a:lnTo>
                  <a:pt x="6048057" y="2324100"/>
                </a:lnTo>
                <a:lnTo>
                  <a:pt x="6163805" y="2324100"/>
                </a:lnTo>
                <a:lnTo>
                  <a:pt x="6222149" y="2336800"/>
                </a:lnTo>
                <a:lnTo>
                  <a:pt x="6280797" y="2336800"/>
                </a:lnTo>
                <a:lnTo>
                  <a:pt x="6339776" y="2349500"/>
                </a:lnTo>
                <a:lnTo>
                  <a:pt x="6518643" y="2349500"/>
                </a:lnTo>
                <a:lnTo>
                  <a:pt x="6578917" y="2362200"/>
                </a:lnTo>
                <a:lnTo>
                  <a:pt x="6827406" y="2362200"/>
                </a:lnTo>
                <a:close/>
              </a:path>
              <a:path w="7556500" h="2385059">
                <a:moveTo>
                  <a:pt x="7454201" y="2349500"/>
                </a:moveTo>
                <a:lnTo>
                  <a:pt x="7199465" y="2349500"/>
                </a:lnTo>
                <a:lnTo>
                  <a:pt x="7147306" y="2362200"/>
                </a:lnTo>
                <a:lnTo>
                  <a:pt x="7403274" y="2362200"/>
                </a:lnTo>
                <a:lnTo>
                  <a:pt x="7454201" y="2349500"/>
                </a:lnTo>
                <a:close/>
              </a:path>
              <a:path w="7556500" h="2385059">
                <a:moveTo>
                  <a:pt x="7556500" y="2336800"/>
                </a:moveTo>
                <a:lnTo>
                  <a:pt x="7506373" y="2336800"/>
                </a:lnTo>
                <a:lnTo>
                  <a:pt x="7455890" y="2349500"/>
                </a:lnTo>
                <a:lnTo>
                  <a:pt x="7556500" y="2349500"/>
                </a:lnTo>
                <a:lnTo>
                  <a:pt x="7556500" y="2336800"/>
                </a:lnTo>
                <a:close/>
              </a:path>
            </a:pathLst>
          </a:custGeom>
          <a:solidFill>
            <a:srgbClr val="F5F5F6">
              <a:alpha val="6999"/>
            </a:srgbClr>
          </a:solidFill>
        </p:spPr>
        <p:txBody>
          <a:bodyPr wrap="square" lIns="0" tIns="0" rIns="0" bIns="0" rtlCol="0"/>
          <a:lstStyle/>
          <a:p>
            <a:endParaRPr sz="1272"/>
          </a:p>
        </p:txBody>
      </p:sp>
      <p:sp>
        <p:nvSpPr>
          <p:cNvPr id="4" name="object 4"/>
          <p:cNvSpPr txBox="1"/>
          <p:nvPr/>
        </p:nvSpPr>
        <p:spPr>
          <a:xfrm>
            <a:off x="2316704" y="8147723"/>
            <a:ext cx="1832586" cy="226493"/>
          </a:xfrm>
          <a:prstGeom prst="rect">
            <a:avLst/>
          </a:prstGeom>
        </p:spPr>
        <p:txBody>
          <a:bodyPr vert="horz" wrap="square" lIns="0" tIns="8974" rIns="0" bIns="0" rtlCol="0">
            <a:spAutoFit/>
          </a:bodyPr>
          <a:lstStyle/>
          <a:p>
            <a:pPr marL="8975">
              <a:spcBef>
                <a:spcPts val="71"/>
              </a:spcBef>
            </a:pPr>
            <a:r>
              <a:rPr sz="1413" dirty="0">
                <a:solidFill>
                  <a:srgbClr val="FFFFFF"/>
                </a:solidFill>
                <a:latin typeface="Microsoft Sans Serif"/>
                <a:cs typeface="Microsoft Sans Serif"/>
              </a:rPr>
              <a:t>                                      </a:t>
            </a:r>
            <a:endParaRPr sz="1413">
              <a:latin typeface="Microsoft Sans Serif"/>
              <a:cs typeface="Microsoft Sans Serif"/>
            </a:endParaRPr>
          </a:p>
        </p:txBody>
      </p:sp>
      <p:sp>
        <p:nvSpPr>
          <p:cNvPr id="5" name="object 5"/>
          <p:cNvSpPr txBox="1"/>
          <p:nvPr/>
        </p:nvSpPr>
        <p:spPr>
          <a:xfrm>
            <a:off x="4330403" y="8350726"/>
            <a:ext cx="65962" cy="226493"/>
          </a:xfrm>
          <a:prstGeom prst="rect">
            <a:avLst/>
          </a:prstGeom>
        </p:spPr>
        <p:txBody>
          <a:bodyPr vert="horz" wrap="square" lIns="0" tIns="8974" rIns="0" bIns="0" rtlCol="0">
            <a:spAutoFit/>
          </a:bodyPr>
          <a:lstStyle/>
          <a:p>
            <a:pPr marL="8975">
              <a:spcBef>
                <a:spcPts val="71"/>
              </a:spcBef>
            </a:pPr>
            <a:r>
              <a:rPr sz="1413" dirty="0">
                <a:solidFill>
                  <a:srgbClr val="FFFFFF"/>
                </a:solidFill>
                <a:latin typeface="Microsoft Sans Serif"/>
                <a:cs typeface="Microsoft Sans Serif"/>
              </a:rPr>
              <a:t> </a:t>
            </a:r>
            <a:endParaRPr sz="1413">
              <a:latin typeface="Microsoft Sans Serif"/>
              <a:cs typeface="Microsoft Sans Serif"/>
            </a:endParaRPr>
          </a:p>
        </p:txBody>
      </p:sp>
      <p:sp>
        <p:nvSpPr>
          <p:cNvPr id="7" name="object 7"/>
          <p:cNvSpPr txBox="1"/>
          <p:nvPr/>
        </p:nvSpPr>
        <p:spPr>
          <a:xfrm>
            <a:off x="3261191" y="8553728"/>
            <a:ext cx="1498287" cy="226493"/>
          </a:xfrm>
          <a:prstGeom prst="rect">
            <a:avLst/>
          </a:prstGeom>
        </p:spPr>
        <p:txBody>
          <a:bodyPr vert="horz" wrap="square" lIns="0" tIns="8974" rIns="0" bIns="0" rtlCol="0">
            <a:spAutoFit/>
          </a:bodyPr>
          <a:lstStyle/>
          <a:p>
            <a:pPr marL="8975">
              <a:spcBef>
                <a:spcPts val="71"/>
              </a:spcBef>
            </a:pPr>
            <a:r>
              <a:rPr sz="1413" dirty="0">
                <a:solidFill>
                  <a:srgbClr val="FFFFFF"/>
                </a:solidFill>
                <a:latin typeface="Microsoft Sans Serif"/>
                <a:cs typeface="Microsoft Sans Serif"/>
              </a:rPr>
              <a:t>                               </a:t>
            </a:r>
            <a:endParaRPr sz="1413">
              <a:latin typeface="Microsoft Sans Serif"/>
              <a:cs typeface="Microsoft Sans Serif"/>
            </a:endParaRPr>
          </a:p>
        </p:txBody>
      </p:sp>
      <p:sp>
        <p:nvSpPr>
          <p:cNvPr id="11" name="Title 10">
            <a:extLst>
              <a:ext uri="{FF2B5EF4-FFF2-40B4-BE49-F238E27FC236}">
                <a16:creationId xmlns:a16="http://schemas.microsoft.com/office/drawing/2014/main" id="{C8287E6D-353E-4C9F-A798-4DE403116032}"/>
              </a:ext>
            </a:extLst>
          </p:cNvPr>
          <p:cNvSpPr>
            <a:spLocks noGrp="1"/>
          </p:cNvSpPr>
          <p:nvPr>
            <p:ph type="title" idx="4294967295"/>
          </p:nvPr>
        </p:nvSpPr>
        <p:spPr>
          <a:xfrm>
            <a:off x="-16252" y="192901"/>
            <a:ext cx="3056858" cy="1107996"/>
          </a:xfrm>
        </p:spPr>
        <p:txBody>
          <a:bodyPr/>
          <a:lstStyle/>
          <a:p>
            <a:pPr algn="ct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BIN GHATI</a:t>
            </a:r>
            <a:b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AVENUE</a:t>
            </a:r>
          </a:p>
        </p:txBody>
      </p:sp>
      <p:sp>
        <p:nvSpPr>
          <p:cNvPr id="18" name="Rectangle: Rounded Corners 17">
            <a:extLst>
              <a:ext uri="{FF2B5EF4-FFF2-40B4-BE49-F238E27FC236}">
                <a16:creationId xmlns:a16="http://schemas.microsoft.com/office/drawing/2014/main" id="{395B5311-86A7-4D81-B50F-11171E9EADDC}"/>
              </a:ext>
            </a:extLst>
          </p:cNvPr>
          <p:cNvSpPr/>
          <p:nvPr/>
        </p:nvSpPr>
        <p:spPr>
          <a:xfrm>
            <a:off x="882811" y="3718708"/>
            <a:ext cx="5790877" cy="3061896"/>
          </a:xfrm>
          <a:prstGeom prst="roundRect">
            <a:avLst>
              <a:gd name="adj" fmla="val 5631"/>
            </a:avLst>
          </a:prstGeom>
          <a:blipFill>
            <a:blip r:embed="rId2"/>
            <a:stretch>
              <a:fillRect/>
            </a:stretch>
          </a:blipFill>
          <a:ln>
            <a:solidFill>
              <a:srgbClr val="36A9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F5539D02-1022-45E4-BA8D-0B3D434D260B}"/>
              </a:ext>
            </a:extLst>
          </p:cNvPr>
          <p:cNvSpPr/>
          <p:nvPr/>
        </p:nvSpPr>
        <p:spPr>
          <a:xfrm>
            <a:off x="882811" y="7161604"/>
            <a:ext cx="5790877" cy="3061896"/>
          </a:xfrm>
          <a:prstGeom prst="roundRect">
            <a:avLst>
              <a:gd name="adj" fmla="val 5631"/>
            </a:avLst>
          </a:prstGeom>
          <a:blipFill>
            <a:blip r:embed="rId3"/>
            <a:stretch>
              <a:fillRect/>
            </a:stretch>
          </a:blipFill>
          <a:ln>
            <a:solidFill>
              <a:srgbClr val="36A9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B97EB629-0C02-4737-9595-C15622185B02}"/>
              </a:ext>
            </a:extLst>
          </p:cNvPr>
          <p:cNvGrpSpPr/>
          <p:nvPr/>
        </p:nvGrpSpPr>
        <p:grpSpPr>
          <a:xfrm>
            <a:off x="577850" y="6949046"/>
            <a:ext cx="6324600" cy="44116"/>
            <a:chOff x="577850" y="6597984"/>
            <a:chExt cx="6324600" cy="44116"/>
          </a:xfrm>
        </p:grpSpPr>
        <p:cxnSp>
          <p:nvCxnSpPr>
            <p:cNvPr id="23" name="Straight Connector 22">
              <a:extLst>
                <a:ext uri="{FF2B5EF4-FFF2-40B4-BE49-F238E27FC236}">
                  <a16:creationId xmlns:a16="http://schemas.microsoft.com/office/drawing/2014/main" id="{6A490E1D-9492-48D4-85F0-D543157DCCAF}"/>
                </a:ext>
              </a:extLst>
            </p:cNvPr>
            <p:cNvCxnSpPr/>
            <p:nvPr/>
          </p:nvCxnSpPr>
          <p:spPr>
            <a:xfrm>
              <a:off x="577850" y="6597984"/>
              <a:ext cx="6324600" cy="0"/>
            </a:xfrm>
            <a:prstGeom prst="line">
              <a:avLst/>
            </a:prstGeom>
            <a:ln>
              <a:solidFill>
                <a:srgbClr val="36A9E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1810FAA-D324-44FE-8798-4C5CDEF4B757}"/>
                </a:ext>
              </a:extLst>
            </p:cNvPr>
            <p:cNvCxnSpPr/>
            <p:nvPr/>
          </p:nvCxnSpPr>
          <p:spPr>
            <a:xfrm>
              <a:off x="577850" y="6642100"/>
              <a:ext cx="6324600" cy="0"/>
            </a:xfrm>
            <a:prstGeom prst="line">
              <a:avLst/>
            </a:prstGeom>
            <a:ln>
              <a:solidFill>
                <a:srgbClr val="36A9E1"/>
              </a:solidFill>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A8818DD2-0E6B-422D-8C45-C6775BFB3E5A}"/>
              </a:ext>
            </a:extLst>
          </p:cNvPr>
          <p:cNvSpPr txBox="1"/>
          <p:nvPr/>
        </p:nvSpPr>
        <p:spPr>
          <a:xfrm>
            <a:off x="882810" y="2146300"/>
            <a:ext cx="6172039" cy="1323439"/>
          </a:xfrm>
          <a:prstGeom prst="rect">
            <a:avLst/>
          </a:prstGeom>
          <a:noFill/>
        </p:spPr>
        <p:txBody>
          <a:bodyPr wrap="square" rtlCol="0">
            <a:spAutoFit/>
          </a:bodyPr>
          <a:lstStyle/>
          <a:p>
            <a:r>
              <a:rPr lang="en-US" sz="16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Type: Pilling</a:t>
            </a:r>
          </a:p>
          <a:p>
            <a:r>
              <a:rPr lang="en-US" sz="16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SOW: </a:t>
            </a:r>
            <a:r>
              <a:rPr lang="en-US"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370 Piles </a:t>
            </a:r>
            <a:r>
              <a:rPr lang="en-US" sz="1600" dirty="0" err="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Dia</a:t>
            </a:r>
            <a:r>
              <a:rPr lang="en-US"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1000mm, 900mm, Height 26meters</a:t>
            </a:r>
          </a:p>
          <a:p>
            <a:r>
              <a:rPr lang="en-US" sz="16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Location: </a:t>
            </a:r>
            <a:r>
              <a:rPr lang="en-US"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Al </a:t>
            </a:r>
            <a:r>
              <a:rPr lang="en-US" sz="1600" dirty="0" err="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Jadaf</a:t>
            </a:r>
            <a:r>
              <a:rPr lang="en-US"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 Dubai - UAE</a:t>
            </a:r>
          </a:p>
          <a:p>
            <a:r>
              <a:rPr lang="en-US" sz="16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Consultant: </a:t>
            </a:r>
            <a:r>
              <a:rPr lang="en-US"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Silver Stone Engineering</a:t>
            </a:r>
          </a:p>
          <a:p>
            <a:r>
              <a:rPr lang="en-US" sz="16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Main Contractor: </a:t>
            </a:r>
            <a:r>
              <a:rPr lang="en-US"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Granada Europe Engineering</a:t>
            </a:r>
          </a:p>
        </p:txBody>
      </p:sp>
    </p:spTree>
    <p:extLst>
      <p:ext uri="{BB962C8B-B14F-4D97-AF65-F5344CB8AC3E}">
        <p14:creationId xmlns:p14="http://schemas.microsoft.com/office/powerpoint/2010/main" val="35672546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238" y="7438917"/>
            <a:ext cx="5339807" cy="1685405"/>
          </a:xfrm>
          <a:custGeom>
            <a:avLst/>
            <a:gdLst/>
            <a:ahLst/>
            <a:cxnLst/>
            <a:rect l="l" t="t" r="r" b="b"/>
            <a:pathLst>
              <a:path w="7556500" h="2385059">
                <a:moveTo>
                  <a:pt x="229260" y="2384552"/>
                </a:moveTo>
                <a:lnTo>
                  <a:pt x="0" y="2266340"/>
                </a:lnTo>
                <a:lnTo>
                  <a:pt x="0" y="2282507"/>
                </a:lnTo>
                <a:lnTo>
                  <a:pt x="197891" y="2384552"/>
                </a:lnTo>
                <a:lnTo>
                  <a:pt x="229260" y="2384552"/>
                </a:lnTo>
                <a:close/>
              </a:path>
              <a:path w="7556500" h="2385059">
                <a:moveTo>
                  <a:pt x="546252" y="2384552"/>
                </a:moveTo>
                <a:lnTo>
                  <a:pt x="199301" y="2208314"/>
                </a:lnTo>
                <a:lnTo>
                  <a:pt x="12" y="2104313"/>
                </a:lnTo>
                <a:lnTo>
                  <a:pt x="12" y="2120671"/>
                </a:lnTo>
                <a:lnTo>
                  <a:pt x="148513" y="2198255"/>
                </a:lnTo>
                <a:lnTo>
                  <a:pt x="514134" y="2384552"/>
                </a:lnTo>
                <a:lnTo>
                  <a:pt x="546252" y="2384552"/>
                </a:lnTo>
                <a:close/>
              </a:path>
              <a:path w="7556500" h="2385059">
                <a:moveTo>
                  <a:pt x="867778" y="2384552"/>
                </a:moveTo>
                <a:lnTo>
                  <a:pt x="586066" y="2245563"/>
                </a:lnTo>
                <a:lnTo>
                  <a:pt x="185991" y="2040001"/>
                </a:lnTo>
                <a:lnTo>
                  <a:pt x="0" y="1942020"/>
                </a:lnTo>
                <a:lnTo>
                  <a:pt x="0" y="1958340"/>
                </a:lnTo>
                <a:lnTo>
                  <a:pt x="132448" y="2028151"/>
                </a:lnTo>
                <a:lnTo>
                  <a:pt x="537159" y="2236813"/>
                </a:lnTo>
                <a:lnTo>
                  <a:pt x="835583" y="2384552"/>
                </a:lnTo>
                <a:lnTo>
                  <a:pt x="867778" y="2384552"/>
                </a:lnTo>
                <a:close/>
              </a:path>
              <a:path w="7556500" h="2385059">
                <a:moveTo>
                  <a:pt x="1196225" y="2384552"/>
                </a:moveTo>
                <a:lnTo>
                  <a:pt x="981760" y="2282558"/>
                </a:lnTo>
                <a:lnTo>
                  <a:pt x="709612" y="2148205"/>
                </a:lnTo>
                <a:lnTo>
                  <a:pt x="308356" y="1942071"/>
                </a:lnTo>
                <a:lnTo>
                  <a:pt x="12" y="1779117"/>
                </a:lnTo>
                <a:lnTo>
                  <a:pt x="12" y="1795589"/>
                </a:lnTo>
                <a:lnTo>
                  <a:pt x="68084" y="1831784"/>
                </a:lnTo>
                <a:lnTo>
                  <a:pt x="595325" y="2106536"/>
                </a:lnTo>
                <a:lnTo>
                  <a:pt x="909002" y="2263025"/>
                </a:lnTo>
                <a:lnTo>
                  <a:pt x="1162926" y="2384552"/>
                </a:lnTo>
                <a:lnTo>
                  <a:pt x="1196225" y="2384552"/>
                </a:lnTo>
                <a:close/>
              </a:path>
              <a:path w="7556500" h="2385059">
                <a:moveTo>
                  <a:pt x="1532407" y="2384552"/>
                </a:moveTo>
                <a:lnTo>
                  <a:pt x="1316545" y="2285758"/>
                </a:lnTo>
                <a:lnTo>
                  <a:pt x="1088796" y="2177300"/>
                </a:lnTo>
                <a:lnTo>
                  <a:pt x="819581" y="2044179"/>
                </a:lnTo>
                <a:lnTo>
                  <a:pt x="422579" y="1840052"/>
                </a:lnTo>
                <a:lnTo>
                  <a:pt x="0" y="1616062"/>
                </a:lnTo>
                <a:lnTo>
                  <a:pt x="0" y="1632470"/>
                </a:lnTo>
                <a:lnTo>
                  <a:pt x="323342" y="1804200"/>
                </a:lnTo>
                <a:lnTo>
                  <a:pt x="767664" y="2033892"/>
                </a:lnTo>
                <a:lnTo>
                  <a:pt x="1038999" y="2168690"/>
                </a:lnTo>
                <a:lnTo>
                  <a:pt x="1268501" y="2278583"/>
                </a:lnTo>
                <a:lnTo>
                  <a:pt x="1498930" y="2384552"/>
                </a:lnTo>
                <a:lnTo>
                  <a:pt x="1532407" y="2384552"/>
                </a:lnTo>
                <a:close/>
              </a:path>
              <a:path w="7556500" h="2385059">
                <a:moveTo>
                  <a:pt x="1878838" y="2384552"/>
                </a:moveTo>
                <a:lnTo>
                  <a:pt x="1710499" y="2311374"/>
                </a:lnTo>
                <a:lnTo>
                  <a:pt x="1525092" y="2227707"/>
                </a:lnTo>
                <a:lnTo>
                  <a:pt x="1296619" y="2120531"/>
                </a:lnTo>
                <a:lnTo>
                  <a:pt x="1026706" y="1988731"/>
                </a:lnTo>
                <a:lnTo>
                  <a:pt x="672871" y="1808848"/>
                </a:lnTo>
                <a:lnTo>
                  <a:pt x="0" y="1452740"/>
                </a:lnTo>
                <a:lnTo>
                  <a:pt x="0" y="1469097"/>
                </a:lnTo>
                <a:lnTo>
                  <a:pt x="520065" y="1745399"/>
                </a:lnTo>
                <a:lnTo>
                  <a:pt x="912964" y="1947633"/>
                </a:lnTo>
                <a:lnTo>
                  <a:pt x="1179309" y="2079574"/>
                </a:lnTo>
                <a:lnTo>
                  <a:pt x="1404569" y="2187130"/>
                </a:lnTo>
                <a:lnTo>
                  <a:pt x="1633258" y="2292032"/>
                </a:lnTo>
                <a:lnTo>
                  <a:pt x="1844154" y="2384552"/>
                </a:lnTo>
                <a:lnTo>
                  <a:pt x="1878838" y="2384552"/>
                </a:lnTo>
                <a:close/>
              </a:path>
              <a:path w="7556500" h="2385059">
                <a:moveTo>
                  <a:pt x="2237041" y="2384552"/>
                </a:moveTo>
                <a:lnTo>
                  <a:pt x="2046871" y="2306053"/>
                </a:lnTo>
                <a:lnTo>
                  <a:pt x="1860207" y="2225548"/>
                </a:lnTo>
                <a:lnTo>
                  <a:pt x="1676095" y="2142947"/>
                </a:lnTo>
                <a:lnTo>
                  <a:pt x="1449247" y="2037118"/>
                </a:lnTo>
                <a:lnTo>
                  <a:pt x="1181277" y="1906905"/>
                </a:lnTo>
                <a:lnTo>
                  <a:pt x="830059" y="1729054"/>
                </a:lnTo>
                <a:lnTo>
                  <a:pt x="12" y="1289392"/>
                </a:lnTo>
                <a:lnTo>
                  <a:pt x="12" y="1305852"/>
                </a:lnTo>
                <a:lnTo>
                  <a:pt x="817816" y="1738922"/>
                </a:lnTo>
                <a:lnTo>
                  <a:pt x="1171308" y="1917865"/>
                </a:lnTo>
                <a:lnTo>
                  <a:pt x="1441056" y="2048852"/>
                </a:lnTo>
                <a:lnTo>
                  <a:pt x="1669465" y="2155291"/>
                </a:lnTo>
                <a:lnTo>
                  <a:pt x="1854873" y="2238324"/>
                </a:lnTo>
                <a:lnTo>
                  <a:pt x="2042871" y="2319248"/>
                </a:lnTo>
                <a:lnTo>
                  <a:pt x="2200884" y="2384552"/>
                </a:lnTo>
                <a:lnTo>
                  <a:pt x="2237041" y="2384552"/>
                </a:lnTo>
                <a:close/>
              </a:path>
              <a:path w="7556500" h="2385059">
                <a:moveTo>
                  <a:pt x="2610993" y="2384552"/>
                </a:moveTo>
                <a:lnTo>
                  <a:pt x="2427160" y="2313533"/>
                </a:lnTo>
                <a:lnTo>
                  <a:pt x="2238654" y="2237067"/>
                </a:lnTo>
                <a:lnTo>
                  <a:pt x="2052929" y="2158250"/>
                </a:lnTo>
                <a:lnTo>
                  <a:pt x="1869770" y="2077300"/>
                </a:lnTo>
                <a:lnTo>
                  <a:pt x="1644154" y="1973465"/>
                </a:lnTo>
                <a:lnTo>
                  <a:pt x="1421853" y="1867065"/>
                </a:lnTo>
                <a:lnTo>
                  <a:pt x="1115441" y="1714614"/>
                </a:lnTo>
                <a:lnTo>
                  <a:pt x="642899" y="1469402"/>
                </a:lnTo>
                <a:lnTo>
                  <a:pt x="0" y="1126070"/>
                </a:lnTo>
                <a:lnTo>
                  <a:pt x="0" y="1142542"/>
                </a:lnTo>
                <a:lnTo>
                  <a:pt x="627849" y="1477810"/>
                </a:lnTo>
                <a:lnTo>
                  <a:pt x="1102398" y="1724113"/>
                </a:lnTo>
                <a:lnTo>
                  <a:pt x="1410157" y="1877212"/>
                </a:lnTo>
                <a:lnTo>
                  <a:pt x="1633474" y="1984057"/>
                </a:lnTo>
                <a:lnTo>
                  <a:pt x="1860156" y="2088324"/>
                </a:lnTo>
                <a:lnTo>
                  <a:pt x="2044192" y="2169579"/>
                </a:lnTo>
                <a:lnTo>
                  <a:pt x="2230844" y="2248687"/>
                </a:lnTo>
                <a:lnTo>
                  <a:pt x="2420315" y="2325433"/>
                </a:lnTo>
                <a:lnTo>
                  <a:pt x="2573007" y="2384552"/>
                </a:lnTo>
                <a:lnTo>
                  <a:pt x="2610993" y="2384552"/>
                </a:lnTo>
                <a:close/>
              </a:path>
              <a:path w="7556500" h="2385059">
                <a:moveTo>
                  <a:pt x="3004515" y="2384552"/>
                </a:moveTo>
                <a:lnTo>
                  <a:pt x="2838539" y="2325471"/>
                </a:lnTo>
                <a:lnTo>
                  <a:pt x="2695778" y="2272246"/>
                </a:lnTo>
                <a:lnTo>
                  <a:pt x="2508072" y="2198979"/>
                </a:lnTo>
                <a:lnTo>
                  <a:pt x="2323211" y="2123275"/>
                </a:lnTo>
                <a:lnTo>
                  <a:pt x="2141004" y="2045347"/>
                </a:lnTo>
                <a:lnTo>
                  <a:pt x="1961261" y="1965401"/>
                </a:lnTo>
                <a:lnTo>
                  <a:pt x="1739747" y="1862937"/>
                </a:lnTo>
                <a:lnTo>
                  <a:pt x="1478076" y="1736801"/>
                </a:lnTo>
                <a:lnTo>
                  <a:pt x="1177709" y="1586153"/>
                </a:lnTo>
                <a:lnTo>
                  <a:pt x="547166" y="1255649"/>
                </a:lnTo>
                <a:lnTo>
                  <a:pt x="12" y="962901"/>
                </a:lnTo>
                <a:lnTo>
                  <a:pt x="12" y="979335"/>
                </a:lnTo>
                <a:lnTo>
                  <a:pt x="489038" y="1241005"/>
                </a:lnTo>
                <a:lnTo>
                  <a:pt x="1162456" y="1594446"/>
                </a:lnTo>
                <a:lnTo>
                  <a:pt x="1463446" y="1745386"/>
                </a:lnTo>
                <a:lnTo>
                  <a:pt x="1725688" y="1871776"/>
                </a:lnTo>
                <a:lnTo>
                  <a:pt x="1947697" y="1974443"/>
                </a:lnTo>
                <a:lnTo>
                  <a:pt x="2127859" y="2054542"/>
                </a:lnTo>
                <a:lnTo>
                  <a:pt x="2310511" y="2132622"/>
                </a:lnTo>
                <a:lnTo>
                  <a:pt x="2495829" y="2208466"/>
                </a:lnTo>
                <a:lnTo>
                  <a:pt x="2684030" y="2281872"/>
                </a:lnTo>
                <a:lnTo>
                  <a:pt x="2827172" y="2335187"/>
                </a:lnTo>
                <a:lnTo>
                  <a:pt x="2965348" y="2384552"/>
                </a:lnTo>
                <a:lnTo>
                  <a:pt x="3004515" y="2384552"/>
                </a:lnTo>
                <a:close/>
              </a:path>
              <a:path w="7556500" h="2385059">
                <a:moveTo>
                  <a:pt x="3423475" y="2384552"/>
                </a:moveTo>
                <a:lnTo>
                  <a:pt x="3253397" y="2329561"/>
                </a:lnTo>
                <a:lnTo>
                  <a:pt x="3109010" y="2280323"/>
                </a:lnTo>
                <a:lnTo>
                  <a:pt x="2966440" y="2229485"/>
                </a:lnTo>
                <a:lnTo>
                  <a:pt x="2779064" y="2159317"/>
                </a:lnTo>
                <a:lnTo>
                  <a:pt x="2594597" y="2086622"/>
                </a:lnTo>
                <a:lnTo>
                  <a:pt x="2412860" y="2011603"/>
                </a:lnTo>
                <a:lnTo>
                  <a:pt x="2233676" y="1934451"/>
                </a:lnTo>
                <a:lnTo>
                  <a:pt x="2013000" y="1835315"/>
                </a:lnTo>
                <a:lnTo>
                  <a:pt x="1795653" y="1733550"/>
                </a:lnTo>
                <a:lnTo>
                  <a:pt x="1538732" y="1608493"/>
                </a:lnTo>
                <a:lnTo>
                  <a:pt x="1201762" y="1437881"/>
                </a:lnTo>
                <a:lnTo>
                  <a:pt x="12" y="800087"/>
                </a:lnTo>
                <a:lnTo>
                  <a:pt x="12" y="816457"/>
                </a:lnTo>
                <a:lnTo>
                  <a:pt x="1182611" y="1444091"/>
                </a:lnTo>
                <a:lnTo>
                  <a:pt x="1518627" y="1614271"/>
                </a:lnTo>
                <a:lnTo>
                  <a:pt x="1774799" y="1739049"/>
                </a:lnTo>
                <a:lnTo>
                  <a:pt x="1991499" y="1840598"/>
                </a:lnTo>
                <a:lnTo>
                  <a:pt x="2211514" y="1939556"/>
                </a:lnTo>
                <a:lnTo>
                  <a:pt x="2390152" y="2016594"/>
                </a:lnTo>
                <a:lnTo>
                  <a:pt x="2571331" y="2091524"/>
                </a:lnTo>
                <a:lnTo>
                  <a:pt x="2755214" y="2164156"/>
                </a:lnTo>
                <a:lnTo>
                  <a:pt x="2942005" y="2234285"/>
                </a:lnTo>
                <a:lnTo>
                  <a:pt x="3084106" y="2285123"/>
                </a:lnTo>
                <a:lnTo>
                  <a:pt x="3228022" y="2334374"/>
                </a:lnTo>
                <a:lnTo>
                  <a:pt x="3382149" y="2384552"/>
                </a:lnTo>
                <a:lnTo>
                  <a:pt x="3423475" y="2384552"/>
                </a:lnTo>
                <a:close/>
              </a:path>
              <a:path w="7556500" h="2385059">
                <a:moveTo>
                  <a:pt x="3876687" y="2384552"/>
                </a:moveTo>
                <a:lnTo>
                  <a:pt x="3732669" y="2343493"/>
                </a:lnTo>
                <a:lnTo>
                  <a:pt x="3588880" y="2300186"/>
                </a:lnTo>
                <a:lnTo>
                  <a:pt x="3446970" y="2255177"/>
                </a:lnTo>
                <a:lnTo>
                  <a:pt x="3306864" y="2208555"/>
                </a:lnTo>
                <a:lnTo>
                  <a:pt x="3168485" y="2160384"/>
                </a:lnTo>
                <a:lnTo>
                  <a:pt x="2986557" y="2093887"/>
                </a:lnTo>
                <a:lnTo>
                  <a:pt x="2807424" y="2024964"/>
                </a:lnTo>
                <a:lnTo>
                  <a:pt x="2630919" y="1953768"/>
                </a:lnTo>
                <a:lnTo>
                  <a:pt x="2456865" y="1880501"/>
                </a:lnTo>
                <a:lnTo>
                  <a:pt x="2242515" y="1786267"/>
                </a:lnTo>
                <a:lnTo>
                  <a:pt x="2031428" y="1689417"/>
                </a:lnTo>
                <a:lnTo>
                  <a:pt x="1781975" y="1570215"/>
                </a:lnTo>
                <a:lnTo>
                  <a:pt x="1495552" y="1427797"/>
                </a:lnTo>
                <a:lnTo>
                  <a:pt x="1053426" y="1198930"/>
                </a:lnTo>
                <a:lnTo>
                  <a:pt x="0" y="637730"/>
                </a:lnTo>
                <a:lnTo>
                  <a:pt x="0" y="654050"/>
                </a:lnTo>
                <a:lnTo>
                  <a:pt x="1358531" y="1373911"/>
                </a:lnTo>
                <a:lnTo>
                  <a:pt x="1684604" y="1538147"/>
                </a:lnTo>
                <a:lnTo>
                  <a:pt x="1933168" y="1658493"/>
                </a:lnTo>
                <a:lnTo>
                  <a:pt x="2143404" y="1756460"/>
                </a:lnTo>
                <a:lnTo>
                  <a:pt x="2356789" y="1851939"/>
                </a:lnTo>
                <a:lnTo>
                  <a:pt x="2529979" y="1926297"/>
                </a:lnTo>
                <a:lnTo>
                  <a:pt x="2705570" y="1998662"/>
                </a:lnTo>
                <a:lnTo>
                  <a:pt x="2883712" y="2068855"/>
                </a:lnTo>
                <a:lnTo>
                  <a:pt x="3064586" y="2136698"/>
                </a:lnTo>
                <a:lnTo>
                  <a:pt x="3248342" y="2202015"/>
                </a:lnTo>
                <a:lnTo>
                  <a:pt x="3388169" y="2249233"/>
                </a:lnTo>
                <a:lnTo>
                  <a:pt x="3529787" y="2294852"/>
                </a:lnTo>
                <a:lnTo>
                  <a:pt x="3673259" y="2338806"/>
                </a:lnTo>
                <a:lnTo>
                  <a:pt x="3831336" y="2384552"/>
                </a:lnTo>
                <a:lnTo>
                  <a:pt x="3876687" y="2384552"/>
                </a:lnTo>
                <a:close/>
              </a:path>
              <a:path w="7556500" h="2385059">
                <a:moveTo>
                  <a:pt x="4383798" y="2384552"/>
                </a:moveTo>
                <a:lnTo>
                  <a:pt x="4246448" y="2351379"/>
                </a:lnTo>
                <a:lnTo>
                  <a:pt x="4097324" y="2312949"/>
                </a:lnTo>
                <a:lnTo>
                  <a:pt x="3950271" y="2272627"/>
                </a:lnTo>
                <a:lnTo>
                  <a:pt x="3805199" y="2230488"/>
                </a:lnTo>
                <a:lnTo>
                  <a:pt x="3662045" y="2186609"/>
                </a:lnTo>
                <a:lnTo>
                  <a:pt x="3520732" y="2141055"/>
                </a:lnTo>
                <a:lnTo>
                  <a:pt x="3381210" y="2093912"/>
                </a:lnTo>
                <a:lnTo>
                  <a:pt x="3197822" y="2028698"/>
                </a:lnTo>
                <a:lnTo>
                  <a:pt x="3017316" y="1960968"/>
                </a:lnTo>
                <a:lnTo>
                  <a:pt x="2839504" y="1890890"/>
                </a:lnTo>
                <a:lnTo>
                  <a:pt x="2664244" y="1818652"/>
                </a:lnTo>
                <a:lnTo>
                  <a:pt x="2491359" y="1744408"/>
                </a:lnTo>
                <a:lnTo>
                  <a:pt x="2278342" y="1649082"/>
                </a:lnTo>
                <a:lnTo>
                  <a:pt x="2068461" y="1551279"/>
                </a:lnTo>
                <a:lnTo>
                  <a:pt x="1820278" y="1431124"/>
                </a:lnTo>
                <a:lnTo>
                  <a:pt x="1494688" y="1267155"/>
                </a:lnTo>
                <a:lnTo>
                  <a:pt x="12" y="475907"/>
                </a:lnTo>
                <a:lnTo>
                  <a:pt x="12" y="492086"/>
                </a:lnTo>
                <a:lnTo>
                  <a:pt x="1438656" y="1254417"/>
                </a:lnTo>
                <a:lnTo>
                  <a:pt x="1764055" y="1419085"/>
                </a:lnTo>
                <a:lnTo>
                  <a:pt x="2012010" y="1539900"/>
                </a:lnTo>
                <a:lnTo>
                  <a:pt x="2221649" y="1638312"/>
                </a:lnTo>
                <a:lnTo>
                  <a:pt x="2434374" y="1734324"/>
                </a:lnTo>
                <a:lnTo>
                  <a:pt x="2607005" y="1809153"/>
                </a:lnTo>
                <a:lnTo>
                  <a:pt x="2781985" y="1882025"/>
                </a:lnTo>
                <a:lnTo>
                  <a:pt x="2959481" y="1952777"/>
                </a:lnTo>
                <a:lnTo>
                  <a:pt x="3139656" y="2021230"/>
                </a:lnTo>
                <a:lnTo>
                  <a:pt x="3322688" y="2087194"/>
                </a:lnTo>
                <a:lnTo>
                  <a:pt x="3461931" y="2134933"/>
                </a:lnTo>
                <a:lnTo>
                  <a:pt x="3602939" y="2181098"/>
                </a:lnTo>
                <a:lnTo>
                  <a:pt x="3745788" y="2225611"/>
                </a:lnTo>
                <a:lnTo>
                  <a:pt x="3890543" y="2268410"/>
                </a:lnTo>
                <a:lnTo>
                  <a:pt x="4037279" y="2309406"/>
                </a:lnTo>
                <a:lnTo>
                  <a:pt x="4186059" y="2348534"/>
                </a:lnTo>
                <a:lnTo>
                  <a:pt x="4332148" y="2384552"/>
                </a:lnTo>
                <a:lnTo>
                  <a:pt x="4383798" y="2384552"/>
                </a:lnTo>
                <a:close/>
              </a:path>
              <a:path w="7556500" h="2385059">
                <a:moveTo>
                  <a:pt x="4978476" y="2384552"/>
                </a:moveTo>
                <a:lnTo>
                  <a:pt x="4827321" y="2355735"/>
                </a:lnTo>
                <a:lnTo>
                  <a:pt x="4671593" y="2323439"/>
                </a:lnTo>
                <a:lnTo>
                  <a:pt x="4518152" y="2289022"/>
                </a:lnTo>
                <a:lnTo>
                  <a:pt x="4366895" y="2252573"/>
                </a:lnTo>
                <a:lnTo>
                  <a:pt x="4217771" y="2214143"/>
                </a:lnTo>
                <a:lnTo>
                  <a:pt x="4070705" y="2173821"/>
                </a:lnTo>
                <a:lnTo>
                  <a:pt x="3925633" y="2131682"/>
                </a:lnTo>
                <a:lnTo>
                  <a:pt x="3782479" y="2087803"/>
                </a:lnTo>
                <a:lnTo>
                  <a:pt x="3641179" y="2042248"/>
                </a:lnTo>
                <a:lnTo>
                  <a:pt x="3501656" y="1995106"/>
                </a:lnTo>
                <a:lnTo>
                  <a:pt x="3318268" y="1929892"/>
                </a:lnTo>
                <a:lnTo>
                  <a:pt x="3137763" y="1862162"/>
                </a:lnTo>
                <a:lnTo>
                  <a:pt x="2959963" y="1792084"/>
                </a:lnTo>
                <a:lnTo>
                  <a:pt x="2784703" y="1719834"/>
                </a:lnTo>
                <a:lnTo>
                  <a:pt x="2611831" y="1645602"/>
                </a:lnTo>
                <a:lnTo>
                  <a:pt x="2398814" y="1550276"/>
                </a:lnTo>
                <a:lnTo>
                  <a:pt x="2188946" y="1452473"/>
                </a:lnTo>
                <a:lnTo>
                  <a:pt x="1940775" y="1332306"/>
                </a:lnTo>
                <a:lnTo>
                  <a:pt x="1615211" y="1168323"/>
                </a:lnTo>
                <a:lnTo>
                  <a:pt x="103339" y="368211"/>
                </a:lnTo>
                <a:lnTo>
                  <a:pt x="0" y="314807"/>
                </a:lnTo>
                <a:lnTo>
                  <a:pt x="0" y="330911"/>
                </a:lnTo>
                <a:lnTo>
                  <a:pt x="86753" y="375793"/>
                </a:lnTo>
                <a:lnTo>
                  <a:pt x="1559204" y="1155649"/>
                </a:lnTo>
                <a:lnTo>
                  <a:pt x="1884616" y="1320330"/>
                </a:lnTo>
                <a:lnTo>
                  <a:pt x="2132584" y="1441132"/>
                </a:lnTo>
                <a:lnTo>
                  <a:pt x="2342235" y="1539557"/>
                </a:lnTo>
                <a:lnTo>
                  <a:pt x="2554960" y="1635556"/>
                </a:lnTo>
                <a:lnTo>
                  <a:pt x="2727591" y="1710385"/>
                </a:lnTo>
                <a:lnTo>
                  <a:pt x="2902559" y="1783270"/>
                </a:lnTo>
                <a:lnTo>
                  <a:pt x="3080054" y="1854022"/>
                </a:lnTo>
                <a:lnTo>
                  <a:pt x="3260242" y="1922462"/>
                </a:lnTo>
                <a:lnTo>
                  <a:pt x="3443262" y="1988426"/>
                </a:lnTo>
                <a:lnTo>
                  <a:pt x="3582505" y="2036165"/>
                </a:lnTo>
                <a:lnTo>
                  <a:pt x="3723513" y="2082330"/>
                </a:lnTo>
                <a:lnTo>
                  <a:pt x="3866362" y="2126856"/>
                </a:lnTo>
                <a:lnTo>
                  <a:pt x="4011117" y="2169655"/>
                </a:lnTo>
                <a:lnTo>
                  <a:pt x="4157853" y="2210651"/>
                </a:lnTo>
                <a:lnTo>
                  <a:pt x="4306633" y="2249779"/>
                </a:lnTo>
                <a:lnTo>
                  <a:pt x="4457547" y="2286952"/>
                </a:lnTo>
                <a:lnTo>
                  <a:pt x="4610633" y="2322118"/>
                </a:lnTo>
                <a:lnTo>
                  <a:pt x="4765992" y="2355177"/>
                </a:lnTo>
                <a:lnTo>
                  <a:pt x="4915789" y="2384552"/>
                </a:lnTo>
                <a:lnTo>
                  <a:pt x="4978476" y="2384552"/>
                </a:lnTo>
                <a:close/>
              </a:path>
              <a:path w="7556500" h="2385059">
                <a:moveTo>
                  <a:pt x="5767654" y="2384552"/>
                </a:moveTo>
                <a:lnTo>
                  <a:pt x="5594947" y="2363470"/>
                </a:lnTo>
                <a:lnTo>
                  <a:pt x="5429440" y="2340394"/>
                </a:lnTo>
                <a:lnTo>
                  <a:pt x="5266499" y="2314905"/>
                </a:lnTo>
                <a:lnTo>
                  <a:pt x="5106022" y="2287079"/>
                </a:lnTo>
                <a:lnTo>
                  <a:pt x="5052987" y="2277275"/>
                </a:lnTo>
                <a:lnTo>
                  <a:pt x="4895799" y="2246452"/>
                </a:lnTo>
                <a:lnTo>
                  <a:pt x="4740834" y="2213445"/>
                </a:lnTo>
                <a:lnTo>
                  <a:pt x="4588129" y="2178342"/>
                </a:lnTo>
                <a:lnTo>
                  <a:pt x="4437596" y="2141220"/>
                </a:lnTo>
                <a:lnTo>
                  <a:pt x="4289158" y="2102154"/>
                </a:lnTo>
                <a:lnTo>
                  <a:pt x="4142778" y="2061222"/>
                </a:lnTo>
                <a:lnTo>
                  <a:pt x="3998341" y="2018499"/>
                </a:lnTo>
                <a:lnTo>
                  <a:pt x="3855821" y="1974049"/>
                </a:lnTo>
                <a:lnTo>
                  <a:pt x="3715118" y="1927961"/>
                </a:lnTo>
                <a:lnTo>
                  <a:pt x="3576167" y="1880298"/>
                </a:lnTo>
                <a:lnTo>
                  <a:pt x="3393516" y="1814436"/>
                </a:lnTo>
                <a:lnTo>
                  <a:pt x="3213709" y="1746110"/>
                </a:lnTo>
                <a:lnTo>
                  <a:pt x="3036557" y="1675472"/>
                </a:lnTo>
                <a:lnTo>
                  <a:pt x="2861919" y="1602714"/>
                </a:lnTo>
                <a:lnTo>
                  <a:pt x="2689606" y="1528013"/>
                </a:lnTo>
                <a:lnTo>
                  <a:pt x="2477262" y="1432166"/>
                </a:lnTo>
                <a:lnTo>
                  <a:pt x="2267978" y="1333893"/>
                </a:lnTo>
                <a:lnTo>
                  <a:pt x="2020430" y="1213281"/>
                </a:lnTo>
                <a:lnTo>
                  <a:pt x="1695564" y="1048867"/>
                </a:lnTo>
                <a:lnTo>
                  <a:pt x="224028" y="269468"/>
                </a:lnTo>
                <a:lnTo>
                  <a:pt x="12" y="154444"/>
                </a:lnTo>
                <a:lnTo>
                  <a:pt x="12" y="170434"/>
                </a:lnTo>
                <a:lnTo>
                  <a:pt x="252120" y="300266"/>
                </a:lnTo>
                <a:lnTo>
                  <a:pt x="1399120" y="910424"/>
                </a:lnTo>
                <a:lnTo>
                  <a:pt x="1841906" y="1139659"/>
                </a:lnTo>
                <a:lnTo>
                  <a:pt x="2128786" y="1282306"/>
                </a:lnTo>
                <a:lnTo>
                  <a:pt x="2378646" y="1401711"/>
                </a:lnTo>
                <a:lnTo>
                  <a:pt x="2590101" y="1498727"/>
                </a:lnTo>
                <a:lnTo>
                  <a:pt x="2804833" y="1593113"/>
                </a:lnTo>
                <a:lnTo>
                  <a:pt x="2979204" y="1666494"/>
                </a:lnTo>
                <a:lnTo>
                  <a:pt x="3156051" y="1737791"/>
                </a:lnTo>
                <a:lnTo>
                  <a:pt x="3335540" y="1806841"/>
                </a:lnTo>
                <a:lnTo>
                  <a:pt x="3517836" y="1873440"/>
                </a:lnTo>
                <a:lnTo>
                  <a:pt x="3656507" y="1921687"/>
                </a:lnTo>
                <a:lnTo>
                  <a:pt x="3796919" y="1968385"/>
                </a:lnTo>
                <a:lnTo>
                  <a:pt x="3939146" y="2013458"/>
                </a:lnTo>
                <a:lnTo>
                  <a:pt x="4083266" y="2056841"/>
                </a:lnTo>
                <a:lnTo>
                  <a:pt x="4229328" y="2098446"/>
                </a:lnTo>
                <a:lnTo>
                  <a:pt x="4377423" y="2138210"/>
                </a:lnTo>
                <a:lnTo>
                  <a:pt x="4527626" y="2176043"/>
                </a:lnTo>
                <a:lnTo>
                  <a:pt x="4679988" y="2211882"/>
                </a:lnTo>
                <a:lnTo>
                  <a:pt x="4834585" y="2245652"/>
                </a:lnTo>
                <a:lnTo>
                  <a:pt x="4991570" y="2277287"/>
                </a:lnTo>
                <a:lnTo>
                  <a:pt x="5044313" y="2287320"/>
                </a:lnTo>
                <a:lnTo>
                  <a:pt x="5204396" y="2315972"/>
                </a:lnTo>
                <a:lnTo>
                  <a:pt x="5366969" y="2342286"/>
                </a:lnTo>
                <a:lnTo>
                  <a:pt x="5532069" y="2366200"/>
                </a:lnTo>
                <a:lnTo>
                  <a:pt x="5674499" y="2384552"/>
                </a:lnTo>
                <a:lnTo>
                  <a:pt x="5767654" y="2384552"/>
                </a:lnTo>
                <a:close/>
              </a:path>
              <a:path w="7556500" h="2385059">
                <a:moveTo>
                  <a:pt x="6827406" y="2362200"/>
                </a:moveTo>
                <a:lnTo>
                  <a:pt x="6765976" y="2349500"/>
                </a:lnTo>
                <a:lnTo>
                  <a:pt x="6523634" y="2349500"/>
                </a:lnTo>
                <a:lnTo>
                  <a:pt x="6463868" y="2336800"/>
                </a:lnTo>
                <a:lnTo>
                  <a:pt x="6345314" y="2336800"/>
                </a:lnTo>
                <a:lnTo>
                  <a:pt x="6286525" y="2324100"/>
                </a:lnTo>
                <a:lnTo>
                  <a:pt x="6169876" y="2324100"/>
                </a:lnTo>
                <a:lnTo>
                  <a:pt x="6112027" y="2311400"/>
                </a:lnTo>
                <a:lnTo>
                  <a:pt x="6054483" y="2311400"/>
                </a:lnTo>
                <a:lnTo>
                  <a:pt x="5997245" y="2298700"/>
                </a:lnTo>
                <a:lnTo>
                  <a:pt x="5940310" y="2298700"/>
                </a:lnTo>
                <a:lnTo>
                  <a:pt x="5883668" y="2286000"/>
                </a:lnTo>
                <a:lnTo>
                  <a:pt x="5827344" y="2286000"/>
                </a:lnTo>
                <a:lnTo>
                  <a:pt x="5771299" y="2273300"/>
                </a:lnTo>
                <a:lnTo>
                  <a:pt x="5715559" y="2273300"/>
                </a:lnTo>
                <a:lnTo>
                  <a:pt x="5660098" y="2260600"/>
                </a:lnTo>
                <a:lnTo>
                  <a:pt x="5604942" y="2260600"/>
                </a:lnTo>
                <a:lnTo>
                  <a:pt x="5495455" y="2235200"/>
                </a:lnTo>
                <a:lnTo>
                  <a:pt x="5441137" y="2235200"/>
                </a:lnTo>
                <a:lnTo>
                  <a:pt x="5333339" y="2209800"/>
                </a:lnTo>
                <a:lnTo>
                  <a:pt x="5279847" y="2209800"/>
                </a:lnTo>
                <a:lnTo>
                  <a:pt x="5068570" y="2159000"/>
                </a:lnTo>
                <a:lnTo>
                  <a:pt x="5016398" y="2159000"/>
                </a:lnTo>
                <a:lnTo>
                  <a:pt x="4215003" y="1955800"/>
                </a:lnTo>
                <a:lnTo>
                  <a:pt x="4071213" y="1917700"/>
                </a:lnTo>
                <a:lnTo>
                  <a:pt x="4023703" y="1892300"/>
                </a:lnTo>
                <a:lnTo>
                  <a:pt x="3835679" y="1841500"/>
                </a:lnTo>
                <a:lnTo>
                  <a:pt x="3789172" y="1816100"/>
                </a:lnTo>
                <a:lnTo>
                  <a:pt x="3650792" y="1778000"/>
                </a:lnTo>
                <a:lnTo>
                  <a:pt x="3605047" y="1752600"/>
                </a:lnTo>
                <a:lnTo>
                  <a:pt x="3514077" y="1727200"/>
                </a:lnTo>
                <a:lnTo>
                  <a:pt x="3468865" y="1701800"/>
                </a:lnTo>
                <a:lnTo>
                  <a:pt x="3378962" y="1676400"/>
                </a:lnTo>
                <a:lnTo>
                  <a:pt x="3334258" y="1651000"/>
                </a:lnTo>
                <a:lnTo>
                  <a:pt x="3289731" y="1638300"/>
                </a:lnTo>
                <a:lnTo>
                  <a:pt x="3245358" y="1612900"/>
                </a:lnTo>
                <a:lnTo>
                  <a:pt x="3157105" y="1587500"/>
                </a:lnTo>
                <a:lnTo>
                  <a:pt x="3113214" y="1562100"/>
                </a:lnTo>
                <a:lnTo>
                  <a:pt x="3069475" y="1549400"/>
                </a:lnTo>
                <a:lnTo>
                  <a:pt x="3025902" y="1524000"/>
                </a:lnTo>
                <a:lnTo>
                  <a:pt x="2982455" y="1511300"/>
                </a:lnTo>
                <a:lnTo>
                  <a:pt x="2939173" y="1485900"/>
                </a:lnTo>
                <a:lnTo>
                  <a:pt x="2853017" y="1460500"/>
                </a:lnTo>
                <a:lnTo>
                  <a:pt x="2810154" y="1435100"/>
                </a:lnTo>
                <a:lnTo>
                  <a:pt x="2767419" y="1422400"/>
                </a:lnTo>
                <a:lnTo>
                  <a:pt x="2724823" y="1397000"/>
                </a:lnTo>
                <a:lnTo>
                  <a:pt x="2682354" y="1384300"/>
                </a:lnTo>
                <a:lnTo>
                  <a:pt x="2597797" y="1333500"/>
                </a:lnTo>
                <a:lnTo>
                  <a:pt x="2555697" y="1320800"/>
                </a:lnTo>
                <a:lnTo>
                  <a:pt x="2513736" y="1295400"/>
                </a:lnTo>
                <a:lnTo>
                  <a:pt x="2471877" y="1282700"/>
                </a:lnTo>
                <a:lnTo>
                  <a:pt x="2430132" y="1257300"/>
                </a:lnTo>
                <a:lnTo>
                  <a:pt x="2388514" y="1244600"/>
                </a:lnTo>
                <a:lnTo>
                  <a:pt x="2346998" y="1219200"/>
                </a:lnTo>
                <a:lnTo>
                  <a:pt x="2305583" y="1206500"/>
                </a:lnTo>
                <a:lnTo>
                  <a:pt x="2223084" y="1155700"/>
                </a:lnTo>
                <a:lnTo>
                  <a:pt x="2181974" y="1143000"/>
                </a:lnTo>
                <a:lnTo>
                  <a:pt x="2140966" y="1117600"/>
                </a:lnTo>
                <a:lnTo>
                  <a:pt x="2100059" y="1104900"/>
                </a:lnTo>
                <a:lnTo>
                  <a:pt x="2018512" y="1054100"/>
                </a:lnTo>
                <a:lnTo>
                  <a:pt x="1977859" y="1041400"/>
                </a:lnTo>
                <a:lnTo>
                  <a:pt x="1937308" y="1016000"/>
                </a:lnTo>
                <a:lnTo>
                  <a:pt x="1896821" y="1003300"/>
                </a:lnTo>
                <a:lnTo>
                  <a:pt x="1816100" y="952500"/>
                </a:lnTo>
                <a:lnTo>
                  <a:pt x="1775853" y="939800"/>
                </a:lnTo>
                <a:lnTo>
                  <a:pt x="1695564" y="889000"/>
                </a:lnTo>
                <a:lnTo>
                  <a:pt x="1655521" y="876300"/>
                </a:lnTo>
                <a:lnTo>
                  <a:pt x="1575612" y="825500"/>
                </a:lnTo>
                <a:lnTo>
                  <a:pt x="1535760" y="812800"/>
                </a:lnTo>
                <a:lnTo>
                  <a:pt x="1456194" y="762000"/>
                </a:lnTo>
                <a:lnTo>
                  <a:pt x="1416494" y="749300"/>
                </a:lnTo>
                <a:lnTo>
                  <a:pt x="1376845" y="723900"/>
                </a:lnTo>
                <a:lnTo>
                  <a:pt x="1337233" y="711200"/>
                </a:lnTo>
                <a:lnTo>
                  <a:pt x="1297660" y="685800"/>
                </a:lnTo>
                <a:lnTo>
                  <a:pt x="1218641" y="647700"/>
                </a:lnTo>
                <a:lnTo>
                  <a:pt x="1100378" y="584200"/>
                </a:lnTo>
                <a:lnTo>
                  <a:pt x="930236" y="482600"/>
                </a:lnTo>
                <a:lnTo>
                  <a:pt x="839241" y="444500"/>
                </a:lnTo>
                <a:lnTo>
                  <a:pt x="478802" y="241300"/>
                </a:lnTo>
                <a:lnTo>
                  <a:pt x="434035" y="228600"/>
                </a:lnTo>
                <a:lnTo>
                  <a:pt x="210642" y="101600"/>
                </a:lnTo>
                <a:lnTo>
                  <a:pt x="166014" y="88900"/>
                </a:lnTo>
                <a:lnTo>
                  <a:pt x="32092" y="12700"/>
                </a:lnTo>
                <a:lnTo>
                  <a:pt x="0" y="0"/>
                </a:lnTo>
                <a:lnTo>
                  <a:pt x="0" y="12700"/>
                </a:lnTo>
                <a:lnTo>
                  <a:pt x="15582" y="25400"/>
                </a:lnTo>
                <a:lnTo>
                  <a:pt x="104813" y="76200"/>
                </a:lnTo>
                <a:lnTo>
                  <a:pt x="149415" y="88900"/>
                </a:lnTo>
                <a:lnTo>
                  <a:pt x="327901" y="190500"/>
                </a:lnTo>
                <a:lnTo>
                  <a:pt x="372579" y="203200"/>
                </a:lnTo>
                <a:lnTo>
                  <a:pt x="641565" y="355600"/>
                </a:lnTo>
                <a:lnTo>
                  <a:pt x="686625" y="368300"/>
                </a:lnTo>
                <a:lnTo>
                  <a:pt x="867702" y="469900"/>
                </a:lnTo>
                <a:lnTo>
                  <a:pt x="1162380" y="622300"/>
                </a:lnTo>
                <a:lnTo>
                  <a:pt x="1241450" y="673100"/>
                </a:lnTo>
                <a:lnTo>
                  <a:pt x="1281036" y="685800"/>
                </a:lnTo>
                <a:lnTo>
                  <a:pt x="1360335" y="736600"/>
                </a:lnTo>
                <a:lnTo>
                  <a:pt x="1400060" y="749300"/>
                </a:lnTo>
                <a:lnTo>
                  <a:pt x="1479638" y="800100"/>
                </a:lnTo>
                <a:lnTo>
                  <a:pt x="1519516" y="812800"/>
                </a:lnTo>
                <a:lnTo>
                  <a:pt x="1599425" y="863600"/>
                </a:lnTo>
                <a:lnTo>
                  <a:pt x="1639468" y="876300"/>
                </a:lnTo>
                <a:lnTo>
                  <a:pt x="1719745" y="927100"/>
                </a:lnTo>
                <a:lnTo>
                  <a:pt x="1759991" y="939800"/>
                </a:lnTo>
                <a:lnTo>
                  <a:pt x="1840699" y="990600"/>
                </a:lnTo>
                <a:lnTo>
                  <a:pt x="1881162" y="1003300"/>
                </a:lnTo>
                <a:lnTo>
                  <a:pt x="1921700" y="1028700"/>
                </a:lnTo>
                <a:lnTo>
                  <a:pt x="1962327" y="1041400"/>
                </a:lnTo>
                <a:lnTo>
                  <a:pt x="2043836" y="1092200"/>
                </a:lnTo>
                <a:lnTo>
                  <a:pt x="2084730" y="1104900"/>
                </a:lnTo>
                <a:lnTo>
                  <a:pt x="2166785" y="1155700"/>
                </a:lnTo>
                <a:lnTo>
                  <a:pt x="2207945" y="1168400"/>
                </a:lnTo>
                <a:lnTo>
                  <a:pt x="2249220" y="1193800"/>
                </a:lnTo>
                <a:lnTo>
                  <a:pt x="2290597" y="1206500"/>
                </a:lnTo>
                <a:lnTo>
                  <a:pt x="2332075" y="1231900"/>
                </a:lnTo>
                <a:lnTo>
                  <a:pt x="2373668" y="1244600"/>
                </a:lnTo>
                <a:lnTo>
                  <a:pt x="2457170" y="1295400"/>
                </a:lnTo>
                <a:lnTo>
                  <a:pt x="2499093" y="1308100"/>
                </a:lnTo>
                <a:lnTo>
                  <a:pt x="2541143" y="1333500"/>
                </a:lnTo>
                <a:lnTo>
                  <a:pt x="2583307" y="1346200"/>
                </a:lnTo>
                <a:lnTo>
                  <a:pt x="2625598" y="1371600"/>
                </a:lnTo>
                <a:lnTo>
                  <a:pt x="2668016" y="1384300"/>
                </a:lnTo>
                <a:lnTo>
                  <a:pt x="2710561" y="1409700"/>
                </a:lnTo>
                <a:lnTo>
                  <a:pt x="2753233" y="1422400"/>
                </a:lnTo>
                <a:lnTo>
                  <a:pt x="2796044" y="1447800"/>
                </a:lnTo>
                <a:lnTo>
                  <a:pt x="2838983" y="1460500"/>
                </a:lnTo>
                <a:lnTo>
                  <a:pt x="2882074" y="1485900"/>
                </a:lnTo>
                <a:lnTo>
                  <a:pt x="2925292" y="1498600"/>
                </a:lnTo>
                <a:lnTo>
                  <a:pt x="2968663" y="1524000"/>
                </a:lnTo>
                <a:lnTo>
                  <a:pt x="3012186" y="1536700"/>
                </a:lnTo>
                <a:lnTo>
                  <a:pt x="3055848" y="1562100"/>
                </a:lnTo>
                <a:lnTo>
                  <a:pt x="3143643" y="1587500"/>
                </a:lnTo>
                <a:lnTo>
                  <a:pt x="3187776" y="1612900"/>
                </a:lnTo>
                <a:lnTo>
                  <a:pt x="3232073" y="1625600"/>
                </a:lnTo>
                <a:lnTo>
                  <a:pt x="3276523" y="1651000"/>
                </a:lnTo>
                <a:lnTo>
                  <a:pt x="3365931" y="1676400"/>
                </a:lnTo>
                <a:lnTo>
                  <a:pt x="3410889" y="1701800"/>
                </a:lnTo>
                <a:lnTo>
                  <a:pt x="3501326" y="1727200"/>
                </a:lnTo>
                <a:lnTo>
                  <a:pt x="3546805" y="1752600"/>
                </a:lnTo>
                <a:lnTo>
                  <a:pt x="3638321" y="1778000"/>
                </a:lnTo>
                <a:lnTo>
                  <a:pt x="3684359" y="1803400"/>
                </a:lnTo>
                <a:lnTo>
                  <a:pt x="3823601" y="1841500"/>
                </a:lnTo>
                <a:lnTo>
                  <a:pt x="3870401" y="1866900"/>
                </a:lnTo>
                <a:lnTo>
                  <a:pt x="4107459" y="1930400"/>
                </a:lnTo>
                <a:lnTo>
                  <a:pt x="4155503" y="1955800"/>
                </a:lnTo>
                <a:lnTo>
                  <a:pt x="4955070" y="2159000"/>
                </a:lnTo>
                <a:lnTo>
                  <a:pt x="5007102" y="2159000"/>
                </a:lnTo>
                <a:lnTo>
                  <a:pt x="5217884" y="2209800"/>
                </a:lnTo>
                <a:lnTo>
                  <a:pt x="5271249" y="2209800"/>
                </a:lnTo>
                <a:lnTo>
                  <a:pt x="5378793" y="2235200"/>
                </a:lnTo>
                <a:lnTo>
                  <a:pt x="5432984" y="2235200"/>
                </a:lnTo>
                <a:lnTo>
                  <a:pt x="5542191" y="2260600"/>
                </a:lnTo>
                <a:lnTo>
                  <a:pt x="5597220" y="2260600"/>
                </a:lnTo>
                <a:lnTo>
                  <a:pt x="5708154" y="2286000"/>
                </a:lnTo>
                <a:lnTo>
                  <a:pt x="5764060" y="2286000"/>
                </a:lnTo>
                <a:lnTo>
                  <a:pt x="5820257" y="2298700"/>
                </a:lnTo>
                <a:lnTo>
                  <a:pt x="5876760" y="2298700"/>
                </a:lnTo>
                <a:lnTo>
                  <a:pt x="5933554" y="2311400"/>
                </a:lnTo>
                <a:lnTo>
                  <a:pt x="5990653" y="2311400"/>
                </a:lnTo>
                <a:lnTo>
                  <a:pt x="6048057" y="2324100"/>
                </a:lnTo>
                <a:lnTo>
                  <a:pt x="6163805" y="2324100"/>
                </a:lnTo>
                <a:lnTo>
                  <a:pt x="6222149" y="2336800"/>
                </a:lnTo>
                <a:lnTo>
                  <a:pt x="6280797" y="2336800"/>
                </a:lnTo>
                <a:lnTo>
                  <a:pt x="6339776" y="2349500"/>
                </a:lnTo>
                <a:lnTo>
                  <a:pt x="6518643" y="2349500"/>
                </a:lnTo>
                <a:lnTo>
                  <a:pt x="6578917" y="2362200"/>
                </a:lnTo>
                <a:lnTo>
                  <a:pt x="6827406" y="2362200"/>
                </a:lnTo>
                <a:close/>
              </a:path>
              <a:path w="7556500" h="2385059">
                <a:moveTo>
                  <a:pt x="7454201" y="2349500"/>
                </a:moveTo>
                <a:lnTo>
                  <a:pt x="7199465" y="2349500"/>
                </a:lnTo>
                <a:lnTo>
                  <a:pt x="7147306" y="2362200"/>
                </a:lnTo>
                <a:lnTo>
                  <a:pt x="7403274" y="2362200"/>
                </a:lnTo>
                <a:lnTo>
                  <a:pt x="7454201" y="2349500"/>
                </a:lnTo>
                <a:close/>
              </a:path>
              <a:path w="7556500" h="2385059">
                <a:moveTo>
                  <a:pt x="7556500" y="2336800"/>
                </a:moveTo>
                <a:lnTo>
                  <a:pt x="7506373" y="2336800"/>
                </a:lnTo>
                <a:lnTo>
                  <a:pt x="7455890" y="2349500"/>
                </a:lnTo>
                <a:lnTo>
                  <a:pt x="7556500" y="2349500"/>
                </a:lnTo>
                <a:lnTo>
                  <a:pt x="7556500" y="2336800"/>
                </a:lnTo>
                <a:close/>
              </a:path>
            </a:pathLst>
          </a:custGeom>
          <a:solidFill>
            <a:srgbClr val="F5F5F6">
              <a:alpha val="6999"/>
            </a:srgbClr>
          </a:solidFill>
        </p:spPr>
        <p:txBody>
          <a:bodyPr wrap="square" lIns="0" tIns="0" rIns="0" bIns="0" rtlCol="0"/>
          <a:lstStyle/>
          <a:p>
            <a:endParaRPr sz="1272"/>
          </a:p>
        </p:txBody>
      </p:sp>
      <p:sp>
        <p:nvSpPr>
          <p:cNvPr id="4" name="object 4"/>
          <p:cNvSpPr txBox="1"/>
          <p:nvPr/>
        </p:nvSpPr>
        <p:spPr>
          <a:xfrm>
            <a:off x="2316704" y="8147723"/>
            <a:ext cx="1832586" cy="226493"/>
          </a:xfrm>
          <a:prstGeom prst="rect">
            <a:avLst/>
          </a:prstGeom>
        </p:spPr>
        <p:txBody>
          <a:bodyPr vert="horz" wrap="square" lIns="0" tIns="8974" rIns="0" bIns="0" rtlCol="0">
            <a:spAutoFit/>
          </a:bodyPr>
          <a:lstStyle/>
          <a:p>
            <a:pPr marL="8975">
              <a:spcBef>
                <a:spcPts val="71"/>
              </a:spcBef>
            </a:pPr>
            <a:r>
              <a:rPr sz="1413" dirty="0">
                <a:solidFill>
                  <a:srgbClr val="FFFFFF"/>
                </a:solidFill>
                <a:latin typeface="Microsoft Sans Serif"/>
                <a:cs typeface="Microsoft Sans Serif"/>
              </a:rPr>
              <a:t>                                      </a:t>
            </a:r>
            <a:endParaRPr sz="1413">
              <a:latin typeface="Microsoft Sans Serif"/>
              <a:cs typeface="Microsoft Sans Serif"/>
            </a:endParaRPr>
          </a:p>
        </p:txBody>
      </p:sp>
      <p:sp>
        <p:nvSpPr>
          <p:cNvPr id="5" name="object 5"/>
          <p:cNvSpPr txBox="1"/>
          <p:nvPr/>
        </p:nvSpPr>
        <p:spPr>
          <a:xfrm>
            <a:off x="4330403" y="8350726"/>
            <a:ext cx="65962" cy="226493"/>
          </a:xfrm>
          <a:prstGeom prst="rect">
            <a:avLst/>
          </a:prstGeom>
        </p:spPr>
        <p:txBody>
          <a:bodyPr vert="horz" wrap="square" lIns="0" tIns="8974" rIns="0" bIns="0" rtlCol="0">
            <a:spAutoFit/>
          </a:bodyPr>
          <a:lstStyle/>
          <a:p>
            <a:pPr marL="8975">
              <a:spcBef>
                <a:spcPts val="71"/>
              </a:spcBef>
            </a:pPr>
            <a:r>
              <a:rPr sz="1413" dirty="0">
                <a:solidFill>
                  <a:srgbClr val="FFFFFF"/>
                </a:solidFill>
                <a:latin typeface="Microsoft Sans Serif"/>
                <a:cs typeface="Microsoft Sans Serif"/>
              </a:rPr>
              <a:t> </a:t>
            </a:r>
            <a:endParaRPr sz="1413">
              <a:latin typeface="Microsoft Sans Serif"/>
              <a:cs typeface="Microsoft Sans Serif"/>
            </a:endParaRPr>
          </a:p>
        </p:txBody>
      </p:sp>
      <p:sp>
        <p:nvSpPr>
          <p:cNvPr id="7" name="object 7"/>
          <p:cNvSpPr txBox="1"/>
          <p:nvPr/>
        </p:nvSpPr>
        <p:spPr>
          <a:xfrm>
            <a:off x="3261191" y="8553728"/>
            <a:ext cx="1498287" cy="226493"/>
          </a:xfrm>
          <a:prstGeom prst="rect">
            <a:avLst/>
          </a:prstGeom>
        </p:spPr>
        <p:txBody>
          <a:bodyPr vert="horz" wrap="square" lIns="0" tIns="8974" rIns="0" bIns="0" rtlCol="0">
            <a:spAutoFit/>
          </a:bodyPr>
          <a:lstStyle/>
          <a:p>
            <a:pPr marL="8975">
              <a:spcBef>
                <a:spcPts val="71"/>
              </a:spcBef>
            </a:pPr>
            <a:r>
              <a:rPr sz="1413" dirty="0">
                <a:solidFill>
                  <a:srgbClr val="FFFFFF"/>
                </a:solidFill>
                <a:latin typeface="Microsoft Sans Serif"/>
                <a:cs typeface="Microsoft Sans Serif"/>
              </a:rPr>
              <a:t>                               </a:t>
            </a:r>
            <a:endParaRPr sz="1413">
              <a:latin typeface="Microsoft Sans Serif"/>
              <a:cs typeface="Microsoft Sans Serif"/>
            </a:endParaRPr>
          </a:p>
        </p:txBody>
      </p:sp>
      <p:sp>
        <p:nvSpPr>
          <p:cNvPr id="11" name="Title 10">
            <a:extLst>
              <a:ext uri="{FF2B5EF4-FFF2-40B4-BE49-F238E27FC236}">
                <a16:creationId xmlns:a16="http://schemas.microsoft.com/office/drawing/2014/main" id="{C8287E6D-353E-4C9F-A798-4DE403116032}"/>
              </a:ext>
            </a:extLst>
          </p:cNvPr>
          <p:cNvSpPr>
            <a:spLocks noGrp="1"/>
          </p:cNvSpPr>
          <p:nvPr>
            <p:ph type="title" idx="4294967295"/>
          </p:nvPr>
        </p:nvSpPr>
        <p:spPr>
          <a:xfrm>
            <a:off x="-16252" y="192901"/>
            <a:ext cx="3056858" cy="1292662"/>
          </a:xfrm>
        </p:spPr>
        <p:txBody>
          <a:bodyPr/>
          <a:lstStyle/>
          <a:p>
            <a:pPr algn="ct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BYOTAWIR</a:t>
            </a:r>
            <a:b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132/11 KVA SUBSTATION</a:t>
            </a:r>
            <a:endParaRPr lang="en-US" sz="36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8" name="Rectangle: Rounded Corners 17">
            <a:extLst>
              <a:ext uri="{FF2B5EF4-FFF2-40B4-BE49-F238E27FC236}">
                <a16:creationId xmlns:a16="http://schemas.microsoft.com/office/drawing/2014/main" id="{395B5311-86A7-4D81-B50F-11171E9EADDC}"/>
              </a:ext>
            </a:extLst>
          </p:cNvPr>
          <p:cNvSpPr/>
          <p:nvPr/>
        </p:nvSpPr>
        <p:spPr>
          <a:xfrm>
            <a:off x="882811" y="3718708"/>
            <a:ext cx="5790877" cy="3061896"/>
          </a:xfrm>
          <a:prstGeom prst="roundRect">
            <a:avLst>
              <a:gd name="adj" fmla="val 5631"/>
            </a:avLst>
          </a:prstGeom>
          <a:blipFill>
            <a:blip r:embed="rId2"/>
            <a:stretch>
              <a:fillRect/>
            </a:stretch>
          </a:blipFill>
          <a:ln>
            <a:solidFill>
              <a:srgbClr val="36A9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F5539D02-1022-45E4-BA8D-0B3D434D260B}"/>
              </a:ext>
            </a:extLst>
          </p:cNvPr>
          <p:cNvSpPr/>
          <p:nvPr/>
        </p:nvSpPr>
        <p:spPr>
          <a:xfrm>
            <a:off x="882811" y="7161604"/>
            <a:ext cx="5790877" cy="3061896"/>
          </a:xfrm>
          <a:prstGeom prst="roundRect">
            <a:avLst>
              <a:gd name="adj" fmla="val 5631"/>
            </a:avLst>
          </a:prstGeom>
          <a:blipFill>
            <a:blip r:embed="rId3"/>
            <a:stretch>
              <a:fillRect/>
            </a:stretch>
          </a:blipFill>
          <a:ln>
            <a:solidFill>
              <a:srgbClr val="36A9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B97EB629-0C02-4737-9595-C15622185B02}"/>
              </a:ext>
            </a:extLst>
          </p:cNvPr>
          <p:cNvGrpSpPr/>
          <p:nvPr/>
        </p:nvGrpSpPr>
        <p:grpSpPr>
          <a:xfrm>
            <a:off x="577850" y="6949046"/>
            <a:ext cx="6324600" cy="44116"/>
            <a:chOff x="577850" y="6597984"/>
            <a:chExt cx="6324600" cy="44116"/>
          </a:xfrm>
        </p:grpSpPr>
        <p:cxnSp>
          <p:nvCxnSpPr>
            <p:cNvPr id="23" name="Straight Connector 22">
              <a:extLst>
                <a:ext uri="{FF2B5EF4-FFF2-40B4-BE49-F238E27FC236}">
                  <a16:creationId xmlns:a16="http://schemas.microsoft.com/office/drawing/2014/main" id="{6A490E1D-9492-48D4-85F0-D543157DCCAF}"/>
                </a:ext>
              </a:extLst>
            </p:cNvPr>
            <p:cNvCxnSpPr/>
            <p:nvPr/>
          </p:nvCxnSpPr>
          <p:spPr>
            <a:xfrm>
              <a:off x="577850" y="6597984"/>
              <a:ext cx="6324600" cy="0"/>
            </a:xfrm>
            <a:prstGeom prst="line">
              <a:avLst/>
            </a:prstGeom>
            <a:ln>
              <a:solidFill>
                <a:srgbClr val="36A9E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1810FAA-D324-44FE-8798-4C5CDEF4B757}"/>
                </a:ext>
              </a:extLst>
            </p:cNvPr>
            <p:cNvCxnSpPr/>
            <p:nvPr/>
          </p:nvCxnSpPr>
          <p:spPr>
            <a:xfrm>
              <a:off x="577850" y="6642100"/>
              <a:ext cx="6324600" cy="0"/>
            </a:xfrm>
            <a:prstGeom prst="line">
              <a:avLst/>
            </a:prstGeom>
            <a:ln>
              <a:solidFill>
                <a:srgbClr val="36A9E1"/>
              </a:solidFill>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A8818DD2-0E6B-422D-8C45-C6775BFB3E5A}"/>
              </a:ext>
            </a:extLst>
          </p:cNvPr>
          <p:cNvSpPr txBox="1"/>
          <p:nvPr/>
        </p:nvSpPr>
        <p:spPr>
          <a:xfrm>
            <a:off x="882810" y="2146300"/>
            <a:ext cx="6172039" cy="1569660"/>
          </a:xfrm>
          <a:prstGeom prst="rect">
            <a:avLst/>
          </a:prstGeom>
          <a:noFill/>
        </p:spPr>
        <p:txBody>
          <a:bodyPr wrap="square" rtlCol="0">
            <a:spAutoFit/>
          </a:bodyPr>
          <a:lstStyle/>
          <a:p>
            <a:r>
              <a:rPr lang="en-US" sz="16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Type: Pilling</a:t>
            </a:r>
          </a:p>
          <a:p>
            <a:r>
              <a:rPr lang="en-US" sz="16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SOW: </a:t>
            </a:r>
            <a:r>
              <a:rPr lang="en-US"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247 Piles </a:t>
            </a:r>
            <a:r>
              <a:rPr lang="en-US" sz="1600" dirty="0" err="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Dia</a:t>
            </a:r>
            <a:r>
              <a:rPr lang="en-US"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800mm, Height 17meters</a:t>
            </a:r>
          </a:p>
          <a:p>
            <a:r>
              <a:rPr lang="en-US" sz="16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Location: </a:t>
            </a:r>
            <a:r>
              <a:rPr lang="en-US"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Al </a:t>
            </a:r>
            <a:r>
              <a:rPr lang="en-US" sz="1600" dirty="0" err="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Awair</a:t>
            </a:r>
            <a:r>
              <a:rPr lang="en-US"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 Dubai - UAE</a:t>
            </a:r>
          </a:p>
          <a:p>
            <a:r>
              <a:rPr lang="en-US" sz="16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Consultant: </a:t>
            </a:r>
            <a:r>
              <a:rPr lang="en-US"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Lead Engineering</a:t>
            </a:r>
          </a:p>
          <a:p>
            <a:r>
              <a:rPr lang="en-US" sz="16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Main Contractor: </a:t>
            </a:r>
            <a:r>
              <a:rPr lang="en-US"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AG POWER</a:t>
            </a:r>
          </a:p>
          <a:p>
            <a:r>
              <a:rPr lang="en-US" sz="16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Client: </a:t>
            </a:r>
            <a:r>
              <a:rPr lang="en-US"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DEWA</a:t>
            </a:r>
          </a:p>
        </p:txBody>
      </p:sp>
    </p:spTree>
    <p:extLst>
      <p:ext uri="{BB962C8B-B14F-4D97-AF65-F5344CB8AC3E}">
        <p14:creationId xmlns:p14="http://schemas.microsoft.com/office/powerpoint/2010/main" val="37503673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238" y="7438917"/>
            <a:ext cx="5339807" cy="1685405"/>
          </a:xfrm>
          <a:custGeom>
            <a:avLst/>
            <a:gdLst/>
            <a:ahLst/>
            <a:cxnLst/>
            <a:rect l="l" t="t" r="r" b="b"/>
            <a:pathLst>
              <a:path w="7556500" h="2385059">
                <a:moveTo>
                  <a:pt x="229260" y="2384552"/>
                </a:moveTo>
                <a:lnTo>
                  <a:pt x="0" y="2266340"/>
                </a:lnTo>
                <a:lnTo>
                  <a:pt x="0" y="2282507"/>
                </a:lnTo>
                <a:lnTo>
                  <a:pt x="197891" y="2384552"/>
                </a:lnTo>
                <a:lnTo>
                  <a:pt x="229260" y="2384552"/>
                </a:lnTo>
                <a:close/>
              </a:path>
              <a:path w="7556500" h="2385059">
                <a:moveTo>
                  <a:pt x="546252" y="2384552"/>
                </a:moveTo>
                <a:lnTo>
                  <a:pt x="199301" y="2208314"/>
                </a:lnTo>
                <a:lnTo>
                  <a:pt x="12" y="2104313"/>
                </a:lnTo>
                <a:lnTo>
                  <a:pt x="12" y="2120671"/>
                </a:lnTo>
                <a:lnTo>
                  <a:pt x="148513" y="2198255"/>
                </a:lnTo>
                <a:lnTo>
                  <a:pt x="514134" y="2384552"/>
                </a:lnTo>
                <a:lnTo>
                  <a:pt x="546252" y="2384552"/>
                </a:lnTo>
                <a:close/>
              </a:path>
              <a:path w="7556500" h="2385059">
                <a:moveTo>
                  <a:pt x="867778" y="2384552"/>
                </a:moveTo>
                <a:lnTo>
                  <a:pt x="586066" y="2245563"/>
                </a:lnTo>
                <a:lnTo>
                  <a:pt x="185991" y="2040001"/>
                </a:lnTo>
                <a:lnTo>
                  <a:pt x="0" y="1942020"/>
                </a:lnTo>
                <a:lnTo>
                  <a:pt x="0" y="1958340"/>
                </a:lnTo>
                <a:lnTo>
                  <a:pt x="132448" y="2028151"/>
                </a:lnTo>
                <a:lnTo>
                  <a:pt x="537159" y="2236813"/>
                </a:lnTo>
                <a:lnTo>
                  <a:pt x="835583" y="2384552"/>
                </a:lnTo>
                <a:lnTo>
                  <a:pt x="867778" y="2384552"/>
                </a:lnTo>
                <a:close/>
              </a:path>
              <a:path w="7556500" h="2385059">
                <a:moveTo>
                  <a:pt x="1196225" y="2384552"/>
                </a:moveTo>
                <a:lnTo>
                  <a:pt x="981760" y="2282558"/>
                </a:lnTo>
                <a:lnTo>
                  <a:pt x="709612" y="2148205"/>
                </a:lnTo>
                <a:lnTo>
                  <a:pt x="308356" y="1942071"/>
                </a:lnTo>
                <a:lnTo>
                  <a:pt x="12" y="1779117"/>
                </a:lnTo>
                <a:lnTo>
                  <a:pt x="12" y="1795589"/>
                </a:lnTo>
                <a:lnTo>
                  <a:pt x="68084" y="1831784"/>
                </a:lnTo>
                <a:lnTo>
                  <a:pt x="595325" y="2106536"/>
                </a:lnTo>
                <a:lnTo>
                  <a:pt x="909002" y="2263025"/>
                </a:lnTo>
                <a:lnTo>
                  <a:pt x="1162926" y="2384552"/>
                </a:lnTo>
                <a:lnTo>
                  <a:pt x="1196225" y="2384552"/>
                </a:lnTo>
                <a:close/>
              </a:path>
              <a:path w="7556500" h="2385059">
                <a:moveTo>
                  <a:pt x="1532407" y="2384552"/>
                </a:moveTo>
                <a:lnTo>
                  <a:pt x="1316545" y="2285758"/>
                </a:lnTo>
                <a:lnTo>
                  <a:pt x="1088796" y="2177300"/>
                </a:lnTo>
                <a:lnTo>
                  <a:pt x="819581" y="2044179"/>
                </a:lnTo>
                <a:lnTo>
                  <a:pt x="422579" y="1840052"/>
                </a:lnTo>
                <a:lnTo>
                  <a:pt x="0" y="1616062"/>
                </a:lnTo>
                <a:lnTo>
                  <a:pt x="0" y="1632470"/>
                </a:lnTo>
                <a:lnTo>
                  <a:pt x="323342" y="1804200"/>
                </a:lnTo>
                <a:lnTo>
                  <a:pt x="767664" y="2033892"/>
                </a:lnTo>
                <a:lnTo>
                  <a:pt x="1038999" y="2168690"/>
                </a:lnTo>
                <a:lnTo>
                  <a:pt x="1268501" y="2278583"/>
                </a:lnTo>
                <a:lnTo>
                  <a:pt x="1498930" y="2384552"/>
                </a:lnTo>
                <a:lnTo>
                  <a:pt x="1532407" y="2384552"/>
                </a:lnTo>
                <a:close/>
              </a:path>
              <a:path w="7556500" h="2385059">
                <a:moveTo>
                  <a:pt x="1878838" y="2384552"/>
                </a:moveTo>
                <a:lnTo>
                  <a:pt x="1710499" y="2311374"/>
                </a:lnTo>
                <a:lnTo>
                  <a:pt x="1525092" y="2227707"/>
                </a:lnTo>
                <a:lnTo>
                  <a:pt x="1296619" y="2120531"/>
                </a:lnTo>
                <a:lnTo>
                  <a:pt x="1026706" y="1988731"/>
                </a:lnTo>
                <a:lnTo>
                  <a:pt x="672871" y="1808848"/>
                </a:lnTo>
                <a:lnTo>
                  <a:pt x="0" y="1452740"/>
                </a:lnTo>
                <a:lnTo>
                  <a:pt x="0" y="1469097"/>
                </a:lnTo>
                <a:lnTo>
                  <a:pt x="520065" y="1745399"/>
                </a:lnTo>
                <a:lnTo>
                  <a:pt x="912964" y="1947633"/>
                </a:lnTo>
                <a:lnTo>
                  <a:pt x="1179309" y="2079574"/>
                </a:lnTo>
                <a:lnTo>
                  <a:pt x="1404569" y="2187130"/>
                </a:lnTo>
                <a:lnTo>
                  <a:pt x="1633258" y="2292032"/>
                </a:lnTo>
                <a:lnTo>
                  <a:pt x="1844154" y="2384552"/>
                </a:lnTo>
                <a:lnTo>
                  <a:pt x="1878838" y="2384552"/>
                </a:lnTo>
                <a:close/>
              </a:path>
              <a:path w="7556500" h="2385059">
                <a:moveTo>
                  <a:pt x="2237041" y="2384552"/>
                </a:moveTo>
                <a:lnTo>
                  <a:pt x="2046871" y="2306053"/>
                </a:lnTo>
                <a:lnTo>
                  <a:pt x="1860207" y="2225548"/>
                </a:lnTo>
                <a:lnTo>
                  <a:pt x="1676095" y="2142947"/>
                </a:lnTo>
                <a:lnTo>
                  <a:pt x="1449247" y="2037118"/>
                </a:lnTo>
                <a:lnTo>
                  <a:pt x="1181277" y="1906905"/>
                </a:lnTo>
                <a:lnTo>
                  <a:pt x="830059" y="1729054"/>
                </a:lnTo>
                <a:lnTo>
                  <a:pt x="12" y="1289392"/>
                </a:lnTo>
                <a:lnTo>
                  <a:pt x="12" y="1305852"/>
                </a:lnTo>
                <a:lnTo>
                  <a:pt x="817816" y="1738922"/>
                </a:lnTo>
                <a:lnTo>
                  <a:pt x="1171308" y="1917865"/>
                </a:lnTo>
                <a:lnTo>
                  <a:pt x="1441056" y="2048852"/>
                </a:lnTo>
                <a:lnTo>
                  <a:pt x="1669465" y="2155291"/>
                </a:lnTo>
                <a:lnTo>
                  <a:pt x="1854873" y="2238324"/>
                </a:lnTo>
                <a:lnTo>
                  <a:pt x="2042871" y="2319248"/>
                </a:lnTo>
                <a:lnTo>
                  <a:pt x="2200884" y="2384552"/>
                </a:lnTo>
                <a:lnTo>
                  <a:pt x="2237041" y="2384552"/>
                </a:lnTo>
                <a:close/>
              </a:path>
              <a:path w="7556500" h="2385059">
                <a:moveTo>
                  <a:pt x="2610993" y="2384552"/>
                </a:moveTo>
                <a:lnTo>
                  <a:pt x="2427160" y="2313533"/>
                </a:lnTo>
                <a:lnTo>
                  <a:pt x="2238654" y="2237067"/>
                </a:lnTo>
                <a:lnTo>
                  <a:pt x="2052929" y="2158250"/>
                </a:lnTo>
                <a:lnTo>
                  <a:pt x="1869770" y="2077300"/>
                </a:lnTo>
                <a:lnTo>
                  <a:pt x="1644154" y="1973465"/>
                </a:lnTo>
                <a:lnTo>
                  <a:pt x="1421853" y="1867065"/>
                </a:lnTo>
                <a:lnTo>
                  <a:pt x="1115441" y="1714614"/>
                </a:lnTo>
                <a:lnTo>
                  <a:pt x="642899" y="1469402"/>
                </a:lnTo>
                <a:lnTo>
                  <a:pt x="0" y="1126070"/>
                </a:lnTo>
                <a:lnTo>
                  <a:pt x="0" y="1142542"/>
                </a:lnTo>
                <a:lnTo>
                  <a:pt x="627849" y="1477810"/>
                </a:lnTo>
                <a:lnTo>
                  <a:pt x="1102398" y="1724113"/>
                </a:lnTo>
                <a:lnTo>
                  <a:pt x="1410157" y="1877212"/>
                </a:lnTo>
                <a:lnTo>
                  <a:pt x="1633474" y="1984057"/>
                </a:lnTo>
                <a:lnTo>
                  <a:pt x="1860156" y="2088324"/>
                </a:lnTo>
                <a:lnTo>
                  <a:pt x="2044192" y="2169579"/>
                </a:lnTo>
                <a:lnTo>
                  <a:pt x="2230844" y="2248687"/>
                </a:lnTo>
                <a:lnTo>
                  <a:pt x="2420315" y="2325433"/>
                </a:lnTo>
                <a:lnTo>
                  <a:pt x="2573007" y="2384552"/>
                </a:lnTo>
                <a:lnTo>
                  <a:pt x="2610993" y="2384552"/>
                </a:lnTo>
                <a:close/>
              </a:path>
              <a:path w="7556500" h="2385059">
                <a:moveTo>
                  <a:pt x="3004515" y="2384552"/>
                </a:moveTo>
                <a:lnTo>
                  <a:pt x="2838539" y="2325471"/>
                </a:lnTo>
                <a:lnTo>
                  <a:pt x="2695778" y="2272246"/>
                </a:lnTo>
                <a:lnTo>
                  <a:pt x="2508072" y="2198979"/>
                </a:lnTo>
                <a:lnTo>
                  <a:pt x="2323211" y="2123275"/>
                </a:lnTo>
                <a:lnTo>
                  <a:pt x="2141004" y="2045347"/>
                </a:lnTo>
                <a:lnTo>
                  <a:pt x="1961261" y="1965401"/>
                </a:lnTo>
                <a:lnTo>
                  <a:pt x="1739747" y="1862937"/>
                </a:lnTo>
                <a:lnTo>
                  <a:pt x="1478076" y="1736801"/>
                </a:lnTo>
                <a:lnTo>
                  <a:pt x="1177709" y="1586153"/>
                </a:lnTo>
                <a:lnTo>
                  <a:pt x="547166" y="1255649"/>
                </a:lnTo>
                <a:lnTo>
                  <a:pt x="12" y="962901"/>
                </a:lnTo>
                <a:lnTo>
                  <a:pt x="12" y="979335"/>
                </a:lnTo>
                <a:lnTo>
                  <a:pt x="489038" y="1241005"/>
                </a:lnTo>
                <a:lnTo>
                  <a:pt x="1162456" y="1594446"/>
                </a:lnTo>
                <a:lnTo>
                  <a:pt x="1463446" y="1745386"/>
                </a:lnTo>
                <a:lnTo>
                  <a:pt x="1725688" y="1871776"/>
                </a:lnTo>
                <a:lnTo>
                  <a:pt x="1947697" y="1974443"/>
                </a:lnTo>
                <a:lnTo>
                  <a:pt x="2127859" y="2054542"/>
                </a:lnTo>
                <a:lnTo>
                  <a:pt x="2310511" y="2132622"/>
                </a:lnTo>
                <a:lnTo>
                  <a:pt x="2495829" y="2208466"/>
                </a:lnTo>
                <a:lnTo>
                  <a:pt x="2684030" y="2281872"/>
                </a:lnTo>
                <a:lnTo>
                  <a:pt x="2827172" y="2335187"/>
                </a:lnTo>
                <a:lnTo>
                  <a:pt x="2965348" y="2384552"/>
                </a:lnTo>
                <a:lnTo>
                  <a:pt x="3004515" y="2384552"/>
                </a:lnTo>
                <a:close/>
              </a:path>
              <a:path w="7556500" h="2385059">
                <a:moveTo>
                  <a:pt x="3423475" y="2384552"/>
                </a:moveTo>
                <a:lnTo>
                  <a:pt x="3253397" y="2329561"/>
                </a:lnTo>
                <a:lnTo>
                  <a:pt x="3109010" y="2280323"/>
                </a:lnTo>
                <a:lnTo>
                  <a:pt x="2966440" y="2229485"/>
                </a:lnTo>
                <a:lnTo>
                  <a:pt x="2779064" y="2159317"/>
                </a:lnTo>
                <a:lnTo>
                  <a:pt x="2594597" y="2086622"/>
                </a:lnTo>
                <a:lnTo>
                  <a:pt x="2412860" y="2011603"/>
                </a:lnTo>
                <a:lnTo>
                  <a:pt x="2233676" y="1934451"/>
                </a:lnTo>
                <a:lnTo>
                  <a:pt x="2013000" y="1835315"/>
                </a:lnTo>
                <a:lnTo>
                  <a:pt x="1795653" y="1733550"/>
                </a:lnTo>
                <a:lnTo>
                  <a:pt x="1538732" y="1608493"/>
                </a:lnTo>
                <a:lnTo>
                  <a:pt x="1201762" y="1437881"/>
                </a:lnTo>
                <a:lnTo>
                  <a:pt x="12" y="800087"/>
                </a:lnTo>
                <a:lnTo>
                  <a:pt x="12" y="816457"/>
                </a:lnTo>
                <a:lnTo>
                  <a:pt x="1182611" y="1444091"/>
                </a:lnTo>
                <a:lnTo>
                  <a:pt x="1518627" y="1614271"/>
                </a:lnTo>
                <a:lnTo>
                  <a:pt x="1774799" y="1739049"/>
                </a:lnTo>
                <a:lnTo>
                  <a:pt x="1991499" y="1840598"/>
                </a:lnTo>
                <a:lnTo>
                  <a:pt x="2211514" y="1939556"/>
                </a:lnTo>
                <a:lnTo>
                  <a:pt x="2390152" y="2016594"/>
                </a:lnTo>
                <a:lnTo>
                  <a:pt x="2571331" y="2091524"/>
                </a:lnTo>
                <a:lnTo>
                  <a:pt x="2755214" y="2164156"/>
                </a:lnTo>
                <a:lnTo>
                  <a:pt x="2942005" y="2234285"/>
                </a:lnTo>
                <a:lnTo>
                  <a:pt x="3084106" y="2285123"/>
                </a:lnTo>
                <a:lnTo>
                  <a:pt x="3228022" y="2334374"/>
                </a:lnTo>
                <a:lnTo>
                  <a:pt x="3382149" y="2384552"/>
                </a:lnTo>
                <a:lnTo>
                  <a:pt x="3423475" y="2384552"/>
                </a:lnTo>
                <a:close/>
              </a:path>
              <a:path w="7556500" h="2385059">
                <a:moveTo>
                  <a:pt x="3876687" y="2384552"/>
                </a:moveTo>
                <a:lnTo>
                  <a:pt x="3732669" y="2343493"/>
                </a:lnTo>
                <a:lnTo>
                  <a:pt x="3588880" y="2300186"/>
                </a:lnTo>
                <a:lnTo>
                  <a:pt x="3446970" y="2255177"/>
                </a:lnTo>
                <a:lnTo>
                  <a:pt x="3306864" y="2208555"/>
                </a:lnTo>
                <a:lnTo>
                  <a:pt x="3168485" y="2160384"/>
                </a:lnTo>
                <a:lnTo>
                  <a:pt x="2986557" y="2093887"/>
                </a:lnTo>
                <a:lnTo>
                  <a:pt x="2807424" y="2024964"/>
                </a:lnTo>
                <a:lnTo>
                  <a:pt x="2630919" y="1953768"/>
                </a:lnTo>
                <a:lnTo>
                  <a:pt x="2456865" y="1880501"/>
                </a:lnTo>
                <a:lnTo>
                  <a:pt x="2242515" y="1786267"/>
                </a:lnTo>
                <a:lnTo>
                  <a:pt x="2031428" y="1689417"/>
                </a:lnTo>
                <a:lnTo>
                  <a:pt x="1781975" y="1570215"/>
                </a:lnTo>
                <a:lnTo>
                  <a:pt x="1495552" y="1427797"/>
                </a:lnTo>
                <a:lnTo>
                  <a:pt x="1053426" y="1198930"/>
                </a:lnTo>
                <a:lnTo>
                  <a:pt x="0" y="637730"/>
                </a:lnTo>
                <a:lnTo>
                  <a:pt x="0" y="654050"/>
                </a:lnTo>
                <a:lnTo>
                  <a:pt x="1358531" y="1373911"/>
                </a:lnTo>
                <a:lnTo>
                  <a:pt x="1684604" y="1538147"/>
                </a:lnTo>
                <a:lnTo>
                  <a:pt x="1933168" y="1658493"/>
                </a:lnTo>
                <a:lnTo>
                  <a:pt x="2143404" y="1756460"/>
                </a:lnTo>
                <a:lnTo>
                  <a:pt x="2356789" y="1851939"/>
                </a:lnTo>
                <a:lnTo>
                  <a:pt x="2529979" y="1926297"/>
                </a:lnTo>
                <a:lnTo>
                  <a:pt x="2705570" y="1998662"/>
                </a:lnTo>
                <a:lnTo>
                  <a:pt x="2883712" y="2068855"/>
                </a:lnTo>
                <a:lnTo>
                  <a:pt x="3064586" y="2136698"/>
                </a:lnTo>
                <a:lnTo>
                  <a:pt x="3248342" y="2202015"/>
                </a:lnTo>
                <a:lnTo>
                  <a:pt x="3388169" y="2249233"/>
                </a:lnTo>
                <a:lnTo>
                  <a:pt x="3529787" y="2294852"/>
                </a:lnTo>
                <a:lnTo>
                  <a:pt x="3673259" y="2338806"/>
                </a:lnTo>
                <a:lnTo>
                  <a:pt x="3831336" y="2384552"/>
                </a:lnTo>
                <a:lnTo>
                  <a:pt x="3876687" y="2384552"/>
                </a:lnTo>
                <a:close/>
              </a:path>
              <a:path w="7556500" h="2385059">
                <a:moveTo>
                  <a:pt x="4383798" y="2384552"/>
                </a:moveTo>
                <a:lnTo>
                  <a:pt x="4246448" y="2351379"/>
                </a:lnTo>
                <a:lnTo>
                  <a:pt x="4097324" y="2312949"/>
                </a:lnTo>
                <a:lnTo>
                  <a:pt x="3950271" y="2272627"/>
                </a:lnTo>
                <a:lnTo>
                  <a:pt x="3805199" y="2230488"/>
                </a:lnTo>
                <a:lnTo>
                  <a:pt x="3662045" y="2186609"/>
                </a:lnTo>
                <a:lnTo>
                  <a:pt x="3520732" y="2141055"/>
                </a:lnTo>
                <a:lnTo>
                  <a:pt x="3381210" y="2093912"/>
                </a:lnTo>
                <a:lnTo>
                  <a:pt x="3197822" y="2028698"/>
                </a:lnTo>
                <a:lnTo>
                  <a:pt x="3017316" y="1960968"/>
                </a:lnTo>
                <a:lnTo>
                  <a:pt x="2839504" y="1890890"/>
                </a:lnTo>
                <a:lnTo>
                  <a:pt x="2664244" y="1818652"/>
                </a:lnTo>
                <a:lnTo>
                  <a:pt x="2491359" y="1744408"/>
                </a:lnTo>
                <a:lnTo>
                  <a:pt x="2278342" y="1649082"/>
                </a:lnTo>
                <a:lnTo>
                  <a:pt x="2068461" y="1551279"/>
                </a:lnTo>
                <a:lnTo>
                  <a:pt x="1820278" y="1431124"/>
                </a:lnTo>
                <a:lnTo>
                  <a:pt x="1494688" y="1267155"/>
                </a:lnTo>
                <a:lnTo>
                  <a:pt x="12" y="475907"/>
                </a:lnTo>
                <a:lnTo>
                  <a:pt x="12" y="492086"/>
                </a:lnTo>
                <a:lnTo>
                  <a:pt x="1438656" y="1254417"/>
                </a:lnTo>
                <a:lnTo>
                  <a:pt x="1764055" y="1419085"/>
                </a:lnTo>
                <a:lnTo>
                  <a:pt x="2012010" y="1539900"/>
                </a:lnTo>
                <a:lnTo>
                  <a:pt x="2221649" y="1638312"/>
                </a:lnTo>
                <a:lnTo>
                  <a:pt x="2434374" y="1734324"/>
                </a:lnTo>
                <a:lnTo>
                  <a:pt x="2607005" y="1809153"/>
                </a:lnTo>
                <a:lnTo>
                  <a:pt x="2781985" y="1882025"/>
                </a:lnTo>
                <a:lnTo>
                  <a:pt x="2959481" y="1952777"/>
                </a:lnTo>
                <a:lnTo>
                  <a:pt x="3139656" y="2021230"/>
                </a:lnTo>
                <a:lnTo>
                  <a:pt x="3322688" y="2087194"/>
                </a:lnTo>
                <a:lnTo>
                  <a:pt x="3461931" y="2134933"/>
                </a:lnTo>
                <a:lnTo>
                  <a:pt x="3602939" y="2181098"/>
                </a:lnTo>
                <a:lnTo>
                  <a:pt x="3745788" y="2225611"/>
                </a:lnTo>
                <a:lnTo>
                  <a:pt x="3890543" y="2268410"/>
                </a:lnTo>
                <a:lnTo>
                  <a:pt x="4037279" y="2309406"/>
                </a:lnTo>
                <a:lnTo>
                  <a:pt x="4186059" y="2348534"/>
                </a:lnTo>
                <a:lnTo>
                  <a:pt x="4332148" y="2384552"/>
                </a:lnTo>
                <a:lnTo>
                  <a:pt x="4383798" y="2384552"/>
                </a:lnTo>
                <a:close/>
              </a:path>
              <a:path w="7556500" h="2385059">
                <a:moveTo>
                  <a:pt x="4978476" y="2384552"/>
                </a:moveTo>
                <a:lnTo>
                  <a:pt x="4827321" y="2355735"/>
                </a:lnTo>
                <a:lnTo>
                  <a:pt x="4671593" y="2323439"/>
                </a:lnTo>
                <a:lnTo>
                  <a:pt x="4518152" y="2289022"/>
                </a:lnTo>
                <a:lnTo>
                  <a:pt x="4366895" y="2252573"/>
                </a:lnTo>
                <a:lnTo>
                  <a:pt x="4217771" y="2214143"/>
                </a:lnTo>
                <a:lnTo>
                  <a:pt x="4070705" y="2173821"/>
                </a:lnTo>
                <a:lnTo>
                  <a:pt x="3925633" y="2131682"/>
                </a:lnTo>
                <a:lnTo>
                  <a:pt x="3782479" y="2087803"/>
                </a:lnTo>
                <a:lnTo>
                  <a:pt x="3641179" y="2042248"/>
                </a:lnTo>
                <a:lnTo>
                  <a:pt x="3501656" y="1995106"/>
                </a:lnTo>
                <a:lnTo>
                  <a:pt x="3318268" y="1929892"/>
                </a:lnTo>
                <a:lnTo>
                  <a:pt x="3137763" y="1862162"/>
                </a:lnTo>
                <a:lnTo>
                  <a:pt x="2959963" y="1792084"/>
                </a:lnTo>
                <a:lnTo>
                  <a:pt x="2784703" y="1719834"/>
                </a:lnTo>
                <a:lnTo>
                  <a:pt x="2611831" y="1645602"/>
                </a:lnTo>
                <a:lnTo>
                  <a:pt x="2398814" y="1550276"/>
                </a:lnTo>
                <a:lnTo>
                  <a:pt x="2188946" y="1452473"/>
                </a:lnTo>
                <a:lnTo>
                  <a:pt x="1940775" y="1332306"/>
                </a:lnTo>
                <a:lnTo>
                  <a:pt x="1615211" y="1168323"/>
                </a:lnTo>
                <a:lnTo>
                  <a:pt x="103339" y="368211"/>
                </a:lnTo>
                <a:lnTo>
                  <a:pt x="0" y="314807"/>
                </a:lnTo>
                <a:lnTo>
                  <a:pt x="0" y="330911"/>
                </a:lnTo>
                <a:lnTo>
                  <a:pt x="86753" y="375793"/>
                </a:lnTo>
                <a:lnTo>
                  <a:pt x="1559204" y="1155649"/>
                </a:lnTo>
                <a:lnTo>
                  <a:pt x="1884616" y="1320330"/>
                </a:lnTo>
                <a:lnTo>
                  <a:pt x="2132584" y="1441132"/>
                </a:lnTo>
                <a:lnTo>
                  <a:pt x="2342235" y="1539557"/>
                </a:lnTo>
                <a:lnTo>
                  <a:pt x="2554960" y="1635556"/>
                </a:lnTo>
                <a:lnTo>
                  <a:pt x="2727591" y="1710385"/>
                </a:lnTo>
                <a:lnTo>
                  <a:pt x="2902559" y="1783270"/>
                </a:lnTo>
                <a:lnTo>
                  <a:pt x="3080054" y="1854022"/>
                </a:lnTo>
                <a:lnTo>
                  <a:pt x="3260242" y="1922462"/>
                </a:lnTo>
                <a:lnTo>
                  <a:pt x="3443262" y="1988426"/>
                </a:lnTo>
                <a:lnTo>
                  <a:pt x="3582505" y="2036165"/>
                </a:lnTo>
                <a:lnTo>
                  <a:pt x="3723513" y="2082330"/>
                </a:lnTo>
                <a:lnTo>
                  <a:pt x="3866362" y="2126856"/>
                </a:lnTo>
                <a:lnTo>
                  <a:pt x="4011117" y="2169655"/>
                </a:lnTo>
                <a:lnTo>
                  <a:pt x="4157853" y="2210651"/>
                </a:lnTo>
                <a:lnTo>
                  <a:pt x="4306633" y="2249779"/>
                </a:lnTo>
                <a:lnTo>
                  <a:pt x="4457547" y="2286952"/>
                </a:lnTo>
                <a:lnTo>
                  <a:pt x="4610633" y="2322118"/>
                </a:lnTo>
                <a:lnTo>
                  <a:pt x="4765992" y="2355177"/>
                </a:lnTo>
                <a:lnTo>
                  <a:pt x="4915789" y="2384552"/>
                </a:lnTo>
                <a:lnTo>
                  <a:pt x="4978476" y="2384552"/>
                </a:lnTo>
                <a:close/>
              </a:path>
              <a:path w="7556500" h="2385059">
                <a:moveTo>
                  <a:pt x="5767654" y="2384552"/>
                </a:moveTo>
                <a:lnTo>
                  <a:pt x="5594947" y="2363470"/>
                </a:lnTo>
                <a:lnTo>
                  <a:pt x="5429440" y="2340394"/>
                </a:lnTo>
                <a:lnTo>
                  <a:pt x="5266499" y="2314905"/>
                </a:lnTo>
                <a:lnTo>
                  <a:pt x="5106022" y="2287079"/>
                </a:lnTo>
                <a:lnTo>
                  <a:pt x="5052987" y="2277275"/>
                </a:lnTo>
                <a:lnTo>
                  <a:pt x="4895799" y="2246452"/>
                </a:lnTo>
                <a:lnTo>
                  <a:pt x="4740834" y="2213445"/>
                </a:lnTo>
                <a:lnTo>
                  <a:pt x="4588129" y="2178342"/>
                </a:lnTo>
                <a:lnTo>
                  <a:pt x="4437596" y="2141220"/>
                </a:lnTo>
                <a:lnTo>
                  <a:pt x="4289158" y="2102154"/>
                </a:lnTo>
                <a:lnTo>
                  <a:pt x="4142778" y="2061222"/>
                </a:lnTo>
                <a:lnTo>
                  <a:pt x="3998341" y="2018499"/>
                </a:lnTo>
                <a:lnTo>
                  <a:pt x="3855821" y="1974049"/>
                </a:lnTo>
                <a:lnTo>
                  <a:pt x="3715118" y="1927961"/>
                </a:lnTo>
                <a:lnTo>
                  <a:pt x="3576167" y="1880298"/>
                </a:lnTo>
                <a:lnTo>
                  <a:pt x="3393516" y="1814436"/>
                </a:lnTo>
                <a:lnTo>
                  <a:pt x="3213709" y="1746110"/>
                </a:lnTo>
                <a:lnTo>
                  <a:pt x="3036557" y="1675472"/>
                </a:lnTo>
                <a:lnTo>
                  <a:pt x="2861919" y="1602714"/>
                </a:lnTo>
                <a:lnTo>
                  <a:pt x="2689606" y="1528013"/>
                </a:lnTo>
                <a:lnTo>
                  <a:pt x="2477262" y="1432166"/>
                </a:lnTo>
                <a:lnTo>
                  <a:pt x="2267978" y="1333893"/>
                </a:lnTo>
                <a:lnTo>
                  <a:pt x="2020430" y="1213281"/>
                </a:lnTo>
                <a:lnTo>
                  <a:pt x="1695564" y="1048867"/>
                </a:lnTo>
                <a:lnTo>
                  <a:pt x="224028" y="269468"/>
                </a:lnTo>
                <a:lnTo>
                  <a:pt x="12" y="154444"/>
                </a:lnTo>
                <a:lnTo>
                  <a:pt x="12" y="170434"/>
                </a:lnTo>
                <a:lnTo>
                  <a:pt x="252120" y="300266"/>
                </a:lnTo>
                <a:lnTo>
                  <a:pt x="1399120" y="910424"/>
                </a:lnTo>
                <a:lnTo>
                  <a:pt x="1841906" y="1139659"/>
                </a:lnTo>
                <a:lnTo>
                  <a:pt x="2128786" y="1282306"/>
                </a:lnTo>
                <a:lnTo>
                  <a:pt x="2378646" y="1401711"/>
                </a:lnTo>
                <a:lnTo>
                  <a:pt x="2590101" y="1498727"/>
                </a:lnTo>
                <a:lnTo>
                  <a:pt x="2804833" y="1593113"/>
                </a:lnTo>
                <a:lnTo>
                  <a:pt x="2979204" y="1666494"/>
                </a:lnTo>
                <a:lnTo>
                  <a:pt x="3156051" y="1737791"/>
                </a:lnTo>
                <a:lnTo>
                  <a:pt x="3335540" y="1806841"/>
                </a:lnTo>
                <a:lnTo>
                  <a:pt x="3517836" y="1873440"/>
                </a:lnTo>
                <a:lnTo>
                  <a:pt x="3656507" y="1921687"/>
                </a:lnTo>
                <a:lnTo>
                  <a:pt x="3796919" y="1968385"/>
                </a:lnTo>
                <a:lnTo>
                  <a:pt x="3939146" y="2013458"/>
                </a:lnTo>
                <a:lnTo>
                  <a:pt x="4083266" y="2056841"/>
                </a:lnTo>
                <a:lnTo>
                  <a:pt x="4229328" y="2098446"/>
                </a:lnTo>
                <a:lnTo>
                  <a:pt x="4377423" y="2138210"/>
                </a:lnTo>
                <a:lnTo>
                  <a:pt x="4527626" y="2176043"/>
                </a:lnTo>
                <a:lnTo>
                  <a:pt x="4679988" y="2211882"/>
                </a:lnTo>
                <a:lnTo>
                  <a:pt x="4834585" y="2245652"/>
                </a:lnTo>
                <a:lnTo>
                  <a:pt x="4991570" y="2277287"/>
                </a:lnTo>
                <a:lnTo>
                  <a:pt x="5044313" y="2287320"/>
                </a:lnTo>
                <a:lnTo>
                  <a:pt x="5204396" y="2315972"/>
                </a:lnTo>
                <a:lnTo>
                  <a:pt x="5366969" y="2342286"/>
                </a:lnTo>
                <a:lnTo>
                  <a:pt x="5532069" y="2366200"/>
                </a:lnTo>
                <a:lnTo>
                  <a:pt x="5674499" y="2384552"/>
                </a:lnTo>
                <a:lnTo>
                  <a:pt x="5767654" y="2384552"/>
                </a:lnTo>
                <a:close/>
              </a:path>
              <a:path w="7556500" h="2385059">
                <a:moveTo>
                  <a:pt x="6827406" y="2362200"/>
                </a:moveTo>
                <a:lnTo>
                  <a:pt x="6765976" y="2349500"/>
                </a:lnTo>
                <a:lnTo>
                  <a:pt x="6523634" y="2349500"/>
                </a:lnTo>
                <a:lnTo>
                  <a:pt x="6463868" y="2336800"/>
                </a:lnTo>
                <a:lnTo>
                  <a:pt x="6345314" y="2336800"/>
                </a:lnTo>
                <a:lnTo>
                  <a:pt x="6286525" y="2324100"/>
                </a:lnTo>
                <a:lnTo>
                  <a:pt x="6169876" y="2324100"/>
                </a:lnTo>
                <a:lnTo>
                  <a:pt x="6112027" y="2311400"/>
                </a:lnTo>
                <a:lnTo>
                  <a:pt x="6054483" y="2311400"/>
                </a:lnTo>
                <a:lnTo>
                  <a:pt x="5997245" y="2298700"/>
                </a:lnTo>
                <a:lnTo>
                  <a:pt x="5940310" y="2298700"/>
                </a:lnTo>
                <a:lnTo>
                  <a:pt x="5883668" y="2286000"/>
                </a:lnTo>
                <a:lnTo>
                  <a:pt x="5827344" y="2286000"/>
                </a:lnTo>
                <a:lnTo>
                  <a:pt x="5771299" y="2273300"/>
                </a:lnTo>
                <a:lnTo>
                  <a:pt x="5715559" y="2273300"/>
                </a:lnTo>
                <a:lnTo>
                  <a:pt x="5660098" y="2260600"/>
                </a:lnTo>
                <a:lnTo>
                  <a:pt x="5604942" y="2260600"/>
                </a:lnTo>
                <a:lnTo>
                  <a:pt x="5495455" y="2235200"/>
                </a:lnTo>
                <a:lnTo>
                  <a:pt x="5441137" y="2235200"/>
                </a:lnTo>
                <a:lnTo>
                  <a:pt x="5333339" y="2209800"/>
                </a:lnTo>
                <a:lnTo>
                  <a:pt x="5279847" y="2209800"/>
                </a:lnTo>
                <a:lnTo>
                  <a:pt x="5068570" y="2159000"/>
                </a:lnTo>
                <a:lnTo>
                  <a:pt x="5016398" y="2159000"/>
                </a:lnTo>
                <a:lnTo>
                  <a:pt x="4215003" y="1955800"/>
                </a:lnTo>
                <a:lnTo>
                  <a:pt x="4071213" y="1917700"/>
                </a:lnTo>
                <a:lnTo>
                  <a:pt x="4023703" y="1892300"/>
                </a:lnTo>
                <a:lnTo>
                  <a:pt x="3835679" y="1841500"/>
                </a:lnTo>
                <a:lnTo>
                  <a:pt x="3789172" y="1816100"/>
                </a:lnTo>
                <a:lnTo>
                  <a:pt x="3650792" y="1778000"/>
                </a:lnTo>
                <a:lnTo>
                  <a:pt x="3605047" y="1752600"/>
                </a:lnTo>
                <a:lnTo>
                  <a:pt x="3514077" y="1727200"/>
                </a:lnTo>
                <a:lnTo>
                  <a:pt x="3468865" y="1701800"/>
                </a:lnTo>
                <a:lnTo>
                  <a:pt x="3378962" y="1676400"/>
                </a:lnTo>
                <a:lnTo>
                  <a:pt x="3334258" y="1651000"/>
                </a:lnTo>
                <a:lnTo>
                  <a:pt x="3289731" y="1638300"/>
                </a:lnTo>
                <a:lnTo>
                  <a:pt x="3245358" y="1612900"/>
                </a:lnTo>
                <a:lnTo>
                  <a:pt x="3157105" y="1587500"/>
                </a:lnTo>
                <a:lnTo>
                  <a:pt x="3113214" y="1562100"/>
                </a:lnTo>
                <a:lnTo>
                  <a:pt x="3069475" y="1549400"/>
                </a:lnTo>
                <a:lnTo>
                  <a:pt x="3025902" y="1524000"/>
                </a:lnTo>
                <a:lnTo>
                  <a:pt x="2982455" y="1511300"/>
                </a:lnTo>
                <a:lnTo>
                  <a:pt x="2939173" y="1485900"/>
                </a:lnTo>
                <a:lnTo>
                  <a:pt x="2853017" y="1460500"/>
                </a:lnTo>
                <a:lnTo>
                  <a:pt x="2810154" y="1435100"/>
                </a:lnTo>
                <a:lnTo>
                  <a:pt x="2767419" y="1422400"/>
                </a:lnTo>
                <a:lnTo>
                  <a:pt x="2724823" y="1397000"/>
                </a:lnTo>
                <a:lnTo>
                  <a:pt x="2682354" y="1384300"/>
                </a:lnTo>
                <a:lnTo>
                  <a:pt x="2597797" y="1333500"/>
                </a:lnTo>
                <a:lnTo>
                  <a:pt x="2555697" y="1320800"/>
                </a:lnTo>
                <a:lnTo>
                  <a:pt x="2513736" y="1295400"/>
                </a:lnTo>
                <a:lnTo>
                  <a:pt x="2471877" y="1282700"/>
                </a:lnTo>
                <a:lnTo>
                  <a:pt x="2430132" y="1257300"/>
                </a:lnTo>
                <a:lnTo>
                  <a:pt x="2388514" y="1244600"/>
                </a:lnTo>
                <a:lnTo>
                  <a:pt x="2346998" y="1219200"/>
                </a:lnTo>
                <a:lnTo>
                  <a:pt x="2305583" y="1206500"/>
                </a:lnTo>
                <a:lnTo>
                  <a:pt x="2223084" y="1155700"/>
                </a:lnTo>
                <a:lnTo>
                  <a:pt x="2181974" y="1143000"/>
                </a:lnTo>
                <a:lnTo>
                  <a:pt x="2140966" y="1117600"/>
                </a:lnTo>
                <a:lnTo>
                  <a:pt x="2100059" y="1104900"/>
                </a:lnTo>
                <a:lnTo>
                  <a:pt x="2018512" y="1054100"/>
                </a:lnTo>
                <a:lnTo>
                  <a:pt x="1977859" y="1041400"/>
                </a:lnTo>
                <a:lnTo>
                  <a:pt x="1937308" y="1016000"/>
                </a:lnTo>
                <a:lnTo>
                  <a:pt x="1896821" y="1003300"/>
                </a:lnTo>
                <a:lnTo>
                  <a:pt x="1816100" y="952500"/>
                </a:lnTo>
                <a:lnTo>
                  <a:pt x="1775853" y="939800"/>
                </a:lnTo>
                <a:lnTo>
                  <a:pt x="1695564" y="889000"/>
                </a:lnTo>
                <a:lnTo>
                  <a:pt x="1655521" y="876300"/>
                </a:lnTo>
                <a:lnTo>
                  <a:pt x="1575612" y="825500"/>
                </a:lnTo>
                <a:lnTo>
                  <a:pt x="1535760" y="812800"/>
                </a:lnTo>
                <a:lnTo>
                  <a:pt x="1456194" y="762000"/>
                </a:lnTo>
                <a:lnTo>
                  <a:pt x="1416494" y="749300"/>
                </a:lnTo>
                <a:lnTo>
                  <a:pt x="1376845" y="723900"/>
                </a:lnTo>
                <a:lnTo>
                  <a:pt x="1337233" y="711200"/>
                </a:lnTo>
                <a:lnTo>
                  <a:pt x="1297660" y="685800"/>
                </a:lnTo>
                <a:lnTo>
                  <a:pt x="1218641" y="647700"/>
                </a:lnTo>
                <a:lnTo>
                  <a:pt x="1100378" y="584200"/>
                </a:lnTo>
                <a:lnTo>
                  <a:pt x="930236" y="482600"/>
                </a:lnTo>
                <a:lnTo>
                  <a:pt x="839241" y="444500"/>
                </a:lnTo>
                <a:lnTo>
                  <a:pt x="478802" y="241300"/>
                </a:lnTo>
                <a:lnTo>
                  <a:pt x="434035" y="228600"/>
                </a:lnTo>
                <a:lnTo>
                  <a:pt x="210642" y="101600"/>
                </a:lnTo>
                <a:lnTo>
                  <a:pt x="166014" y="88900"/>
                </a:lnTo>
                <a:lnTo>
                  <a:pt x="32092" y="12700"/>
                </a:lnTo>
                <a:lnTo>
                  <a:pt x="0" y="0"/>
                </a:lnTo>
                <a:lnTo>
                  <a:pt x="0" y="12700"/>
                </a:lnTo>
                <a:lnTo>
                  <a:pt x="15582" y="25400"/>
                </a:lnTo>
                <a:lnTo>
                  <a:pt x="104813" y="76200"/>
                </a:lnTo>
                <a:lnTo>
                  <a:pt x="149415" y="88900"/>
                </a:lnTo>
                <a:lnTo>
                  <a:pt x="327901" y="190500"/>
                </a:lnTo>
                <a:lnTo>
                  <a:pt x="372579" y="203200"/>
                </a:lnTo>
                <a:lnTo>
                  <a:pt x="641565" y="355600"/>
                </a:lnTo>
                <a:lnTo>
                  <a:pt x="686625" y="368300"/>
                </a:lnTo>
                <a:lnTo>
                  <a:pt x="867702" y="469900"/>
                </a:lnTo>
                <a:lnTo>
                  <a:pt x="1162380" y="622300"/>
                </a:lnTo>
                <a:lnTo>
                  <a:pt x="1241450" y="673100"/>
                </a:lnTo>
                <a:lnTo>
                  <a:pt x="1281036" y="685800"/>
                </a:lnTo>
                <a:lnTo>
                  <a:pt x="1360335" y="736600"/>
                </a:lnTo>
                <a:lnTo>
                  <a:pt x="1400060" y="749300"/>
                </a:lnTo>
                <a:lnTo>
                  <a:pt x="1479638" y="800100"/>
                </a:lnTo>
                <a:lnTo>
                  <a:pt x="1519516" y="812800"/>
                </a:lnTo>
                <a:lnTo>
                  <a:pt x="1599425" y="863600"/>
                </a:lnTo>
                <a:lnTo>
                  <a:pt x="1639468" y="876300"/>
                </a:lnTo>
                <a:lnTo>
                  <a:pt x="1719745" y="927100"/>
                </a:lnTo>
                <a:lnTo>
                  <a:pt x="1759991" y="939800"/>
                </a:lnTo>
                <a:lnTo>
                  <a:pt x="1840699" y="990600"/>
                </a:lnTo>
                <a:lnTo>
                  <a:pt x="1881162" y="1003300"/>
                </a:lnTo>
                <a:lnTo>
                  <a:pt x="1921700" y="1028700"/>
                </a:lnTo>
                <a:lnTo>
                  <a:pt x="1962327" y="1041400"/>
                </a:lnTo>
                <a:lnTo>
                  <a:pt x="2043836" y="1092200"/>
                </a:lnTo>
                <a:lnTo>
                  <a:pt x="2084730" y="1104900"/>
                </a:lnTo>
                <a:lnTo>
                  <a:pt x="2166785" y="1155700"/>
                </a:lnTo>
                <a:lnTo>
                  <a:pt x="2207945" y="1168400"/>
                </a:lnTo>
                <a:lnTo>
                  <a:pt x="2249220" y="1193800"/>
                </a:lnTo>
                <a:lnTo>
                  <a:pt x="2290597" y="1206500"/>
                </a:lnTo>
                <a:lnTo>
                  <a:pt x="2332075" y="1231900"/>
                </a:lnTo>
                <a:lnTo>
                  <a:pt x="2373668" y="1244600"/>
                </a:lnTo>
                <a:lnTo>
                  <a:pt x="2457170" y="1295400"/>
                </a:lnTo>
                <a:lnTo>
                  <a:pt x="2499093" y="1308100"/>
                </a:lnTo>
                <a:lnTo>
                  <a:pt x="2541143" y="1333500"/>
                </a:lnTo>
                <a:lnTo>
                  <a:pt x="2583307" y="1346200"/>
                </a:lnTo>
                <a:lnTo>
                  <a:pt x="2625598" y="1371600"/>
                </a:lnTo>
                <a:lnTo>
                  <a:pt x="2668016" y="1384300"/>
                </a:lnTo>
                <a:lnTo>
                  <a:pt x="2710561" y="1409700"/>
                </a:lnTo>
                <a:lnTo>
                  <a:pt x="2753233" y="1422400"/>
                </a:lnTo>
                <a:lnTo>
                  <a:pt x="2796044" y="1447800"/>
                </a:lnTo>
                <a:lnTo>
                  <a:pt x="2838983" y="1460500"/>
                </a:lnTo>
                <a:lnTo>
                  <a:pt x="2882074" y="1485900"/>
                </a:lnTo>
                <a:lnTo>
                  <a:pt x="2925292" y="1498600"/>
                </a:lnTo>
                <a:lnTo>
                  <a:pt x="2968663" y="1524000"/>
                </a:lnTo>
                <a:lnTo>
                  <a:pt x="3012186" y="1536700"/>
                </a:lnTo>
                <a:lnTo>
                  <a:pt x="3055848" y="1562100"/>
                </a:lnTo>
                <a:lnTo>
                  <a:pt x="3143643" y="1587500"/>
                </a:lnTo>
                <a:lnTo>
                  <a:pt x="3187776" y="1612900"/>
                </a:lnTo>
                <a:lnTo>
                  <a:pt x="3232073" y="1625600"/>
                </a:lnTo>
                <a:lnTo>
                  <a:pt x="3276523" y="1651000"/>
                </a:lnTo>
                <a:lnTo>
                  <a:pt x="3365931" y="1676400"/>
                </a:lnTo>
                <a:lnTo>
                  <a:pt x="3410889" y="1701800"/>
                </a:lnTo>
                <a:lnTo>
                  <a:pt x="3501326" y="1727200"/>
                </a:lnTo>
                <a:lnTo>
                  <a:pt x="3546805" y="1752600"/>
                </a:lnTo>
                <a:lnTo>
                  <a:pt x="3638321" y="1778000"/>
                </a:lnTo>
                <a:lnTo>
                  <a:pt x="3684359" y="1803400"/>
                </a:lnTo>
                <a:lnTo>
                  <a:pt x="3823601" y="1841500"/>
                </a:lnTo>
                <a:lnTo>
                  <a:pt x="3870401" y="1866900"/>
                </a:lnTo>
                <a:lnTo>
                  <a:pt x="4107459" y="1930400"/>
                </a:lnTo>
                <a:lnTo>
                  <a:pt x="4155503" y="1955800"/>
                </a:lnTo>
                <a:lnTo>
                  <a:pt x="4955070" y="2159000"/>
                </a:lnTo>
                <a:lnTo>
                  <a:pt x="5007102" y="2159000"/>
                </a:lnTo>
                <a:lnTo>
                  <a:pt x="5217884" y="2209800"/>
                </a:lnTo>
                <a:lnTo>
                  <a:pt x="5271249" y="2209800"/>
                </a:lnTo>
                <a:lnTo>
                  <a:pt x="5378793" y="2235200"/>
                </a:lnTo>
                <a:lnTo>
                  <a:pt x="5432984" y="2235200"/>
                </a:lnTo>
                <a:lnTo>
                  <a:pt x="5542191" y="2260600"/>
                </a:lnTo>
                <a:lnTo>
                  <a:pt x="5597220" y="2260600"/>
                </a:lnTo>
                <a:lnTo>
                  <a:pt x="5708154" y="2286000"/>
                </a:lnTo>
                <a:lnTo>
                  <a:pt x="5764060" y="2286000"/>
                </a:lnTo>
                <a:lnTo>
                  <a:pt x="5820257" y="2298700"/>
                </a:lnTo>
                <a:lnTo>
                  <a:pt x="5876760" y="2298700"/>
                </a:lnTo>
                <a:lnTo>
                  <a:pt x="5933554" y="2311400"/>
                </a:lnTo>
                <a:lnTo>
                  <a:pt x="5990653" y="2311400"/>
                </a:lnTo>
                <a:lnTo>
                  <a:pt x="6048057" y="2324100"/>
                </a:lnTo>
                <a:lnTo>
                  <a:pt x="6163805" y="2324100"/>
                </a:lnTo>
                <a:lnTo>
                  <a:pt x="6222149" y="2336800"/>
                </a:lnTo>
                <a:lnTo>
                  <a:pt x="6280797" y="2336800"/>
                </a:lnTo>
                <a:lnTo>
                  <a:pt x="6339776" y="2349500"/>
                </a:lnTo>
                <a:lnTo>
                  <a:pt x="6518643" y="2349500"/>
                </a:lnTo>
                <a:lnTo>
                  <a:pt x="6578917" y="2362200"/>
                </a:lnTo>
                <a:lnTo>
                  <a:pt x="6827406" y="2362200"/>
                </a:lnTo>
                <a:close/>
              </a:path>
              <a:path w="7556500" h="2385059">
                <a:moveTo>
                  <a:pt x="7454201" y="2349500"/>
                </a:moveTo>
                <a:lnTo>
                  <a:pt x="7199465" y="2349500"/>
                </a:lnTo>
                <a:lnTo>
                  <a:pt x="7147306" y="2362200"/>
                </a:lnTo>
                <a:lnTo>
                  <a:pt x="7403274" y="2362200"/>
                </a:lnTo>
                <a:lnTo>
                  <a:pt x="7454201" y="2349500"/>
                </a:lnTo>
                <a:close/>
              </a:path>
              <a:path w="7556500" h="2385059">
                <a:moveTo>
                  <a:pt x="7556500" y="2336800"/>
                </a:moveTo>
                <a:lnTo>
                  <a:pt x="7506373" y="2336800"/>
                </a:lnTo>
                <a:lnTo>
                  <a:pt x="7455890" y="2349500"/>
                </a:lnTo>
                <a:lnTo>
                  <a:pt x="7556500" y="2349500"/>
                </a:lnTo>
                <a:lnTo>
                  <a:pt x="7556500" y="2336800"/>
                </a:lnTo>
                <a:close/>
              </a:path>
            </a:pathLst>
          </a:custGeom>
          <a:solidFill>
            <a:srgbClr val="F5F5F6">
              <a:alpha val="6999"/>
            </a:srgbClr>
          </a:solidFill>
        </p:spPr>
        <p:txBody>
          <a:bodyPr wrap="square" lIns="0" tIns="0" rIns="0" bIns="0" rtlCol="0"/>
          <a:lstStyle/>
          <a:p>
            <a:endParaRPr sz="1272"/>
          </a:p>
        </p:txBody>
      </p:sp>
      <p:sp>
        <p:nvSpPr>
          <p:cNvPr id="4" name="object 4"/>
          <p:cNvSpPr txBox="1"/>
          <p:nvPr/>
        </p:nvSpPr>
        <p:spPr>
          <a:xfrm>
            <a:off x="2316704" y="8147723"/>
            <a:ext cx="1832586" cy="226493"/>
          </a:xfrm>
          <a:prstGeom prst="rect">
            <a:avLst/>
          </a:prstGeom>
        </p:spPr>
        <p:txBody>
          <a:bodyPr vert="horz" wrap="square" lIns="0" tIns="8974" rIns="0" bIns="0" rtlCol="0">
            <a:spAutoFit/>
          </a:bodyPr>
          <a:lstStyle/>
          <a:p>
            <a:pPr marL="8975">
              <a:spcBef>
                <a:spcPts val="71"/>
              </a:spcBef>
            </a:pPr>
            <a:r>
              <a:rPr sz="1413" dirty="0">
                <a:solidFill>
                  <a:srgbClr val="FFFFFF"/>
                </a:solidFill>
                <a:latin typeface="Microsoft Sans Serif"/>
                <a:cs typeface="Microsoft Sans Serif"/>
              </a:rPr>
              <a:t>                                      </a:t>
            </a:r>
            <a:endParaRPr sz="1413">
              <a:latin typeface="Microsoft Sans Serif"/>
              <a:cs typeface="Microsoft Sans Serif"/>
            </a:endParaRPr>
          </a:p>
        </p:txBody>
      </p:sp>
      <p:sp>
        <p:nvSpPr>
          <p:cNvPr id="5" name="object 5"/>
          <p:cNvSpPr txBox="1"/>
          <p:nvPr/>
        </p:nvSpPr>
        <p:spPr>
          <a:xfrm>
            <a:off x="4330403" y="8350726"/>
            <a:ext cx="65962" cy="226493"/>
          </a:xfrm>
          <a:prstGeom prst="rect">
            <a:avLst/>
          </a:prstGeom>
        </p:spPr>
        <p:txBody>
          <a:bodyPr vert="horz" wrap="square" lIns="0" tIns="8974" rIns="0" bIns="0" rtlCol="0">
            <a:spAutoFit/>
          </a:bodyPr>
          <a:lstStyle/>
          <a:p>
            <a:pPr marL="8975">
              <a:spcBef>
                <a:spcPts val="71"/>
              </a:spcBef>
            </a:pPr>
            <a:r>
              <a:rPr sz="1413" dirty="0">
                <a:solidFill>
                  <a:srgbClr val="FFFFFF"/>
                </a:solidFill>
                <a:latin typeface="Microsoft Sans Serif"/>
                <a:cs typeface="Microsoft Sans Serif"/>
              </a:rPr>
              <a:t> </a:t>
            </a:r>
            <a:endParaRPr sz="1413">
              <a:latin typeface="Microsoft Sans Serif"/>
              <a:cs typeface="Microsoft Sans Serif"/>
            </a:endParaRPr>
          </a:p>
        </p:txBody>
      </p:sp>
      <p:sp>
        <p:nvSpPr>
          <p:cNvPr id="7" name="object 7"/>
          <p:cNvSpPr txBox="1"/>
          <p:nvPr/>
        </p:nvSpPr>
        <p:spPr>
          <a:xfrm>
            <a:off x="3261191" y="8553728"/>
            <a:ext cx="1498287" cy="226493"/>
          </a:xfrm>
          <a:prstGeom prst="rect">
            <a:avLst/>
          </a:prstGeom>
        </p:spPr>
        <p:txBody>
          <a:bodyPr vert="horz" wrap="square" lIns="0" tIns="8974" rIns="0" bIns="0" rtlCol="0">
            <a:spAutoFit/>
          </a:bodyPr>
          <a:lstStyle/>
          <a:p>
            <a:pPr marL="8975">
              <a:spcBef>
                <a:spcPts val="71"/>
              </a:spcBef>
            </a:pPr>
            <a:r>
              <a:rPr sz="1413" dirty="0">
                <a:solidFill>
                  <a:srgbClr val="FFFFFF"/>
                </a:solidFill>
                <a:latin typeface="Microsoft Sans Serif"/>
                <a:cs typeface="Microsoft Sans Serif"/>
              </a:rPr>
              <a:t>                               </a:t>
            </a:r>
            <a:endParaRPr sz="1413">
              <a:latin typeface="Microsoft Sans Serif"/>
              <a:cs typeface="Microsoft Sans Serif"/>
            </a:endParaRPr>
          </a:p>
        </p:txBody>
      </p:sp>
      <p:sp>
        <p:nvSpPr>
          <p:cNvPr id="11" name="Title 10">
            <a:extLst>
              <a:ext uri="{FF2B5EF4-FFF2-40B4-BE49-F238E27FC236}">
                <a16:creationId xmlns:a16="http://schemas.microsoft.com/office/drawing/2014/main" id="{C8287E6D-353E-4C9F-A798-4DE403116032}"/>
              </a:ext>
            </a:extLst>
          </p:cNvPr>
          <p:cNvSpPr>
            <a:spLocks noGrp="1"/>
          </p:cNvSpPr>
          <p:nvPr>
            <p:ph type="title" idx="4294967295"/>
          </p:nvPr>
        </p:nvSpPr>
        <p:spPr>
          <a:xfrm>
            <a:off x="120650" y="258234"/>
            <a:ext cx="2735717" cy="1200330"/>
          </a:xfrm>
        </p:spPr>
        <p:txBody>
          <a:bodyPr/>
          <a:lstStyle/>
          <a:p>
            <a:pPr algn="ctr"/>
            <a:r>
              <a:rPr lang="it-IT" sz="3600" dirty="0">
                <a:solidFill>
                  <a:schemeClr val="bg1"/>
                </a:solidFill>
                <a:latin typeface="Tahoma" panose="020B0604030504040204" pitchFamily="34" charset="0"/>
                <a:ea typeface="Tahoma" panose="020B0604030504040204" pitchFamily="34" charset="0"/>
                <a:cs typeface="Tahoma" panose="020B0604030504040204" pitchFamily="34" charset="0"/>
              </a:rPr>
              <a:t>AL MALIKA  MALL</a:t>
            </a:r>
          </a:p>
        </p:txBody>
      </p:sp>
      <p:sp>
        <p:nvSpPr>
          <p:cNvPr id="18" name="Rectangle: Rounded Corners 17">
            <a:extLst>
              <a:ext uri="{FF2B5EF4-FFF2-40B4-BE49-F238E27FC236}">
                <a16:creationId xmlns:a16="http://schemas.microsoft.com/office/drawing/2014/main" id="{395B5311-86A7-4D81-B50F-11171E9EADDC}"/>
              </a:ext>
            </a:extLst>
          </p:cNvPr>
          <p:cNvSpPr/>
          <p:nvPr/>
        </p:nvSpPr>
        <p:spPr>
          <a:xfrm>
            <a:off x="882811" y="3718708"/>
            <a:ext cx="5790877" cy="3061896"/>
          </a:xfrm>
          <a:prstGeom prst="roundRect">
            <a:avLst>
              <a:gd name="adj" fmla="val 5631"/>
            </a:avLst>
          </a:prstGeom>
          <a:blipFill>
            <a:blip r:embed="rId2"/>
            <a:stretch>
              <a:fillRect/>
            </a:stretch>
          </a:blipFill>
          <a:ln>
            <a:solidFill>
              <a:srgbClr val="36A9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F5539D02-1022-45E4-BA8D-0B3D434D260B}"/>
              </a:ext>
            </a:extLst>
          </p:cNvPr>
          <p:cNvSpPr/>
          <p:nvPr/>
        </p:nvSpPr>
        <p:spPr>
          <a:xfrm>
            <a:off x="882811" y="7161604"/>
            <a:ext cx="5790877" cy="3061896"/>
          </a:xfrm>
          <a:prstGeom prst="roundRect">
            <a:avLst>
              <a:gd name="adj" fmla="val 5631"/>
            </a:avLst>
          </a:prstGeom>
          <a:blipFill>
            <a:blip r:embed="rId3"/>
            <a:stretch>
              <a:fillRect/>
            </a:stretch>
          </a:blipFill>
          <a:ln>
            <a:solidFill>
              <a:srgbClr val="36A9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B97EB629-0C02-4737-9595-C15622185B02}"/>
              </a:ext>
            </a:extLst>
          </p:cNvPr>
          <p:cNvGrpSpPr/>
          <p:nvPr/>
        </p:nvGrpSpPr>
        <p:grpSpPr>
          <a:xfrm>
            <a:off x="577850" y="6949046"/>
            <a:ext cx="6324600" cy="44116"/>
            <a:chOff x="577850" y="6597984"/>
            <a:chExt cx="6324600" cy="44116"/>
          </a:xfrm>
        </p:grpSpPr>
        <p:cxnSp>
          <p:nvCxnSpPr>
            <p:cNvPr id="23" name="Straight Connector 22">
              <a:extLst>
                <a:ext uri="{FF2B5EF4-FFF2-40B4-BE49-F238E27FC236}">
                  <a16:creationId xmlns:a16="http://schemas.microsoft.com/office/drawing/2014/main" id="{6A490E1D-9492-48D4-85F0-D543157DCCAF}"/>
                </a:ext>
              </a:extLst>
            </p:cNvPr>
            <p:cNvCxnSpPr/>
            <p:nvPr/>
          </p:nvCxnSpPr>
          <p:spPr>
            <a:xfrm>
              <a:off x="577850" y="6597984"/>
              <a:ext cx="6324600" cy="0"/>
            </a:xfrm>
            <a:prstGeom prst="line">
              <a:avLst/>
            </a:prstGeom>
            <a:ln>
              <a:solidFill>
                <a:srgbClr val="36A9E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1810FAA-D324-44FE-8798-4C5CDEF4B757}"/>
                </a:ext>
              </a:extLst>
            </p:cNvPr>
            <p:cNvCxnSpPr/>
            <p:nvPr/>
          </p:nvCxnSpPr>
          <p:spPr>
            <a:xfrm>
              <a:off x="577850" y="6642100"/>
              <a:ext cx="6324600" cy="0"/>
            </a:xfrm>
            <a:prstGeom prst="line">
              <a:avLst/>
            </a:prstGeom>
            <a:ln>
              <a:solidFill>
                <a:srgbClr val="36A9E1"/>
              </a:solidFill>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15F86BBB-F1DF-45AF-B614-520642D98532}"/>
              </a:ext>
            </a:extLst>
          </p:cNvPr>
          <p:cNvSpPr txBox="1"/>
          <p:nvPr/>
        </p:nvSpPr>
        <p:spPr>
          <a:xfrm>
            <a:off x="882810" y="2146300"/>
            <a:ext cx="6172039" cy="1077218"/>
          </a:xfrm>
          <a:prstGeom prst="rect">
            <a:avLst/>
          </a:prstGeom>
          <a:noFill/>
        </p:spPr>
        <p:txBody>
          <a:bodyPr wrap="square" rtlCol="0">
            <a:spAutoFit/>
          </a:bodyPr>
          <a:lstStyle/>
          <a:p>
            <a:r>
              <a:rPr lang="en-US" sz="16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Type: Shoring</a:t>
            </a:r>
          </a:p>
          <a:p>
            <a:r>
              <a:rPr lang="en-US" sz="16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SOW: </a:t>
            </a:r>
            <a:r>
              <a:rPr lang="en-US"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Shoring work by steal beams 657 L.M</a:t>
            </a:r>
          </a:p>
          <a:p>
            <a:r>
              <a:rPr lang="en-US" sz="16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Location: </a:t>
            </a:r>
            <a:r>
              <a:rPr lang="en-US"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Al Ain - UAE</a:t>
            </a:r>
          </a:p>
          <a:p>
            <a:r>
              <a:rPr lang="en-US" sz="16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Client: </a:t>
            </a:r>
            <a:r>
              <a:rPr lang="en-US"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Al Malika Mall</a:t>
            </a:r>
          </a:p>
        </p:txBody>
      </p:sp>
    </p:spTree>
    <p:extLst>
      <p:ext uri="{BB962C8B-B14F-4D97-AF65-F5344CB8AC3E}">
        <p14:creationId xmlns:p14="http://schemas.microsoft.com/office/powerpoint/2010/main" val="18408419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238" y="7438917"/>
            <a:ext cx="5339807" cy="1685405"/>
          </a:xfrm>
          <a:custGeom>
            <a:avLst/>
            <a:gdLst/>
            <a:ahLst/>
            <a:cxnLst/>
            <a:rect l="l" t="t" r="r" b="b"/>
            <a:pathLst>
              <a:path w="7556500" h="2385059">
                <a:moveTo>
                  <a:pt x="229260" y="2384552"/>
                </a:moveTo>
                <a:lnTo>
                  <a:pt x="0" y="2266340"/>
                </a:lnTo>
                <a:lnTo>
                  <a:pt x="0" y="2282507"/>
                </a:lnTo>
                <a:lnTo>
                  <a:pt x="197891" y="2384552"/>
                </a:lnTo>
                <a:lnTo>
                  <a:pt x="229260" y="2384552"/>
                </a:lnTo>
                <a:close/>
              </a:path>
              <a:path w="7556500" h="2385059">
                <a:moveTo>
                  <a:pt x="546252" y="2384552"/>
                </a:moveTo>
                <a:lnTo>
                  <a:pt x="199301" y="2208314"/>
                </a:lnTo>
                <a:lnTo>
                  <a:pt x="12" y="2104313"/>
                </a:lnTo>
                <a:lnTo>
                  <a:pt x="12" y="2120671"/>
                </a:lnTo>
                <a:lnTo>
                  <a:pt x="148513" y="2198255"/>
                </a:lnTo>
                <a:lnTo>
                  <a:pt x="514134" y="2384552"/>
                </a:lnTo>
                <a:lnTo>
                  <a:pt x="546252" y="2384552"/>
                </a:lnTo>
                <a:close/>
              </a:path>
              <a:path w="7556500" h="2385059">
                <a:moveTo>
                  <a:pt x="867778" y="2384552"/>
                </a:moveTo>
                <a:lnTo>
                  <a:pt x="586066" y="2245563"/>
                </a:lnTo>
                <a:lnTo>
                  <a:pt x="185991" y="2040001"/>
                </a:lnTo>
                <a:lnTo>
                  <a:pt x="0" y="1942020"/>
                </a:lnTo>
                <a:lnTo>
                  <a:pt x="0" y="1958340"/>
                </a:lnTo>
                <a:lnTo>
                  <a:pt x="132448" y="2028151"/>
                </a:lnTo>
                <a:lnTo>
                  <a:pt x="537159" y="2236813"/>
                </a:lnTo>
                <a:lnTo>
                  <a:pt x="835583" y="2384552"/>
                </a:lnTo>
                <a:lnTo>
                  <a:pt x="867778" y="2384552"/>
                </a:lnTo>
                <a:close/>
              </a:path>
              <a:path w="7556500" h="2385059">
                <a:moveTo>
                  <a:pt x="1196225" y="2384552"/>
                </a:moveTo>
                <a:lnTo>
                  <a:pt x="981760" y="2282558"/>
                </a:lnTo>
                <a:lnTo>
                  <a:pt x="709612" y="2148205"/>
                </a:lnTo>
                <a:lnTo>
                  <a:pt x="308356" y="1942071"/>
                </a:lnTo>
                <a:lnTo>
                  <a:pt x="12" y="1779117"/>
                </a:lnTo>
                <a:lnTo>
                  <a:pt x="12" y="1795589"/>
                </a:lnTo>
                <a:lnTo>
                  <a:pt x="68084" y="1831784"/>
                </a:lnTo>
                <a:lnTo>
                  <a:pt x="595325" y="2106536"/>
                </a:lnTo>
                <a:lnTo>
                  <a:pt x="909002" y="2263025"/>
                </a:lnTo>
                <a:lnTo>
                  <a:pt x="1162926" y="2384552"/>
                </a:lnTo>
                <a:lnTo>
                  <a:pt x="1196225" y="2384552"/>
                </a:lnTo>
                <a:close/>
              </a:path>
              <a:path w="7556500" h="2385059">
                <a:moveTo>
                  <a:pt x="1532407" y="2384552"/>
                </a:moveTo>
                <a:lnTo>
                  <a:pt x="1316545" y="2285758"/>
                </a:lnTo>
                <a:lnTo>
                  <a:pt x="1088796" y="2177300"/>
                </a:lnTo>
                <a:lnTo>
                  <a:pt x="819581" y="2044179"/>
                </a:lnTo>
                <a:lnTo>
                  <a:pt x="422579" y="1840052"/>
                </a:lnTo>
                <a:lnTo>
                  <a:pt x="0" y="1616062"/>
                </a:lnTo>
                <a:lnTo>
                  <a:pt x="0" y="1632470"/>
                </a:lnTo>
                <a:lnTo>
                  <a:pt x="323342" y="1804200"/>
                </a:lnTo>
                <a:lnTo>
                  <a:pt x="767664" y="2033892"/>
                </a:lnTo>
                <a:lnTo>
                  <a:pt x="1038999" y="2168690"/>
                </a:lnTo>
                <a:lnTo>
                  <a:pt x="1268501" y="2278583"/>
                </a:lnTo>
                <a:lnTo>
                  <a:pt x="1498930" y="2384552"/>
                </a:lnTo>
                <a:lnTo>
                  <a:pt x="1532407" y="2384552"/>
                </a:lnTo>
                <a:close/>
              </a:path>
              <a:path w="7556500" h="2385059">
                <a:moveTo>
                  <a:pt x="1878838" y="2384552"/>
                </a:moveTo>
                <a:lnTo>
                  <a:pt x="1710499" y="2311374"/>
                </a:lnTo>
                <a:lnTo>
                  <a:pt x="1525092" y="2227707"/>
                </a:lnTo>
                <a:lnTo>
                  <a:pt x="1296619" y="2120531"/>
                </a:lnTo>
                <a:lnTo>
                  <a:pt x="1026706" y="1988731"/>
                </a:lnTo>
                <a:lnTo>
                  <a:pt x="672871" y="1808848"/>
                </a:lnTo>
                <a:lnTo>
                  <a:pt x="0" y="1452740"/>
                </a:lnTo>
                <a:lnTo>
                  <a:pt x="0" y="1469097"/>
                </a:lnTo>
                <a:lnTo>
                  <a:pt x="520065" y="1745399"/>
                </a:lnTo>
                <a:lnTo>
                  <a:pt x="912964" y="1947633"/>
                </a:lnTo>
                <a:lnTo>
                  <a:pt x="1179309" y="2079574"/>
                </a:lnTo>
                <a:lnTo>
                  <a:pt x="1404569" y="2187130"/>
                </a:lnTo>
                <a:lnTo>
                  <a:pt x="1633258" y="2292032"/>
                </a:lnTo>
                <a:lnTo>
                  <a:pt x="1844154" y="2384552"/>
                </a:lnTo>
                <a:lnTo>
                  <a:pt x="1878838" y="2384552"/>
                </a:lnTo>
                <a:close/>
              </a:path>
              <a:path w="7556500" h="2385059">
                <a:moveTo>
                  <a:pt x="2237041" y="2384552"/>
                </a:moveTo>
                <a:lnTo>
                  <a:pt x="2046871" y="2306053"/>
                </a:lnTo>
                <a:lnTo>
                  <a:pt x="1860207" y="2225548"/>
                </a:lnTo>
                <a:lnTo>
                  <a:pt x="1676095" y="2142947"/>
                </a:lnTo>
                <a:lnTo>
                  <a:pt x="1449247" y="2037118"/>
                </a:lnTo>
                <a:lnTo>
                  <a:pt x="1181277" y="1906905"/>
                </a:lnTo>
                <a:lnTo>
                  <a:pt x="830059" y="1729054"/>
                </a:lnTo>
                <a:lnTo>
                  <a:pt x="12" y="1289392"/>
                </a:lnTo>
                <a:lnTo>
                  <a:pt x="12" y="1305852"/>
                </a:lnTo>
                <a:lnTo>
                  <a:pt x="817816" y="1738922"/>
                </a:lnTo>
                <a:lnTo>
                  <a:pt x="1171308" y="1917865"/>
                </a:lnTo>
                <a:lnTo>
                  <a:pt x="1441056" y="2048852"/>
                </a:lnTo>
                <a:lnTo>
                  <a:pt x="1669465" y="2155291"/>
                </a:lnTo>
                <a:lnTo>
                  <a:pt x="1854873" y="2238324"/>
                </a:lnTo>
                <a:lnTo>
                  <a:pt x="2042871" y="2319248"/>
                </a:lnTo>
                <a:lnTo>
                  <a:pt x="2200884" y="2384552"/>
                </a:lnTo>
                <a:lnTo>
                  <a:pt x="2237041" y="2384552"/>
                </a:lnTo>
                <a:close/>
              </a:path>
              <a:path w="7556500" h="2385059">
                <a:moveTo>
                  <a:pt x="2610993" y="2384552"/>
                </a:moveTo>
                <a:lnTo>
                  <a:pt x="2427160" y="2313533"/>
                </a:lnTo>
                <a:lnTo>
                  <a:pt x="2238654" y="2237067"/>
                </a:lnTo>
                <a:lnTo>
                  <a:pt x="2052929" y="2158250"/>
                </a:lnTo>
                <a:lnTo>
                  <a:pt x="1869770" y="2077300"/>
                </a:lnTo>
                <a:lnTo>
                  <a:pt x="1644154" y="1973465"/>
                </a:lnTo>
                <a:lnTo>
                  <a:pt x="1421853" y="1867065"/>
                </a:lnTo>
                <a:lnTo>
                  <a:pt x="1115441" y="1714614"/>
                </a:lnTo>
                <a:lnTo>
                  <a:pt x="642899" y="1469402"/>
                </a:lnTo>
                <a:lnTo>
                  <a:pt x="0" y="1126070"/>
                </a:lnTo>
                <a:lnTo>
                  <a:pt x="0" y="1142542"/>
                </a:lnTo>
                <a:lnTo>
                  <a:pt x="627849" y="1477810"/>
                </a:lnTo>
                <a:lnTo>
                  <a:pt x="1102398" y="1724113"/>
                </a:lnTo>
                <a:lnTo>
                  <a:pt x="1410157" y="1877212"/>
                </a:lnTo>
                <a:lnTo>
                  <a:pt x="1633474" y="1984057"/>
                </a:lnTo>
                <a:lnTo>
                  <a:pt x="1860156" y="2088324"/>
                </a:lnTo>
                <a:lnTo>
                  <a:pt x="2044192" y="2169579"/>
                </a:lnTo>
                <a:lnTo>
                  <a:pt x="2230844" y="2248687"/>
                </a:lnTo>
                <a:lnTo>
                  <a:pt x="2420315" y="2325433"/>
                </a:lnTo>
                <a:lnTo>
                  <a:pt x="2573007" y="2384552"/>
                </a:lnTo>
                <a:lnTo>
                  <a:pt x="2610993" y="2384552"/>
                </a:lnTo>
                <a:close/>
              </a:path>
              <a:path w="7556500" h="2385059">
                <a:moveTo>
                  <a:pt x="3004515" y="2384552"/>
                </a:moveTo>
                <a:lnTo>
                  <a:pt x="2838539" y="2325471"/>
                </a:lnTo>
                <a:lnTo>
                  <a:pt x="2695778" y="2272246"/>
                </a:lnTo>
                <a:lnTo>
                  <a:pt x="2508072" y="2198979"/>
                </a:lnTo>
                <a:lnTo>
                  <a:pt x="2323211" y="2123275"/>
                </a:lnTo>
                <a:lnTo>
                  <a:pt x="2141004" y="2045347"/>
                </a:lnTo>
                <a:lnTo>
                  <a:pt x="1961261" y="1965401"/>
                </a:lnTo>
                <a:lnTo>
                  <a:pt x="1739747" y="1862937"/>
                </a:lnTo>
                <a:lnTo>
                  <a:pt x="1478076" y="1736801"/>
                </a:lnTo>
                <a:lnTo>
                  <a:pt x="1177709" y="1586153"/>
                </a:lnTo>
                <a:lnTo>
                  <a:pt x="547166" y="1255649"/>
                </a:lnTo>
                <a:lnTo>
                  <a:pt x="12" y="962901"/>
                </a:lnTo>
                <a:lnTo>
                  <a:pt x="12" y="979335"/>
                </a:lnTo>
                <a:lnTo>
                  <a:pt x="489038" y="1241005"/>
                </a:lnTo>
                <a:lnTo>
                  <a:pt x="1162456" y="1594446"/>
                </a:lnTo>
                <a:lnTo>
                  <a:pt x="1463446" y="1745386"/>
                </a:lnTo>
                <a:lnTo>
                  <a:pt x="1725688" y="1871776"/>
                </a:lnTo>
                <a:lnTo>
                  <a:pt x="1947697" y="1974443"/>
                </a:lnTo>
                <a:lnTo>
                  <a:pt x="2127859" y="2054542"/>
                </a:lnTo>
                <a:lnTo>
                  <a:pt x="2310511" y="2132622"/>
                </a:lnTo>
                <a:lnTo>
                  <a:pt x="2495829" y="2208466"/>
                </a:lnTo>
                <a:lnTo>
                  <a:pt x="2684030" y="2281872"/>
                </a:lnTo>
                <a:lnTo>
                  <a:pt x="2827172" y="2335187"/>
                </a:lnTo>
                <a:lnTo>
                  <a:pt x="2965348" y="2384552"/>
                </a:lnTo>
                <a:lnTo>
                  <a:pt x="3004515" y="2384552"/>
                </a:lnTo>
                <a:close/>
              </a:path>
              <a:path w="7556500" h="2385059">
                <a:moveTo>
                  <a:pt x="3423475" y="2384552"/>
                </a:moveTo>
                <a:lnTo>
                  <a:pt x="3253397" y="2329561"/>
                </a:lnTo>
                <a:lnTo>
                  <a:pt x="3109010" y="2280323"/>
                </a:lnTo>
                <a:lnTo>
                  <a:pt x="2966440" y="2229485"/>
                </a:lnTo>
                <a:lnTo>
                  <a:pt x="2779064" y="2159317"/>
                </a:lnTo>
                <a:lnTo>
                  <a:pt x="2594597" y="2086622"/>
                </a:lnTo>
                <a:lnTo>
                  <a:pt x="2412860" y="2011603"/>
                </a:lnTo>
                <a:lnTo>
                  <a:pt x="2233676" y="1934451"/>
                </a:lnTo>
                <a:lnTo>
                  <a:pt x="2013000" y="1835315"/>
                </a:lnTo>
                <a:lnTo>
                  <a:pt x="1795653" y="1733550"/>
                </a:lnTo>
                <a:lnTo>
                  <a:pt x="1538732" y="1608493"/>
                </a:lnTo>
                <a:lnTo>
                  <a:pt x="1201762" y="1437881"/>
                </a:lnTo>
                <a:lnTo>
                  <a:pt x="12" y="800087"/>
                </a:lnTo>
                <a:lnTo>
                  <a:pt x="12" y="816457"/>
                </a:lnTo>
                <a:lnTo>
                  <a:pt x="1182611" y="1444091"/>
                </a:lnTo>
                <a:lnTo>
                  <a:pt x="1518627" y="1614271"/>
                </a:lnTo>
                <a:lnTo>
                  <a:pt x="1774799" y="1739049"/>
                </a:lnTo>
                <a:lnTo>
                  <a:pt x="1991499" y="1840598"/>
                </a:lnTo>
                <a:lnTo>
                  <a:pt x="2211514" y="1939556"/>
                </a:lnTo>
                <a:lnTo>
                  <a:pt x="2390152" y="2016594"/>
                </a:lnTo>
                <a:lnTo>
                  <a:pt x="2571331" y="2091524"/>
                </a:lnTo>
                <a:lnTo>
                  <a:pt x="2755214" y="2164156"/>
                </a:lnTo>
                <a:lnTo>
                  <a:pt x="2942005" y="2234285"/>
                </a:lnTo>
                <a:lnTo>
                  <a:pt x="3084106" y="2285123"/>
                </a:lnTo>
                <a:lnTo>
                  <a:pt x="3228022" y="2334374"/>
                </a:lnTo>
                <a:lnTo>
                  <a:pt x="3382149" y="2384552"/>
                </a:lnTo>
                <a:lnTo>
                  <a:pt x="3423475" y="2384552"/>
                </a:lnTo>
                <a:close/>
              </a:path>
              <a:path w="7556500" h="2385059">
                <a:moveTo>
                  <a:pt x="3876687" y="2384552"/>
                </a:moveTo>
                <a:lnTo>
                  <a:pt x="3732669" y="2343493"/>
                </a:lnTo>
                <a:lnTo>
                  <a:pt x="3588880" y="2300186"/>
                </a:lnTo>
                <a:lnTo>
                  <a:pt x="3446970" y="2255177"/>
                </a:lnTo>
                <a:lnTo>
                  <a:pt x="3306864" y="2208555"/>
                </a:lnTo>
                <a:lnTo>
                  <a:pt x="3168485" y="2160384"/>
                </a:lnTo>
                <a:lnTo>
                  <a:pt x="2986557" y="2093887"/>
                </a:lnTo>
                <a:lnTo>
                  <a:pt x="2807424" y="2024964"/>
                </a:lnTo>
                <a:lnTo>
                  <a:pt x="2630919" y="1953768"/>
                </a:lnTo>
                <a:lnTo>
                  <a:pt x="2456865" y="1880501"/>
                </a:lnTo>
                <a:lnTo>
                  <a:pt x="2242515" y="1786267"/>
                </a:lnTo>
                <a:lnTo>
                  <a:pt x="2031428" y="1689417"/>
                </a:lnTo>
                <a:lnTo>
                  <a:pt x="1781975" y="1570215"/>
                </a:lnTo>
                <a:lnTo>
                  <a:pt x="1495552" y="1427797"/>
                </a:lnTo>
                <a:lnTo>
                  <a:pt x="1053426" y="1198930"/>
                </a:lnTo>
                <a:lnTo>
                  <a:pt x="0" y="637730"/>
                </a:lnTo>
                <a:lnTo>
                  <a:pt x="0" y="654050"/>
                </a:lnTo>
                <a:lnTo>
                  <a:pt x="1358531" y="1373911"/>
                </a:lnTo>
                <a:lnTo>
                  <a:pt x="1684604" y="1538147"/>
                </a:lnTo>
                <a:lnTo>
                  <a:pt x="1933168" y="1658493"/>
                </a:lnTo>
                <a:lnTo>
                  <a:pt x="2143404" y="1756460"/>
                </a:lnTo>
                <a:lnTo>
                  <a:pt x="2356789" y="1851939"/>
                </a:lnTo>
                <a:lnTo>
                  <a:pt x="2529979" y="1926297"/>
                </a:lnTo>
                <a:lnTo>
                  <a:pt x="2705570" y="1998662"/>
                </a:lnTo>
                <a:lnTo>
                  <a:pt x="2883712" y="2068855"/>
                </a:lnTo>
                <a:lnTo>
                  <a:pt x="3064586" y="2136698"/>
                </a:lnTo>
                <a:lnTo>
                  <a:pt x="3248342" y="2202015"/>
                </a:lnTo>
                <a:lnTo>
                  <a:pt x="3388169" y="2249233"/>
                </a:lnTo>
                <a:lnTo>
                  <a:pt x="3529787" y="2294852"/>
                </a:lnTo>
                <a:lnTo>
                  <a:pt x="3673259" y="2338806"/>
                </a:lnTo>
                <a:lnTo>
                  <a:pt x="3831336" y="2384552"/>
                </a:lnTo>
                <a:lnTo>
                  <a:pt x="3876687" y="2384552"/>
                </a:lnTo>
                <a:close/>
              </a:path>
              <a:path w="7556500" h="2385059">
                <a:moveTo>
                  <a:pt x="4383798" y="2384552"/>
                </a:moveTo>
                <a:lnTo>
                  <a:pt x="4246448" y="2351379"/>
                </a:lnTo>
                <a:lnTo>
                  <a:pt x="4097324" y="2312949"/>
                </a:lnTo>
                <a:lnTo>
                  <a:pt x="3950271" y="2272627"/>
                </a:lnTo>
                <a:lnTo>
                  <a:pt x="3805199" y="2230488"/>
                </a:lnTo>
                <a:lnTo>
                  <a:pt x="3662045" y="2186609"/>
                </a:lnTo>
                <a:lnTo>
                  <a:pt x="3520732" y="2141055"/>
                </a:lnTo>
                <a:lnTo>
                  <a:pt x="3381210" y="2093912"/>
                </a:lnTo>
                <a:lnTo>
                  <a:pt x="3197822" y="2028698"/>
                </a:lnTo>
                <a:lnTo>
                  <a:pt x="3017316" y="1960968"/>
                </a:lnTo>
                <a:lnTo>
                  <a:pt x="2839504" y="1890890"/>
                </a:lnTo>
                <a:lnTo>
                  <a:pt x="2664244" y="1818652"/>
                </a:lnTo>
                <a:lnTo>
                  <a:pt x="2491359" y="1744408"/>
                </a:lnTo>
                <a:lnTo>
                  <a:pt x="2278342" y="1649082"/>
                </a:lnTo>
                <a:lnTo>
                  <a:pt x="2068461" y="1551279"/>
                </a:lnTo>
                <a:lnTo>
                  <a:pt x="1820278" y="1431124"/>
                </a:lnTo>
                <a:lnTo>
                  <a:pt x="1494688" y="1267155"/>
                </a:lnTo>
                <a:lnTo>
                  <a:pt x="12" y="475907"/>
                </a:lnTo>
                <a:lnTo>
                  <a:pt x="12" y="492086"/>
                </a:lnTo>
                <a:lnTo>
                  <a:pt x="1438656" y="1254417"/>
                </a:lnTo>
                <a:lnTo>
                  <a:pt x="1764055" y="1419085"/>
                </a:lnTo>
                <a:lnTo>
                  <a:pt x="2012010" y="1539900"/>
                </a:lnTo>
                <a:lnTo>
                  <a:pt x="2221649" y="1638312"/>
                </a:lnTo>
                <a:lnTo>
                  <a:pt x="2434374" y="1734324"/>
                </a:lnTo>
                <a:lnTo>
                  <a:pt x="2607005" y="1809153"/>
                </a:lnTo>
                <a:lnTo>
                  <a:pt x="2781985" y="1882025"/>
                </a:lnTo>
                <a:lnTo>
                  <a:pt x="2959481" y="1952777"/>
                </a:lnTo>
                <a:lnTo>
                  <a:pt x="3139656" y="2021230"/>
                </a:lnTo>
                <a:lnTo>
                  <a:pt x="3322688" y="2087194"/>
                </a:lnTo>
                <a:lnTo>
                  <a:pt x="3461931" y="2134933"/>
                </a:lnTo>
                <a:lnTo>
                  <a:pt x="3602939" y="2181098"/>
                </a:lnTo>
                <a:lnTo>
                  <a:pt x="3745788" y="2225611"/>
                </a:lnTo>
                <a:lnTo>
                  <a:pt x="3890543" y="2268410"/>
                </a:lnTo>
                <a:lnTo>
                  <a:pt x="4037279" y="2309406"/>
                </a:lnTo>
                <a:lnTo>
                  <a:pt x="4186059" y="2348534"/>
                </a:lnTo>
                <a:lnTo>
                  <a:pt x="4332148" y="2384552"/>
                </a:lnTo>
                <a:lnTo>
                  <a:pt x="4383798" y="2384552"/>
                </a:lnTo>
                <a:close/>
              </a:path>
              <a:path w="7556500" h="2385059">
                <a:moveTo>
                  <a:pt x="4978476" y="2384552"/>
                </a:moveTo>
                <a:lnTo>
                  <a:pt x="4827321" y="2355735"/>
                </a:lnTo>
                <a:lnTo>
                  <a:pt x="4671593" y="2323439"/>
                </a:lnTo>
                <a:lnTo>
                  <a:pt x="4518152" y="2289022"/>
                </a:lnTo>
                <a:lnTo>
                  <a:pt x="4366895" y="2252573"/>
                </a:lnTo>
                <a:lnTo>
                  <a:pt x="4217771" y="2214143"/>
                </a:lnTo>
                <a:lnTo>
                  <a:pt x="4070705" y="2173821"/>
                </a:lnTo>
                <a:lnTo>
                  <a:pt x="3925633" y="2131682"/>
                </a:lnTo>
                <a:lnTo>
                  <a:pt x="3782479" y="2087803"/>
                </a:lnTo>
                <a:lnTo>
                  <a:pt x="3641179" y="2042248"/>
                </a:lnTo>
                <a:lnTo>
                  <a:pt x="3501656" y="1995106"/>
                </a:lnTo>
                <a:lnTo>
                  <a:pt x="3318268" y="1929892"/>
                </a:lnTo>
                <a:lnTo>
                  <a:pt x="3137763" y="1862162"/>
                </a:lnTo>
                <a:lnTo>
                  <a:pt x="2959963" y="1792084"/>
                </a:lnTo>
                <a:lnTo>
                  <a:pt x="2784703" y="1719834"/>
                </a:lnTo>
                <a:lnTo>
                  <a:pt x="2611831" y="1645602"/>
                </a:lnTo>
                <a:lnTo>
                  <a:pt x="2398814" y="1550276"/>
                </a:lnTo>
                <a:lnTo>
                  <a:pt x="2188946" y="1452473"/>
                </a:lnTo>
                <a:lnTo>
                  <a:pt x="1940775" y="1332306"/>
                </a:lnTo>
                <a:lnTo>
                  <a:pt x="1615211" y="1168323"/>
                </a:lnTo>
                <a:lnTo>
                  <a:pt x="103339" y="368211"/>
                </a:lnTo>
                <a:lnTo>
                  <a:pt x="0" y="314807"/>
                </a:lnTo>
                <a:lnTo>
                  <a:pt x="0" y="330911"/>
                </a:lnTo>
                <a:lnTo>
                  <a:pt x="86753" y="375793"/>
                </a:lnTo>
                <a:lnTo>
                  <a:pt x="1559204" y="1155649"/>
                </a:lnTo>
                <a:lnTo>
                  <a:pt x="1884616" y="1320330"/>
                </a:lnTo>
                <a:lnTo>
                  <a:pt x="2132584" y="1441132"/>
                </a:lnTo>
                <a:lnTo>
                  <a:pt x="2342235" y="1539557"/>
                </a:lnTo>
                <a:lnTo>
                  <a:pt x="2554960" y="1635556"/>
                </a:lnTo>
                <a:lnTo>
                  <a:pt x="2727591" y="1710385"/>
                </a:lnTo>
                <a:lnTo>
                  <a:pt x="2902559" y="1783270"/>
                </a:lnTo>
                <a:lnTo>
                  <a:pt x="3080054" y="1854022"/>
                </a:lnTo>
                <a:lnTo>
                  <a:pt x="3260242" y="1922462"/>
                </a:lnTo>
                <a:lnTo>
                  <a:pt x="3443262" y="1988426"/>
                </a:lnTo>
                <a:lnTo>
                  <a:pt x="3582505" y="2036165"/>
                </a:lnTo>
                <a:lnTo>
                  <a:pt x="3723513" y="2082330"/>
                </a:lnTo>
                <a:lnTo>
                  <a:pt x="3866362" y="2126856"/>
                </a:lnTo>
                <a:lnTo>
                  <a:pt x="4011117" y="2169655"/>
                </a:lnTo>
                <a:lnTo>
                  <a:pt x="4157853" y="2210651"/>
                </a:lnTo>
                <a:lnTo>
                  <a:pt x="4306633" y="2249779"/>
                </a:lnTo>
                <a:lnTo>
                  <a:pt x="4457547" y="2286952"/>
                </a:lnTo>
                <a:lnTo>
                  <a:pt x="4610633" y="2322118"/>
                </a:lnTo>
                <a:lnTo>
                  <a:pt x="4765992" y="2355177"/>
                </a:lnTo>
                <a:lnTo>
                  <a:pt x="4915789" y="2384552"/>
                </a:lnTo>
                <a:lnTo>
                  <a:pt x="4978476" y="2384552"/>
                </a:lnTo>
                <a:close/>
              </a:path>
              <a:path w="7556500" h="2385059">
                <a:moveTo>
                  <a:pt x="5767654" y="2384552"/>
                </a:moveTo>
                <a:lnTo>
                  <a:pt x="5594947" y="2363470"/>
                </a:lnTo>
                <a:lnTo>
                  <a:pt x="5429440" y="2340394"/>
                </a:lnTo>
                <a:lnTo>
                  <a:pt x="5266499" y="2314905"/>
                </a:lnTo>
                <a:lnTo>
                  <a:pt x="5106022" y="2287079"/>
                </a:lnTo>
                <a:lnTo>
                  <a:pt x="5052987" y="2277275"/>
                </a:lnTo>
                <a:lnTo>
                  <a:pt x="4895799" y="2246452"/>
                </a:lnTo>
                <a:lnTo>
                  <a:pt x="4740834" y="2213445"/>
                </a:lnTo>
                <a:lnTo>
                  <a:pt x="4588129" y="2178342"/>
                </a:lnTo>
                <a:lnTo>
                  <a:pt x="4437596" y="2141220"/>
                </a:lnTo>
                <a:lnTo>
                  <a:pt x="4289158" y="2102154"/>
                </a:lnTo>
                <a:lnTo>
                  <a:pt x="4142778" y="2061222"/>
                </a:lnTo>
                <a:lnTo>
                  <a:pt x="3998341" y="2018499"/>
                </a:lnTo>
                <a:lnTo>
                  <a:pt x="3855821" y="1974049"/>
                </a:lnTo>
                <a:lnTo>
                  <a:pt x="3715118" y="1927961"/>
                </a:lnTo>
                <a:lnTo>
                  <a:pt x="3576167" y="1880298"/>
                </a:lnTo>
                <a:lnTo>
                  <a:pt x="3393516" y="1814436"/>
                </a:lnTo>
                <a:lnTo>
                  <a:pt x="3213709" y="1746110"/>
                </a:lnTo>
                <a:lnTo>
                  <a:pt x="3036557" y="1675472"/>
                </a:lnTo>
                <a:lnTo>
                  <a:pt x="2861919" y="1602714"/>
                </a:lnTo>
                <a:lnTo>
                  <a:pt x="2689606" y="1528013"/>
                </a:lnTo>
                <a:lnTo>
                  <a:pt x="2477262" y="1432166"/>
                </a:lnTo>
                <a:lnTo>
                  <a:pt x="2267978" y="1333893"/>
                </a:lnTo>
                <a:lnTo>
                  <a:pt x="2020430" y="1213281"/>
                </a:lnTo>
                <a:lnTo>
                  <a:pt x="1695564" y="1048867"/>
                </a:lnTo>
                <a:lnTo>
                  <a:pt x="224028" y="269468"/>
                </a:lnTo>
                <a:lnTo>
                  <a:pt x="12" y="154444"/>
                </a:lnTo>
                <a:lnTo>
                  <a:pt x="12" y="170434"/>
                </a:lnTo>
                <a:lnTo>
                  <a:pt x="252120" y="300266"/>
                </a:lnTo>
                <a:lnTo>
                  <a:pt x="1399120" y="910424"/>
                </a:lnTo>
                <a:lnTo>
                  <a:pt x="1841906" y="1139659"/>
                </a:lnTo>
                <a:lnTo>
                  <a:pt x="2128786" y="1282306"/>
                </a:lnTo>
                <a:lnTo>
                  <a:pt x="2378646" y="1401711"/>
                </a:lnTo>
                <a:lnTo>
                  <a:pt x="2590101" y="1498727"/>
                </a:lnTo>
                <a:lnTo>
                  <a:pt x="2804833" y="1593113"/>
                </a:lnTo>
                <a:lnTo>
                  <a:pt x="2979204" y="1666494"/>
                </a:lnTo>
                <a:lnTo>
                  <a:pt x="3156051" y="1737791"/>
                </a:lnTo>
                <a:lnTo>
                  <a:pt x="3335540" y="1806841"/>
                </a:lnTo>
                <a:lnTo>
                  <a:pt x="3517836" y="1873440"/>
                </a:lnTo>
                <a:lnTo>
                  <a:pt x="3656507" y="1921687"/>
                </a:lnTo>
                <a:lnTo>
                  <a:pt x="3796919" y="1968385"/>
                </a:lnTo>
                <a:lnTo>
                  <a:pt x="3939146" y="2013458"/>
                </a:lnTo>
                <a:lnTo>
                  <a:pt x="4083266" y="2056841"/>
                </a:lnTo>
                <a:lnTo>
                  <a:pt x="4229328" y="2098446"/>
                </a:lnTo>
                <a:lnTo>
                  <a:pt x="4377423" y="2138210"/>
                </a:lnTo>
                <a:lnTo>
                  <a:pt x="4527626" y="2176043"/>
                </a:lnTo>
                <a:lnTo>
                  <a:pt x="4679988" y="2211882"/>
                </a:lnTo>
                <a:lnTo>
                  <a:pt x="4834585" y="2245652"/>
                </a:lnTo>
                <a:lnTo>
                  <a:pt x="4991570" y="2277287"/>
                </a:lnTo>
                <a:lnTo>
                  <a:pt x="5044313" y="2287320"/>
                </a:lnTo>
                <a:lnTo>
                  <a:pt x="5204396" y="2315972"/>
                </a:lnTo>
                <a:lnTo>
                  <a:pt x="5366969" y="2342286"/>
                </a:lnTo>
                <a:lnTo>
                  <a:pt x="5532069" y="2366200"/>
                </a:lnTo>
                <a:lnTo>
                  <a:pt x="5674499" y="2384552"/>
                </a:lnTo>
                <a:lnTo>
                  <a:pt x="5767654" y="2384552"/>
                </a:lnTo>
                <a:close/>
              </a:path>
              <a:path w="7556500" h="2385059">
                <a:moveTo>
                  <a:pt x="6827406" y="2362200"/>
                </a:moveTo>
                <a:lnTo>
                  <a:pt x="6765976" y="2349500"/>
                </a:lnTo>
                <a:lnTo>
                  <a:pt x="6523634" y="2349500"/>
                </a:lnTo>
                <a:lnTo>
                  <a:pt x="6463868" y="2336800"/>
                </a:lnTo>
                <a:lnTo>
                  <a:pt x="6345314" y="2336800"/>
                </a:lnTo>
                <a:lnTo>
                  <a:pt x="6286525" y="2324100"/>
                </a:lnTo>
                <a:lnTo>
                  <a:pt x="6169876" y="2324100"/>
                </a:lnTo>
                <a:lnTo>
                  <a:pt x="6112027" y="2311400"/>
                </a:lnTo>
                <a:lnTo>
                  <a:pt x="6054483" y="2311400"/>
                </a:lnTo>
                <a:lnTo>
                  <a:pt x="5997245" y="2298700"/>
                </a:lnTo>
                <a:lnTo>
                  <a:pt x="5940310" y="2298700"/>
                </a:lnTo>
                <a:lnTo>
                  <a:pt x="5883668" y="2286000"/>
                </a:lnTo>
                <a:lnTo>
                  <a:pt x="5827344" y="2286000"/>
                </a:lnTo>
                <a:lnTo>
                  <a:pt x="5771299" y="2273300"/>
                </a:lnTo>
                <a:lnTo>
                  <a:pt x="5715559" y="2273300"/>
                </a:lnTo>
                <a:lnTo>
                  <a:pt x="5660098" y="2260600"/>
                </a:lnTo>
                <a:lnTo>
                  <a:pt x="5604942" y="2260600"/>
                </a:lnTo>
                <a:lnTo>
                  <a:pt x="5495455" y="2235200"/>
                </a:lnTo>
                <a:lnTo>
                  <a:pt x="5441137" y="2235200"/>
                </a:lnTo>
                <a:lnTo>
                  <a:pt x="5333339" y="2209800"/>
                </a:lnTo>
                <a:lnTo>
                  <a:pt x="5279847" y="2209800"/>
                </a:lnTo>
                <a:lnTo>
                  <a:pt x="5068570" y="2159000"/>
                </a:lnTo>
                <a:lnTo>
                  <a:pt x="5016398" y="2159000"/>
                </a:lnTo>
                <a:lnTo>
                  <a:pt x="4215003" y="1955800"/>
                </a:lnTo>
                <a:lnTo>
                  <a:pt x="4071213" y="1917700"/>
                </a:lnTo>
                <a:lnTo>
                  <a:pt x="4023703" y="1892300"/>
                </a:lnTo>
                <a:lnTo>
                  <a:pt x="3835679" y="1841500"/>
                </a:lnTo>
                <a:lnTo>
                  <a:pt x="3789172" y="1816100"/>
                </a:lnTo>
                <a:lnTo>
                  <a:pt x="3650792" y="1778000"/>
                </a:lnTo>
                <a:lnTo>
                  <a:pt x="3605047" y="1752600"/>
                </a:lnTo>
                <a:lnTo>
                  <a:pt x="3514077" y="1727200"/>
                </a:lnTo>
                <a:lnTo>
                  <a:pt x="3468865" y="1701800"/>
                </a:lnTo>
                <a:lnTo>
                  <a:pt x="3378962" y="1676400"/>
                </a:lnTo>
                <a:lnTo>
                  <a:pt x="3334258" y="1651000"/>
                </a:lnTo>
                <a:lnTo>
                  <a:pt x="3289731" y="1638300"/>
                </a:lnTo>
                <a:lnTo>
                  <a:pt x="3245358" y="1612900"/>
                </a:lnTo>
                <a:lnTo>
                  <a:pt x="3157105" y="1587500"/>
                </a:lnTo>
                <a:lnTo>
                  <a:pt x="3113214" y="1562100"/>
                </a:lnTo>
                <a:lnTo>
                  <a:pt x="3069475" y="1549400"/>
                </a:lnTo>
                <a:lnTo>
                  <a:pt x="3025902" y="1524000"/>
                </a:lnTo>
                <a:lnTo>
                  <a:pt x="2982455" y="1511300"/>
                </a:lnTo>
                <a:lnTo>
                  <a:pt x="2939173" y="1485900"/>
                </a:lnTo>
                <a:lnTo>
                  <a:pt x="2853017" y="1460500"/>
                </a:lnTo>
                <a:lnTo>
                  <a:pt x="2810154" y="1435100"/>
                </a:lnTo>
                <a:lnTo>
                  <a:pt x="2767419" y="1422400"/>
                </a:lnTo>
                <a:lnTo>
                  <a:pt x="2724823" y="1397000"/>
                </a:lnTo>
                <a:lnTo>
                  <a:pt x="2682354" y="1384300"/>
                </a:lnTo>
                <a:lnTo>
                  <a:pt x="2597797" y="1333500"/>
                </a:lnTo>
                <a:lnTo>
                  <a:pt x="2555697" y="1320800"/>
                </a:lnTo>
                <a:lnTo>
                  <a:pt x="2513736" y="1295400"/>
                </a:lnTo>
                <a:lnTo>
                  <a:pt x="2471877" y="1282700"/>
                </a:lnTo>
                <a:lnTo>
                  <a:pt x="2430132" y="1257300"/>
                </a:lnTo>
                <a:lnTo>
                  <a:pt x="2388514" y="1244600"/>
                </a:lnTo>
                <a:lnTo>
                  <a:pt x="2346998" y="1219200"/>
                </a:lnTo>
                <a:lnTo>
                  <a:pt x="2305583" y="1206500"/>
                </a:lnTo>
                <a:lnTo>
                  <a:pt x="2223084" y="1155700"/>
                </a:lnTo>
                <a:lnTo>
                  <a:pt x="2181974" y="1143000"/>
                </a:lnTo>
                <a:lnTo>
                  <a:pt x="2140966" y="1117600"/>
                </a:lnTo>
                <a:lnTo>
                  <a:pt x="2100059" y="1104900"/>
                </a:lnTo>
                <a:lnTo>
                  <a:pt x="2018512" y="1054100"/>
                </a:lnTo>
                <a:lnTo>
                  <a:pt x="1977859" y="1041400"/>
                </a:lnTo>
                <a:lnTo>
                  <a:pt x="1937308" y="1016000"/>
                </a:lnTo>
                <a:lnTo>
                  <a:pt x="1896821" y="1003300"/>
                </a:lnTo>
                <a:lnTo>
                  <a:pt x="1816100" y="952500"/>
                </a:lnTo>
                <a:lnTo>
                  <a:pt x="1775853" y="939800"/>
                </a:lnTo>
                <a:lnTo>
                  <a:pt x="1695564" y="889000"/>
                </a:lnTo>
                <a:lnTo>
                  <a:pt x="1655521" y="876300"/>
                </a:lnTo>
                <a:lnTo>
                  <a:pt x="1575612" y="825500"/>
                </a:lnTo>
                <a:lnTo>
                  <a:pt x="1535760" y="812800"/>
                </a:lnTo>
                <a:lnTo>
                  <a:pt x="1456194" y="762000"/>
                </a:lnTo>
                <a:lnTo>
                  <a:pt x="1416494" y="749300"/>
                </a:lnTo>
                <a:lnTo>
                  <a:pt x="1376845" y="723900"/>
                </a:lnTo>
                <a:lnTo>
                  <a:pt x="1337233" y="711200"/>
                </a:lnTo>
                <a:lnTo>
                  <a:pt x="1297660" y="685800"/>
                </a:lnTo>
                <a:lnTo>
                  <a:pt x="1218641" y="647700"/>
                </a:lnTo>
                <a:lnTo>
                  <a:pt x="1100378" y="584200"/>
                </a:lnTo>
                <a:lnTo>
                  <a:pt x="930236" y="482600"/>
                </a:lnTo>
                <a:lnTo>
                  <a:pt x="839241" y="444500"/>
                </a:lnTo>
                <a:lnTo>
                  <a:pt x="478802" y="241300"/>
                </a:lnTo>
                <a:lnTo>
                  <a:pt x="434035" y="228600"/>
                </a:lnTo>
                <a:lnTo>
                  <a:pt x="210642" y="101600"/>
                </a:lnTo>
                <a:lnTo>
                  <a:pt x="166014" y="88900"/>
                </a:lnTo>
                <a:lnTo>
                  <a:pt x="32092" y="12700"/>
                </a:lnTo>
                <a:lnTo>
                  <a:pt x="0" y="0"/>
                </a:lnTo>
                <a:lnTo>
                  <a:pt x="0" y="12700"/>
                </a:lnTo>
                <a:lnTo>
                  <a:pt x="15582" y="25400"/>
                </a:lnTo>
                <a:lnTo>
                  <a:pt x="104813" y="76200"/>
                </a:lnTo>
                <a:lnTo>
                  <a:pt x="149415" y="88900"/>
                </a:lnTo>
                <a:lnTo>
                  <a:pt x="327901" y="190500"/>
                </a:lnTo>
                <a:lnTo>
                  <a:pt x="372579" y="203200"/>
                </a:lnTo>
                <a:lnTo>
                  <a:pt x="641565" y="355600"/>
                </a:lnTo>
                <a:lnTo>
                  <a:pt x="686625" y="368300"/>
                </a:lnTo>
                <a:lnTo>
                  <a:pt x="867702" y="469900"/>
                </a:lnTo>
                <a:lnTo>
                  <a:pt x="1162380" y="622300"/>
                </a:lnTo>
                <a:lnTo>
                  <a:pt x="1241450" y="673100"/>
                </a:lnTo>
                <a:lnTo>
                  <a:pt x="1281036" y="685800"/>
                </a:lnTo>
                <a:lnTo>
                  <a:pt x="1360335" y="736600"/>
                </a:lnTo>
                <a:lnTo>
                  <a:pt x="1400060" y="749300"/>
                </a:lnTo>
                <a:lnTo>
                  <a:pt x="1479638" y="800100"/>
                </a:lnTo>
                <a:lnTo>
                  <a:pt x="1519516" y="812800"/>
                </a:lnTo>
                <a:lnTo>
                  <a:pt x="1599425" y="863600"/>
                </a:lnTo>
                <a:lnTo>
                  <a:pt x="1639468" y="876300"/>
                </a:lnTo>
                <a:lnTo>
                  <a:pt x="1719745" y="927100"/>
                </a:lnTo>
                <a:lnTo>
                  <a:pt x="1759991" y="939800"/>
                </a:lnTo>
                <a:lnTo>
                  <a:pt x="1840699" y="990600"/>
                </a:lnTo>
                <a:lnTo>
                  <a:pt x="1881162" y="1003300"/>
                </a:lnTo>
                <a:lnTo>
                  <a:pt x="1921700" y="1028700"/>
                </a:lnTo>
                <a:lnTo>
                  <a:pt x="1962327" y="1041400"/>
                </a:lnTo>
                <a:lnTo>
                  <a:pt x="2043836" y="1092200"/>
                </a:lnTo>
                <a:lnTo>
                  <a:pt x="2084730" y="1104900"/>
                </a:lnTo>
                <a:lnTo>
                  <a:pt x="2166785" y="1155700"/>
                </a:lnTo>
                <a:lnTo>
                  <a:pt x="2207945" y="1168400"/>
                </a:lnTo>
                <a:lnTo>
                  <a:pt x="2249220" y="1193800"/>
                </a:lnTo>
                <a:lnTo>
                  <a:pt x="2290597" y="1206500"/>
                </a:lnTo>
                <a:lnTo>
                  <a:pt x="2332075" y="1231900"/>
                </a:lnTo>
                <a:lnTo>
                  <a:pt x="2373668" y="1244600"/>
                </a:lnTo>
                <a:lnTo>
                  <a:pt x="2457170" y="1295400"/>
                </a:lnTo>
                <a:lnTo>
                  <a:pt x="2499093" y="1308100"/>
                </a:lnTo>
                <a:lnTo>
                  <a:pt x="2541143" y="1333500"/>
                </a:lnTo>
                <a:lnTo>
                  <a:pt x="2583307" y="1346200"/>
                </a:lnTo>
                <a:lnTo>
                  <a:pt x="2625598" y="1371600"/>
                </a:lnTo>
                <a:lnTo>
                  <a:pt x="2668016" y="1384300"/>
                </a:lnTo>
                <a:lnTo>
                  <a:pt x="2710561" y="1409700"/>
                </a:lnTo>
                <a:lnTo>
                  <a:pt x="2753233" y="1422400"/>
                </a:lnTo>
                <a:lnTo>
                  <a:pt x="2796044" y="1447800"/>
                </a:lnTo>
                <a:lnTo>
                  <a:pt x="2838983" y="1460500"/>
                </a:lnTo>
                <a:lnTo>
                  <a:pt x="2882074" y="1485900"/>
                </a:lnTo>
                <a:lnTo>
                  <a:pt x="2925292" y="1498600"/>
                </a:lnTo>
                <a:lnTo>
                  <a:pt x="2968663" y="1524000"/>
                </a:lnTo>
                <a:lnTo>
                  <a:pt x="3012186" y="1536700"/>
                </a:lnTo>
                <a:lnTo>
                  <a:pt x="3055848" y="1562100"/>
                </a:lnTo>
                <a:lnTo>
                  <a:pt x="3143643" y="1587500"/>
                </a:lnTo>
                <a:lnTo>
                  <a:pt x="3187776" y="1612900"/>
                </a:lnTo>
                <a:lnTo>
                  <a:pt x="3232073" y="1625600"/>
                </a:lnTo>
                <a:lnTo>
                  <a:pt x="3276523" y="1651000"/>
                </a:lnTo>
                <a:lnTo>
                  <a:pt x="3365931" y="1676400"/>
                </a:lnTo>
                <a:lnTo>
                  <a:pt x="3410889" y="1701800"/>
                </a:lnTo>
                <a:lnTo>
                  <a:pt x="3501326" y="1727200"/>
                </a:lnTo>
                <a:lnTo>
                  <a:pt x="3546805" y="1752600"/>
                </a:lnTo>
                <a:lnTo>
                  <a:pt x="3638321" y="1778000"/>
                </a:lnTo>
                <a:lnTo>
                  <a:pt x="3684359" y="1803400"/>
                </a:lnTo>
                <a:lnTo>
                  <a:pt x="3823601" y="1841500"/>
                </a:lnTo>
                <a:lnTo>
                  <a:pt x="3870401" y="1866900"/>
                </a:lnTo>
                <a:lnTo>
                  <a:pt x="4107459" y="1930400"/>
                </a:lnTo>
                <a:lnTo>
                  <a:pt x="4155503" y="1955800"/>
                </a:lnTo>
                <a:lnTo>
                  <a:pt x="4955070" y="2159000"/>
                </a:lnTo>
                <a:lnTo>
                  <a:pt x="5007102" y="2159000"/>
                </a:lnTo>
                <a:lnTo>
                  <a:pt x="5217884" y="2209800"/>
                </a:lnTo>
                <a:lnTo>
                  <a:pt x="5271249" y="2209800"/>
                </a:lnTo>
                <a:lnTo>
                  <a:pt x="5378793" y="2235200"/>
                </a:lnTo>
                <a:lnTo>
                  <a:pt x="5432984" y="2235200"/>
                </a:lnTo>
                <a:lnTo>
                  <a:pt x="5542191" y="2260600"/>
                </a:lnTo>
                <a:lnTo>
                  <a:pt x="5597220" y="2260600"/>
                </a:lnTo>
                <a:lnTo>
                  <a:pt x="5708154" y="2286000"/>
                </a:lnTo>
                <a:lnTo>
                  <a:pt x="5764060" y="2286000"/>
                </a:lnTo>
                <a:lnTo>
                  <a:pt x="5820257" y="2298700"/>
                </a:lnTo>
                <a:lnTo>
                  <a:pt x="5876760" y="2298700"/>
                </a:lnTo>
                <a:lnTo>
                  <a:pt x="5933554" y="2311400"/>
                </a:lnTo>
                <a:lnTo>
                  <a:pt x="5990653" y="2311400"/>
                </a:lnTo>
                <a:lnTo>
                  <a:pt x="6048057" y="2324100"/>
                </a:lnTo>
                <a:lnTo>
                  <a:pt x="6163805" y="2324100"/>
                </a:lnTo>
                <a:lnTo>
                  <a:pt x="6222149" y="2336800"/>
                </a:lnTo>
                <a:lnTo>
                  <a:pt x="6280797" y="2336800"/>
                </a:lnTo>
                <a:lnTo>
                  <a:pt x="6339776" y="2349500"/>
                </a:lnTo>
                <a:lnTo>
                  <a:pt x="6518643" y="2349500"/>
                </a:lnTo>
                <a:lnTo>
                  <a:pt x="6578917" y="2362200"/>
                </a:lnTo>
                <a:lnTo>
                  <a:pt x="6827406" y="2362200"/>
                </a:lnTo>
                <a:close/>
              </a:path>
              <a:path w="7556500" h="2385059">
                <a:moveTo>
                  <a:pt x="7454201" y="2349500"/>
                </a:moveTo>
                <a:lnTo>
                  <a:pt x="7199465" y="2349500"/>
                </a:lnTo>
                <a:lnTo>
                  <a:pt x="7147306" y="2362200"/>
                </a:lnTo>
                <a:lnTo>
                  <a:pt x="7403274" y="2362200"/>
                </a:lnTo>
                <a:lnTo>
                  <a:pt x="7454201" y="2349500"/>
                </a:lnTo>
                <a:close/>
              </a:path>
              <a:path w="7556500" h="2385059">
                <a:moveTo>
                  <a:pt x="7556500" y="2336800"/>
                </a:moveTo>
                <a:lnTo>
                  <a:pt x="7506373" y="2336800"/>
                </a:lnTo>
                <a:lnTo>
                  <a:pt x="7455890" y="2349500"/>
                </a:lnTo>
                <a:lnTo>
                  <a:pt x="7556500" y="2349500"/>
                </a:lnTo>
                <a:lnTo>
                  <a:pt x="7556500" y="2336800"/>
                </a:lnTo>
                <a:close/>
              </a:path>
            </a:pathLst>
          </a:custGeom>
          <a:solidFill>
            <a:srgbClr val="F5F5F6">
              <a:alpha val="6999"/>
            </a:srgbClr>
          </a:solidFill>
        </p:spPr>
        <p:txBody>
          <a:bodyPr wrap="square" lIns="0" tIns="0" rIns="0" bIns="0" rtlCol="0"/>
          <a:lstStyle/>
          <a:p>
            <a:endParaRPr sz="1272"/>
          </a:p>
        </p:txBody>
      </p:sp>
      <p:sp>
        <p:nvSpPr>
          <p:cNvPr id="4" name="object 4"/>
          <p:cNvSpPr txBox="1"/>
          <p:nvPr/>
        </p:nvSpPr>
        <p:spPr>
          <a:xfrm>
            <a:off x="2316704" y="8147723"/>
            <a:ext cx="1832586" cy="226493"/>
          </a:xfrm>
          <a:prstGeom prst="rect">
            <a:avLst/>
          </a:prstGeom>
        </p:spPr>
        <p:txBody>
          <a:bodyPr vert="horz" wrap="square" lIns="0" tIns="8974" rIns="0" bIns="0" rtlCol="0">
            <a:spAutoFit/>
          </a:bodyPr>
          <a:lstStyle/>
          <a:p>
            <a:pPr marL="8975">
              <a:spcBef>
                <a:spcPts val="71"/>
              </a:spcBef>
            </a:pPr>
            <a:r>
              <a:rPr sz="1413" dirty="0">
                <a:solidFill>
                  <a:srgbClr val="FFFFFF"/>
                </a:solidFill>
                <a:latin typeface="Microsoft Sans Serif"/>
                <a:cs typeface="Microsoft Sans Serif"/>
              </a:rPr>
              <a:t>                                      </a:t>
            </a:r>
            <a:endParaRPr sz="1413">
              <a:latin typeface="Microsoft Sans Serif"/>
              <a:cs typeface="Microsoft Sans Serif"/>
            </a:endParaRPr>
          </a:p>
        </p:txBody>
      </p:sp>
      <p:sp>
        <p:nvSpPr>
          <p:cNvPr id="5" name="object 5"/>
          <p:cNvSpPr txBox="1"/>
          <p:nvPr/>
        </p:nvSpPr>
        <p:spPr>
          <a:xfrm>
            <a:off x="4330403" y="8350726"/>
            <a:ext cx="65962" cy="226493"/>
          </a:xfrm>
          <a:prstGeom prst="rect">
            <a:avLst/>
          </a:prstGeom>
        </p:spPr>
        <p:txBody>
          <a:bodyPr vert="horz" wrap="square" lIns="0" tIns="8974" rIns="0" bIns="0" rtlCol="0">
            <a:spAutoFit/>
          </a:bodyPr>
          <a:lstStyle/>
          <a:p>
            <a:pPr marL="8975">
              <a:spcBef>
                <a:spcPts val="71"/>
              </a:spcBef>
            </a:pPr>
            <a:r>
              <a:rPr sz="1413" dirty="0">
                <a:solidFill>
                  <a:srgbClr val="FFFFFF"/>
                </a:solidFill>
                <a:latin typeface="Microsoft Sans Serif"/>
                <a:cs typeface="Microsoft Sans Serif"/>
              </a:rPr>
              <a:t> </a:t>
            </a:r>
            <a:endParaRPr sz="1413">
              <a:latin typeface="Microsoft Sans Serif"/>
              <a:cs typeface="Microsoft Sans Serif"/>
            </a:endParaRPr>
          </a:p>
        </p:txBody>
      </p:sp>
      <p:sp>
        <p:nvSpPr>
          <p:cNvPr id="7" name="object 7"/>
          <p:cNvSpPr txBox="1"/>
          <p:nvPr/>
        </p:nvSpPr>
        <p:spPr>
          <a:xfrm>
            <a:off x="3261191" y="8553728"/>
            <a:ext cx="1498287" cy="226493"/>
          </a:xfrm>
          <a:prstGeom prst="rect">
            <a:avLst/>
          </a:prstGeom>
        </p:spPr>
        <p:txBody>
          <a:bodyPr vert="horz" wrap="square" lIns="0" tIns="8974" rIns="0" bIns="0" rtlCol="0">
            <a:spAutoFit/>
          </a:bodyPr>
          <a:lstStyle/>
          <a:p>
            <a:pPr marL="8975">
              <a:spcBef>
                <a:spcPts val="71"/>
              </a:spcBef>
            </a:pPr>
            <a:r>
              <a:rPr sz="1413" dirty="0">
                <a:solidFill>
                  <a:srgbClr val="FFFFFF"/>
                </a:solidFill>
                <a:latin typeface="Microsoft Sans Serif"/>
                <a:cs typeface="Microsoft Sans Serif"/>
              </a:rPr>
              <a:t>                               </a:t>
            </a:r>
            <a:endParaRPr sz="1413">
              <a:latin typeface="Microsoft Sans Serif"/>
              <a:cs typeface="Microsoft Sans Serif"/>
            </a:endParaRPr>
          </a:p>
        </p:txBody>
      </p:sp>
      <p:sp>
        <p:nvSpPr>
          <p:cNvPr id="11" name="Title 10">
            <a:extLst>
              <a:ext uri="{FF2B5EF4-FFF2-40B4-BE49-F238E27FC236}">
                <a16:creationId xmlns:a16="http://schemas.microsoft.com/office/drawing/2014/main" id="{C8287E6D-353E-4C9F-A798-4DE403116032}"/>
              </a:ext>
            </a:extLst>
          </p:cNvPr>
          <p:cNvSpPr>
            <a:spLocks noGrp="1"/>
          </p:cNvSpPr>
          <p:nvPr>
            <p:ph type="title" idx="4294967295"/>
          </p:nvPr>
        </p:nvSpPr>
        <p:spPr>
          <a:xfrm>
            <a:off x="-107950" y="51200"/>
            <a:ext cx="3056858" cy="1477328"/>
          </a:xfrm>
        </p:spPr>
        <p:txBody>
          <a:bodyPr/>
          <a:lstStyle/>
          <a:p>
            <a:pPr algn="ct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Mixed Use Building</a:t>
            </a:r>
            <a:b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G+4P+19TYP+R</a:t>
            </a:r>
            <a:endParaRPr lang="en-US" sz="36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8" name="Rectangle: Rounded Corners 17">
            <a:extLst>
              <a:ext uri="{FF2B5EF4-FFF2-40B4-BE49-F238E27FC236}">
                <a16:creationId xmlns:a16="http://schemas.microsoft.com/office/drawing/2014/main" id="{395B5311-86A7-4D81-B50F-11171E9EADDC}"/>
              </a:ext>
            </a:extLst>
          </p:cNvPr>
          <p:cNvSpPr/>
          <p:nvPr/>
        </p:nvSpPr>
        <p:spPr>
          <a:xfrm>
            <a:off x="882811" y="3718708"/>
            <a:ext cx="5790877" cy="3061896"/>
          </a:xfrm>
          <a:prstGeom prst="roundRect">
            <a:avLst>
              <a:gd name="adj" fmla="val 5631"/>
            </a:avLst>
          </a:prstGeom>
          <a:blipFill>
            <a:blip r:embed="rId2"/>
            <a:stretch>
              <a:fillRect/>
            </a:stretch>
          </a:blipFill>
          <a:ln>
            <a:solidFill>
              <a:srgbClr val="36A9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F5539D02-1022-45E4-BA8D-0B3D434D260B}"/>
              </a:ext>
            </a:extLst>
          </p:cNvPr>
          <p:cNvSpPr/>
          <p:nvPr/>
        </p:nvSpPr>
        <p:spPr>
          <a:xfrm>
            <a:off x="882811" y="7161604"/>
            <a:ext cx="5790877" cy="3061896"/>
          </a:xfrm>
          <a:prstGeom prst="roundRect">
            <a:avLst>
              <a:gd name="adj" fmla="val 5631"/>
            </a:avLst>
          </a:prstGeom>
          <a:blipFill>
            <a:blip r:embed="rId3"/>
            <a:stretch>
              <a:fillRect/>
            </a:stretch>
          </a:blipFill>
          <a:ln>
            <a:solidFill>
              <a:srgbClr val="36A9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B97EB629-0C02-4737-9595-C15622185B02}"/>
              </a:ext>
            </a:extLst>
          </p:cNvPr>
          <p:cNvGrpSpPr/>
          <p:nvPr/>
        </p:nvGrpSpPr>
        <p:grpSpPr>
          <a:xfrm>
            <a:off x="577850" y="6949046"/>
            <a:ext cx="6324600" cy="44116"/>
            <a:chOff x="577850" y="6597984"/>
            <a:chExt cx="6324600" cy="44116"/>
          </a:xfrm>
        </p:grpSpPr>
        <p:cxnSp>
          <p:nvCxnSpPr>
            <p:cNvPr id="23" name="Straight Connector 22">
              <a:extLst>
                <a:ext uri="{FF2B5EF4-FFF2-40B4-BE49-F238E27FC236}">
                  <a16:creationId xmlns:a16="http://schemas.microsoft.com/office/drawing/2014/main" id="{6A490E1D-9492-48D4-85F0-D543157DCCAF}"/>
                </a:ext>
              </a:extLst>
            </p:cNvPr>
            <p:cNvCxnSpPr/>
            <p:nvPr/>
          </p:nvCxnSpPr>
          <p:spPr>
            <a:xfrm>
              <a:off x="577850" y="6597984"/>
              <a:ext cx="6324600" cy="0"/>
            </a:xfrm>
            <a:prstGeom prst="line">
              <a:avLst/>
            </a:prstGeom>
            <a:ln>
              <a:solidFill>
                <a:srgbClr val="36A9E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1810FAA-D324-44FE-8798-4C5CDEF4B757}"/>
                </a:ext>
              </a:extLst>
            </p:cNvPr>
            <p:cNvCxnSpPr/>
            <p:nvPr/>
          </p:nvCxnSpPr>
          <p:spPr>
            <a:xfrm>
              <a:off x="577850" y="6642100"/>
              <a:ext cx="6324600" cy="0"/>
            </a:xfrm>
            <a:prstGeom prst="line">
              <a:avLst/>
            </a:prstGeom>
            <a:ln>
              <a:solidFill>
                <a:srgbClr val="36A9E1"/>
              </a:solidFill>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A8818DD2-0E6B-422D-8C45-C6775BFB3E5A}"/>
              </a:ext>
            </a:extLst>
          </p:cNvPr>
          <p:cNvSpPr txBox="1"/>
          <p:nvPr/>
        </p:nvSpPr>
        <p:spPr>
          <a:xfrm>
            <a:off x="882810" y="2146300"/>
            <a:ext cx="6172039" cy="1569660"/>
          </a:xfrm>
          <a:prstGeom prst="rect">
            <a:avLst/>
          </a:prstGeom>
          <a:noFill/>
        </p:spPr>
        <p:txBody>
          <a:bodyPr wrap="square" rtlCol="0">
            <a:spAutoFit/>
          </a:bodyPr>
          <a:lstStyle/>
          <a:p>
            <a:r>
              <a:rPr lang="en-US" sz="16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Type: Pilling</a:t>
            </a:r>
          </a:p>
          <a:p>
            <a:r>
              <a:rPr lang="en-US" sz="16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SOW: </a:t>
            </a:r>
            <a:r>
              <a:rPr lang="en-US"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242 Piles </a:t>
            </a:r>
            <a:r>
              <a:rPr lang="en-US" sz="1600" dirty="0" err="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Dia</a:t>
            </a:r>
            <a:r>
              <a:rPr lang="en-US"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900mm, 1000mm, Height 27 &amp; 30meters</a:t>
            </a:r>
          </a:p>
          <a:p>
            <a:r>
              <a:rPr lang="en-US" sz="16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Location: </a:t>
            </a:r>
            <a:r>
              <a:rPr lang="en-US"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Plot No. DJAZIUBC10MIX032A2 Jabal Ali - Dubai - UAE</a:t>
            </a:r>
          </a:p>
          <a:p>
            <a:r>
              <a:rPr lang="en-US" sz="16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Consultant: </a:t>
            </a:r>
            <a:r>
              <a:rPr lang="en-US"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Design Center</a:t>
            </a:r>
          </a:p>
          <a:p>
            <a:r>
              <a:rPr lang="en-US" sz="16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Main Contractor: </a:t>
            </a:r>
            <a:r>
              <a:rPr lang="en-US"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Progress Constructions</a:t>
            </a:r>
          </a:p>
          <a:p>
            <a:r>
              <a:rPr lang="en-US" sz="16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Client: </a:t>
            </a:r>
            <a:r>
              <a:rPr lang="en-US"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R.S Investment Limited</a:t>
            </a:r>
          </a:p>
        </p:txBody>
      </p:sp>
    </p:spTree>
    <p:extLst>
      <p:ext uri="{BB962C8B-B14F-4D97-AF65-F5344CB8AC3E}">
        <p14:creationId xmlns:p14="http://schemas.microsoft.com/office/powerpoint/2010/main" val="33865576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238" y="7438917"/>
            <a:ext cx="5339807" cy="1685405"/>
          </a:xfrm>
          <a:custGeom>
            <a:avLst/>
            <a:gdLst/>
            <a:ahLst/>
            <a:cxnLst/>
            <a:rect l="l" t="t" r="r" b="b"/>
            <a:pathLst>
              <a:path w="7556500" h="2385059">
                <a:moveTo>
                  <a:pt x="229260" y="2384552"/>
                </a:moveTo>
                <a:lnTo>
                  <a:pt x="0" y="2266340"/>
                </a:lnTo>
                <a:lnTo>
                  <a:pt x="0" y="2282507"/>
                </a:lnTo>
                <a:lnTo>
                  <a:pt x="197891" y="2384552"/>
                </a:lnTo>
                <a:lnTo>
                  <a:pt x="229260" y="2384552"/>
                </a:lnTo>
                <a:close/>
              </a:path>
              <a:path w="7556500" h="2385059">
                <a:moveTo>
                  <a:pt x="546252" y="2384552"/>
                </a:moveTo>
                <a:lnTo>
                  <a:pt x="199301" y="2208314"/>
                </a:lnTo>
                <a:lnTo>
                  <a:pt x="12" y="2104313"/>
                </a:lnTo>
                <a:lnTo>
                  <a:pt x="12" y="2120671"/>
                </a:lnTo>
                <a:lnTo>
                  <a:pt x="148513" y="2198255"/>
                </a:lnTo>
                <a:lnTo>
                  <a:pt x="514134" y="2384552"/>
                </a:lnTo>
                <a:lnTo>
                  <a:pt x="546252" y="2384552"/>
                </a:lnTo>
                <a:close/>
              </a:path>
              <a:path w="7556500" h="2385059">
                <a:moveTo>
                  <a:pt x="867778" y="2384552"/>
                </a:moveTo>
                <a:lnTo>
                  <a:pt x="586066" y="2245563"/>
                </a:lnTo>
                <a:lnTo>
                  <a:pt x="185991" y="2040001"/>
                </a:lnTo>
                <a:lnTo>
                  <a:pt x="0" y="1942020"/>
                </a:lnTo>
                <a:lnTo>
                  <a:pt x="0" y="1958340"/>
                </a:lnTo>
                <a:lnTo>
                  <a:pt x="132448" y="2028151"/>
                </a:lnTo>
                <a:lnTo>
                  <a:pt x="537159" y="2236813"/>
                </a:lnTo>
                <a:lnTo>
                  <a:pt x="835583" y="2384552"/>
                </a:lnTo>
                <a:lnTo>
                  <a:pt x="867778" y="2384552"/>
                </a:lnTo>
                <a:close/>
              </a:path>
              <a:path w="7556500" h="2385059">
                <a:moveTo>
                  <a:pt x="1196225" y="2384552"/>
                </a:moveTo>
                <a:lnTo>
                  <a:pt x="981760" y="2282558"/>
                </a:lnTo>
                <a:lnTo>
                  <a:pt x="709612" y="2148205"/>
                </a:lnTo>
                <a:lnTo>
                  <a:pt x="308356" y="1942071"/>
                </a:lnTo>
                <a:lnTo>
                  <a:pt x="12" y="1779117"/>
                </a:lnTo>
                <a:lnTo>
                  <a:pt x="12" y="1795589"/>
                </a:lnTo>
                <a:lnTo>
                  <a:pt x="68084" y="1831784"/>
                </a:lnTo>
                <a:lnTo>
                  <a:pt x="595325" y="2106536"/>
                </a:lnTo>
                <a:lnTo>
                  <a:pt x="909002" y="2263025"/>
                </a:lnTo>
                <a:lnTo>
                  <a:pt x="1162926" y="2384552"/>
                </a:lnTo>
                <a:lnTo>
                  <a:pt x="1196225" y="2384552"/>
                </a:lnTo>
                <a:close/>
              </a:path>
              <a:path w="7556500" h="2385059">
                <a:moveTo>
                  <a:pt x="1532407" y="2384552"/>
                </a:moveTo>
                <a:lnTo>
                  <a:pt x="1316545" y="2285758"/>
                </a:lnTo>
                <a:lnTo>
                  <a:pt x="1088796" y="2177300"/>
                </a:lnTo>
                <a:lnTo>
                  <a:pt x="819581" y="2044179"/>
                </a:lnTo>
                <a:lnTo>
                  <a:pt x="422579" y="1840052"/>
                </a:lnTo>
                <a:lnTo>
                  <a:pt x="0" y="1616062"/>
                </a:lnTo>
                <a:lnTo>
                  <a:pt x="0" y="1632470"/>
                </a:lnTo>
                <a:lnTo>
                  <a:pt x="323342" y="1804200"/>
                </a:lnTo>
                <a:lnTo>
                  <a:pt x="767664" y="2033892"/>
                </a:lnTo>
                <a:lnTo>
                  <a:pt x="1038999" y="2168690"/>
                </a:lnTo>
                <a:lnTo>
                  <a:pt x="1268501" y="2278583"/>
                </a:lnTo>
                <a:lnTo>
                  <a:pt x="1498930" y="2384552"/>
                </a:lnTo>
                <a:lnTo>
                  <a:pt x="1532407" y="2384552"/>
                </a:lnTo>
                <a:close/>
              </a:path>
              <a:path w="7556500" h="2385059">
                <a:moveTo>
                  <a:pt x="1878838" y="2384552"/>
                </a:moveTo>
                <a:lnTo>
                  <a:pt x="1710499" y="2311374"/>
                </a:lnTo>
                <a:lnTo>
                  <a:pt x="1525092" y="2227707"/>
                </a:lnTo>
                <a:lnTo>
                  <a:pt x="1296619" y="2120531"/>
                </a:lnTo>
                <a:lnTo>
                  <a:pt x="1026706" y="1988731"/>
                </a:lnTo>
                <a:lnTo>
                  <a:pt x="672871" y="1808848"/>
                </a:lnTo>
                <a:lnTo>
                  <a:pt x="0" y="1452740"/>
                </a:lnTo>
                <a:lnTo>
                  <a:pt x="0" y="1469097"/>
                </a:lnTo>
                <a:lnTo>
                  <a:pt x="520065" y="1745399"/>
                </a:lnTo>
                <a:lnTo>
                  <a:pt x="912964" y="1947633"/>
                </a:lnTo>
                <a:lnTo>
                  <a:pt x="1179309" y="2079574"/>
                </a:lnTo>
                <a:lnTo>
                  <a:pt x="1404569" y="2187130"/>
                </a:lnTo>
                <a:lnTo>
                  <a:pt x="1633258" y="2292032"/>
                </a:lnTo>
                <a:lnTo>
                  <a:pt x="1844154" y="2384552"/>
                </a:lnTo>
                <a:lnTo>
                  <a:pt x="1878838" y="2384552"/>
                </a:lnTo>
                <a:close/>
              </a:path>
              <a:path w="7556500" h="2385059">
                <a:moveTo>
                  <a:pt x="2237041" y="2384552"/>
                </a:moveTo>
                <a:lnTo>
                  <a:pt x="2046871" y="2306053"/>
                </a:lnTo>
                <a:lnTo>
                  <a:pt x="1860207" y="2225548"/>
                </a:lnTo>
                <a:lnTo>
                  <a:pt x="1676095" y="2142947"/>
                </a:lnTo>
                <a:lnTo>
                  <a:pt x="1449247" y="2037118"/>
                </a:lnTo>
                <a:lnTo>
                  <a:pt x="1181277" y="1906905"/>
                </a:lnTo>
                <a:lnTo>
                  <a:pt x="830059" y="1729054"/>
                </a:lnTo>
                <a:lnTo>
                  <a:pt x="12" y="1289392"/>
                </a:lnTo>
                <a:lnTo>
                  <a:pt x="12" y="1305852"/>
                </a:lnTo>
                <a:lnTo>
                  <a:pt x="817816" y="1738922"/>
                </a:lnTo>
                <a:lnTo>
                  <a:pt x="1171308" y="1917865"/>
                </a:lnTo>
                <a:lnTo>
                  <a:pt x="1441056" y="2048852"/>
                </a:lnTo>
                <a:lnTo>
                  <a:pt x="1669465" y="2155291"/>
                </a:lnTo>
                <a:lnTo>
                  <a:pt x="1854873" y="2238324"/>
                </a:lnTo>
                <a:lnTo>
                  <a:pt x="2042871" y="2319248"/>
                </a:lnTo>
                <a:lnTo>
                  <a:pt x="2200884" y="2384552"/>
                </a:lnTo>
                <a:lnTo>
                  <a:pt x="2237041" y="2384552"/>
                </a:lnTo>
                <a:close/>
              </a:path>
              <a:path w="7556500" h="2385059">
                <a:moveTo>
                  <a:pt x="2610993" y="2384552"/>
                </a:moveTo>
                <a:lnTo>
                  <a:pt x="2427160" y="2313533"/>
                </a:lnTo>
                <a:lnTo>
                  <a:pt x="2238654" y="2237067"/>
                </a:lnTo>
                <a:lnTo>
                  <a:pt x="2052929" y="2158250"/>
                </a:lnTo>
                <a:lnTo>
                  <a:pt x="1869770" y="2077300"/>
                </a:lnTo>
                <a:lnTo>
                  <a:pt x="1644154" y="1973465"/>
                </a:lnTo>
                <a:lnTo>
                  <a:pt x="1421853" y="1867065"/>
                </a:lnTo>
                <a:lnTo>
                  <a:pt x="1115441" y="1714614"/>
                </a:lnTo>
                <a:lnTo>
                  <a:pt x="642899" y="1469402"/>
                </a:lnTo>
                <a:lnTo>
                  <a:pt x="0" y="1126070"/>
                </a:lnTo>
                <a:lnTo>
                  <a:pt x="0" y="1142542"/>
                </a:lnTo>
                <a:lnTo>
                  <a:pt x="627849" y="1477810"/>
                </a:lnTo>
                <a:lnTo>
                  <a:pt x="1102398" y="1724113"/>
                </a:lnTo>
                <a:lnTo>
                  <a:pt x="1410157" y="1877212"/>
                </a:lnTo>
                <a:lnTo>
                  <a:pt x="1633474" y="1984057"/>
                </a:lnTo>
                <a:lnTo>
                  <a:pt x="1860156" y="2088324"/>
                </a:lnTo>
                <a:lnTo>
                  <a:pt x="2044192" y="2169579"/>
                </a:lnTo>
                <a:lnTo>
                  <a:pt x="2230844" y="2248687"/>
                </a:lnTo>
                <a:lnTo>
                  <a:pt x="2420315" y="2325433"/>
                </a:lnTo>
                <a:lnTo>
                  <a:pt x="2573007" y="2384552"/>
                </a:lnTo>
                <a:lnTo>
                  <a:pt x="2610993" y="2384552"/>
                </a:lnTo>
                <a:close/>
              </a:path>
              <a:path w="7556500" h="2385059">
                <a:moveTo>
                  <a:pt x="3004515" y="2384552"/>
                </a:moveTo>
                <a:lnTo>
                  <a:pt x="2838539" y="2325471"/>
                </a:lnTo>
                <a:lnTo>
                  <a:pt x="2695778" y="2272246"/>
                </a:lnTo>
                <a:lnTo>
                  <a:pt x="2508072" y="2198979"/>
                </a:lnTo>
                <a:lnTo>
                  <a:pt x="2323211" y="2123275"/>
                </a:lnTo>
                <a:lnTo>
                  <a:pt x="2141004" y="2045347"/>
                </a:lnTo>
                <a:lnTo>
                  <a:pt x="1961261" y="1965401"/>
                </a:lnTo>
                <a:lnTo>
                  <a:pt x="1739747" y="1862937"/>
                </a:lnTo>
                <a:lnTo>
                  <a:pt x="1478076" y="1736801"/>
                </a:lnTo>
                <a:lnTo>
                  <a:pt x="1177709" y="1586153"/>
                </a:lnTo>
                <a:lnTo>
                  <a:pt x="547166" y="1255649"/>
                </a:lnTo>
                <a:lnTo>
                  <a:pt x="12" y="962901"/>
                </a:lnTo>
                <a:lnTo>
                  <a:pt x="12" y="979335"/>
                </a:lnTo>
                <a:lnTo>
                  <a:pt x="489038" y="1241005"/>
                </a:lnTo>
                <a:lnTo>
                  <a:pt x="1162456" y="1594446"/>
                </a:lnTo>
                <a:lnTo>
                  <a:pt x="1463446" y="1745386"/>
                </a:lnTo>
                <a:lnTo>
                  <a:pt x="1725688" y="1871776"/>
                </a:lnTo>
                <a:lnTo>
                  <a:pt x="1947697" y="1974443"/>
                </a:lnTo>
                <a:lnTo>
                  <a:pt x="2127859" y="2054542"/>
                </a:lnTo>
                <a:lnTo>
                  <a:pt x="2310511" y="2132622"/>
                </a:lnTo>
                <a:lnTo>
                  <a:pt x="2495829" y="2208466"/>
                </a:lnTo>
                <a:lnTo>
                  <a:pt x="2684030" y="2281872"/>
                </a:lnTo>
                <a:lnTo>
                  <a:pt x="2827172" y="2335187"/>
                </a:lnTo>
                <a:lnTo>
                  <a:pt x="2965348" y="2384552"/>
                </a:lnTo>
                <a:lnTo>
                  <a:pt x="3004515" y="2384552"/>
                </a:lnTo>
                <a:close/>
              </a:path>
              <a:path w="7556500" h="2385059">
                <a:moveTo>
                  <a:pt x="3423475" y="2384552"/>
                </a:moveTo>
                <a:lnTo>
                  <a:pt x="3253397" y="2329561"/>
                </a:lnTo>
                <a:lnTo>
                  <a:pt x="3109010" y="2280323"/>
                </a:lnTo>
                <a:lnTo>
                  <a:pt x="2966440" y="2229485"/>
                </a:lnTo>
                <a:lnTo>
                  <a:pt x="2779064" y="2159317"/>
                </a:lnTo>
                <a:lnTo>
                  <a:pt x="2594597" y="2086622"/>
                </a:lnTo>
                <a:lnTo>
                  <a:pt x="2412860" y="2011603"/>
                </a:lnTo>
                <a:lnTo>
                  <a:pt x="2233676" y="1934451"/>
                </a:lnTo>
                <a:lnTo>
                  <a:pt x="2013000" y="1835315"/>
                </a:lnTo>
                <a:lnTo>
                  <a:pt x="1795653" y="1733550"/>
                </a:lnTo>
                <a:lnTo>
                  <a:pt x="1538732" y="1608493"/>
                </a:lnTo>
                <a:lnTo>
                  <a:pt x="1201762" y="1437881"/>
                </a:lnTo>
                <a:lnTo>
                  <a:pt x="12" y="800087"/>
                </a:lnTo>
                <a:lnTo>
                  <a:pt x="12" y="816457"/>
                </a:lnTo>
                <a:lnTo>
                  <a:pt x="1182611" y="1444091"/>
                </a:lnTo>
                <a:lnTo>
                  <a:pt x="1518627" y="1614271"/>
                </a:lnTo>
                <a:lnTo>
                  <a:pt x="1774799" y="1739049"/>
                </a:lnTo>
                <a:lnTo>
                  <a:pt x="1991499" y="1840598"/>
                </a:lnTo>
                <a:lnTo>
                  <a:pt x="2211514" y="1939556"/>
                </a:lnTo>
                <a:lnTo>
                  <a:pt x="2390152" y="2016594"/>
                </a:lnTo>
                <a:lnTo>
                  <a:pt x="2571331" y="2091524"/>
                </a:lnTo>
                <a:lnTo>
                  <a:pt x="2755214" y="2164156"/>
                </a:lnTo>
                <a:lnTo>
                  <a:pt x="2942005" y="2234285"/>
                </a:lnTo>
                <a:lnTo>
                  <a:pt x="3084106" y="2285123"/>
                </a:lnTo>
                <a:lnTo>
                  <a:pt x="3228022" y="2334374"/>
                </a:lnTo>
                <a:lnTo>
                  <a:pt x="3382149" y="2384552"/>
                </a:lnTo>
                <a:lnTo>
                  <a:pt x="3423475" y="2384552"/>
                </a:lnTo>
                <a:close/>
              </a:path>
              <a:path w="7556500" h="2385059">
                <a:moveTo>
                  <a:pt x="3876687" y="2384552"/>
                </a:moveTo>
                <a:lnTo>
                  <a:pt x="3732669" y="2343493"/>
                </a:lnTo>
                <a:lnTo>
                  <a:pt x="3588880" y="2300186"/>
                </a:lnTo>
                <a:lnTo>
                  <a:pt x="3446970" y="2255177"/>
                </a:lnTo>
                <a:lnTo>
                  <a:pt x="3306864" y="2208555"/>
                </a:lnTo>
                <a:lnTo>
                  <a:pt x="3168485" y="2160384"/>
                </a:lnTo>
                <a:lnTo>
                  <a:pt x="2986557" y="2093887"/>
                </a:lnTo>
                <a:lnTo>
                  <a:pt x="2807424" y="2024964"/>
                </a:lnTo>
                <a:lnTo>
                  <a:pt x="2630919" y="1953768"/>
                </a:lnTo>
                <a:lnTo>
                  <a:pt x="2456865" y="1880501"/>
                </a:lnTo>
                <a:lnTo>
                  <a:pt x="2242515" y="1786267"/>
                </a:lnTo>
                <a:lnTo>
                  <a:pt x="2031428" y="1689417"/>
                </a:lnTo>
                <a:lnTo>
                  <a:pt x="1781975" y="1570215"/>
                </a:lnTo>
                <a:lnTo>
                  <a:pt x="1495552" y="1427797"/>
                </a:lnTo>
                <a:lnTo>
                  <a:pt x="1053426" y="1198930"/>
                </a:lnTo>
                <a:lnTo>
                  <a:pt x="0" y="637730"/>
                </a:lnTo>
                <a:lnTo>
                  <a:pt x="0" y="654050"/>
                </a:lnTo>
                <a:lnTo>
                  <a:pt x="1358531" y="1373911"/>
                </a:lnTo>
                <a:lnTo>
                  <a:pt x="1684604" y="1538147"/>
                </a:lnTo>
                <a:lnTo>
                  <a:pt x="1933168" y="1658493"/>
                </a:lnTo>
                <a:lnTo>
                  <a:pt x="2143404" y="1756460"/>
                </a:lnTo>
                <a:lnTo>
                  <a:pt x="2356789" y="1851939"/>
                </a:lnTo>
                <a:lnTo>
                  <a:pt x="2529979" y="1926297"/>
                </a:lnTo>
                <a:lnTo>
                  <a:pt x="2705570" y="1998662"/>
                </a:lnTo>
                <a:lnTo>
                  <a:pt x="2883712" y="2068855"/>
                </a:lnTo>
                <a:lnTo>
                  <a:pt x="3064586" y="2136698"/>
                </a:lnTo>
                <a:lnTo>
                  <a:pt x="3248342" y="2202015"/>
                </a:lnTo>
                <a:lnTo>
                  <a:pt x="3388169" y="2249233"/>
                </a:lnTo>
                <a:lnTo>
                  <a:pt x="3529787" y="2294852"/>
                </a:lnTo>
                <a:lnTo>
                  <a:pt x="3673259" y="2338806"/>
                </a:lnTo>
                <a:lnTo>
                  <a:pt x="3831336" y="2384552"/>
                </a:lnTo>
                <a:lnTo>
                  <a:pt x="3876687" y="2384552"/>
                </a:lnTo>
                <a:close/>
              </a:path>
              <a:path w="7556500" h="2385059">
                <a:moveTo>
                  <a:pt x="4383798" y="2384552"/>
                </a:moveTo>
                <a:lnTo>
                  <a:pt x="4246448" y="2351379"/>
                </a:lnTo>
                <a:lnTo>
                  <a:pt x="4097324" y="2312949"/>
                </a:lnTo>
                <a:lnTo>
                  <a:pt x="3950271" y="2272627"/>
                </a:lnTo>
                <a:lnTo>
                  <a:pt x="3805199" y="2230488"/>
                </a:lnTo>
                <a:lnTo>
                  <a:pt x="3662045" y="2186609"/>
                </a:lnTo>
                <a:lnTo>
                  <a:pt x="3520732" y="2141055"/>
                </a:lnTo>
                <a:lnTo>
                  <a:pt x="3381210" y="2093912"/>
                </a:lnTo>
                <a:lnTo>
                  <a:pt x="3197822" y="2028698"/>
                </a:lnTo>
                <a:lnTo>
                  <a:pt x="3017316" y="1960968"/>
                </a:lnTo>
                <a:lnTo>
                  <a:pt x="2839504" y="1890890"/>
                </a:lnTo>
                <a:lnTo>
                  <a:pt x="2664244" y="1818652"/>
                </a:lnTo>
                <a:lnTo>
                  <a:pt x="2491359" y="1744408"/>
                </a:lnTo>
                <a:lnTo>
                  <a:pt x="2278342" y="1649082"/>
                </a:lnTo>
                <a:lnTo>
                  <a:pt x="2068461" y="1551279"/>
                </a:lnTo>
                <a:lnTo>
                  <a:pt x="1820278" y="1431124"/>
                </a:lnTo>
                <a:lnTo>
                  <a:pt x="1494688" y="1267155"/>
                </a:lnTo>
                <a:lnTo>
                  <a:pt x="12" y="475907"/>
                </a:lnTo>
                <a:lnTo>
                  <a:pt x="12" y="492086"/>
                </a:lnTo>
                <a:lnTo>
                  <a:pt x="1438656" y="1254417"/>
                </a:lnTo>
                <a:lnTo>
                  <a:pt x="1764055" y="1419085"/>
                </a:lnTo>
                <a:lnTo>
                  <a:pt x="2012010" y="1539900"/>
                </a:lnTo>
                <a:lnTo>
                  <a:pt x="2221649" y="1638312"/>
                </a:lnTo>
                <a:lnTo>
                  <a:pt x="2434374" y="1734324"/>
                </a:lnTo>
                <a:lnTo>
                  <a:pt x="2607005" y="1809153"/>
                </a:lnTo>
                <a:lnTo>
                  <a:pt x="2781985" y="1882025"/>
                </a:lnTo>
                <a:lnTo>
                  <a:pt x="2959481" y="1952777"/>
                </a:lnTo>
                <a:lnTo>
                  <a:pt x="3139656" y="2021230"/>
                </a:lnTo>
                <a:lnTo>
                  <a:pt x="3322688" y="2087194"/>
                </a:lnTo>
                <a:lnTo>
                  <a:pt x="3461931" y="2134933"/>
                </a:lnTo>
                <a:lnTo>
                  <a:pt x="3602939" y="2181098"/>
                </a:lnTo>
                <a:lnTo>
                  <a:pt x="3745788" y="2225611"/>
                </a:lnTo>
                <a:lnTo>
                  <a:pt x="3890543" y="2268410"/>
                </a:lnTo>
                <a:lnTo>
                  <a:pt x="4037279" y="2309406"/>
                </a:lnTo>
                <a:lnTo>
                  <a:pt x="4186059" y="2348534"/>
                </a:lnTo>
                <a:lnTo>
                  <a:pt x="4332148" y="2384552"/>
                </a:lnTo>
                <a:lnTo>
                  <a:pt x="4383798" y="2384552"/>
                </a:lnTo>
                <a:close/>
              </a:path>
              <a:path w="7556500" h="2385059">
                <a:moveTo>
                  <a:pt x="4978476" y="2384552"/>
                </a:moveTo>
                <a:lnTo>
                  <a:pt x="4827321" y="2355735"/>
                </a:lnTo>
                <a:lnTo>
                  <a:pt x="4671593" y="2323439"/>
                </a:lnTo>
                <a:lnTo>
                  <a:pt x="4518152" y="2289022"/>
                </a:lnTo>
                <a:lnTo>
                  <a:pt x="4366895" y="2252573"/>
                </a:lnTo>
                <a:lnTo>
                  <a:pt x="4217771" y="2214143"/>
                </a:lnTo>
                <a:lnTo>
                  <a:pt x="4070705" y="2173821"/>
                </a:lnTo>
                <a:lnTo>
                  <a:pt x="3925633" y="2131682"/>
                </a:lnTo>
                <a:lnTo>
                  <a:pt x="3782479" y="2087803"/>
                </a:lnTo>
                <a:lnTo>
                  <a:pt x="3641179" y="2042248"/>
                </a:lnTo>
                <a:lnTo>
                  <a:pt x="3501656" y="1995106"/>
                </a:lnTo>
                <a:lnTo>
                  <a:pt x="3318268" y="1929892"/>
                </a:lnTo>
                <a:lnTo>
                  <a:pt x="3137763" y="1862162"/>
                </a:lnTo>
                <a:lnTo>
                  <a:pt x="2959963" y="1792084"/>
                </a:lnTo>
                <a:lnTo>
                  <a:pt x="2784703" y="1719834"/>
                </a:lnTo>
                <a:lnTo>
                  <a:pt x="2611831" y="1645602"/>
                </a:lnTo>
                <a:lnTo>
                  <a:pt x="2398814" y="1550276"/>
                </a:lnTo>
                <a:lnTo>
                  <a:pt x="2188946" y="1452473"/>
                </a:lnTo>
                <a:lnTo>
                  <a:pt x="1940775" y="1332306"/>
                </a:lnTo>
                <a:lnTo>
                  <a:pt x="1615211" y="1168323"/>
                </a:lnTo>
                <a:lnTo>
                  <a:pt x="103339" y="368211"/>
                </a:lnTo>
                <a:lnTo>
                  <a:pt x="0" y="314807"/>
                </a:lnTo>
                <a:lnTo>
                  <a:pt x="0" y="330911"/>
                </a:lnTo>
                <a:lnTo>
                  <a:pt x="86753" y="375793"/>
                </a:lnTo>
                <a:lnTo>
                  <a:pt x="1559204" y="1155649"/>
                </a:lnTo>
                <a:lnTo>
                  <a:pt x="1884616" y="1320330"/>
                </a:lnTo>
                <a:lnTo>
                  <a:pt x="2132584" y="1441132"/>
                </a:lnTo>
                <a:lnTo>
                  <a:pt x="2342235" y="1539557"/>
                </a:lnTo>
                <a:lnTo>
                  <a:pt x="2554960" y="1635556"/>
                </a:lnTo>
                <a:lnTo>
                  <a:pt x="2727591" y="1710385"/>
                </a:lnTo>
                <a:lnTo>
                  <a:pt x="2902559" y="1783270"/>
                </a:lnTo>
                <a:lnTo>
                  <a:pt x="3080054" y="1854022"/>
                </a:lnTo>
                <a:lnTo>
                  <a:pt x="3260242" y="1922462"/>
                </a:lnTo>
                <a:lnTo>
                  <a:pt x="3443262" y="1988426"/>
                </a:lnTo>
                <a:lnTo>
                  <a:pt x="3582505" y="2036165"/>
                </a:lnTo>
                <a:lnTo>
                  <a:pt x="3723513" y="2082330"/>
                </a:lnTo>
                <a:lnTo>
                  <a:pt x="3866362" y="2126856"/>
                </a:lnTo>
                <a:lnTo>
                  <a:pt x="4011117" y="2169655"/>
                </a:lnTo>
                <a:lnTo>
                  <a:pt x="4157853" y="2210651"/>
                </a:lnTo>
                <a:lnTo>
                  <a:pt x="4306633" y="2249779"/>
                </a:lnTo>
                <a:lnTo>
                  <a:pt x="4457547" y="2286952"/>
                </a:lnTo>
                <a:lnTo>
                  <a:pt x="4610633" y="2322118"/>
                </a:lnTo>
                <a:lnTo>
                  <a:pt x="4765992" y="2355177"/>
                </a:lnTo>
                <a:lnTo>
                  <a:pt x="4915789" y="2384552"/>
                </a:lnTo>
                <a:lnTo>
                  <a:pt x="4978476" y="2384552"/>
                </a:lnTo>
                <a:close/>
              </a:path>
              <a:path w="7556500" h="2385059">
                <a:moveTo>
                  <a:pt x="5767654" y="2384552"/>
                </a:moveTo>
                <a:lnTo>
                  <a:pt x="5594947" y="2363470"/>
                </a:lnTo>
                <a:lnTo>
                  <a:pt x="5429440" y="2340394"/>
                </a:lnTo>
                <a:lnTo>
                  <a:pt x="5266499" y="2314905"/>
                </a:lnTo>
                <a:lnTo>
                  <a:pt x="5106022" y="2287079"/>
                </a:lnTo>
                <a:lnTo>
                  <a:pt x="5052987" y="2277275"/>
                </a:lnTo>
                <a:lnTo>
                  <a:pt x="4895799" y="2246452"/>
                </a:lnTo>
                <a:lnTo>
                  <a:pt x="4740834" y="2213445"/>
                </a:lnTo>
                <a:lnTo>
                  <a:pt x="4588129" y="2178342"/>
                </a:lnTo>
                <a:lnTo>
                  <a:pt x="4437596" y="2141220"/>
                </a:lnTo>
                <a:lnTo>
                  <a:pt x="4289158" y="2102154"/>
                </a:lnTo>
                <a:lnTo>
                  <a:pt x="4142778" y="2061222"/>
                </a:lnTo>
                <a:lnTo>
                  <a:pt x="3998341" y="2018499"/>
                </a:lnTo>
                <a:lnTo>
                  <a:pt x="3855821" y="1974049"/>
                </a:lnTo>
                <a:lnTo>
                  <a:pt x="3715118" y="1927961"/>
                </a:lnTo>
                <a:lnTo>
                  <a:pt x="3576167" y="1880298"/>
                </a:lnTo>
                <a:lnTo>
                  <a:pt x="3393516" y="1814436"/>
                </a:lnTo>
                <a:lnTo>
                  <a:pt x="3213709" y="1746110"/>
                </a:lnTo>
                <a:lnTo>
                  <a:pt x="3036557" y="1675472"/>
                </a:lnTo>
                <a:lnTo>
                  <a:pt x="2861919" y="1602714"/>
                </a:lnTo>
                <a:lnTo>
                  <a:pt x="2689606" y="1528013"/>
                </a:lnTo>
                <a:lnTo>
                  <a:pt x="2477262" y="1432166"/>
                </a:lnTo>
                <a:lnTo>
                  <a:pt x="2267978" y="1333893"/>
                </a:lnTo>
                <a:lnTo>
                  <a:pt x="2020430" y="1213281"/>
                </a:lnTo>
                <a:lnTo>
                  <a:pt x="1695564" y="1048867"/>
                </a:lnTo>
                <a:lnTo>
                  <a:pt x="224028" y="269468"/>
                </a:lnTo>
                <a:lnTo>
                  <a:pt x="12" y="154444"/>
                </a:lnTo>
                <a:lnTo>
                  <a:pt x="12" y="170434"/>
                </a:lnTo>
                <a:lnTo>
                  <a:pt x="252120" y="300266"/>
                </a:lnTo>
                <a:lnTo>
                  <a:pt x="1399120" y="910424"/>
                </a:lnTo>
                <a:lnTo>
                  <a:pt x="1841906" y="1139659"/>
                </a:lnTo>
                <a:lnTo>
                  <a:pt x="2128786" y="1282306"/>
                </a:lnTo>
                <a:lnTo>
                  <a:pt x="2378646" y="1401711"/>
                </a:lnTo>
                <a:lnTo>
                  <a:pt x="2590101" y="1498727"/>
                </a:lnTo>
                <a:lnTo>
                  <a:pt x="2804833" y="1593113"/>
                </a:lnTo>
                <a:lnTo>
                  <a:pt x="2979204" y="1666494"/>
                </a:lnTo>
                <a:lnTo>
                  <a:pt x="3156051" y="1737791"/>
                </a:lnTo>
                <a:lnTo>
                  <a:pt x="3335540" y="1806841"/>
                </a:lnTo>
                <a:lnTo>
                  <a:pt x="3517836" y="1873440"/>
                </a:lnTo>
                <a:lnTo>
                  <a:pt x="3656507" y="1921687"/>
                </a:lnTo>
                <a:lnTo>
                  <a:pt x="3796919" y="1968385"/>
                </a:lnTo>
                <a:lnTo>
                  <a:pt x="3939146" y="2013458"/>
                </a:lnTo>
                <a:lnTo>
                  <a:pt x="4083266" y="2056841"/>
                </a:lnTo>
                <a:lnTo>
                  <a:pt x="4229328" y="2098446"/>
                </a:lnTo>
                <a:lnTo>
                  <a:pt x="4377423" y="2138210"/>
                </a:lnTo>
                <a:lnTo>
                  <a:pt x="4527626" y="2176043"/>
                </a:lnTo>
                <a:lnTo>
                  <a:pt x="4679988" y="2211882"/>
                </a:lnTo>
                <a:lnTo>
                  <a:pt x="4834585" y="2245652"/>
                </a:lnTo>
                <a:lnTo>
                  <a:pt x="4991570" y="2277287"/>
                </a:lnTo>
                <a:lnTo>
                  <a:pt x="5044313" y="2287320"/>
                </a:lnTo>
                <a:lnTo>
                  <a:pt x="5204396" y="2315972"/>
                </a:lnTo>
                <a:lnTo>
                  <a:pt x="5366969" y="2342286"/>
                </a:lnTo>
                <a:lnTo>
                  <a:pt x="5532069" y="2366200"/>
                </a:lnTo>
                <a:lnTo>
                  <a:pt x="5674499" y="2384552"/>
                </a:lnTo>
                <a:lnTo>
                  <a:pt x="5767654" y="2384552"/>
                </a:lnTo>
                <a:close/>
              </a:path>
              <a:path w="7556500" h="2385059">
                <a:moveTo>
                  <a:pt x="6827406" y="2362200"/>
                </a:moveTo>
                <a:lnTo>
                  <a:pt x="6765976" y="2349500"/>
                </a:lnTo>
                <a:lnTo>
                  <a:pt x="6523634" y="2349500"/>
                </a:lnTo>
                <a:lnTo>
                  <a:pt x="6463868" y="2336800"/>
                </a:lnTo>
                <a:lnTo>
                  <a:pt x="6345314" y="2336800"/>
                </a:lnTo>
                <a:lnTo>
                  <a:pt x="6286525" y="2324100"/>
                </a:lnTo>
                <a:lnTo>
                  <a:pt x="6169876" y="2324100"/>
                </a:lnTo>
                <a:lnTo>
                  <a:pt x="6112027" y="2311400"/>
                </a:lnTo>
                <a:lnTo>
                  <a:pt x="6054483" y="2311400"/>
                </a:lnTo>
                <a:lnTo>
                  <a:pt x="5997245" y="2298700"/>
                </a:lnTo>
                <a:lnTo>
                  <a:pt x="5940310" y="2298700"/>
                </a:lnTo>
                <a:lnTo>
                  <a:pt x="5883668" y="2286000"/>
                </a:lnTo>
                <a:lnTo>
                  <a:pt x="5827344" y="2286000"/>
                </a:lnTo>
                <a:lnTo>
                  <a:pt x="5771299" y="2273300"/>
                </a:lnTo>
                <a:lnTo>
                  <a:pt x="5715559" y="2273300"/>
                </a:lnTo>
                <a:lnTo>
                  <a:pt x="5660098" y="2260600"/>
                </a:lnTo>
                <a:lnTo>
                  <a:pt x="5604942" y="2260600"/>
                </a:lnTo>
                <a:lnTo>
                  <a:pt x="5495455" y="2235200"/>
                </a:lnTo>
                <a:lnTo>
                  <a:pt x="5441137" y="2235200"/>
                </a:lnTo>
                <a:lnTo>
                  <a:pt x="5333339" y="2209800"/>
                </a:lnTo>
                <a:lnTo>
                  <a:pt x="5279847" y="2209800"/>
                </a:lnTo>
                <a:lnTo>
                  <a:pt x="5068570" y="2159000"/>
                </a:lnTo>
                <a:lnTo>
                  <a:pt x="5016398" y="2159000"/>
                </a:lnTo>
                <a:lnTo>
                  <a:pt x="4215003" y="1955800"/>
                </a:lnTo>
                <a:lnTo>
                  <a:pt x="4071213" y="1917700"/>
                </a:lnTo>
                <a:lnTo>
                  <a:pt x="4023703" y="1892300"/>
                </a:lnTo>
                <a:lnTo>
                  <a:pt x="3835679" y="1841500"/>
                </a:lnTo>
                <a:lnTo>
                  <a:pt x="3789172" y="1816100"/>
                </a:lnTo>
                <a:lnTo>
                  <a:pt x="3650792" y="1778000"/>
                </a:lnTo>
                <a:lnTo>
                  <a:pt x="3605047" y="1752600"/>
                </a:lnTo>
                <a:lnTo>
                  <a:pt x="3514077" y="1727200"/>
                </a:lnTo>
                <a:lnTo>
                  <a:pt x="3468865" y="1701800"/>
                </a:lnTo>
                <a:lnTo>
                  <a:pt x="3378962" y="1676400"/>
                </a:lnTo>
                <a:lnTo>
                  <a:pt x="3334258" y="1651000"/>
                </a:lnTo>
                <a:lnTo>
                  <a:pt x="3289731" y="1638300"/>
                </a:lnTo>
                <a:lnTo>
                  <a:pt x="3245358" y="1612900"/>
                </a:lnTo>
                <a:lnTo>
                  <a:pt x="3157105" y="1587500"/>
                </a:lnTo>
                <a:lnTo>
                  <a:pt x="3113214" y="1562100"/>
                </a:lnTo>
                <a:lnTo>
                  <a:pt x="3069475" y="1549400"/>
                </a:lnTo>
                <a:lnTo>
                  <a:pt x="3025902" y="1524000"/>
                </a:lnTo>
                <a:lnTo>
                  <a:pt x="2982455" y="1511300"/>
                </a:lnTo>
                <a:lnTo>
                  <a:pt x="2939173" y="1485900"/>
                </a:lnTo>
                <a:lnTo>
                  <a:pt x="2853017" y="1460500"/>
                </a:lnTo>
                <a:lnTo>
                  <a:pt x="2810154" y="1435100"/>
                </a:lnTo>
                <a:lnTo>
                  <a:pt x="2767419" y="1422400"/>
                </a:lnTo>
                <a:lnTo>
                  <a:pt x="2724823" y="1397000"/>
                </a:lnTo>
                <a:lnTo>
                  <a:pt x="2682354" y="1384300"/>
                </a:lnTo>
                <a:lnTo>
                  <a:pt x="2597797" y="1333500"/>
                </a:lnTo>
                <a:lnTo>
                  <a:pt x="2555697" y="1320800"/>
                </a:lnTo>
                <a:lnTo>
                  <a:pt x="2513736" y="1295400"/>
                </a:lnTo>
                <a:lnTo>
                  <a:pt x="2471877" y="1282700"/>
                </a:lnTo>
                <a:lnTo>
                  <a:pt x="2430132" y="1257300"/>
                </a:lnTo>
                <a:lnTo>
                  <a:pt x="2388514" y="1244600"/>
                </a:lnTo>
                <a:lnTo>
                  <a:pt x="2346998" y="1219200"/>
                </a:lnTo>
                <a:lnTo>
                  <a:pt x="2305583" y="1206500"/>
                </a:lnTo>
                <a:lnTo>
                  <a:pt x="2223084" y="1155700"/>
                </a:lnTo>
                <a:lnTo>
                  <a:pt x="2181974" y="1143000"/>
                </a:lnTo>
                <a:lnTo>
                  <a:pt x="2140966" y="1117600"/>
                </a:lnTo>
                <a:lnTo>
                  <a:pt x="2100059" y="1104900"/>
                </a:lnTo>
                <a:lnTo>
                  <a:pt x="2018512" y="1054100"/>
                </a:lnTo>
                <a:lnTo>
                  <a:pt x="1977859" y="1041400"/>
                </a:lnTo>
                <a:lnTo>
                  <a:pt x="1937308" y="1016000"/>
                </a:lnTo>
                <a:lnTo>
                  <a:pt x="1896821" y="1003300"/>
                </a:lnTo>
                <a:lnTo>
                  <a:pt x="1816100" y="952500"/>
                </a:lnTo>
                <a:lnTo>
                  <a:pt x="1775853" y="939800"/>
                </a:lnTo>
                <a:lnTo>
                  <a:pt x="1695564" y="889000"/>
                </a:lnTo>
                <a:lnTo>
                  <a:pt x="1655521" y="876300"/>
                </a:lnTo>
                <a:lnTo>
                  <a:pt x="1575612" y="825500"/>
                </a:lnTo>
                <a:lnTo>
                  <a:pt x="1535760" y="812800"/>
                </a:lnTo>
                <a:lnTo>
                  <a:pt x="1456194" y="762000"/>
                </a:lnTo>
                <a:lnTo>
                  <a:pt x="1416494" y="749300"/>
                </a:lnTo>
                <a:lnTo>
                  <a:pt x="1376845" y="723900"/>
                </a:lnTo>
                <a:lnTo>
                  <a:pt x="1337233" y="711200"/>
                </a:lnTo>
                <a:lnTo>
                  <a:pt x="1297660" y="685800"/>
                </a:lnTo>
                <a:lnTo>
                  <a:pt x="1218641" y="647700"/>
                </a:lnTo>
                <a:lnTo>
                  <a:pt x="1100378" y="584200"/>
                </a:lnTo>
                <a:lnTo>
                  <a:pt x="930236" y="482600"/>
                </a:lnTo>
                <a:lnTo>
                  <a:pt x="839241" y="444500"/>
                </a:lnTo>
                <a:lnTo>
                  <a:pt x="478802" y="241300"/>
                </a:lnTo>
                <a:lnTo>
                  <a:pt x="434035" y="228600"/>
                </a:lnTo>
                <a:lnTo>
                  <a:pt x="210642" y="101600"/>
                </a:lnTo>
                <a:lnTo>
                  <a:pt x="166014" y="88900"/>
                </a:lnTo>
                <a:lnTo>
                  <a:pt x="32092" y="12700"/>
                </a:lnTo>
                <a:lnTo>
                  <a:pt x="0" y="0"/>
                </a:lnTo>
                <a:lnTo>
                  <a:pt x="0" y="12700"/>
                </a:lnTo>
                <a:lnTo>
                  <a:pt x="15582" y="25400"/>
                </a:lnTo>
                <a:lnTo>
                  <a:pt x="104813" y="76200"/>
                </a:lnTo>
                <a:lnTo>
                  <a:pt x="149415" y="88900"/>
                </a:lnTo>
                <a:lnTo>
                  <a:pt x="327901" y="190500"/>
                </a:lnTo>
                <a:lnTo>
                  <a:pt x="372579" y="203200"/>
                </a:lnTo>
                <a:lnTo>
                  <a:pt x="641565" y="355600"/>
                </a:lnTo>
                <a:lnTo>
                  <a:pt x="686625" y="368300"/>
                </a:lnTo>
                <a:lnTo>
                  <a:pt x="867702" y="469900"/>
                </a:lnTo>
                <a:lnTo>
                  <a:pt x="1162380" y="622300"/>
                </a:lnTo>
                <a:lnTo>
                  <a:pt x="1241450" y="673100"/>
                </a:lnTo>
                <a:lnTo>
                  <a:pt x="1281036" y="685800"/>
                </a:lnTo>
                <a:lnTo>
                  <a:pt x="1360335" y="736600"/>
                </a:lnTo>
                <a:lnTo>
                  <a:pt x="1400060" y="749300"/>
                </a:lnTo>
                <a:lnTo>
                  <a:pt x="1479638" y="800100"/>
                </a:lnTo>
                <a:lnTo>
                  <a:pt x="1519516" y="812800"/>
                </a:lnTo>
                <a:lnTo>
                  <a:pt x="1599425" y="863600"/>
                </a:lnTo>
                <a:lnTo>
                  <a:pt x="1639468" y="876300"/>
                </a:lnTo>
                <a:lnTo>
                  <a:pt x="1719745" y="927100"/>
                </a:lnTo>
                <a:lnTo>
                  <a:pt x="1759991" y="939800"/>
                </a:lnTo>
                <a:lnTo>
                  <a:pt x="1840699" y="990600"/>
                </a:lnTo>
                <a:lnTo>
                  <a:pt x="1881162" y="1003300"/>
                </a:lnTo>
                <a:lnTo>
                  <a:pt x="1921700" y="1028700"/>
                </a:lnTo>
                <a:lnTo>
                  <a:pt x="1962327" y="1041400"/>
                </a:lnTo>
                <a:lnTo>
                  <a:pt x="2043836" y="1092200"/>
                </a:lnTo>
                <a:lnTo>
                  <a:pt x="2084730" y="1104900"/>
                </a:lnTo>
                <a:lnTo>
                  <a:pt x="2166785" y="1155700"/>
                </a:lnTo>
                <a:lnTo>
                  <a:pt x="2207945" y="1168400"/>
                </a:lnTo>
                <a:lnTo>
                  <a:pt x="2249220" y="1193800"/>
                </a:lnTo>
                <a:lnTo>
                  <a:pt x="2290597" y="1206500"/>
                </a:lnTo>
                <a:lnTo>
                  <a:pt x="2332075" y="1231900"/>
                </a:lnTo>
                <a:lnTo>
                  <a:pt x="2373668" y="1244600"/>
                </a:lnTo>
                <a:lnTo>
                  <a:pt x="2457170" y="1295400"/>
                </a:lnTo>
                <a:lnTo>
                  <a:pt x="2499093" y="1308100"/>
                </a:lnTo>
                <a:lnTo>
                  <a:pt x="2541143" y="1333500"/>
                </a:lnTo>
                <a:lnTo>
                  <a:pt x="2583307" y="1346200"/>
                </a:lnTo>
                <a:lnTo>
                  <a:pt x="2625598" y="1371600"/>
                </a:lnTo>
                <a:lnTo>
                  <a:pt x="2668016" y="1384300"/>
                </a:lnTo>
                <a:lnTo>
                  <a:pt x="2710561" y="1409700"/>
                </a:lnTo>
                <a:lnTo>
                  <a:pt x="2753233" y="1422400"/>
                </a:lnTo>
                <a:lnTo>
                  <a:pt x="2796044" y="1447800"/>
                </a:lnTo>
                <a:lnTo>
                  <a:pt x="2838983" y="1460500"/>
                </a:lnTo>
                <a:lnTo>
                  <a:pt x="2882074" y="1485900"/>
                </a:lnTo>
                <a:lnTo>
                  <a:pt x="2925292" y="1498600"/>
                </a:lnTo>
                <a:lnTo>
                  <a:pt x="2968663" y="1524000"/>
                </a:lnTo>
                <a:lnTo>
                  <a:pt x="3012186" y="1536700"/>
                </a:lnTo>
                <a:lnTo>
                  <a:pt x="3055848" y="1562100"/>
                </a:lnTo>
                <a:lnTo>
                  <a:pt x="3143643" y="1587500"/>
                </a:lnTo>
                <a:lnTo>
                  <a:pt x="3187776" y="1612900"/>
                </a:lnTo>
                <a:lnTo>
                  <a:pt x="3232073" y="1625600"/>
                </a:lnTo>
                <a:lnTo>
                  <a:pt x="3276523" y="1651000"/>
                </a:lnTo>
                <a:lnTo>
                  <a:pt x="3365931" y="1676400"/>
                </a:lnTo>
                <a:lnTo>
                  <a:pt x="3410889" y="1701800"/>
                </a:lnTo>
                <a:lnTo>
                  <a:pt x="3501326" y="1727200"/>
                </a:lnTo>
                <a:lnTo>
                  <a:pt x="3546805" y="1752600"/>
                </a:lnTo>
                <a:lnTo>
                  <a:pt x="3638321" y="1778000"/>
                </a:lnTo>
                <a:lnTo>
                  <a:pt x="3684359" y="1803400"/>
                </a:lnTo>
                <a:lnTo>
                  <a:pt x="3823601" y="1841500"/>
                </a:lnTo>
                <a:lnTo>
                  <a:pt x="3870401" y="1866900"/>
                </a:lnTo>
                <a:lnTo>
                  <a:pt x="4107459" y="1930400"/>
                </a:lnTo>
                <a:lnTo>
                  <a:pt x="4155503" y="1955800"/>
                </a:lnTo>
                <a:lnTo>
                  <a:pt x="4955070" y="2159000"/>
                </a:lnTo>
                <a:lnTo>
                  <a:pt x="5007102" y="2159000"/>
                </a:lnTo>
                <a:lnTo>
                  <a:pt x="5217884" y="2209800"/>
                </a:lnTo>
                <a:lnTo>
                  <a:pt x="5271249" y="2209800"/>
                </a:lnTo>
                <a:lnTo>
                  <a:pt x="5378793" y="2235200"/>
                </a:lnTo>
                <a:lnTo>
                  <a:pt x="5432984" y="2235200"/>
                </a:lnTo>
                <a:lnTo>
                  <a:pt x="5542191" y="2260600"/>
                </a:lnTo>
                <a:lnTo>
                  <a:pt x="5597220" y="2260600"/>
                </a:lnTo>
                <a:lnTo>
                  <a:pt x="5708154" y="2286000"/>
                </a:lnTo>
                <a:lnTo>
                  <a:pt x="5764060" y="2286000"/>
                </a:lnTo>
                <a:lnTo>
                  <a:pt x="5820257" y="2298700"/>
                </a:lnTo>
                <a:lnTo>
                  <a:pt x="5876760" y="2298700"/>
                </a:lnTo>
                <a:lnTo>
                  <a:pt x="5933554" y="2311400"/>
                </a:lnTo>
                <a:lnTo>
                  <a:pt x="5990653" y="2311400"/>
                </a:lnTo>
                <a:lnTo>
                  <a:pt x="6048057" y="2324100"/>
                </a:lnTo>
                <a:lnTo>
                  <a:pt x="6163805" y="2324100"/>
                </a:lnTo>
                <a:lnTo>
                  <a:pt x="6222149" y="2336800"/>
                </a:lnTo>
                <a:lnTo>
                  <a:pt x="6280797" y="2336800"/>
                </a:lnTo>
                <a:lnTo>
                  <a:pt x="6339776" y="2349500"/>
                </a:lnTo>
                <a:lnTo>
                  <a:pt x="6518643" y="2349500"/>
                </a:lnTo>
                <a:lnTo>
                  <a:pt x="6578917" y="2362200"/>
                </a:lnTo>
                <a:lnTo>
                  <a:pt x="6827406" y="2362200"/>
                </a:lnTo>
                <a:close/>
              </a:path>
              <a:path w="7556500" h="2385059">
                <a:moveTo>
                  <a:pt x="7454201" y="2349500"/>
                </a:moveTo>
                <a:lnTo>
                  <a:pt x="7199465" y="2349500"/>
                </a:lnTo>
                <a:lnTo>
                  <a:pt x="7147306" y="2362200"/>
                </a:lnTo>
                <a:lnTo>
                  <a:pt x="7403274" y="2362200"/>
                </a:lnTo>
                <a:lnTo>
                  <a:pt x="7454201" y="2349500"/>
                </a:lnTo>
                <a:close/>
              </a:path>
              <a:path w="7556500" h="2385059">
                <a:moveTo>
                  <a:pt x="7556500" y="2336800"/>
                </a:moveTo>
                <a:lnTo>
                  <a:pt x="7506373" y="2336800"/>
                </a:lnTo>
                <a:lnTo>
                  <a:pt x="7455890" y="2349500"/>
                </a:lnTo>
                <a:lnTo>
                  <a:pt x="7556500" y="2349500"/>
                </a:lnTo>
                <a:lnTo>
                  <a:pt x="7556500" y="2336800"/>
                </a:lnTo>
                <a:close/>
              </a:path>
            </a:pathLst>
          </a:custGeom>
          <a:solidFill>
            <a:srgbClr val="F5F5F6">
              <a:alpha val="6999"/>
            </a:srgbClr>
          </a:solidFill>
        </p:spPr>
        <p:txBody>
          <a:bodyPr wrap="square" lIns="0" tIns="0" rIns="0" bIns="0" rtlCol="0"/>
          <a:lstStyle/>
          <a:p>
            <a:endParaRPr sz="1272"/>
          </a:p>
        </p:txBody>
      </p:sp>
      <p:sp>
        <p:nvSpPr>
          <p:cNvPr id="4" name="object 4"/>
          <p:cNvSpPr txBox="1"/>
          <p:nvPr/>
        </p:nvSpPr>
        <p:spPr>
          <a:xfrm>
            <a:off x="2316704" y="8147723"/>
            <a:ext cx="1832586" cy="226493"/>
          </a:xfrm>
          <a:prstGeom prst="rect">
            <a:avLst/>
          </a:prstGeom>
        </p:spPr>
        <p:txBody>
          <a:bodyPr vert="horz" wrap="square" lIns="0" tIns="8974" rIns="0" bIns="0" rtlCol="0">
            <a:spAutoFit/>
          </a:bodyPr>
          <a:lstStyle/>
          <a:p>
            <a:pPr marL="8975">
              <a:spcBef>
                <a:spcPts val="71"/>
              </a:spcBef>
            </a:pPr>
            <a:r>
              <a:rPr sz="1413" dirty="0">
                <a:solidFill>
                  <a:srgbClr val="FFFFFF"/>
                </a:solidFill>
                <a:latin typeface="Microsoft Sans Serif"/>
                <a:cs typeface="Microsoft Sans Serif"/>
              </a:rPr>
              <a:t>                                      </a:t>
            </a:r>
            <a:endParaRPr sz="1413">
              <a:latin typeface="Microsoft Sans Serif"/>
              <a:cs typeface="Microsoft Sans Serif"/>
            </a:endParaRPr>
          </a:p>
        </p:txBody>
      </p:sp>
      <p:sp>
        <p:nvSpPr>
          <p:cNvPr id="5" name="object 5"/>
          <p:cNvSpPr txBox="1"/>
          <p:nvPr/>
        </p:nvSpPr>
        <p:spPr>
          <a:xfrm>
            <a:off x="4330403" y="8350726"/>
            <a:ext cx="65962" cy="226493"/>
          </a:xfrm>
          <a:prstGeom prst="rect">
            <a:avLst/>
          </a:prstGeom>
        </p:spPr>
        <p:txBody>
          <a:bodyPr vert="horz" wrap="square" lIns="0" tIns="8974" rIns="0" bIns="0" rtlCol="0">
            <a:spAutoFit/>
          </a:bodyPr>
          <a:lstStyle/>
          <a:p>
            <a:pPr marL="8975">
              <a:spcBef>
                <a:spcPts val="71"/>
              </a:spcBef>
            </a:pPr>
            <a:r>
              <a:rPr sz="1413" dirty="0">
                <a:solidFill>
                  <a:srgbClr val="FFFFFF"/>
                </a:solidFill>
                <a:latin typeface="Microsoft Sans Serif"/>
                <a:cs typeface="Microsoft Sans Serif"/>
              </a:rPr>
              <a:t> </a:t>
            </a:r>
            <a:endParaRPr sz="1413">
              <a:latin typeface="Microsoft Sans Serif"/>
              <a:cs typeface="Microsoft Sans Serif"/>
            </a:endParaRPr>
          </a:p>
        </p:txBody>
      </p:sp>
      <p:sp>
        <p:nvSpPr>
          <p:cNvPr id="7" name="object 7"/>
          <p:cNvSpPr txBox="1"/>
          <p:nvPr/>
        </p:nvSpPr>
        <p:spPr>
          <a:xfrm>
            <a:off x="3261191" y="8553728"/>
            <a:ext cx="1498287" cy="226493"/>
          </a:xfrm>
          <a:prstGeom prst="rect">
            <a:avLst/>
          </a:prstGeom>
        </p:spPr>
        <p:txBody>
          <a:bodyPr vert="horz" wrap="square" lIns="0" tIns="8974" rIns="0" bIns="0" rtlCol="0">
            <a:spAutoFit/>
          </a:bodyPr>
          <a:lstStyle/>
          <a:p>
            <a:pPr marL="8975">
              <a:spcBef>
                <a:spcPts val="71"/>
              </a:spcBef>
            </a:pPr>
            <a:r>
              <a:rPr sz="1413" dirty="0">
                <a:solidFill>
                  <a:srgbClr val="FFFFFF"/>
                </a:solidFill>
                <a:latin typeface="Microsoft Sans Serif"/>
                <a:cs typeface="Microsoft Sans Serif"/>
              </a:rPr>
              <a:t>                               </a:t>
            </a:r>
            <a:endParaRPr sz="1413">
              <a:latin typeface="Microsoft Sans Serif"/>
              <a:cs typeface="Microsoft Sans Serif"/>
            </a:endParaRPr>
          </a:p>
        </p:txBody>
      </p:sp>
      <p:sp>
        <p:nvSpPr>
          <p:cNvPr id="11" name="Title 10">
            <a:extLst>
              <a:ext uri="{FF2B5EF4-FFF2-40B4-BE49-F238E27FC236}">
                <a16:creationId xmlns:a16="http://schemas.microsoft.com/office/drawing/2014/main" id="{C8287E6D-353E-4C9F-A798-4DE403116032}"/>
              </a:ext>
            </a:extLst>
          </p:cNvPr>
          <p:cNvSpPr>
            <a:spLocks noGrp="1"/>
          </p:cNvSpPr>
          <p:nvPr>
            <p:ph type="title" idx="4294967295"/>
          </p:nvPr>
        </p:nvSpPr>
        <p:spPr>
          <a:xfrm>
            <a:off x="-107950" y="12700"/>
            <a:ext cx="3056858" cy="1538883"/>
          </a:xfrm>
        </p:spPr>
        <p:txBody>
          <a:bodyPr/>
          <a:lstStyle/>
          <a:p>
            <a:pPr algn="ct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UGCHWP </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NETWORK</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
            </a:r>
            <a:b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AKOYA</a:t>
            </a:r>
          </a:p>
        </p:txBody>
      </p:sp>
      <p:sp>
        <p:nvSpPr>
          <p:cNvPr id="18" name="Rectangle: Rounded Corners 17">
            <a:extLst>
              <a:ext uri="{FF2B5EF4-FFF2-40B4-BE49-F238E27FC236}">
                <a16:creationId xmlns:a16="http://schemas.microsoft.com/office/drawing/2014/main" id="{395B5311-86A7-4D81-B50F-11171E9EADDC}"/>
              </a:ext>
            </a:extLst>
          </p:cNvPr>
          <p:cNvSpPr/>
          <p:nvPr/>
        </p:nvSpPr>
        <p:spPr>
          <a:xfrm>
            <a:off x="882811" y="3718708"/>
            <a:ext cx="5790877" cy="3061896"/>
          </a:xfrm>
          <a:prstGeom prst="roundRect">
            <a:avLst>
              <a:gd name="adj" fmla="val 5631"/>
            </a:avLst>
          </a:prstGeom>
          <a:blipFill>
            <a:blip r:embed="rId2"/>
            <a:stretch>
              <a:fillRect/>
            </a:stretch>
          </a:blipFill>
          <a:ln>
            <a:solidFill>
              <a:srgbClr val="36A9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F5539D02-1022-45E4-BA8D-0B3D434D260B}"/>
              </a:ext>
            </a:extLst>
          </p:cNvPr>
          <p:cNvSpPr/>
          <p:nvPr/>
        </p:nvSpPr>
        <p:spPr>
          <a:xfrm>
            <a:off x="882811" y="7161604"/>
            <a:ext cx="5790877" cy="3061896"/>
          </a:xfrm>
          <a:prstGeom prst="roundRect">
            <a:avLst>
              <a:gd name="adj" fmla="val 5631"/>
            </a:avLst>
          </a:prstGeom>
          <a:blipFill>
            <a:blip r:embed="rId3"/>
            <a:stretch>
              <a:fillRect/>
            </a:stretch>
          </a:blipFill>
          <a:ln>
            <a:solidFill>
              <a:srgbClr val="36A9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B97EB629-0C02-4737-9595-C15622185B02}"/>
              </a:ext>
            </a:extLst>
          </p:cNvPr>
          <p:cNvGrpSpPr/>
          <p:nvPr/>
        </p:nvGrpSpPr>
        <p:grpSpPr>
          <a:xfrm>
            <a:off x="577850" y="6949046"/>
            <a:ext cx="6324600" cy="44116"/>
            <a:chOff x="577850" y="6597984"/>
            <a:chExt cx="6324600" cy="44116"/>
          </a:xfrm>
        </p:grpSpPr>
        <p:cxnSp>
          <p:nvCxnSpPr>
            <p:cNvPr id="23" name="Straight Connector 22">
              <a:extLst>
                <a:ext uri="{FF2B5EF4-FFF2-40B4-BE49-F238E27FC236}">
                  <a16:creationId xmlns:a16="http://schemas.microsoft.com/office/drawing/2014/main" id="{6A490E1D-9492-48D4-85F0-D543157DCCAF}"/>
                </a:ext>
              </a:extLst>
            </p:cNvPr>
            <p:cNvCxnSpPr/>
            <p:nvPr/>
          </p:nvCxnSpPr>
          <p:spPr>
            <a:xfrm>
              <a:off x="577850" y="6597984"/>
              <a:ext cx="6324600" cy="0"/>
            </a:xfrm>
            <a:prstGeom prst="line">
              <a:avLst/>
            </a:prstGeom>
            <a:ln>
              <a:solidFill>
                <a:srgbClr val="36A9E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1810FAA-D324-44FE-8798-4C5CDEF4B757}"/>
                </a:ext>
              </a:extLst>
            </p:cNvPr>
            <p:cNvCxnSpPr/>
            <p:nvPr/>
          </p:nvCxnSpPr>
          <p:spPr>
            <a:xfrm>
              <a:off x="577850" y="6642100"/>
              <a:ext cx="6324600" cy="0"/>
            </a:xfrm>
            <a:prstGeom prst="line">
              <a:avLst/>
            </a:prstGeom>
            <a:ln>
              <a:solidFill>
                <a:srgbClr val="36A9E1"/>
              </a:solidFill>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A8818DD2-0E6B-422D-8C45-C6775BFB3E5A}"/>
              </a:ext>
            </a:extLst>
          </p:cNvPr>
          <p:cNvSpPr txBox="1"/>
          <p:nvPr/>
        </p:nvSpPr>
        <p:spPr>
          <a:xfrm>
            <a:off x="882810" y="2146300"/>
            <a:ext cx="6172039" cy="1569660"/>
          </a:xfrm>
          <a:prstGeom prst="rect">
            <a:avLst/>
          </a:prstGeom>
          <a:noFill/>
        </p:spPr>
        <p:txBody>
          <a:bodyPr wrap="square" rtlCol="0">
            <a:spAutoFit/>
          </a:bodyPr>
          <a:lstStyle/>
          <a:p>
            <a:r>
              <a:rPr lang="en-US" sz="16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Type: Shoring</a:t>
            </a:r>
          </a:p>
          <a:p>
            <a:r>
              <a:rPr lang="en-US" sz="16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SOW: </a:t>
            </a:r>
            <a:r>
              <a:rPr lang="en-US"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1600L.M Shoring work by steal beam</a:t>
            </a:r>
          </a:p>
          <a:p>
            <a:r>
              <a:rPr lang="en-US" sz="16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Location: </a:t>
            </a:r>
            <a:r>
              <a:rPr lang="en-US" sz="1600" dirty="0" err="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Hessa</a:t>
            </a:r>
            <a:r>
              <a:rPr lang="en-US"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St. - Dubai - UAE</a:t>
            </a:r>
          </a:p>
          <a:p>
            <a:r>
              <a:rPr lang="en-US" sz="16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Consultant: </a:t>
            </a:r>
            <a:r>
              <a:rPr lang="en-US" sz="1600" dirty="0" err="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Jouzy</a:t>
            </a:r>
            <a:r>
              <a:rPr lang="en-US"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Consultants Engineering</a:t>
            </a:r>
          </a:p>
          <a:p>
            <a:r>
              <a:rPr lang="en-US" sz="16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Main Contractor: </a:t>
            </a:r>
            <a:r>
              <a:rPr lang="en-US"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Al Nasr Contracting</a:t>
            </a:r>
          </a:p>
          <a:p>
            <a:r>
              <a:rPr lang="en-US" sz="16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Client: </a:t>
            </a:r>
            <a:r>
              <a:rPr lang="en-US"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AKOYA</a:t>
            </a:r>
          </a:p>
        </p:txBody>
      </p:sp>
    </p:spTree>
    <p:extLst>
      <p:ext uri="{BB962C8B-B14F-4D97-AF65-F5344CB8AC3E}">
        <p14:creationId xmlns:p14="http://schemas.microsoft.com/office/powerpoint/2010/main" val="109351696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238" y="7438917"/>
            <a:ext cx="5339807" cy="1685405"/>
          </a:xfrm>
          <a:custGeom>
            <a:avLst/>
            <a:gdLst/>
            <a:ahLst/>
            <a:cxnLst/>
            <a:rect l="l" t="t" r="r" b="b"/>
            <a:pathLst>
              <a:path w="7556500" h="2385059">
                <a:moveTo>
                  <a:pt x="229260" y="2384552"/>
                </a:moveTo>
                <a:lnTo>
                  <a:pt x="0" y="2266340"/>
                </a:lnTo>
                <a:lnTo>
                  <a:pt x="0" y="2282507"/>
                </a:lnTo>
                <a:lnTo>
                  <a:pt x="197891" y="2384552"/>
                </a:lnTo>
                <a:lnTo>
                  <a:pt x="229260" y="2384552"/>
                </a:lnTo>
                <a:close/>
              </a:path>
              <a:path w="7556500" h="2385059">
                <a:moveTo>
                  <a:pt x="546252" y="2384552"/>
                </a:moveTo>
                <a:lnTo>
                  <a:pt x="199301" y="2208314"/>
                </a:lnTo>
                <a:lnTo>
                  <a:pt x="12" y="2104313"/>
                </a:lnTo>
                <a:lnTo>
                  <a:pt x="12" y="2120671"/>
                </a:lnTo>
                <a:lnTo>
                  <a:pt x="148513" y="2198255"/>
                </a:lnTo>
                <a:lnTo>
                  <a:pt x="514134" y="2384552"/>
                </a:lnTo>
                <a:lnTo>
                  <a:pt x="546252" y="2384552"/>
                </a:lnTo>
                <a:close/>
              </a:path>
              <a:path w="7556500" h="2385059">
                <a:moveTo>
                  <a:pt x="867778" y="2384552"/>
                </a:moveTo>
                <a:lnTo>
                  <a:pt x="586066" y="2245563"/>
                </a:lnTo>
                <a:lnTo>
                  <a:pt x="185991" y="2040001"/>
                </a:lnTo>
                <a:lnTo>
                  <a:pt x="0" y="1942020"/>
                </a:lnTo>
                <a:lnTo>
                  <a:pt x="0" y="1958340"/>
                </a:lnTo>
                <a:lnTo>
                  <a:pt x="132448" y="2028151"/>
                </a:lnTo>
                <a:lnTo>
                  <a:pt x="537159" y="2236813"/>
                </a:lnTo>
                <a:lnTo>
                  <a:pt x="835583" y="2384552"/>
                </a:lnTo>
                <a:lnTo>
                  <a:pt x="867778" y="2384552"/>
                </a:lnTo>
                <a:close/>
              </a:path>
              <a:path w="7556500" h="2385059">
                <a:moveTo>
                  <a:pt x="1196225" y="2384552"/>
                </a:moveTo>
                <a:lnTo>
                  <a:pt x="981760" y="2282558"/>
                </a:lnTo>
                <a:lnTo>
                  <a:pt x="709612" y="2148205"/>
                </a:lnTo>
                <a:lnTo>
                  <a:pt x="308356" y="1942071"/>
                </a:lnTo>
                <a:lnTo>
                  <a:pt x="12" y="1779117"/>
                </a:lnTo>
                <a:lnTo>
                  <a:pt x="12" y="1795589"/>
                </a:lnTo>
                <a:lnTo>
                  <a:pt x="68084" y="1831784"/>
                </a:lnTo>
                <a:lnTo>
                  <a:pt x="595325" y="2106536"/>
                </a:lnTo>
                <a:lnTo>
                  <a:pt x="909002" y="2263025"/>
                </a:lnTo>
                <a:lnTo>
                  <a:pt x="1162926" y="2384552"/>
                </a:lnTo>
                <a:lnTo>
                  <a:pt x="1196225" y="2384552"/>
                </a:lnTo>
                <a:close/>
              </a:path>
              <a:path w="7556500" h="2385059">
                <a:moveTo>
                  <a:pt x="1532407" y="2384552"/>
                </a:moveTo>
                <a:lnTo>
                  <a:pt x="1316545" y="2285758"/>
                </a:lnTo>
                <a:lnTo>
                  <a:pt x="1088796" y="2177300"/>
                </a:lnTo>
                <a:lnTo>
                  <a:pt x="819581" y="2044179"/>
                </a:lnTo>
                <a:lnTo>
                  <a:pt x="422579" y="1840052"/>
                </a:lnTo>
                <a:lnTo>
                  <a:pt x="0" y="1616062"/>
                </a:lnTo>
                <a:lnTo>
                  <a:pt x="0" y="1632470"/>
                </a:lnTo>
                <a:lnTo>
                  <a:pt x="323342" y="1804200"/>
                </a:lnTo>
                <a:lnTo>
                  <a:pt x="767664" y="2033892"/>
                </a:lnTo>
                <a:lnTo>
                  <a:pt x="1038999" y="2168690"/>
                </a:lnTo>
                <a:lnTo>
                  <a:pt x="1268501" y="2278583"/>
                </a:lnTo>
                <a:lnTo>
                  <a:pt x="1498930" y="2384552"/>
                </a:lnTo>
                <a:lnTo>
                  <a:pt x="1532407" y="2384552"/>
                </a:lnTo>
                <a:close/>
              </a:path>
              <a:path w="7556500" h="2385059">
                <a:moveTo>
                  <a:pt x="1878838" y="2384552"/>
                </a:moveTo>
                <a:lnTo>
                  <a:pt x="1710499" y="2311374"/>
                </a:lnTo>
                <a:lnTo>
                  <a:pt x="1525092" y="2227707"/>
                </a:lnTo>
                <a:lnTo>
                  <a:pt x="1296619" y="2120531"/>
                </a:lnTo>
                <a:lnTo>
                  <a:pt x="1026706" y="1988731"/>
                </a:lnTo>
                <a:lnTo>
                  <a:pt x="672871" y="1808848"/>
                </a:lnTo>
                <a:lnTo>
                  <a:pt x="0" y="1452740"/>
                </a:lnTo>
                <a:lnTo>
                  <a:pt x="0" y="1469097"/>
                </a:lnTo>
                <a:lnTo>
                  <a:pt x="520065" y="1745399"/>
                </a:lnTo>
                <a:lnTo>
                  <a:pt x="912964" y="1947633"/>
                </a:lnTo>
                <a:lnTo>
                  <a:pt x="1179309" y="2079574"/>
                </a:lnTo>
                <a:lnTo>
                  <a:pt x="1404569" y="2187130"/>
                </a:lnTo>
                <a:lnTo>
                  <a:pt x="1633258" y="2292032"/>
                </a:lnTo>
                <a:lnTo>
                  <a:pt x="1844154" y="2384552"/>
                </a:lnTo>
                <a:lnTo>
                  <a:pt x="1878838" y="2384552"/>
                </a:lnTo>
                <a:close/>
              </a:path>
              <a:path w="7556500" h="2385059">
                <a:moveTo>
                  <a:pt x="2237041" y="2384552"/>
                </a:moveTo>
                <a:lnTo>
                  <a:pt x="2046871" y="2306053"/>
                </a:lnTo>
                <a:lnTo>
                  <a:pt x="1860207" y="2225548"/>
                </a:lnTo>
                <a:lnTo>
                  <a:pt x="1676095" y="2142947"/>
                </a:lnTo>
                <a:lnTo>
                  <a:pt x="1449247" y="2037118"/>
                </a:lnTo>
                <a:lnTo>
                  <a:pt x="1181277" y="1906905"/>
                </a:lnTo>
                <a:lnTo>
                  <a:pt x="830059" y="1729054"/>
                </a:lnTo>
                <a:lnTo>
                  <a:pt x="12" y="1289392"/>
                </a:lnTo>
                <a:lnTo>
                  <a:pt x="12" y="1305852"/>
                </a:lnTo>
                <a:lnTo>
                  <a:pt x="817816" y="1738922"/>
                </a:lnTo>
                <a:lnTo>
                  <a:pt x="1171308" y="1917865"/>
                </a:lnTo>
                <a:lnTo>
                  <a:pt x="1441056" y="2048852"/>
                </a:lnTo>
                <a:lnTo>
                  <a:pt x="1669465" y="2155291"/>
                </a:lnTo>
                <a:lnTo>
                  <a:pt x="1854873" y="2238324"/>
                </a:lnTo>
                <a:lnTo>
                  <a:pt x="2042871" y="2319248"/>
                </a:lnTo>
                <a:lnTo>
                  <a:pt x="2200884" y="2384552"/>
                </a:lnTo>
                <a:lnTo>
                  <a:pt x="2237041" y="2384552"/>
                </a:lnTo>
                <a:close/>
              </a:path>
              <a:path w="7556500" h="2385059">
                <a:moveTo>
                  <a:pt x="2610993" y="2384552"/>
                </a:moveTo>
                <a:lnTo>
                  <a:pt x="2427160" y="2313533"/>
                </a:lnTo>
                <a:lnTo>
                  <a:pt x="2238654" y="2237067"/>
                </a:lnTo>
                <a:lnTo>
                  <a:pt x="2052929" y="2158250"/>
                </a:lnTo>
                <a:lnTo>
                  <a:pt x="1869770" y="2077300"/>
                </a:lnTo>
                <a:lnTo>
                  <a:pt x="1644154" y="1973465"/>
                </a:lnTo>
                <a:lnTo>
                  <a:pt x="1421853" y="1867065"/>
                </a:lnTo>
                <a:lnTo>
                  <a:pt x="1115441" y="1714614"/>
                </a:lnTo>
                <a:lnTo>
                  <a:pt x="642899" y="1469402"/>
                </a:lnTo>
                <a:lnTo>
                  <a:pt x="0" y="1126070"/>
                </a:lnTo>
                <a:lnTo>
                  <a:pt x="0" y="1142542"/>
                </a:lnTo>
                <a:lnTo>
                  <a:pt x="627849" y="1477810"/>
                </a:lnTo>
                <a:lnTo>
                  <a:pt x="1102398" y="1724113"/>
                </a:lnTo>
                <a:lnTo>
                  <a:pt x="1410157" y="1877212"/>
                </a:lnTo>
                <a:lnTo>
                  <a:pt x="1633474" y="1984057"/>
                </a:lnTo>
                <a:lnTo>
                  <a:pt x="1860156" y="2088324"/>
                </a:lnTo>
                <a:lnTo>
                  <a:pt x="2044192" y="2169579"/>
                </a:lnTo>
                <a:lnTo>
                  <a:pt x="2230844" y="2248687"/>
                </a:lnTo>
                <a:lnTo>
                  <a:pt x="2420315" y="2325433"/>
                </a:lnTo>
                <a:lnTo>
                  <a:pt x="2573007" y="2384552"/>
                </a:lnTo>
                <a:lnTo>
                  <a:pt x="2610993" y="2384552"/>
                </a:lnTo>
                <a:close/>
              </a:path>
              <a:path w="7556500" h="2385059">
                <a:moveTo>
                  <a:pt x="3004515" y="2384552"/>
                </a:moveTo>
                <a:lnTo>
                  <a:pt x="2838539" y="2325471"/>
                </a:lnTo>
                <a:lnTo>
                  <a:pt x="2695778" y="2272246"/>
                </a:lnTo>
                <a:lnTo>
                  <a:pt x="2508072" y="2198979"/>
                </a:lnTo>
                <a:lnTo>
                  <a:pt x="2323211" y="2123275"/>
                </a:lnTo>
                <a:lnTo>
                  <a:pt x="2141004" y="2045347"/>
                </a:lnTo>
                <a:lnTo>
                  <a:pt x="1961261" y="1965401"/>
                </a:lnTo>
                <a:lnTo>
                  <a:pt x="1739747" y="1862937"/>
                </a:lnTo>
                <a:lnTo>
                  <a:pt x="1478076" y="1736801"/>
                </a:lnTo>
                <a:lnTo>
                  <a:pt x="1177709" y="1586153"/>
                </a:lnTo>
                <a:lnTo>
                  <a:pt x="547166" y="1255649"/>
                </a:lnTo>
                <a:lnTo>
                  <a:pt x="12" y="962901"/>
                </a:lnTo>
                <a:lnTo>
                  <a:pt x="12" y="979335"/>
                </a:lnTo>
                <a:lnTo>
                  <a:pt x="489038" y="1241005"/>
                </a:lnTo>
                <a:lnTo>
                  <a:pt x="1162456" y="1594446"/>
                </a:lnTo>
                <a:lnTo>
                  <a:pt x="1463446" y="1745386"/>
                </a:lnTo>
                <a:lnTo>
                  <a:pt x="1725688" y="1871776"/>
                </a:lnTo>
                <a:lnTo>
                  <a:pt x="1947697" y="1974443"/>
                </a:lnTo>
                <a:lnTo>
                  <a:pt x="2127859" y="2054542"/>
                </a:lnTo>
                <a:lnTo>
                  <a:pt x="2310511" y="2132622"/>
                </a:lnTo>
                <a:lnTo>
                  <a:pt x="2495829" y="2208466"/>
                </a:lnTo>
                <a:lnTo>
                  <a:pt x="2684030" y="2281872"/>
                </a:lnTo>
                <a:lnTo>
                  <a:pt x="2827172" y="2335187"/>
                </a:lnTo>
                <a:lnTo>
                  <a:pt x="2965348" y="2384552"/>
                </a:lnTo>
                <a:lnTo>
                  <a:pt x="3004515" y="2384552"/>
                </a:lnTo>
                <a:close/>
              </a:path>
              <a:path w="7556500" h="2385059">
                <a:moveTo>
                  <a:pt x="3423475" y="2384552"/>
                </a:moveTo>
                <a:lnTo>
                  <a:pt x="3253397" y="2329561"/>
                </a:lnTo>
                <a:lnTo>
                  <a:pt x="3109010" y="2280323"/>
                </a:lnTo>
                <a:lnTo>
                  <a:pt x="2966440" y="2229485"/>
                </a:lnTo>
                <a:lnTo>
                  <a:pt x="2779064" y="2159317"/>
                </a:lnTo>
                <a:lnTo>
                  <a:pt x="2594597" y="2086622"/>
                </a:lnTo>
                <a:lnTo>
                  <a:pt x="2412860" y="2011603"/>
                </a:lnTo>
                <a:lnTo>
                  <a:pt x="2233676" y="1934451"/>
                </a:lnTo>
                <a:lnTo>
                  <a:pt x="2013000" y="1835315"/>
                </a:lnTo>
                <a:lnTo>
                  <a:pt x="1795653" y="1733550"/>
                </a:lnTo>
                <a:lnTo>
                  <a:pt x="1538732" y="1608493"/>
                </a:lnTo>
                <a:lnTo>
                  <a:pt x="1201762" y="1437881"/>
                </a:lnTo>
                <a:lnTo>
                  <a:pt x="12" y="800087"/>
                </a:lnTo>
                <a:lnTo>
                  <a:pt x="12" y="816457"/>
                </a:lnTo>
                <a:lnTo>
                  <a:pt x="1182611" y="1444091"/>
                </a:lnTo>
                <a:lnTo>
                  <a:pt x="1518627" y="1614271"/>
                </a:lnTo>
                <a:lnTo>
                  <a:pt x="1774799" y="1739049"/>
                </a:lnTo>
                <a:lnTo>
                  <a:pt x="1991499" y="1840598"/>
                </a:lnTo>
                <a:lnTo>
                  <a:pt x="2211514" y="1939556"/>
                </a:lnTo>
                <a:lnTo>
                  <a:pt x="2390152" y="2016594"/>
                </a:lnTo>
                <a:lnTo>
                  <a:pt x="2571331" y="2091524"/>
                </a:lnTo>
                <a:lnTo>
                  <a:pt x="2755214" y="2164156"/>
                </a:lnTo>
                <a:lnTo>
                  <a:pt x="2942005" y="2234285"/>
                </a:lnTo>
                <a:lnTo>
                  <a:pt x="3084106" y="2285123"/>
                </a:lnTo>
                <a:lnTo>
                  <a:pt x="3228022" y="2334374"/>
                </a:lnTo>
                <a:lnTo>
                  <a:pt x="3382149" y="2384552"/>
                </a:lnTo>
                <a:lnTo>
                  <a:pt x="3423475" y="2384552"/>
                </a:lnTo>
                <a:close/>
              </a:path>
              <a:path w="7556500" h="2385059">
                <a:moveTo>
                  <a:pt x="3876687" y="2384552"/>
                </a:moveTo>
                <a:lnTo>
                  <a:pt x="3732669" y="2343493"/>
                </a:lnTo>
                <a:lnTo>
                  <a:pt x="3588880" y="2300186"/>
                </a:lnTo>
                <a:lnTo>
                  <a:pt x="3446970" y="2255177"/>
                </a:lnTo>
                <a:lnTo>
                  <a:pt x="3306864" y="2208555"/>
                </a:lnTo>
                <a:lnTo>
                  <a:pt x="3168485" y="2160384"/>
                </a:lnTo>
                <a:lnTo>
                  <a:pt x="2986557" y="2093887"/>
                </a:lnTo>
                <a:lnTo>
                  <a:pt x="2807424" y="2024964"/>
                </a:lnTo>
                <a:lnTo>
                  <a:pt x="2630919" y="1953768"/>
                </a:lnTo>
                <a:lnTo>
                  <a:pt x="2456865" y="1880501"/>
                </a:lnTo>
                <a:lnTo>
                  <a:pt x="2242515" y="1786267"/>
                </a:lnTo>
                <a:lnTo>
                  <a:pt x="2031428" y="1689417"/>
                </a:lnTo>
                <a:lnTo>
                  <a:pt x="1781975" y="1570215"/>
                </a:lnTo>
                <a:lnTo>
                  <a:pt x="1495552" y="1427797"/>
                </a:lnTo>
                <a:lnTo>
                  <a:pt x="1053426" y="1198930"/>
                </a:lnTo>
                <a:lnTo>
                  <a:pt x="0" y="637730"/>
                </a:lnTo>
                <a:lnTo>
                  <a:pt x="0" y="654050"/>
                </a:lnTo>
                <a:lnTo>
                  <a:pt x="1358531" y="1373911"/>
                </a:lnTo>
                <a:lnTo>
                  <a:pt x="1684604" y="1538147"/>
                </a:lnTo>
                <a:lnTo>
                  <a:pt x="1933168" y="1658493"/>
                </a:lnTo>
                <a:lnTo>
                  <a:pt x="2143404" y="1756460"/>
                </a:lnTo>
                <a:lnTo>
                  <a:pt x="2356789" y="1851939"/>
                </a:lnTo>
                <a:lnTo>
                  <a:pt x="2529979" y="1926297"/>
                </a:lnTo>
                <a:lnTo>
                  <a:pt x="2705570" y="1998662"/>
                </a:lnTo>
                <a:lnTo>
                  <a:pt x="2883712" y="2068855"/>
                </a:lnTo>
                <a:lnTo>
                  <a:pt x="3064586" y="2136698"/>
                </a:lnTo>
                <a:lnTo>
                  <a:pt x="3248342" y="2202015"/>
                </a:lnTo>
                <a:lnTo>
                  <a:pt x="3388169" y="2249233"/>
                </a:lnTo>
                <a:lnTo>
                  <a:pt x="3529787" y="2294852"/>
                </a:lnTo>
                <a:lnTo>
                  <a:pt x="3673259" y="2338806"/>
                </a:lnTo>
                <a:lnTo>
                  <a:pt x="3831336" y="2384552"/>
                </a:lnTo>
                <a:lnTo>
                  <a:pt x="3876687" y="2384552"/>
                </a:lnTo>
                <a:close/>
              </a:path>
              <a:path w="7556500" h="2385059">
                <a:moveTo>
                  <a:pt x="4383798" y="2384552"/>
                </a:moveTo>
                <a:lnTo>
                  <a:pt x="4246448" y="2351379"/>
                </a:lnTo>
                <a:lnTo>
                  <a:pt x="4097324" y="2312949"/>
                </a:lnTo>
                <a:lnTo>
                  <a:pt x="3950271" y="2272627"/>
                </a:lnTo>
                <a:lnTo>
                  <a:pt x="3805199" y="2230488"/>
                </a:lnTo>
                <a:lnTo>
                  <a:pt x="3662045" y="2186609"/>
                </a:lnTo>
                <a:lnTo>
                  <a:pt x="3520732" y="2141055"/>
                </a:lnTo>
                <a:lnTo>
                  <a:pt x="3381210" y="2093912"/>
                </a:lnTo>
                <a:lnTo>
                  <a:pt x="3197822" y="2028698"/>
                </a:lnTo>
                <a:lnTo>
                  <a:pt x="3017316" y="1960968"/>
                </a:lnTo>
                <a:lnTo>
                  <a:pt x="2839504" y="1890890"/>
                </a:lnTo>
                <a:lnTo>
                  <a:pt x="2664244" y="1818652"/>
                </a:lnTo>
                <a:lnTo>
                  <a:pt x="2491359" y="1744408"/>
                </a:lnTo>
                <a:lnTo>
                  <a:pt x="2278342" y="1649082"/>
                </a:lnTo>
                <a:lnTo>
                  <a:pt x="2068461" y="1551279"/>
                </a:lnTo>
                <a:lnTo>
                  <a:pt x="1820278" y="1431124"/>
                </a:lnTo>
                <a:lnTo>
                  <a:pt x="1494688" y="1267155"/>
                </a:lnTo>
                <a:lnTo>
                  <a:pt x="12" y="475907"/>
                </a:lnTo>
                <a:lnTo>
                  <a:pt x="12" y="492086"/>
                </a:lnTo>
                <a:lnTo>
                  <a:pt x="1438656" y="1254417"/>
                </a:lnTo>
                <a:lnTo>
                  <a:pt x="1764055" y="1419085"/>
                </a:lnTo>
                <a:lnTo>
                  <a:pt x="2012010" y="1539900"/>
                </a:lnTo>
                <a:lnTo>
                  <a:pt x="2221649" y="1638312"/>
                </a:lnTo>
                <a:lnTo>
                  <a:pt x="2434374" y="1734324"/>
                </a:lnTo>
                <a:lnTo>
                  <a:pt x="2607005" y="1809153"/>
                </a:lnTo>
                <a:lnTo>
                  <a:pt x="2781985" y="1882025"/>
                </a:lnTo>
                <a:lnTo>
                  <a:pt x="2959481" y="1952777"/>
                </a:lnTo>
                <a:lnTo>
                  <a:pt x="3139656" y="2021230"/>
                </a:lnTo>
                <a:lnTo>
                  <a:pt x="3322688" y="2087194"/>
                </a:lnTo>
                <a:lnTo>
                  <a:pt x="3461931" y="2134933"/>
                </a:lnTo>
                <a:lnTo>
                  <a:pt x="3602939" y="2181098"/>
                </a:lnTo>
                <a:lnTo>
                  <a:pt x="3745788" y="2225611"/>
                </a:lnTo>
                <a:lnTo>
                  <a:pt x="3890543" y="2268410"/>
                </a:lnTo>
                <a:lnTo>
                  <a:pt x="4037279" y="2309406"/>
                </a:lnTo>
                <a:lnTo>
                  <a:pt x="4186059" y="2348534"/>
                </a:lnTo>
                <a:lnTo>
                  <a:pt x="4332148" y="2384552"/>
                </a:lnTo>
                <a:lnTo>
                  <a:pt x="4383798" y="2384552"/>
                </a:lnTo>
                <a:close/>
              </a:path>
              <a:path w="7556500" h="2385059">
                <a:moveTo>
                  <a:pt x="4978476" y="2384552"/>
                </a:moveTo>
                <a:lnTo>
                  <a:pt x="4827321" y="2355735"/>
                </a:lnTo>
                <a:lnTo>
                  <a:pt x="4671593" y="2323439"/>
                </a:lnTo>
                <a:lnTo>
                  <a:pt x="4518152" y="2289022"/>
                </a:lnTo>
                <a:lnTo>
                  <a:pt x="4366895" y="2252573"/>
                </a:lnTo>
                <a:lnTo>
                  <a:pt x="4217771" y="2214143"/>
                </a:lnTo>
                <a:lnTo>
                  <a:pt x="4070705" y="2173821"/>
                </a:lnTo>
                <a:lnTo>
                  <a:pt x="3925633" y="2131682"/>
                </a:lnTo>
                <a:lnTo>
                  <a:pt x="3782479" y="2087803"/>
                </a:lnTo>
                <a:lnTo>
                  <a:pt x="3641179" y="2042248"/>
                </a:lnTo>
                <a:lnTo>
                  <a:pt x="3501656" y="1995106"/>
                </a:lnTo>
                <a:lnTo>
                  <a:pt x="3318268" y="1929892"/>
                </a:lnTo>
                <a:lnTo>
                  <a:pt x="3137763" y="1862162"/>
                </a:lnTo>
                <a:lnTo>
                  <a:pt x="2959963" y="1792084"/>
                </a:lnTo>
                <a:lnTo>
                  <a:pt x="2784703" y="1719834"/>
                </a:lnTo>
                <a:lnTo>
                  <a:pt x="2611831" y="1645602"/>
                </a:lnTo>
                <a:lnTo>
                  <a:pt x="2398814" y="1550276"/>
                </a:lnTo>
                <a:lnTo>
                  <a:pt x="2188946" y="1452473"/>
                </a:lnTo>
                <a:lnTo>
                  <a:pt x="1940775" y="1332306"/>
                </a:lnTo>
                <a:lnTo>
                  <a:pt x="1615211" y="1168323"/>
                </a:lnTo>
                <a:lnTo>
                  <a:pt x="103339" y="368211"/>
                </a:lnTo>
                <a:lnTo>
                  <a:pt x="0" y="314807"/>
                </a:lnTo>
                <a:lnTo>
                  <a:pt x="0" y="330911"/>
                </a:lnTo>
                <a:lnTo>
                  <a:pt x="86753" y="375793"/>
                </a:lnTo>
                <a:lnTo>
                  <a:pt x="1559204" y="1155649"/>
                </a:lnTo>
                <a:lnTo>
                  <a:pt x="1884616" y="1320330"/>
                </a:lnTo>
                <a:lnTo>
                  <a:pt x="2132584" y="1441132"/>
                </a:lnTo>
                <a:lnTo>
                  <a:pt x="2342235" y="1539557"/>
                </a:lnTo>
                <a:lnTo>
                  <a:pt x="2554960" y="1635556"/>
                </a:lnTo>
                <a:lnTo>
                  <a:pt x="2727591" y="1710385"/>
                </a:lnTo>
                <a:lnTo>
                  <a:pt x="2902559" y="1783270"/>
                </a:lnTo>
                <a:lnTo>
                  <a:pt x="3080054" y="1854022"/>
                </a:lnTo>
                <a:lnTo>
                  <a:pt x="3260242" y="1922462"/>
                </a:lnTo>
                <a:lnTo>
                  <a:pt x="3443262" y="1988426"/>
                </a:lnTo>
                <a:lnTo>
                  <a:pt x="3582505" y="2036165"/>
                </a:lnTo>
                <a:lnTo>
                  <a:pt x="3723513" y="2082330"/>
                </a:lnTo>
                <a:lnTo>
                  <a:pt x="3866362" y="2126856"/>
                </a:lnTo>
                <a:lnTo>
                  <a:pt x="4011117" y="2169655"/>
                </a:lnTo>
                <a:lnTo>
                  <a:pt x="4157853" y="2210651"/>
                </a:lnTo>
                <a:lnTo>
                  <a:pt x="4306633" y="2249779"/>
                </a:lnTo>
                <a:lnTo>
                  <a:pt x="4457547" y="2286952"/>
                </a:lnTo>
                <a:lnTo>
                  <a:pt x="4610633" y="2322118"/>
                </a:lnTo>
                <a:lnTo>
                  <a:pt x="4765992" y="2355177"/>
                </a:lnTo>
                <a:lnTo>
                  <a:pt x="4915789" y="2384552"/>
                </a:lnTo>
                <a:lnTo>
                  <a:pt x="4978476" y="2384552"/>
                </a:lnTo>
                <a:close/>
              </a:path>
              <a:path w="7556500" h="2385059">
                <a:moveTo>
                  <a:pt x="5767654" y="2384552"/>
                </a:moveTo>
                <a:lnTo>
                  <a:pt x="5594947" y="2363470"/>
                </a:lnTo>
                <a:lnTo>
                  <a:pt x="5429440" y="2340394"/>
                </a:lnTo>
                <a:lnTo>
                  <a:pt x="5266499" y="2314905"/>
                </a:lnTo>
                <a:lnTo>
                  <a:pt x="5106022" y="2287079"/>
                </a:lnTo>
                <a:lnTo>
                  <a:pt x="5052987" y="2277275"/>
                </a:lnTo>
                <a:lnTo>
                  <a:pt x="4895799" y="2246452"/>
                </a:lnTo>
                <a:lnTo>
                  <a:pt x="4740834" y="2213445"/>
                </a:lnTo>
                <a:lnTo>
                  <a:pt x="4588129" y="2178342"/>
                </a:lnTo>
                <a:lnTo>
                  <a:pt x="4437596" y="2141220"/>
                </a:lnTo>
                <a:lnTo>
                  <a:pt x="4289158" y="2102154"/>
                </a:lnTo>
                <a:lnTo>
                  <a:pt x="4142778" y="2061222"/>
                </a:lnTo>
                <a:lnTo>
                  <a:pt x="3998341" y="2018499"/>
                </a:lnTo>
                <a:lnTo>
                  <a:pt x="3855821" y="1974049"/>
                </a:lnTo>
                <a:lnTo>
                  <a:pt x="3715118" y="1927961"/>
                </a:lnTo>
                <a:lnTo>
                  <a:pt x="3576167" y="1880298"/>
                </a:lnTo>
                <a:lnTo>
                  <a:pt x="3393516" y="1814436"/>
                </a:lnTo>
                <a:lnTo>
                  <a:pt x="3213709" y="1746110"/>
                </a:lnTo>
                <a:lnTo>
                  <a:pt x="3036557" y="1675472"/>
                </a:lnTo>
                <a:lnTo>
                  <a:pt x="2861919" y="1602714"/>
                </a:lnTo>
                <a:lnTo>
                  <a:pt x="2689606" y="1528013"/>
                </a:lnTo>
                <a:lnTo>
                  <a:pt x="2477262" y="1432166"/>
                </a:lnTo>
                <a:lnTo>
                  <a:pt x="2267978" y="1333893"/>
                </a:lnTo>
                <a:lnTo>
                  <a:pt x="2020430" y="1213281"/>
                </a:lnTo>
                <a:lnTo>
                  <a:pt x="1695564" y="1048867"/>
                </a:lnTo>
                <a:lnTo>
                  <a:pt x="224028" y="269468"/>
                </a:lnTo>
                <a:lnTo>
                  <a:pt x="12" y="154444"/>
                </a:lnTo>
                <a:lnTo>
                  <a:pt x="12" y="170434"/>
                </a:lnTo>
                <a:lnTo>
                  <a:pt x="252120" y="300266"/>
                </a:lnTo>
                <a:lnTo>
                  <a:pt x="1399120" y="910424"/>
                </a:lnTo>
                <a:lnTo>
                  <a:pt x="1841906" y="1139659"/>
                </a:lnTo>
                <a:lnTo>
                  <a:pt x="2128786" y="1282306"/>
                </a:lnTo>
                <a:lnTo>
                  <a:pt x="2378646" y="1401711"/>
                </a:lnTo>
                <a:lnTo>
                  <a:pt x="2590101" y="1498727"/>
                </a:lnTo>
                <a:lnTo>
                  <a:pt x="2804833" y="1593113"/>
                </a:lnTo>
                <a:lnTo>
                  <a:pt x="2979204" y="1666494"/>
                </a:lnTo>
                <a:lnTo>
                  <a:pt x="3156051" y="1737791"/>
                </a:lnTo>
                <a:lnTo>
                  <a:pt x="3335540" y="1806841"/>
                </a:lnTo>
                <a:lnTo>
                  <a:pt x="3517836" y="1873440"/>
                </a:lnTo>
                <a:lnTo>
                  <a:pt x="3656507" y="1921687"/>
                </a:lnTo>
                <a:lnTo>
                  <a:pt x="3796919" y="1968385"/>
                </a:lnTo>
                <a:lnTo>
                  <a:pt x="3939146" y="2013458"/>
                </a:lnTo>
                <a:lnTo>
                  <a:pt x="4083266" y="2056841"/>
                </a:lnTo>
                <a:lnTo>
                  <a:pt x="4229328" y="2098446"/>
                </a:lnTo>
                <a:lnTo>
                  <a:pt x="4377423" y="2138210"/>
                </a:lnTo>
                <a:lnTo>
                  <a:pt x="4527626" y="2176043"/>
                </a:lnTo>
                <a:lnTo>
                  <a:pt x="4679988" y="2211882"/>
                </a:lnTo>
                <a:lnTo>
                  <a:pt x="4834585" y="2245652"/>
                </a:lnTo>
                <a:lnTo>
                  <a:pt x="4991570" y="2277287"/>
                </a:lnTo>
                <a:lnTo>
                  <a:pt x="5044313" y="2287320"/>
                </a:lnTo>
                <a:lnTo>
                  <a:pt x="5204396" y="2315972"/>
                </a:lnTo>
                <a:lnTo>
                  <a:pt x="5366969" y="2342286"/>
                </a:lnTo>
                <a:lnTo>
                  <a:pt x="5532069" y="2366200"/>
                </a:lnTo>
                <a:lnTo>
                  <a:pt x="5674499" y="2384552"/>
                </a:lnTo>
                <a:lnTo>
                  <a:pt x="5767654" y="2384552"/>
                </a:lnTo>
                <a:close/>
              </a:path>
              <a:path w="7556500" h="2385059">
                <a:moveTo>
                  <a:pt x="6827406" y="2362200"/>
                </a:moveTo>
                <a:lnTo>
                  <a:pt x="6765976" y="2349500"/>
                </a:lnTo>
                <a:lnTo>
                  <a:pt x="6523634" y="2349500"/>
                </a:lnTo>
                <a:lnTo>
                  <a:pt x="6463868" y="2336800"/>
                </a:lnTo>
                <a:lnTo>
                  <a:pt x="6345314" y="2336800"/>
                </a:lnTo>
                <a:lnTo>
                  <a:pt x="6286525" y="2324100"/>
                </a:lnTo>
                <a:lnTo>
                  <a:pt x="6169876" y="2324100"/>
                </a:lnTo>
                <a:lnTo>
                  <a:pt x="6112027" y="2311400"/>
                </a:lnTo>
                <a:lnTo>
                  <a:pt x="6054483" y="2311400"/>
                </a:lnTo>
                <a:lnTo>
                  <a:pt x="5997245" y="2298700"/>
                </a:lnTo>
                <a:lnTo>
                  <a:pt x="5940310" y="2298700"/>
                </a:lnTo>
                <a:lnTo>
                  <a:pt x="5883668" y="2286000"/>
                </a:lnTo>
                <a:lnTo>
                  <a:pt x="5827344" y="2286000"/>
                </a:lnTo>
                <a:lnTo>
                  <a:pt x="5771299" y="2273300"/>
                </a:lnTo>
                <a:lnTo>
                  <a:pt x="5715559" y="2273300"/>
                </a:lnTo>
                <a:lnTo>
                  <a:pt x="5660098" y="2260600"/>
                </a:lnTo>
                <a:lnTo>
                  <a:pt x="5604942" y="2260600"/>
                </a:lnTo>
                <a:lnTo>
                  <a:pt x="5495455" y="2235200"/>
                </a:lnTo>
                <a:lnTo>
                  <a:pt x="5441137" y="2235200"/>
                </a:lnTo>
                <a:lnTo>
                  <a:pt x="5333339" y="2209800"/>
                </a:lnTo>
                <a:lnTo>
                  <a:pt x="5279847" y="2209800"/>
                </a:lnTo>
                <a:lnTo>
                  <a:pt x="5068570" y="2159000"/>
                </a:lnTo>
                <a:lnTo>
                  <a:pt x="5016398" y="2159000"/>
                </a:lnTo>
                <a:lnTo>
                  <a:pt x="4215003" y="1955800"/>
                </a:lnTo>
                <a:lnTo>
                  <a:pt x="4071213" y="1917700"/>
                </a:lnTo>
                <a:lnTo>
                  <a:pt x="4023703" y="1892300"/>
                </a:lnTo>
                <a:lnTo>
                  <a:pt x="3835679" y="1841500"/>
                </a:lnTo>
                <a:lnTo>
                  <a:pt x="3789172" y="1816100"/>
                </a:lnTo>
                <a:lnTo>
                  <a:pt x="3650792" y="1778000"/>
                </a:lnTo>
                <a:lnTo>
                  <a:pt x="3605047" y="1752600"/>
                </a:lnTo>
                <a:lnTo>
                  <a:pt x="3514077" y="1727200"/>
                </a:lnTo>
                <a:lnTo>
                  <a:pt x="3468865" y="1701800"/>
                </a:lnTo>
                <a:lnTo>
                  <a:pt x="3378962" y="1676400"/>
                </a:lnTo>
                <a:lnTo>
                  <a:pt x="3334258" y="1651000"/>
                </a:lnTo>
                <a:lnTo>
                  <a:pt x="3289731" y="1638300"/>
                </a:lnTo>
                <a:lnTo>
                  <a:pt x="3245358" y="1612900"/>
                </a:lnTo>
                <a:lnTo>
                  <a:pt x="3157105" y="1587500"/>
                </a:lnTo>
                <a:lnTo>
                  <a:pt x="3113214" y="1562100"/>
                </a:lnTo>
                <a:lnTo>
                  <a:pt x="3069475" y="1549400"/>
                </a:lnTo>
                <a:lnTo>
                  <a:pt x="3025902" y="1524000"/>
                </a:lnTo>
                <a:lnTo>
                  <a:pt x="2982455" y="1511300"/>
                </a:lnTo>
                <a:lnTo>
                  <a:pt x="2939173" y="1485900"/>
                </a:lnTo>
                <a:lnTo>
                  <a:pt x="2853017" y="1460500"/>
                </a:lnTo>
                <a:lnTo>
                  <a:pt x="2810154" y="1435100"/>
                </a:lnTo>
                <a:lnTo>
                  <a:pt x="2767419" y="1422400"/>
                </a:lnTo>
                <a:lnTo>
                  <a:pt x="2724823" y="1397000"/>
                </a:lnTo>
                <a:lnTo>
                  <a:pt x="2682354" y="1384300"/>
                </a:lnTo>
                <a:lnTo>
                  <a:pt x="2597797" y="1333500"/>
                </a:lnTo>
                <a:lnTo>
                  <a:pt x="2555697" y="1320800"/>
                </a:lnTo>
                <a:lnTo>
                  <a:pt x="2513736" y="1295400"/>
                </a:lnTo>
                <a:lnTo>
                  <a:pt x="2471877" y="1282700"/>
                </a:lnTo>
                <a:lnTo>
                  <a:pt x="2430132" y="1257300"/>
                </a:lnTo>
                <a:lnTo>
                  <a:pt x="2388514" y="1244600"/>
                </a:lnTo>
                <a:lnTo>
                  <a:pt x="2346998" y="1219200"/>
                </a:lnTo>
                <a:lnTo>
                  <a:pt x="2305583" y="1206500"/>
                </a:lnTo>
                <a:lnTo>
                  <a:pt x="2223084" y="1155700"/>
                </a:lnTo>
                <a:lnTo>
                  <a:pt x="2181974" y="1143000"/>
                </a:lnTo>
                <a:lnTo>
                  <a:pt x="2140966" y="1117600"/>
                </a:lnTo>
                <a:lnTo>
                  <a:pt x="2100059" y="1104900"/>
                </a:lnTo>
                <a:lnTo>
                  <a:pt x="2018512" y="1054100"/>
                </a:lnTo>
                <a:lnTo>
                  <a:pt x="1977859" y="1041400"/>
                </a:lnTo>
                <a:lnTo>
                  <a:pt x="1937308" y="1016000"/>
                </a:lnTo>
                <a:lnTo>
                  <a:pt x="1896821" y="1003300"/>
                </a:lnTo>
                <a:lnTo>
                  <a:pt x="1816100" y="952500"/>
                </a:lnTo>
                <a:lnTo>
                  <a:pt x="1775853" y="939800"/>
                </a:lnTo>
                <a:lnTo>
                  <a:pt x="1695564" y="889000"/>
                </a:lnTo>
                <a:lnTo>
                  <a:pt x="1655521" y="876300"/>
                </a:lnTo>
                <a:lnTo>
                  <a:pt x="1575612" y="825500"/>
                </a:lnTo>
                <a:lnTo>
                  <a:pt x="1535760" y="812800"/>
                </a:lnTo>
                <a:lnTo>
                  <a:pt x="1456194" y="762000"/>
                </a:lnTo>
                <a:lnTo>
                  <a:pt x="1416494" y="749300"/>
                </a:lnTo>
                <a:lnTo>
                  <a:pt x="1376845" y="723900"/>
                </a:lnTo>
                <a:lnTo>
                  <a:pt x="1337233" y="711200"/>
                </a:lnTo>
                <a:lnTo>
                  <a:pt x="1297660" y="685800"/>
                </a:lnTo>
                <a:lnTo>
                  <a:pt x="1218641" y="647700"/>
                </a:lnTo>
                <a:lnTo>
                  <a:pt x="1100378" y="584200"/>
                </a:lnTo>
                <a:lnTo>
                  <a:pt x="930236" y="482600"/>
                </a:lnTo>
                <a:lnTo>
                  <a:pt x="839241" y="444500"/>
                </a:lnTo>
                <a:lnTo>
                  <a:pt x="478802" y="241300"/>
                </a:lnTo>
                <a:lnTo>
                  <a:pt x="434035" y="228600"/>
                </a:lnTo>
                <a:lnTo>
                  <a:pt x="210642" y="101600"/>
                </a:lnTo>
                <a:lnTo>
                  <a:pt x="166014" y="88900"/>
                </a:lnTo>
                <a:lnTo>
                  <a:pt x="32092" y="12700"/>
                </a:lnTo>
                <a:lnTo>
                  <a:pt x="0" y="0"/>
                </a:lnTo>
                <a:lnTo>
                  <a:pt x="0" y="12700"/>
                </a:lnTo>
                <a:lnTo>
                  <a:pt x="15582" y="25400"/>
                </a:lnTo>
                <a:lnTo>
                  <a:pt x="104813" y="76200"/>
                </a:lnTo>
                <a:lnTo>
                  <a:pt x="149415" y="88900"/>
                </a:lnTo>
                <a:lnTo>
                  <a:pt x="327901" y="190500"/>
                </a:lnTo>
                <a:lnTo>
                  <a:pt x="372579" y="203200"/>
                </a:lnTo>
                <a:lnTo>
                  <a:pt x="641565" y="355600"/>
                </a:lnTo>
                <a:lnTo>
                  <a:pt x="686625" y="368300"/>
                </a:lnTo>
                <a:lnTo>
                  <a:pt x="867702" y="469900"/>
                </a:lnTo>
                <a:lnTo>
                  <a:pt x="1162380" y="622300"/>
                </a:lnTo>
                <a:lnTo>
                  <a:pt x="1241450" y="673100"/>
                </a:lnTo>
                <a:lnTo>
                  <a:pt x="1281036" y="685800"/>
                </a:lnTo>
                <a:lnTo>
                  <a:pt x="1360335" y="736600"/>
                </a:lnTo>
                <a:lnTo>
                  <a:pt x="1400060" y="749300"/>
                </a:lnTo>
                <a:lnTo>
                  <a:pt x="1479638" y="800100"/>
                </a:lnTo>
                <a:lnTo>
                  <a:pt x="1519516" y="812800"/>
                </a:lnTo>
                <a:lnTo>
                  <a:pt x="1599425" y="863600"/>
                </a:lnTo>
                <a:lnTo>
                  <a:pt x="1639468" y="876300"/>
                </a:lnTo>
                <a:lnTo>
                  <a:pt x="1719745" y="927100"/>
                </a:lnTo>
                <a:lnTo>
                  <a:pt x="1759991" y="939800"/>
                </a:lnTo>
                <a:lnTo>
                  <a:pt x="1840699" y="990600"/>
                </a:lnTo>
                <a:lnTo>
                  <a:pt x="1881162" y="1003300"/>
                </a:lnTo>
                <a:lnTo>
                  <a:pt x="1921700" y="1028700"/>
                </a:lnTo>
                <a:lnTo>
                  <a:pt x="1962327" y="1041400"/>
                </a:lnTo>
                <a:lnTo>
                  <a:pt x="2043836" y="1092200"/>
                </a:lnTo>
                <a:lnTo>
                  <a:pt x="2084730" y="1104900"/>
                </a:lnTo>
                <a:lnTo>
                  <a:pt x="2166785" y="1155700"/>
                </a:lnTo>
                <a:lnTo>
                  <a:pt x="2207945" y="1168400"/>
                </a:lnTo>
                <a:lnTo>
                  <a:pt x="2249220" y="1193800"/>
                </a:lnTo>
                <a:lnTo>
                  <a:pt x="2290597" y="1206500"/>
                </a:lnTo>
                <a:lnTo>
                  <a:pt x="2332075" y="1231900"/>
                </a:lnTo>
                <a:lnTo>
                  <a:pt x="2373668" y="1244600"/>
                </a:lnTo>
                <a:lnTo>
                  <a:pt x="2457170" y="1295400"/>
                </a:lnTo>
                <a:lnTo>
                  <a:pt x="2499093" y="1308100"/>
                </a:lnTo>
                <a:lnTo>
                  <a:pt x="2541143" y="1333500"/>
                </a:lnTo>
                <a:lnTo>
                  <a:pt x="2583307" y="1346200"/>
                </a:lnTo>
                <a:lnTo>
                  <a:pt x="2625598" y="1371600"/>
                </a:lnTo>
                <a:lnTo>
                  <a:pt x="2668016" y="1384300"/>
                </a:lnTo>
                <a:lnTo>
                  <a:pt x="2710561" y="1409700"/>
                </a:lnTo>
                <a:lnTo>
                  <a:pt x="2753233" y="1422400"/>
                </a:lnTo>
                <a:lnTo>
                  <a:pt x="2796044" y="1447800"/>
                </a:lnTo>
                <a:lnTo>
                  <a:pt x="2838983" y="1460500"/>
                </a:lnTo>
                <a:lnTo>
                  <a:pt x="2882074" y="1485900"/>
                </a:lnTo>
                <a:lnTo>
                  <a:pt x="2925292" y="1498600"/>
                </a:lnTo>
                <a:lnTo>
                  <a:pt x="2968663" y="1524000"/>
                </a:lnTo>
                <a:lnTo>
                  <a:pt x="3012186" y="1536700"/>
                </a:lnTo>
                <a:lnTo>
                  <a:pt x="3055848" y="1562100"/>
                </a:lnTo>
                <a:lnTo>
                  <a:pt x="3143643" y="1587500"/>
                </a:lnTo>
                <a:lnTo>
                  <a:pt x="3187776" y="1612900"/>
                </a:lnTo>
                <a:lnTo>
                  <a:pt x="3232073" y="1625600"/>
                </a:lnTo>
                <a:lnTo>
                  <a:pt x="3276523" y="1651000"/>
                </a:lnTo>
                <a:lnTo>
                  <a:pt x="3365931" y="1676400"/>
                </a:lnTo>
                <a:lnTo>
                  <a:pt x="3410889" y="1701800"/>
                </a:lnTo>
                <a:lnTo>
                  <a:pt x="3501326" y="1727200"/>
                </a:lnTo>
                <a:lnTo>
                  <a:pt x="3546805" y="1752600"/>
                </a:lnTo>
                <a:lnTo>
                  <a:pt x="3638321" y="1778000"/>
                </a:lnTo>
                <a:lnTo>
                  <a:pt x="3684359" y="1803400"/>
                </a:lnTo>
                <a:lnTo>
                  <a:pt x="3823601" y="1841500"/>
                </a:lnTo>
                <a:lnTo>
                  <a:pt x="3870401" y="1866900"/>
                </a:lnTo>
                <a:lnTo>
                  <a:pt x="4107459" y="1930400"/>
                </a:lnTo>
                <a:lnTo>
                  <a:pt x="4155503" y="1955800"/>
                </a:lnTo>
                <a:lnTo>
                  <a:pt x="4955070" y="2159000"/>
                </a:lnTo>
                <a:lnTo>
                  <a:pt x="5007102" y="2159000"/>
                </a:lnTo>
                <a:lnTo>
                  <a:pt x="5217884" y="2209800"/>
                </a:lnTo>
                <a:lnTo>
                  <a:pt x="5271249" y="2209800"/>
                </a:lnTo>
                <a:lnTo>
                  <a:pt x="5378793" y="2235200"/>
                </a:lnTo>
                <a:lnTo>
                  <a:pt x="5432984" y="2235200"/>
                </a:lnTo>
                <a:lnTo>
                  <a:pt x="5542191" y="2260600"/>
                </a:lnTo>
                <a:lnTo>
                  <a:pt x="5597220" y="2260600"/>
                </a:lnTo>
                <a:lnTo>
                  <a:pt x="5708154" y="2286000"/>
                </a:lnTo>
                <a:lnTo>
                  <a:pt x="5764060" y="2286000"/>
                </a:lnTo>
                <a:lnTo>
                  <a:pt x="5820257" y="2298700"/>
                </a:lnTo>
                <a:lnTo>
                  <a:pt x="5876760" y="2298700"/>
                </a:lnTo>
                <a:lnTo>
                  <a:pt x="5933554" y="2311400"/>
                </a:lnTo>
                <a:lnTo>
                  <a:pt x="5990653" y="2311400"/>
                </a:lnTo>
                <a:lnTo>
                  <a:pt x="6048057" y="2324100"/>
                </a:lnTo>
                <a:lnTo>
                  <a:pt x="6163805" y="2324100"/>
                </a:lnTo>
                <a:lnTo>
                  <a:pt x="6222149" y="2336800"/>
                </a:lnTo>
                <a:lnTo>
                  <a:pt x="6280797" y="2336800"/>
                </a:lnTo>
                <a:lnTo>
                  <a:pt x="6339776" y="2349500"/>
                </a:lnTo>
                <a:lnTo>
                  <a:pt x="6518643" y="2349500"/>
                </a:lnTo>
                <a:lnTo>
                  <a:pt x="6578917" y="2362200"/>
                </a:lnTo>
                <a:lnTo>
                  <a:pt x="6827406" y="2362200"/>
                </a:lnTo>
                <a:close/>
              </a:path>
              <a:path w="7556500" h="2385059">
                <a:moveTo>
                  <a:pt x="7454201" y="2349500"/>
                </a:moveTo>
                <a:lnTo>
                  <a:pt x="7199465" y="2349500"/>
                </a:lnTo>
                <a:lnTo>
                  <a:pt x="7147306" y="2362200"/>
                </a:lnTo>
                <a:lnTo>
                  <a:pt x="7403274" y="2362200"/>
                </a:lnTo>
                <a:lnTo>
                  <a:pt x="7454201" y="2349500"/>
                </a:lnTo>
                <a:close/>
              </a:path>
              <a:path w="7556500" h="2385059">
                <a:moveTo>
                  <a:pt x="7556500" y="2336800"/>
                </a:moveTo>
                <a:lnTo>
                  <a:pt x="7506373" y="2336800"/>
                </a:lnTo>
                <a:lnTo>
                  <a:pt x="7455890" y="2349500"/>
                </a:lnTo>
                <a:lnTo>
                  <a:pt x="7556500" y="2349500"/>
                </a:lnTo>
                <a:lnTo>
                  <a:pt x="7556500" y="2336800"/>
                </a:lnTo>
                <a:close/>
              </a:path>
            </a:pathLst>
          </a:custGeom>
          <a:solidFill>
            <a:srgbClr val="F5F5F6">
              <a:alpha val="6999"/>
            </a:srgbClr>
          </a:solidFill>
        </p:spPr>
        <p:txBody>
          <a:bodyPr wrap="square" lIns="0" tIns="0" rIns="0" bIns="0" rtlCol="0"/>
          <a:lstStyle/>
          <a:p>
            <a:endParaRPr sz="1272"/>
          </a:p>
        </p:txBody>
      </p:sp>
      <p:sp>
        <p:nvSpPr>
          <p:cNvPr id="4" name="object 4"/>
          <p:cNvSpPr txBox="1"/>
          <p:nvPr/>
        </p:nvSpPr>
        <p:spPr>
          <a:xfrm>
            <a:off x="2316704" y="8147723"/>
            <a:ext cx="1832586" cy="226493"/>
          </a:xfrm>
          <a:prstGeom prst="rect">
            <a:avLst/>
          </a:prstGeom>
        </p:spPr>
        <p:txBody>
          <a:bodyPr vert="horz" wrap="square" lIns="0" tIns="8974" rIns="0" bIns="0" rtlCol="0">
            <a:spAutoFit/>
          </a:bodyPr>
          <a:lstStyle/>
          <a:p>
            <a:pPr marL="8975">
              <a:spcBef>
                <a:spcPts val="71"/>
              </a:spcBef>
            </a:pPr>
            <a:r>
              <a:rPr sz="1413" dirty="0">
                <a:solidFill>
                  <a:srgbClr val="FFFFFF"/>
                </a:solidFill>
                <a:latin typeface="Microsoft Sans Serif"/>
                <a:cs typeface="Microsoft Sans Serif"/>
              </a:rPr>
              <a:t>                                      </a:t>
            </a:r>
            <a:endParaRPr sz="1413">
              <a:latin typeface="Microsoft Sans Serif"/>
              <a:cs typeface="Microsoft Sans Serif"/>
            </a:endParaRPr>
          </a:p>
        </p:txBody>
      </p:sp>
      <p:sp>
        <p:nvSpPr>
          <p:cNvPr id="5" name="object 5"/>
          <p:cNvSpPr txBox="1"/>
          <p:nvPr/>
        </p:nvSpPr>
        <p:spPr>
          <a:xfrm>
            <a:off x="4330403" y="8350726"/>
            <a:ext cx="65962" cy="226493"/>
          </a:xfrm>
          <a:prstGeom prst="rect">
            <a:avLst/>
          </a:prstGeom>
        </p:spPr>
        <p:txBody>
          <a:bodyPr vert="horz" wrap="square" lIns="0" tIns="8974" rIns="0" bIns="0" rtlCol="0">
            <a:spAutoFit/>
          </a:bodyPr>
          <a:lstStyle/>
          <a:p>
            <a:pPr marL="8975">
              <a:spcBef>
                <a:spcPts val="71"/>
              </a:spcBef>
            </a:pPr>
            <a:r>
              <a:rPr sz="1413" dirty="0">
                <a:solidFill>
                  <a:srgbClr val="FFFFFF"/>
                </a:solidFill>
                <a:latin typeface="Microsoft Sans Serif"/>
                <a:cs typeface="Microsoft Sans Serif"/>
              </a:rPr>
              <a:t> </a:t>
            </a:r>
            <a:endParaRPr sz="1413">
              <a:latin typeface="Microsoft Sans Serif"/>
              <a:cs typeface="Microsoft Sans Serif"/>
            </a:endParaRPr>
          </a:p>
        </p:txBody>
      </p:sp>
      <p:sp>
        <p:nvSpPr>
          <p:cNvPr id="7" name="object 7"/>
          <p:cNvSpPr txBox="1"/>
          <p:nvPr/>
        </p:nvSpPr>
        <p:spPr>
          <a:xfrm>
            <a:off x="3261191" y="8553728"/>
            <a:ext cx="1498287" cy="226493"/>
          </a:xfrm>
          <a:prstGeom prst="rect">
            <a:avLst/>
          </a:prstGeom>
        </p:spPr>
        <p:txBody>
          <a:bodyPr vert="horz" wrap="square" lIns="0" tIns="8974" rIns="0" bIns="0" rtlCol="0">
            <a:spAutoFit/>
          </a:bodyPr>
          <a:lstStyle/>
          <a:p>
            <a:pPr marL="8975">
              <a:spcBef>
                <a:spcPts val="71"/>
              </a:spcBef>
            </a:pPr>
            <a:r>
              <a:rPr sz="1413" dirty="0">
                <a:solidFill>
                  <a:srgbClr val="FFFFFF"/>
                </a:solidFill>
                <a:latin typeface="Microsoft Sans Serif"/>
                <a:cs typeface="Microsoft Sans Serif"/>
              </a:rPr>
              <a:t>                               </a:t>
            </a:r>
            <a:endParaRPr sz="1413">
              <a:latin typeface="Microsoft Sans Serif"/>
              <a:cs typeface="Microsoft Sans Serif"/>
            </a:endParaRPr>
          </a:p>
        </p:txBody>
      </p:sp>
      <p:sp>
        <p:nvSpPr>
          <p:cNvPr id="11" name="Title 10">
            <a:extLst>
              <a:ext uri="{FF2B5EF4-FFF2-40B4-BE49-F238E27FC236}">
                <a16:creationId xmlns:a16="http://schemas.microsoft.com/office/drawing/2014/main" id="{C8287E6D-353E-4C9F-A798-4DE403116032}"/>
              </a:ext>
            </a:extLst>
          </p:cNvPr>
          <p:cNvSpPr>
            <a:spLocks noGrp="1"/>
          </p:cNvSpPr>
          <p:nvPr>
            <p:ph type="title" idx="4294967295"/>
          </p:nvPr>
        </p:nvSpPr>
        <p:spPr>
          <a:xfrm>
            <a:off x="-107950" y="106283"/>
            <a:ext cx="3056858" cy="1477328"/>
          </a:xfrm>
        </p:spPr>
        <p:txBody>
          <a:bodyPr/>
          <a:lstStyle/>
          <a:p>
            <a:pPr algn="ct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13 Nos</a:t>
            </a:r>
            <a:b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Commercial Building</a:t>
            </a:r>
          </a:p>
        </p:txBody>
      </p:sp>
      <p:sp>
        <p:nvSpPr>
          <p:cNvPr id="18" name="Rectangle: Rounded Corners 17">
            <a:extLst>
              <a:ext uri="{FF2B5EF4-FFF2-40B4-BE49-F238E27FC236}">
                <a16:creationId xmlns:a16="http://schemas.microsoft.com/office/drawing/2014/main" id="{395B5311-86A7-4D81-B50F-11171E9EADDC}"/>
              </a:ext>
            </a:extLst>
          </p:cNvPr>
          <p:cNvSpPr/>
          <p:nvPr/>
        </p:nvSpPr>
        <p:spPr>
          <a:xfrm>
            <a:off x="882811" y="3718708"/>
            <a:ext cx="5790877" cy="3061896"/>
          </a:xfrm>
          <a:prstGeom prst="roundRect">
            <a:avLst>
              <a:gd name="adj" fmla="val 5631"/>
            </a:avLst>
          </a:prstGeom>
          <a:blipFill>
            <a:blip r:embed="rId2"/>
            <a:stretch>
              <a:fillRect/>
            </a:stretch>
          </a:blipFill>
          <a:ln>
            <a:solidFill>
              <a:srgbClr val="36A9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F5539D02-1022-45E4-BA8D-0B3D434D260B}"/>
              </a:ext>
            </a:extLst>
          </p:cNvPr>
          <p:cNvSpPr/>
          <p:nvPr/>
        </p:nvSpPr>
        <p:spPr>
          <a:xfrm>
            <a:off x="882811" y="7161604"/>
            <a:ext cx="5790877" cy="3061896"/>
          </a:xfrm>
          <a:prstGeom prst="roundRect">
            <a:avLst>
              <a:gd name="adj" fmla="val 5631"/>
            </a:avLst>
          </a:prstGeom>
          <a:blipFill>
            <a:blip r:embed="rId3"/>
            <a:stretch>
              <a:fillRect/>
            </a:stretch>
          </a:blipFill>
          <a:ln>
            <a:solidFill>
              <a:srgbClr val="36A9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B97EB629-0C02-4737-9595-C15622185B02}"/>
              </a:ext>
            </a:extLst>
          </p:cNvPr>
          <p:cNvGrpSpPr/>
          <p:nvPr/>
        </p:nvGrpSpPr>
        <p:grpSpPr>
          <a:xfrm>
            <a:off x="577850" y="6949046"/>
            <a:ext cx="6324600" cy="44116"/>
            <a:chOff x="577850" y="6597984"/>
            <a:chExt cx="6324600" cy="44116"/>
          </a:xfrm>
        </p:grpSpPr>
        <p:cxnSp>
          <p:nvCxnSpPr>
            <p:cNvPr id="23" name="Straight Connector 22">
              <a:extLst>
                <a:ext uri="{FF2B5EF4-FFF2-40B4-BE49-F238E27FC236}">
                  <a16:creationId xmlns:a16="http://schemas.microsoft.com/office/drawing/2014/main" id="{6A490E1D-9492-48D4-85F0-D543157DCCAF}"/>
                </a:ext>
              </a:extLst>
            </p:cNvPr>
            <p:cNvCxnSpPr/>
            <p:nvPr/>
          </p:nvCxnSpPr>
          <p:spPr>
            <a:xfrm>
              <a:off x="577850" y="6597984"/>
              <a:ext cx="6324600" cy="0"/>
            </a:xfrm>
            <a:prstGeom prst="line">
              <a:avLst/>
            </a:prstGeom>
            <a:ln>
              <a:solidFill>
                <a:srgbClr val="36A9E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1810FAA-D324-44FE-8798-4C5CDEF4B757}"/>
                </a:ext>
              </a:extLst>
            </p:cNvPr>
            <p:cNvCxnSpPr/>
            <p:nvPr/>
          </p:nvCxnSpPr>
          <p:spPr>
            <a:xfrm>
              <a:off x="577850" y="6642100"/>
              <a:ext cx="6324600" cy="0"/>
            </a:xfrm>
            <a:prstGeom prst="line">
              <a:avLst/>
            </a:prstGeom>
            <a:ln>
              <a:solidFill>
                <a:srgbClr val="36A9E1"/>
              </a:solidFill>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A8818DD2-0E6B-422D-8C45-C6775BFB3E5A}"/>
              </a:ext>
            </a:extLst>
          </p:cNvPr>
          <p:cNvSpPr txBox="1"/>
          <p:nvPr/>
        </p:nvSpPr>
        <p:spPr>
          <a:xfrm>
            <a:off x="882810" y="1977943"/>
            <a:ext cx="6172039" cy="1815882"/>
          </a:xfrm>
          <a:prstGeom prst="rect">
            <a:avLst/>
          </a:prstGeom>
          <a:noFill/>
        </p:spPr>
        <p:txBody>
          <a:bodyPr wrap="square" rtlCol="0">
            <a:spAutoFit/>
          </a:bodyPr>
          <a:lstStyle/>
          <a:p>
            <a:r>
              <a:rPr lang="en-US" sz="16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Type: Piling | Shoring | Soil Improvement </a:t>
            </a:r>
          </a:p>
          <a:p>
            <a:r>
              <a:rPr lang="en-US" sz="16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SOW: </a:t>
            </a:r>
            <a:r>
              <a:rPr lang="en-US"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101 Piles, </a:t>
            </a:r>
            <a:r>
              <a:rPr lang="en-US" sz="1600" dirty="0" err="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Dia</a:t>
            </a:r>
            <a:r>
              <a:rPr lang="en-US"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600mm, </a:t>
            </a:r>
            <a:r>
              <a:rPr lang="en-US" sz="1600" dirty="0" err="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hight</a:t>
            </a:r>
            <a:r>
              <a:rPr lang="en-US"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18M | 473L.M Shoring work by steal beam | 4055M2 Stone Column</a:t>
            </a:r>
          </a:p>
          <a:p>
            <a:r>
              <a:rPr lang="en-US" sz="16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Location: </a:t>
            </a:r>
            <a:r>
              <a:rPr lang="en-US"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Plot No. 3731116 Al Barsha First - Dubai - UAE</a:t>
            </a:r>
          </a:p>
          <a:p>
            <a:r>
              <a:rPr lang="en-US" sz="16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Consultant: </a:t>
            </a:r>
            <a:r>
              <a:rPr lang="en-US"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Arif &amp; </a:t>
            </a:r>
            <a:r>
              <a:rPr lang="en-US" sz="1600" dirty="0" err="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Bintoak</a:t>
            </a:r>
            <a:endParaRPr lang="en-US"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en-US" sz="16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Main Contractor: </a:t>
            </a:r>
            <a:r>
              <a:rPr lang="en-US"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City Greek</a:t>
            </a:r>
          </a:p>
          <a:p>
            <a:r>
              <a:rPr lang="en-US" sz="16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Client: </a:t>
            </a:r>
            <a:r>
              <a:rPr lang="en-US" sz="1600" dirty="0" err="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Mozon</a:t>
            </a:r>
            <a:r>
              <a:rPr lang="en-US"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Holding</a:t>
            </a:r>
          </a:p>
        </p:txBody>
      </p:sp>
    </p:spTree>
    <p:extLst>
      <p:ext uri="{BB962C8B-B14F-4D97-AF65-F5344CB8AC3E}">
        <p14:creationId xmlns:p14="http://schemas.microsoft.com/office/powerpoint/2010/main" val="68988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19">
            <a:extLst>
              <a:ext uri="{FF2B5EF4-FFF2-40B4-BE49-F238E27FC236}">
                <a16:creationId xmlns:a16="http://schemas.microsoft.com/office/drawing/2014/main" id="{90FDDA5A-09F1-4EE9-94C8-3E0F22B6AA3C}"/>
              </a:ext>
            </a:extLst>
          </p:cNvPr>
          <p:cNvSpPr/>
          <p:nvPr/>
        </p:nvSpPr>
        <p:spPr>
          <a:xfrm>
            <a:off x="7239266" y="10290868"/>
            <a:ext cx="319405" cy="401320"/>
          </a:xfrm>
          <a:custGeom>
            <a:avLst/>
            <a:gdLst/>
            <a:ahLst/>
            <a:cxnLst/>
            <a:rect l="l" t="t" r="r" b="b"/>
            <a:pathLst>
              <a:path w="319404" h="401320">
                <a:moveTo>
                  <a:pt x="319125" y="0"/>
                </a:moveTo>
                <a:lnTo>
                  <a:pt x="0" y="251779"/>
                </a:lnTo>
                <a:lnTo>
                  <a:pt x="189238" y="401135"/>
                </a:lnTo>
                <a:lnTo>
                  <a:pt x="319125" y="401135"/>
                </a:lnTo>
                <a:lnTo>
                  <a:pt x="319125" y="0"/>
                </a:lnTo>
                <a:close/>
              </a:path>
            </a:pathLst>
          </a:custGeom>
          <a:solidFill>
            <a:srgbClr val="1D1D1B">
              <a:alpha val="29998"/>
            </a:srgbClr>
          </a:solidFill>
        </p:spPr>
        <p:txBody>
          <a:bodyPr wrap="square" lIns="0" tIns="0" rIns="0" bIns="0" rtlCol="0"/>
          <a:lstStyle/>
          <a:p>
            <a:endParaRPr/>
          </a:p>
        </p:txBody>
      </p:sp>
      <p:sp>
        <p:nvSpPr>
          <p:cNvPr id="10" name="object 109">
            <a:extLst>
              <a:ext uri="{FF2B5EF4-FFF2-40B4-BE49-F238E27FC236}">
                <a16:creationId xmlns:a16="http://schemas.microsoft.com/office/drawing/2014/main" id="{FCB0602C-7187-46BD-8137-30C92DAADFCD}"/>
              </a:ext>
            </a:extLst>
          </p:cNvPr>
          <p:cNvSpPr txBox="1"/>
          <p:nvPr/>
        </p:nvSpPr>
        <p:spPr>
          <a:xfrm>
            <a:off x="958849" y="2103155"/>
            <a:ext cx="6096001" cy="5357877"/>
          </a:xfrm>
          <a:prstGeom prst="rect">
            <a:avLst/>
          </a:prstGeom>
        </p:spPr>
        <p:txBody>
          <a:bodyPr vert="horz" wrap="square" lIns="0" tIns="63500" rIns="0" bIns="0" rtlCol="0">
            <a:spAutoFit/>
          </a:bodyPr>
          <a:lstStyle/>
          <a:p>
            <a:pPr marL="12700">
              <a:lnSpc>
                <a:spcPct val="100000"/>
              </a:lnSpc>
              <a:spcBef>
                <a:spcPts val="500"/>
              </a:spcBef>
            </a:pPr>
            <a:r>
              <a:rPr sz="1300" b="1" spc="-60" dirty="0">
                <a:solidFill>
                  <a:srgbClr val="37A8DF"/>
                </a:solidFill>
                <a:latin typeface="Tahoma" panose="020B0604030504040204" pitchFamily="34" charset="0"/>
                <a:ea typeface="Tahoma" panose="020B0604030504040204" pitchFamily="34" charset="0"/>
                <a:cs typeface="Tahoma" panose="020B0604030504040204" pitchFamily="34" charset="0"/>
              </a:rPr>
              <a:t>HEA</a:t>
            </a:r>
            <a:r>
              <a:rPr sz="1300" b="1" spc="-190" dirty="0">
                <a:solidFill>
                  <a:srgbClr val="37A8DF"/>
                </a:solidFill>
                <a:latin typeface="Tahoma" panose="020B0604030504040204" pitchFamily="34" charset="0"/>
                <a:ea typeface="Tahoma" panose="020B0604030504040204" pitchFamily="34" charset="0"/>
                <a:cs typeface="Tahoma" panose="020B0604030504040204" pitchFamily="34" charset="0"/>
              </a:rPr>
              <a:t>L</a:t>
            </a:r>
            <a:r>
              <a:rPr sz="1300" b="1" spc="-80" dirty="0">
                <a:solidFill>
                  <a:srgbClr val="37A8DF"/>
                </a:solidFill>
                <a:latin typeface="Tahoma" panose="020B0604030504040204" pitchFamily="34" charset="0"/>
                <a:ea typeface="Tahoma" panose="020B0604030504040204" pitchFamily="34" charset="0"/>
                <a:cs typeface="Tahoma" panose="020B0604030504040204" pitchFamily="34" charset="0"/>
              </a:rPr>
              <a:t>TH</a:t>
            </a:r>
            <a:r>
              <a:rPr sz="1300" b="1" spc="-50" dirty="0">
                <a:solidFill>
                  <a:srgbClr val="37A8DF"/>
                </a:solidFill>
                <a:latin typeface="Tahoma" panose="020B0604030504040204" pitchFamily="34" charset="0"/>
                <a:ea typeface="Tahoma" panose="020B0604030504040204" pitchFamily="34" charset="0"/>
                <a:cs typeface="Tahoma" panose="020B0604030504040204" pitchFamily="34" charset="0"/>
              </a:rPr>
              <a:t>,</a:t>
            </a:r>
            <a:r>
              <a:rPr sz="1300" b="1" spc="-70" dirty="0">
                <a:solidFill>
                  <a:srgbClr val="37A8DF"/>
                </a:solidFill>
                <a:latin typeface="Tahoma" panose="020B0604030504040204" pitchFamily="34" charset="0"/>
                <a:ea typeface="Tahoma" panose="020B0604030504040204" pitchFamily="34" charset="0"/>
                <a:cs typeface="Tahoma" panose="020B0604030504040204" pitchFamily="34" charset="0"/>
              </a:rPr>
              <a:t> </a:t>
            </a:r>
            <a:r>
              <a:rPr sz="1300" b="1" spc="-60" dirty="0">
                <a:solidFill>
                  <a:srgbClr val="37A8DF"/>
                </a:solidFill>
                <a:latin typeface="Tahoma" panose="020B0604030504040204" pitchFamily="34" charset="0"/>
                <a:ea typeface="Tahoma" panose="020B0604030504040204" pitchFamily="34" charset="0"/>
                <a:cs typeface="Tahoma" panose="020B0604030504040204" pitchFamily="34" charset="0"/>
              </a:rPr>
              <a:t>SAF</a:t>
            </a:r>
            <a:r>
              <a:rPr sz="1300" b="1" spc="-55" dirty="0">
                <a:solidFill>
                  <a:srgbClr val="37A8DF"/>
                </a:solidFill>
                <a:latin typeface="Tahoma" panose="020B0604030504040204" pitchFamily="34" charset="0"/>
                <a:ea typeface="Tahoma" panose="020B0604030504040204" pitchFamily="34" charset="0"/>
                <a:cs typeface="Tahoma" panose="020B0604030504040204" pitchFamily="34" charset="0"/>
              </a:rPr>
              <a:t>E</a:t>
            </a:r>
            <a:r>
              <a:rPr sz="1300" b="1" spc="-50" dirty="0">
                <a:solidFill>
                  <a:srgbClr val="37A8DF"/>
                </a:solidFill>
                <a:latin typeface="Tahoma" panose="020B0604030504040204" pitchFamily="34" charset="0"/>
                <a:ea typeface="Tahoma" panose="020B0604030504040204" pitchFamily="34" charset="0"/>
                <a:cs typeface="Tahoma" panose="020B0604030504040204" pitchFamily="34" charset="0"/>
              </a:rPr>
              <a:t>T</a:t>
            </a:r>
            <a:r>
              <a:rPr sz="1300" b="1" spc="-90" dirty="0">
                <a:solidFill>
                  <a:srgbClr val="37A8DF"/>
                </a:solidFill>
                <a:latin typeface="Tahoma" panose="020B0604030504040204" pitchFamily="34" charset="0"/>
                <a:ea typeface="Tahoma" panose="020B0604030504040204" pitchFamily="34" charset="0"/>
                <a:cs typeface="Tahoma" panose="020B0604030504040204" pitchFamily="34" charset="0"/>
              </a:rPr>
              <a:t>Y</a:t>
            </a:r>
            <a:r>
              <a:rPr sz="1300" b="1" spc="-70" dirty="0">
                <a:solidFill>
                  <a:srgbClr val="37A8DF"/>
                </a:solidFill>
                <a:latin typeface="Tahoma" panose="020B0604030504040204" pitchFamily="34" charset="0"/>
                <a:ea typeface="Tahoma" panose="020B0604030504040204" pitchFamily="34" charset="0"/>
                <a:cs typeface="Tahoma" panose="020B0604030504040204" pitchFamily="34" charset="0"/>
              </a:rPr>
              <a:t> </a:t>
            </a:r>
            <a:r>
              <a:rPr sz="1300" b="1" spc="-50" dirty="0">
                <a:solidFill>
                  <a:srgbClr val="37A8DF"/>
                </a:solidFill>
                <a:latin typeface="Tahoma" panose="020B0604030504040204" pitchFamily="34" charset="0"/>
                <a:ea typeface="Tahoma" panose="020B0604030504040204" pitchFamily="34" charset="0"/>
                <a:cs typeface="Tahoma" panose="020B0604030504040204" pitchFamily="34" charset="0"/>
              </a:rPr>
              <a:t>AN</a:t>
            </a:r>
            <a:r>
              <a:rPr sz="1300" b="1" spc="-80" dirty="0">
                <a:solidFill>
                  <a:srgbClr val="37A8DF"/>
                </a:solidFill>
                <a:latin typeface="Tahoma" panose="020B0604030504040204" pitchFamily="34" charset="0"/>
                <a:ea typeface="Tahoma" panose="020B0604030504040204" pitchFamily="34" charset="0"/>
                <a:cs typeface="Tahoma" panose="020B0604030504040204" pitchFamily="34" charset="0"/>
              </a:rPr>
              <a:t>D</a:t>
            </a:r>
            <a:r>
              <a:rPr sz="1300" b="1" spc="-70" dirty="0">
                <a:solidFill>
                  <a:srgbClr val="37A8DF"/>
                </a:solidFill>
                <a:latin typeface="Tahoma" panose="020B0604030504040204" pitchFamily="34" charset="0"/>
                <a:ea typeface="Tahoma" panose="020B0604030504040204" pitchFamily="34" charset="0"/>
                <a:cs typeface="Tahoma" panose="020B0604030504040204" pitchFamily="34" charset="0"/>
              </a:rPr>
              <a:t> </a:t>
            </a:r>
            <a:r>
              <a:rPr sz="1300" b="1" spc="-110" dirty="0">
                <a:solidFill>
                  <a:srgbClr val="37A8DF"/>
                </a:solidFill>
                <a:latin typeface="Tahoma" panose="020B0604030504040204" pitchFamily="34" charset="0"/>
                <a:ea typeface="Tahoma" panose="020B0604030504040204" pitchFamily="34" charset="0"/>
                <a:cs typeface="Tahoma" panose="020B0604030504040204" pitchFamily="34" charset="0"/>
              </a:rPr>
              <a:t>ENVI</a:t>
            </a:r>
            <a:r>
              <a:rPr sz="1300" b="1" spc="-135" dirty="0">
                <a:solidFill>
                  <a:srgbClr val="37A8DF"/>
                </a:solidFill>
                <a:latin typeface="Tahoma" panose="020B0604030504040204" pitchFamily="34" charset="0"/>
                <a:ea typeface="Tahoma" panose="020B0604030504040204" pitchFamily="34" charset="0"/>
                <a:cs typeface="Tahoma" panose="020B0604030504040204" pitchFamily="34" charset="0"/>
              </a:rPr>
              <a:t>R</a:t>
            </a:r>
            <a:r>
              <a:rPr sz="1300" b="1" spc="-70" dirty="0">
                <a:solidFill>
                  <a:srgbClr val="37A8DF"/>
                </a:solidFill>
                <a:latin typeface="Tahoma" panose="020B0604030504040204" pitchFamily="34" charset="0"/>
                <a:ea typeface="Tahoma" panose="020B0604030504040204" pitchFamily="34" charset="0"/>
                <a:cs typeface="Tahoma" panose="020B0604030504040204" pitchFamily="34" charset="0"/>
              </a:rPr>
              <a:t>ONMEN</a:t>
            </a:r>
            <a:r>
              <a:rPr sz="1300" b="1" spc="-75" dirty="0">
                <a:solidFill>
                  <a:srgbClr val="37A8DF"/>
                </a:solidFill>
                <a:latin typeface="Tahoma" panose="020B0604030504040204" pitchFamily="34" charset="0"/>
                <a:ea typeface="Tahoma" panose="020B0604030504040204" pitchFamily="34" charset="0"/>
                <a:cs typeface="Tahoma" panose="020B0604030504040204" pitchFamily="34" charset="0"/>
              </a:rPr>
              <a:t>T</a:t>
            </a:r>
            <a:r>
              <a:rPr sz="1300" b="1" spc="-70" dirty="0">
                <a:solidFill>
                  <a:srgbClr val="37A8DF"/>
                </a:solidFill>
                <a:latin typeface="Tahoma" panose="020B0604030504040204" pitchFamily="34" charset="0"/>
                <a:ea typeface="Tahoma" panose="020B0604030504040204" pitchFamily="34" charset="0"/>
                <a:cs typeface="Tahoma" panose="020B0604030504040204" pitchFamily="34" charset="0"/>
              </a:rPr>
              <a:t> </a:t>
            </a:r>
            <a:r>
              <a:rPr sz="1300" b="1" spc="-95" dirty="0">
                <a:solidFill>
                  <a:srgbClr val="37A8DF"/>
                </a:solidFill>
                <a:latin typeface="Tahoma" panose="020B0604030504040204" pitchFamily="34" charset="0"/>
                <a:ea typeface="Tahoma" panose="020B0604030504040204" pitchFamily="34" charset="0"/>
                <a:cs typeface="Tahoma" panose="020B0604030504040204" pitchFamily="34" charset="0"/>
              </a:rPr>
              <a:t>POLIC</a:t>
            </a:r>
            <a:r>
              <a:rPr sz="1300" b="1" spc="-90" dirty="0">
                <a:solidFill>
                  <a:srgbClr val="37A8DF"/>
                </a:solidFill>
                <a:latin typeface="Tahoma" panose="020B0604030504040204" pitchFamily="34" charset="0"/>
                <a:ea typeface="Tahoma" panose="020B0604030504040204" pitchFamily="34" charset="0"/>
                <a:cs typeface="Tahoma" panose="020B0604030504040204" pitchFamily="34" charset="0"/>
              </a:rPr>
              <a:t>Y</a:t>
            </a:r>
            <a:endParaRPr sz="1300" dirty="0">
              <a:latin typeface="Tahoma" panose="020B0604030504040204" pitchFamily="34" charset="0"/>
              <a:ea typeface="Tahoma" panose="020B0604030504040204" pitchFamily="34" charset="0"/>
              <a:cs typeface="Tahoma" panose="020B0604030504040204" pitchFamily="34" charset="0"/>
            </a:endParaRPr>
          </a:p>
          <a:p>
            <a:pPr marL="12700" marR="6985" algn="just">
              <a:lnSpc>
                <a:spcPct val="100000"/>
              </a:lnSpc>
              <a:spcBef>
                <a:spcPts val="400"/>
              </a:spcBef>
            </a:pPr>
            <a:r>
              <a:rPr sz="1300" spc="20" dirty="0">
                <a:solidFill>
                  <a:srgbClr val="1C5B77"/>
                </a:solidFill>
                <a:latin typeface="Tahoma" panose="020B0604030504040204" pitchFamily="34" charset="0"/>
                <a:ea typeface="Tahoma" panose="020B0604030504040204" pitchFamily="34" charset="0"/>
                <a:cs typeface="Tahoma" panose="020B0604030504040204" pitchFamily="34" charset="0"/>
              </a:rPr>
              <a:t>Mega </a:t>
            </a:r>
            <a:r>
              <a:rPr sz="1300" spc="-80" dirty="0">
                <a:solidFill>
                  <a:srgbClr val="1C5B77"/>
                </a:solidFill>
                <a:latin typeface="Tahoma" panose="020B0604030504040204" pitchFamily="34" charset="0"/>
                <a:ea typeface="Tahoma" panose="020B0604030504040204" pitchFamily="34" charset="0"/>
                <a:cs typeface="Tahoma" panose="020B0604030504040204" pitchFamily="34" charset="0"/>
              </a:rPr>
              <a:t>Tech</a:t>
            </a:r>
            <a:r>
              <a:rPr sz="1300" spc="-7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40" dirty="0">
                <a:solidFill>
                  <a:srgbClr val="1C5B77"/>
                </a:solidFill>
                <a:latin typeface="Tahoma" panose="020B0604030504040204" pitchFamily="34" charset="0"/>
                <a:ea typeface="Tahoma" panose="020B0604030504040204" pitchFamily="34" charset="0"/>
                <a:cs typeface="Tahoma" panose="020B0604030504040204" pitchFamily="34" charset="0"/>
              </a:rPr>
              <a:t>is</a:t>
            </a:r>
            <a:r>
              <a:rPr sz="1300" spc="-3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40" dirty="0">
                <a:solidFill>
                  <a:srgbClr val="1C5B77"/>
                </a:solidFill>
                <a:latin typeface="Tahoma" panose="020B0604030504040204" pitchFamily="34" charset="0"/>
                <a:ea typeface="Tahoma" panose="020B0604030504040204" pitchFamily="34" charset="0"/>
                <a:cs typeface="Tahoma" panose="020B0604030504040204" pitchFamily="34" charset="0"/>
              </a:rPr>
              <a:t>committed</a:t>
            </a:r>
            <a:r>
              <a:rPr sz="1300" spc="-3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40" dirty="0">
                <a:solidFill>
                  <a:srgbClr val="1C5B77"/>
                </a:solidFill>
                <a:latin typeface="Tahoma" panose="020B0604030504040204" pitchFamily="34" charset="0"/>
                <a:ea typeface="Tahoma" panose="020B0604030504040204" pitchFamily="34" charset="0"/>
                <a:cs typeface="Tahoma" panose="020B0604030504040204" pitchFamily="34" charset="0"/>
              </a:rPr>
              <a:t>to</a:t>
            </a:r>
            <a:r>
              <a:rPr sz="1300" spc="-3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60" dirty="0">
                <a:solidFill>
                  <a:srgbClr val="1C5B77"/>
                </a:solidFill>
                <a:latin typeface="Tahoma" panose="020B0604030504040204" pitchFamily="34" charset="0"/>
                <a:ea typeface="Tahoma" panose="020B0604030504040204" pitchFamily="34" charset="0"/>
                <a:cs typeface="Tahoma" panose="020B0604030504040204" pitchFamily="34" charset="0"/>
              </a:rPr>
              <a:t>a</a:t>
            </a:r>
            <a:r>
              <a:rPr sz="1300" spc="-5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70" dirty="0">
                <a:solidFill>
                  <a:srgbClr val="1C5B77"/>
                </a:solidFill>
                <a:latin typeface="Tahoma" panose="020B0604030504040204" pitchFamily="34" charset="0"/>
                <a:ea typeface="Tahoma" panose="020B0604030504040204" pitchFamily="34" charset="0"/>
                <a:cs typeface="Tahoma" panose="020B0604030504040204" pitchFamily="34" charset="0"/>
              </a:rPr>
              <a:t>Clean,</a:t>
            </a:r>
            <a:r>
              <a:rPr sz="1300" spc="-6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55" dirty="0">
                <a:solidFill>
                  <a:srgbClr val="1C5B77"/>
                </a:solidFill>
                <a:latin typeface="Tahoma" panose="020B0604030504040204" pitchFamily="34" charset="0"/>
                <a:ea typeface="Tahoma" panose="020B0604030504040204" pitchFamily="34" charset="0"/>
                <a:cs typeface="Tahoma" panose="020B0604030504040204" pitchFamily="34" charset="0"/>
              </a:rPr>
              <a:t>Safe</a:t>
            </a:r>
            <a:r>
              <a:rPr sz="1300" spc="-5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15" dirty="0">
                <a:solidFill>
                  <a:srgbClr val="1C5B77"/>
                </a:solidFill>
                <a:latin typeface="Tahoma" panose="020B0604030504040204" pitchFamily="34" charset="0"/>
                <a:ea typeface="Tahoma" panose="020B0604030504040204" pitchFamily="34" charset="0"/>
                <a:cs typeface="Tahoma" panose="020B0604030504040204" pitchFamily="34" charset="0"/>
              </a:rPr>
              <a:t>and </a:t>
            </a:r>
            <a:r>
              <a:rPr sz="1300" spc="-50" dirty="0">
                <a:solidFill>
                  <a:srgbClr val="1C5B77"/>
                </a:solidFill>
                <a:latin typeface="Tahoma" panose="020B0604030504040204" pitchFamily="34" charset="0"/>
                <a:ea typeface="Tahoma" panose="020B0604030504040204" pitchFamily="34" charset="0"/>
                <a:cs typeface="Tahoma" panose="020B0604030504040204" pitchFamily="34" charset="0"/>
              </a:rPr>
              <a:t>Healthy</a:t>
            </a:r>
            <a:r>
              <a:rPr sz="1300" spc="-4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35" dirty="0">
                <a:solidFill>
                  <a:srgbClr val="1C5B77"/>
                </a:solidFill>
                <a:latin typeface="Tahoma" panose="020B0604030504040204" pitchFamily="34" charset="0"/>
                <a:ea typeface="Tahoma" panose="020B0604030504040204" pitchFamily="34" charset="0"/>
                <a:cs typeface="Tahoma" panose="020B0604030504040204" pitchFamily="34" charset="0"/>
              </a:rPr>
              <a:t>environment </a:t>
            </a:r>
            <a:r>
              <a:rPr sz="1300" spc="-65" dirty="0">
                <a:solidFill>
                  <a:srgbClr val="1C5B77"/>
                </a:solidFill>
                <a:latin typeface="Tahoma" panose="020B0604030504040204" pitchFamily="34" charset="0"/>
                <a:ea typeface="Tahoma" panose="020B0604030504040204" pitchFamily="34" charset="0"/>
                <a:cs typeface="Tahoma" panose="020B0604030504040204" pitchFamily="34" charset="0"/>
              </a:rPr>
              <a:t>for</a:t>
            </a:r>
            <a:r>
              <a:rPr sz="1300" spc="-6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55" dirty="0">
                <a:solidFill>
                  <a:srgbClr val="1C5B77"/>
                </a:solidFill>
                <a:latin typeface="Tahoma" panose="020B0604030504040204" pitchFamily="34" charset="0"/>
                <a:ea typeface="Tahoma" panose="020B0604030504040204" pitchFamily="34" charset="0"/>
                <a:cs typeface="Tahoma" panose="020B0604030504040204" pitchFamily="34" charset="0"/>
              </a:rPr>
              <a:t>its </a:t>
            </a:r>
            <a:r>
              <a:rPr sz="1300" spc="-5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55" dirty="0">
                <a:solidFill>
                  <a:srgbClr val="1C5B77"/>
                </a:solidFill>
                <a:latin typeface="Tahoma" panose="020B0604030504040204" pitchFamily="34" charset="0"/>
                <a:ea typeface="Tahoma" panose="020B0604030504040204" pitchFamily="34" charset="0"/>
                <a:cs typeface="Tahoma" panose="020B0604030504040204" pitchFamily="34" charset="0"/>
              </a:rPr>
              <a:t>employees, </a:t>
            </a:r>
            <a:r>
              <a:rPr sz="1300" spc="-65" dirty="0">
                <a:solidFill>
                  <a:srgbClr val="1C5B77"/>
                </a:solidFill>
                <a:latin typeface="Tahoma" panose="020B0604030504040204" pitchFamily="34" charset="0"/>
                <a:ea typeface="Tahoma" panose="020B0604030504040204" pitchFamily="34" charset="0"/>
                <a:cs typeface="Tahoma" panose="020B0604030504040204" pitchFamily="34" charset="0"/>
              </a:rPr>
              <a:t>contractors, </a:t>
            </a:r>
            <a:r>
              <a:rPr sz="1300" spc="-35" dirty="0">
                <a:solidFill>
                  <a:srgbClr val="1C5B77"/>
                </a:solidFill>
                <a:latin typeface="Tahoma" panose="020B0604030504040204" pitchFamily="34" charset="0"/>
                <a:ea typeface="Tahoma" panose="020B0604030504040204" pitchFamily="34" charset="0"/>
                <a:cs typeface="Tahoma" panose="020B0604030504040204" pitchFamily="34" charset="0"/>
              </a:rPr>
              <a:t>customers </a:t>
            </a:r>
            <a:r>
              <a:rPr sz="1300" spc="-15" dirty="0">
                <a:solidFill>
                  <a:srgbClr val="1C5B77"/>
                </a:solidFill>
                <a:latin typeface="Tahoma" panose="020B0604030504040204" pitchFamily="34" charset="0"/>
                <a:ea typeface="Tahoma" panose="020B0604030504040204" pitchFamily="34" charset="0"/>
                <a:cs typeface="Tahoma" panose="020B0604030504040204" pitchFamily="34" charset="0"/>
              </a:rPr>
              <a:t>and surrounding </a:t>
            </a:r>
            <a:r>
              <a:rPr sz="1300" spc="-45" dirty="0">
                <a:solidFill>
                  <a:srgbClr val="1C5B77"/>
                </a:solidFill>
                <a:latin typeface="Tahoma" panose="020B0604030504040204" pitchFamily="34" charset="0"/>
                <a:ea typeface="Tahoma" panose="020B0604030504040204" pitchFamily="34" charset="0"/>
                <a:cs typeface="Tahoma" panose="020B0604030504040204" pitchFamily="34" charset="0"/>
              </a:rPr>
              <a:t>communities. </a:t>
            </a:r>
            <a:r>
              <a:rPr sz="1300" spc="20" dirty="0">
                <a:solidFill>
                  <a:srgbClr val="1C5B77"/>
                </a:solidFill>
                <a:latin typeface="Tahoma" panose="020B0604030504040204" pitchFamily="34" charset="0"/>
                <a:ea typeface="Tahoma" panose="020B0604030504040204" pitchFamily="34" charset="0"/>
                <a:cs typeface="Tahoma" panose="020B0604030504040204" pitchFamily="34" charset="0"/>
              </a:rPr>
              <a:t>Mega </a:t>
            </a:r>
            <a:r>
              <a:rPr sz="1300" spc="-80" dirty="0">
                <a:solidFill>
                  <a:srgbClr val="1C5B77"/>
                </a:solidFill>
                <a:latin typeface="Tahoma" panose="020B0604030504040204" pitchFamily="34" charset="0"/>
                <a:ea typeface="Tahoma" panose="020B0604030504040204" pitchFamily="34" charset="0"/>
                <a:cs typeface="Tahoma" panose="020B0604030504040204" pitchFamily="34" charset="0"/>
              </a:rPr>
              <a:t>Tech </a:t>
            </a:r>
            <a:r>
              <a:rPr sz="1300" spc="-7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65" dirty="0">
                <a:solidFill>
                  <a:srgbClr val="1C5B77"/>
                </a:solidFill>
                <a:latin typeface="Tahoma" panose="020B0604030504040204" pitchFamily="34" charset="0"/>
                <a:ea typeface="Tahoma" panose="020B0604030504040204" pitchFamily="34" charset="0"/>
                <a:cs typeface="Tahoma" panose="020B0604030504040204" pitchFamily="34" charset="0"/>
              </a:rPr>
              <a:t>committee, </a:t>
            </a:r>
            <a:r>
              <a:rPr sz="1300" spc="-5" dirty="0">
                <a:solidFill>
                  <a:srgbClr val="1C5B77"/>
                </a:solidFill>
                <a:latin typeface="Tahoma" panose="020B0604030504040204" pitchFamily="34" charset="0"/>
                <a:ea typeface="Tahoma" panose="020B0604030504040204" pitchFamily="34" charset="0"/>
                <a:cs typeface="Tahoma" panose="020B0604030504040204" pitchFamily="34" charset="0"/>
              </a:rPr>
              <a:t>guided </a:t>
            </a:r>
            <a:r>
              <a:rPr sz="1300" spc="-15" dirty="0">
                <a:solidFill>
                  <a:srgbClr val="1C5B77"/>
                </a:solidFill>
                <a:latin typeface="Tahoma" panose="020B0604030504040204" pitchFamily="34" charset="0"/>
                <a:ea typeface="Tahoma" panose="020B0604030504040204" pitchFamily="34" charset="0"/>
                <a:cs typeface="Tahoma" panose="020B0604030504040204" pitchFamily="34" charset="0"/>
              </a:rPr>
              <a:t>by </a:t>
            </a:r>
            <a:r>
              <a:rPr sz="1300" spc="-45" dirty="0">
                <a:solidFill>
                  <a:srgbClr val="1C5B77"/>
                </a:solidFill>
                <a:latin typeface="Tahoma" panose="020B0604030504040204" pitchFamily="34" charset="0"/>
                <a:ea typeface="Tahoma" panose="020B0604030504040204" pitchFamily="34" charset="0"/>
                <a:cs typeface="Tahoma" panose="020B0604030504040204" pitchFamily="34" charset="0"/>
              </a:rPr>
              <a:t>the </a:t>
            </a:r>
            <a:r>
              <a:rPr sz="1300" spc="-55" dirty="0">
                <a:solidFill>
                  <a:srgbClr val="1C5B77"/>
                </a:solidFill>
                <a:latin typeface="Tahoma" panose="020B0604030504040204" pitchFamily="34" charset="0"/>
                <a:ea typeface="Tahoma" panose="020B0604030504040204" pitchFamily="34" charset="0"/>
                <a:cs typeface="Tahoma" panose="020B0604030504040204" pitchFamily="34" charset="0"/>
              </a:rPr>
              <a:t>Safety </a:t>
            </a:r>
            <a:r>
              <a:rPr sz="1300" spc="-40" dirty="0">
                <a:solidFill>
                  <a:srgbClr val="1C5B77"/>
                </a:solidFill>
                <a:latin typeface="Tahoma" panose="020B0604030504040204" pitchFamily="34" charset="0"/>
                <a:ea typeface="Tahoma" panose="020B0604030504040204" pitchFamily="34" charset="0"/>
                <a:cs typeface="Tahoma" panose="020B0604030504040204" pitchFamily="34" charset="0"/>
              </a:rPr>
              <a:t>Manager, </a:t>
            </a:r>
            <a:r>
              <a:rPr sz="1300" spc="5" dirty="0">
                <a:solidFill>
                  <a:srgbClr val="1C5B77"/>
                </a:solidFill>
                <a:latin typeface="Tahoma" panose="020B0604030504040204" pitchFamily="34" charset="0"/>
                <a:ea typeface="Tahoma" panose="020B0604030504040204" pitchFamily="34" charset="0"/>
                <a:cs typeface="Tahoma" panose="020B0604030504040204" pitchFamily="34" charset="0"/>
              </a:rPr>
              <a:t>who </a:t>
            </a:r>
            <a:r>
              <a:rPr sz="1300" spc="-40" dirty="0">
                <a:solidFill>
                  <a:srgbClr val="1C5B77"/>
                </a:solidFill>
                <a:latin typeface="Tahoma" panose="020B0604030504040204" pitchFamily="34" charset="0"/>
                <a:ea typeface="Tahoma" panose="020B0604030504040204" pitchFamily="34" charset="0"/>
                <a:cs typeface="Tahoma" panose="020B0604030504040204" pitchFamily="34" charset="0"/>
              </a:rPr>
              <a:t>is </a:t>
            </a:r>
            <a:r>
              <a:rPr sz="1300" spc="-30" dirty="0">
                <a:solidFill>
                  <a:srgbClr val="1C5B77"/>
                </a:solidFill>
                <a:latin typeface="Tahoma" panose="020B0604030504040204" pitchFamily="34" charset="0"/>
                <a:ea typeface="Tahoma" panose="020B0604030504040204" pitchFamily="34" charset="0"/>
                <a:cs typeface="Tahoma" panose="020B0604030504040204" pitchFamily="34" charset="0"/>
              </a:rPr>
              <a:t>responsible </a:t>
            </a:r>
            <a:r>
              <a:rPr sz="1300" spc="-65" dirty="0">
                <a:solidFill>
                  <a:srgbClr val="1C5B77"/>
                </a:solidFill>
                <a:latin typeface="Tahoma" panose="020B0604030504040204" pitchFamily="34" charset="0"/>
                <a:ea typeface="Tahoma" panose="020B0604030504040204" pitchFamily="34" charset="0"/>
                <a:cs typeface="Tahoma" panose="020B0604030504040204" pitchFamily="34" charset="0"/>
              </a:rPr>
              <a:t>for </a:t>
            </a:r>
            <a:r>
              <a:rPr sz="1300" spc="-45" dirty="0">
                <a:solidFill>
                  <a:srgbClr val="1C5B77"/>
                </a:solidFill>
                <a:latin typeface="Tahoma" panose="020B0604030504040204" pitchFamily="34" charset="0"/>
                <a:ea typeface="Tahoma" panose="020B0604030504040204" pitchFamily="34" charset="0"/>
                <a:cs typeface="Tahoma" panose="020B0604030504040204" pitchFamily="34" charset="0"/>
              </a:rPr>
              <a:t>the regular </a:t>
            </a:r>
            <a:r>
              <a:rPr sz="1300" spc="-4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50" dirty="0">
                <a:solidFill>
                  <a:srgbClr val="1C5B77"/>
                </a:solidFill>
                <a:latin typeface="Tahoma" panose="020B0604030504040204" pitchFamily="34" charset="0"/>
                <a:ea typeface="Tahoma" panose="020B0604030504040204" pitchFamily="34" charset="0"/>
                <a:cs typeface="Tahoma" panose="020B0604030504040204" pitchFamily="34" charset="0"/>
              </a:rPr>
              <a:t>review </a:t>
            </a:r>
            <a:r>
              <a:rPr sz="1300" spc="-45" dirty="0">
                <a:solidFill>
                  <a:srgbClr val="1C5B77"/>
                </a:solidFill>
                <a:latin typeface="Tahoma" panose="020B0604030504040204" pitchFamily="34" charset="0"/>
                <a:ea typeface="Tahoma" panose="020B0604030504040204" pitchFamily="34" charset="0"/>
                <a:cs typeface="Tahoma" panose="020B0604030504040204" pitchFamily="34" charset="0"/>
              </a:rPr>
              <a:t>of the </a:t>
            </a:r>
            <a:r>
              <a:rPr sz="1300" spc="-25" dirty="0">
                <a:solidFill>
                  <a:srgbClr val="1C5B77"/>
                </a:solidFill>
                <a:latin typeface="Tahoma" panose="020B0604030504040204" pitchFamily="34" charset="0"/>
                <a:ea typeface="Tahoma" panose="020B0604030504040204" pitchFamily="34" charset="0"/>
                <a:cs typeface="Tahoma" panose="020B0604030504040204" pitchFamily="34" charset="0"/>
              </a:rPr>
              <a:t>companies </a:t>
            </a:r>
            <a:r>
              <a:rPr sz="1300" spc="-85" dirty="0">
                <a:solidFill>
                  <a:srgbClr val="1C5B77"/>
                </a:solidFill>
                <a:latin typeface="Tahoma" panose="020B0604030504040204" pitchFamily="34" charset="0"/>
                <a:ea typeface="Tahoma" panose="020B0604030504040204" pitchFamily="34" charset="0"/>
                <a:cs typeface="Tahoma" panose="020B0604030504040204" pitchFamily="34" charset="0"/>
              </a:rPr>
              <a:t>Safety, </a:t>
            </a:r>
            <a:r>
              <a:rPr sz="1300" spc="-45" dirty="0">
                <a:solidFill>
                  <a:srgbClr val="1C5B77"/>
                </a:solidFill>
                <a:latin typeface="Tahoma" panose="020B0604030504040204" pitchFamily="34" charset="0"/>
                <a:ea typeface="Tahoma" panose="020B0604030504040204" pitchFamily="34" charset="0"/>
                <a:cs typeface="Tahoma" panose="020B0604030504040204" pitchFamily="34" charset="0"/>
              </a:rPr>
              <a:t>Health </a:t>
            </a:r>
            <a:r>
              <a:rPr sz="1300" spc="-15" dirty="0">
                <a:solidFill>
                  <a:srgbClr val="1C5B77"/>
                </a:solidFill>
                <a:latin typeface="Tahoma" panose="020B0604030504040204" pitchFamily="34" charset="0"/>
                <a:ea typeface="Tahoma" panose="020B0604030504040204" pitchFamily="34" charset="0"/>
                <a:cs typeface="Tahoma" panose="020B0604030504040204" pitchFamily="34" charset="0"/>
              </a:rPr>
              <a:t>and </a:t>
            </a:r>
            <a:r>
              <a:rPr sz="1300" spc="-40" dirty="0">
                <a:solidFill>
                  <a:srgbClr val="1C5B77"/>
                </a:solidFill>
                <a:latin typeface="Tahoma" panose="020B0604030504040204" pitchFamily="34" charset="0"/>
                <a:ea typeface="Tahoma" panose="020B0604030504040204" pitchFamily="34" charset="0"/>
                <a:cs typeface="Tahoma" panose="020B0604030504040204" pitchFamily="34" charset="0"/>
              </a:rPr>
              <a:t>Environmental </a:t>
            </a:r>
            <a:r>
              <a:rPr sz="1300" spc="-60" dirty="0">
                <a:solidFill>
                  <a:srgbClr val="1C5B77"/>
                </a:solidFill>
                <a:latin typeface="Tahoma" panose="020B0604030504040204" pitchFamily="34" charset="0"/>
                <a:ea typeface="Tahoma" panose="020B0604030504040204" pitchFamily="34" charset="0"/>
                <a:cs typeface="Tahoma" panose="020B0604030504040204" pitchFamily="34" charset="0"/>
              </a:rPr>
              <a:t>policies, </a:t>
            </a:r>
            <a:r>
              <a:rPr sz="1300" spc="-15" dirty="0">
                <a:solidFill>
                  <a:srgbClr val="1C5B77"/>
                </a:solidFill>
                <a:latin typeface="Tahoma" panose="020B0604030504040204" pitchFamily="34" charset="0"/>
                <a:ea typeface="Tahoma" panose="020B0604030504040204" pitchFamily="34" charset="0"/>
                <a:cs typeface="Tahoma" panose="020B0604030504040204" pitchFamily="34" charset="0"/>
              </a:rPr>
              <a:t>and </a:t>
            </a:r>
            <a:r>
              <a:rPr sz="1300" spc="-65" dirty="0">
                <a:solidFill>
                  <a:srgbClr val="1C5B77"/>
                </a:solidFill>
                <a:latin typeface="Tahoma" panose="020B0604030504040204" pitchFamily="34" charset="0"/>
                <a:ea typeface="Tahoma" panose="020B0604030504040204" pitchFamily="34" charset="0"/>
                <a:cs typeface="Tahoma" panose="020B0604030504040204" pitchFamily="34" charset="0"/>
              </a:rPr>
              <a:t>for </a:t>
            </a:r>
            <a:r>
              <a:rPr sz="1300" spc="-45" dirty="0">
                <a:solidFill>
                  <a:srgbClr val="1C5B77"/>
                </a:solidFill>
                <a:latin typeface="Tahoma" panose="020B0604030504040204" pitchFamily="34" charset="0"/>
                <a:ea typeface="Tahoma" panose="020B0604030504040204" pitchFamily="34" charset="0"/>
                <a:cs typeface="Tahoma" panose="020B0604030504040204" pitchFamily="34" charset="0"/>
              </a:rPr>
              <a:t>the </a:t>
            </a:r>
            <a:r>
              <a:rPr sz="1300" spc="-4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20" dirty="0">
                <a:solidFill>
                  <a:srgbClr val="1C5B77"/>
                </a:solidFill>
                <a:latin typeface="Tahoma" panose="020B0604030504040204" pitchFamily="34" charset="0"/>
                <a:ea typeface="Tahoma" panose="020B0604030504040204" pitchFamily="34" charset="0"/>
                <a:cs typeface="Tahoma" panose="020B0604030504040204" pitchFamily="34" charset="0"/>
              </a:rPr>
              <a:t>guidance</a:t>
            </a:r>
            <a:r>
              <a:rPr sz="1300" spc="-13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45" dirty="0">
                <a:solidFill>
                  <a:srgbClr val="1C5B77"/>
                </a:solidFill>
                <a:latin typeface="Tahoma" panose="020B0604030504040204" pitchFamily="34" charset="0"/>
                <a:ea typeface="Tahoma" panose="020B0604030504040204" pitchFamily="34" charset="0"/>
                <a:cs typeface="Tahoma" panose="020B0604030504040204" pitchFamily="34" charset="0"/>
              </a:rPr>
              <a:t>of</a:t>
            </a:r>
            <a:r>
              <a:rPr sz="1300" spc="-13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45" dirty="0">
                <a:solidFill>
                  <a:srgbClr val="1C5B77"/>
                </a:solidFill>
                <a:latin typeface="Tahoma" panose="020B0604030504040204" pitchFamily="34" charset="0"/>
                <a:ea typeface="Tahoma" panose="020B0604030504040204" pitchFamily="34" charset="0"/>
                <a:cs typeface="Tahoma" panose="020B0604030504040204" pitchFamily="34" charset="0"/>
              </a:rPr>
              <a:t>the</a:t>
            </a:r>
            <a:r>
              <a:rPr sz="1300" spc="-12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20" dirty="0">
                <a:solidFill>
                  <a:srgbClr val="1C5B77"/>
                </a:solidFill>
                <a:latin typeface="Tahoma" panose="020B0604030504040204" pitchFamily="34" charset="0"/>
                <a:ea typeface="Tahoma" panose="020B0604030504040204" pitchFamily="34" charset="0"/>
                <a:cs typeface="Tahoma" panose="020B0604030504040204" pitchFamily="34" charset="0"/>
              </a:rPr>
              <a:t>company</a:t>
            </a:r>
            <a:r>
              <a:rPr sz="1300" spc="-13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30" dirty="0">
                <a:solidFill>
                  <a:srgbClr val="1C5B77"/>
                </a:solidFill>
                <a:latin typeface="Tahoma" panose="020B0604030504040204" pitchFamily="34" charset="0"/>
                <a:ea typeface="Tahoma" panose="020B0604030504040204" pitchFamily="34" charset="0"/>
                <a:cs typeface="Tahoma" panose="020B0604030504040204" pitchFamily="34" charset="0"/>
              </a:rPr>
              <a:t>in</a:t>
            </a:r>
            <a:r>
              <a:rPr sz="1300" spc="-12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55" dirty="0">
                <a:solidFill>
                  <a:srgbClr val="1C5B77"/>
                </a:solidFill>
                <a:latin typeface="Tahoma" panose="020B0604030504040204" pitchFamily="34" charset="0"/>
                <a:ea typeface="Tahoma" panose="020B0604030504040204" pitchFamily="34" charset="0"/>
                <a:cs typeface="Tahoma" panose="020B0604030504040204" pitchFamily="34" charset="0"/>
              </a:rPr>
              <a:t>its</a:t>
            </a:r>
            <a:r>
              <a:rPr sz="1300" spc="-13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50" dirty="0">
                <a:solidFill>
                  <a:srgbClr val="1C5B77"/>
                </a:solidFill>
                <a:latin typeface="Tahoma" panose="020B0604030504040204" pitchFamily="34" charset="0"/>
                <a:ea typeface="Tahoma" panose="020B0604030504040204" pitchFamily="34" charset="0"/>
                <a:cs typeface="Tahoma" panose="020B0604030504040204" pitchFamily="34" charset="0"/>
              </a:rPr>
              <a:t>implementation,</a:t>
            </a:r>
            <a:r>
              <a:rPr sz="1300" spc="-12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15" dirty="0">
                <a:solidFill>
                  <a:srgbClr val="1C5B77"/>
                </a:solidFill>
                <a:latin typeface="Tahoma" panose="020B0604030504040204" pitchFamily="34" charset="0"/>
                <a:ea typeface="Tahoma" panose="020B0604030504040204" pitchFamily="34" charset="0"/>
                <a:cs typeface="Tahoma" panose="020B0604030504040204" pitchFamily="34" charset="0"/>
              </a:rPr>
              <a:t>and</a:t>
            </a:r>
            <a:r>
              <a:rPr sz="1300" spc="-13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65" dirty="0">
                <a:solidFill>
                  <a:srgbClr val="1C5B77"/>
                </a:solidFill>
                <a:latin typeface="Tahoma" panose="020B0604030504040204" pitchFamily="34" charset="0"/>
                <a:ea typeface="Tahoma" panose="020B0604030504040204" pitchFamily="34" charset="0"/>
                <a:cs typeface="Tahoma" panose="020B0604030504040204" pitchFamily="34" charset="0"/>
              </a:rPr>
              <a:t>for</a:t>
            </a:r>
            <a:r>
              <a:rPr sz="1300" spc="-13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20" dirty="0">
                <a:solidFill>
                  <a:srgbClr val="1C5B77"/>
                </a:solidFill>
                <a:latin typeface="Tahoma" panose="020B0604030504040204" pitchFamily="34" charset="0"/>
                <a:ea typeface="Tahoma" panose="020B0604030504040204" pitchFamily="34" charset="0"/>
                <a:cs typeface="Tahoma" panose="020B0604030504040204" pitchFamily="34" charset="0"/>
              </a:rPr>
              <a:t>monitoring</a:t>
            </a:r>
            <a:r>
              <a:rPr sz="1300" spc="-12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60" dirty="0">
                <a:solidFill>
                  <a:srgbClr val="1C5B77"/>
                </a:solidFill>
                <a:latin typeface="Tahoma" panose="020B0604030504040204" pitchFamily="34" charset="0"/>
                <a:ea typeface="Tahoma" panose="020B0604030504040204" pitchFamily="34" charset="0"/>
                <a:cs typeface="Tahoma" panose="020B0604030504040204" pitchFamily="34" charset="0"/>
              </a:rPr>
              <a:t>performance.</a:t>
            </a:r>
            <a:endParaRPr sz="1300" dirty="0">
              <a:solidFill>
                <a:srgbClr val="1C5B77"/>
              </a:solidFill>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50"/>
              </a:spcBef>
            </a:pPr>
            <a:endParaRPr sz="1300" dirty="0">
              <a:latin typeface="Tahoma" panose="020B0604030504040204" pitchFamily="34" charset="0"/>
              <a:ea typeface="Tahoma" panose="020B0604030504040204" pitchFamily="34" charset="0"/>
              <a:cs typeface="Tahoma" panose="020B0604030504040204" pitchFamily="34" charset="0"/>
            </a:endParaRPr>
          </a:p>
          <a:p>
            <a:pPr marL="12700">
              <a:lnSpc>
                <a:spcPct val="100000"/>
              </a:lnSpc>
            </a:pPr>
            <a:r>
              <a:rPr lang="en-US" sz="1300" b="1" spc="-50" dirty="0">
                <a:solidFill>
                  <a:srgbClr val="37A8DF"/>
                </a:solidFill>
                <a:latin typeface="Tahoma" panose="020B0604030504040204" pitchFamily="34" charset="0"/>
                <a:ea typeface="Tahoma" panose="020B0604030504040204" pitchFamily="34" charset="0"/>
                <a:cs typeface="Tahoma" panose="020B0604030504040204" pitchFamily="34" charset="0"/>
              </a:rPr>
              <a:t>MEG</a:t>
            </a:r>
            <a:r>
              <a:rPr lang="en-US" sz="1300" b="1" spc="-70" dirty="0">
                <a:solidFill>
                  <a:srgbClr val="37A8DF"/>
                </a:solidFill>
                <a:latin typeface="Tahoma" panose="020B0604030504040204" pitchFamily="34" charset="0"/>
                <a:ea typeface="Tahoma" panose="020B0604030504040204" pitchFamily="34" charset="0"/>
                <a:cs typeface="Tahoma" panose="020B0604030504040204" pitchFamily="34" charset="0"/>
              </a:rPr>
              <a:t>A</a:t>
            </a:r>
            <a:r>
              <a:rPr lang="en-US" sz="1300" b="1" spc="-120" dirty="0">
                <a:solidFill>
                  <a:srgbClr val="37A8DF"/>
                </a:solidFill>
                <a:latin typeface="Tahoma" panose="020B0604030504040204" pitchFamily="34" charset="0"/>
                <a:ea typeface="Tahoma" panose="020B0604030504040204" pitchFamily="34" charset="0"/>
                <a:cs typeface="Tahoma" panose="020B0604030504040204" pitchFamily="34" charset="0"/>
              </a:rPr>
              <a:t> </a:t>
            </a:r>
            <a:r>
              <a:rPr lang="en-US" sz="1300" b="1" spc="-70" dirty="0">
                <a:solidFill>
                  <a:srgbClr val="37A8DF"/>
                </a:solidFill>
                <a:latin typeface="Tahoma" panose="020B0604030504040204" pitchFamily="34" charset="0"/>
                <a:ea typeface="Tahoma" panose="020B0604030504040204" pitchFamily="34" charset="0"/>
                <a:cs typeface="Tahoma" panose="020B0604030504040204" pitchFamily="34" charset="0"/>
              </a:rPr>
              <a:t>TEC</a:t>
            </a:r>
            <a:r>
              <a:rPr lang="en-US" sz="1300" b="1" spc="-110" dirty="0">
                <a:solidFill>
                  <a:srgbClr val="37A8DF"/>
                </a:solidFill>
                <a:latin typeface="Tahoma" panose="020B0604030504040204" pitchFamily="34" charset="0"/>
                <a:ea typeface="Tahoma" panose="020B0604030504040204" pitchFamily="34" charset="0"/>
                <a:cs typeface="Tahoma" panose="020B0604030504040204" pitchFamily="34" charset="0"/>
              </a:rPr>
              <a:t>H</a:t>
            </a:r>
            <a:r>
              <a:rPr lang="en-US" sz="1300" b="1" spc="-114" dirty="0">
                <a:solidFill>
                  <a:srgbClr val="37A8DF"/>
                </a:solidFill>
                <a:latin typeface="Tahoma" panose="020B0604030504040204" pitchFamily="34" charset="0"/>
                <a:ea typeface="Tahoma" panose="020B0604030504040204" pitchFamily="34" charset="0"/>
                <a:cs typeface="Tahoma" panose="020B0604030504040204" pitchFamily="34" charset="0"/>
              </a:rPr>
              <a:t> </a:t>
            </a:r>
            <a:r>
              <a:rPr lang="en-US" sz="1300" b="1" spc="-125" dirty="0">
                <a:solidFill>
                  <a:srgbClr val="37A8DF"/>
                </a:solidFill>
                <a:latin typeface="Tahoma" panose="020B0604030504040204" pitchFamily="34" charset="0"/>
                <a:ea typeface="Tahoma" panose="020B0604030504040204" pitchFamily="34" charset="0"/>
                <a:cs typeface="Tahoma" panose="020B0604030504040204" pitchFamily="34" charset="0"/>
              </a:rPr>
              <a:t>WILL:</a:t>
            </a:r>
            <a:endParaRPr lang="en-US" sz="1300" dirty="0">
              <a:latin typeface="Tahoma" panose="020B0604030504040204" pitchFamily="34" charset="0"/>
              <a:ea typeface="Tahoma" panose="020B0604030504040204" pitchFamily="34" charset="0"/>
              <a:cs typeface="Tahoma" panose="020B0604030504040204" pitchFamily="34" charset="0"/>
            </a:endParaRPr>
          </a:p>
          <a:p>
            <a:pPr marL="285750" marR="170180" indent="-285750">
              <a:spcBef>
                <a:spcPts val="300"/>
              </a:spcBef>
              <a:spcAft>
                <a:spcPts val="300"/>
              </a:spcAft>
              <a:buFont typeface="Wingdings" panose="05000000000000000000" pitchFamily="2" charset="2"/>
              <a:buChar char="§"/>
              <a:tabLst>
                <a:tab pos="2513013" algn="l"/>
              </a:tabLst>
            </a:pPr>
            <a:r>
              <a:rPr lang="en-US" sz="1300" spc="10" dirty="0">
                <a:solidFill>
                  <a:srgbClr val="1C5B77"/>
                </a:solidFill>
                <a:latin typeface="Tahoma" panose="020B0604030504040204" pitchFamily="34" charset="0"/>
                <a:ea typeface="Tahoma" panose="020B0604030504040204" pitchFamily="34" charset="0"/>
                <a:cs typeface="Tahoma" panose="020B0604030504040204" pitchFamily="34" charset="0"/>
              </a:rPr>
              <a:t>Adopt</a:t>
            </a:r>
            <a:r>
              <a:rPr lang="en-US" sz="1300" spc="-60" dirty="0">
                <a:solidFill>
                  <a:srgbClr val="1C5B77"/>
                </a:solidFill>
                <a:latin typeface="Tahoma" panose="020B0604030504040204" pitchFamily="34" charset="0"/>
                <a:ea typeface="Tahoma" panose="020B0604030504040204" pitchFamily="34" charset="0"/>
                <a:cs typeface="Tahoma" panose="020B0604030504040204" pitchFamily="34" charset="0"/>
              </a:rPr>
              <a:t> a</a:t>
            </a:r>
            <a:r>
              <a:rPr lang="en-US" sz="1300" spc="-6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spc="-50" dirty="0">
                <a:solidFill>
                  <a:srgbClr val="1C5B77"/>
                </a:solidFill>
                <a:latin typeface="Tahoma" panose="020B0604030504040204" pitchFamily="34" charset="0"/>
                <a:ea typeface="Tahoma" panose="020B0604030504040204" pitchFamily="34" charset="0"/>
                <a:cs typeface="Tahoma" panose="020B0604030504040204" pitchFamily="34" charset="0"/>
              </a:rPr>
              <a:t>Health,</a:t>
            </a:r>
            <a:r>
              <a:rPr lang="en-US" sz="1300" spc="-6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spc="-35" dirty="0">
                <a:solidFill>
                  <a:srgbClr val="1C5B77"/>
                </a:solidFill>
                <a:latin typeface="Tahoma" panose="020B0604030504040204" pitchFamily="34" charset="0"/>
                <a:ea typeface="Tahoma" panose="020B0604030504040204" pitchFamily="34" charset="0"/>
                <a:cs typeface="Tahoma" panose="020B0604030504040204" pitchFamily="34" charset="0"/>
              </a:rPr>
              <a:t>Safety</a:t>
            </a:r>
            <a:r>
              <a:rPr lang="en-US" sz="1300" spc="-6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dirty="0">
                <a:solidFill>
                  <a:srgbClr val="1C5B77"/>
                </a:solidFill>
                <a:latin typeface="Tahoma" panose="020B0604030504040204" pitchFamily="34" charset="0"/>
                <a:ea typeface="Tahoma" panose="020B0604030504040204" pitchFamily="34" charset="0"/>
                <a:cs typeface="Tahoma" panose="020B0604030504040204" pitchFamily="34" charset="0"/>
              </a:rPr>
              <a:t>and</a:t>
            </a:r>
            <a:r>
              <a:rPr lang="en-US" sz="1300" spc="-6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spc="-15" dirty="0">
                <a:solidFill>
                  <a:srgbClr val="1C5B77"/>
                </a:solidFill>
                <a:latin typeface="Tahoma" panose="020B0604030504040204" pitchFamily="34" charset="0"/>
                <a:ea typeface="Tahoma" panose="020B0604030504040204" pitchFamily="34" charset="0"/>
                <a:cs typeface="Tahoma" panose="020B0604030504040204" pitchFamily="34" charset="0"/>
              </a:rPr>
              <a:t>Environmental</a:t>
            </a:r>
            <a:r>
              <a:rPr lang="en-US" sz="1300" spc="-6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spc="-10" dirty="0">
                <a:solidFill>
                  <a:srgbClr val="1C5B77"/>
                </a:solidFill>
                <a:latin typeface="Tahoma" panose="020B0604030504040204" pitchFamily="34" charset="0"/>
                <a:ea typeface="Tahoma" panose="020B0604030504040204" pitchFamily="34" charset="0"/>
                <a:cs typeface="Tahoma" panose="020B0604030504040204" pitchFamily="34" charset="0"/>
              </a:rPr>
              <a:t>policy</a:t>
            </a:r>
            <a:r>
              <a:rPr lang="en-US" sz="1300" spc="-6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spc="-40" dirty="0">
                <a:solidFill>
                  <a:srgbClr val="1C5B77"/>
                </a:solidFill>
                <a:latin typeface="Tahoma" panose="020B0604030504040204" pitchFamily="34" charset="0"/>
                <a:ea typeface="Tahoma" panose="020B0604030504040204" pitchFamily="34" charset="0"/>
                <a:cs typeface="Tahoma" panose="020B0604030504040204" pitchFamily="34" charset="0"/>
              </a:rPr>
              <a:t>that</a:t>
            </a:r>
            <a:r>
              <a:rPr lang="en-US" sz="1300" spc="-6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spc="-25" dirty="0">
                <a:solidFill>
                  <a:srgbClr val="1C5B77"/>
                </a:solidFill>
                <a:latin typeface="Tahoma" panose="020B0604030504040204" pitchFamily="34" charset="0"/>
                <a:ea typeface="Tahoma" panose="020B0604030504040204" pitchFamily="34" charset="0"/>
                <a:cs typeface="Tahoma" panose="020B0604030504040204" pitchFamily="34" charset="0"/>
              </a:rPr>
              <a:t>meets</a:t>
            </a:r>
            <a:r>
              <a:rPr lang="en-US" sz="1300" spc="-6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spc="-30" dirty="0">
                <a:solidFill>
                  <a:srgbClr val="1C5B77"/>
                </a:solidFill>
                <a:latin typeface="Tahoma" panose="020B0604030504040204" pitchFamily="34" charset="0"/>
                <a:ea typeface="Tahoma" panose="020B0604030504040204" pitchFamily="34" charset="0"/>
                <a:cs typeface="Tahoma" panose="020B0604030504040204" pitchFamily="34" charset="0"/>
              </a:rPr>
              <a:t>the</a:t>
            </a:r>
            <a:r>
              <a:rPr lang="en-US" sz="1300" spc="-6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spc="-5" dirty="0">
                <a:solidFill>
                  <a:srgbClr val="1C5B77"/>
                </a:solidFill>
                <a:latin typeface="Tahoma" panose="020B0604030504040204" pitchFamily="34" charset="0"/>
                <a:ea typeface="Tahoma" panose="020B0604030504040204" pitchFamily="34" charset="0"/>
                <a:cs typeface="Tahoma" panose="020B0604030504040204" pitchFamily="34" charset="0"/>
              </a:rPr>
              <a:t>needs</a:t>
            </a:r>
            <a:r>
              <a:rPr lang="en-US" sz="1300" spc="-6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spc="15" dirty="0">
                <a:solidFill>
                  <a:srgbClr val="1C5B77"/>
                </a:solidFill>
                <a:latin typeface="Tahoma" panose="020B0604030504040204" pitchFamily="34" charset="0"/>
                <a:ea typeface="Tahoma" panose="020B0604030504040204" pitchFamily="34" charset="0"/>
                <a:cs typeface="Tahoma" panose="020B0604030504040204" pitchFamily="34" charset="0"/>
              </a:rPr>
              <a:t>o</a:t>
            </a:r>
            <a:r>
              <a:rPr lang="en-US" sz="1300" spc="-6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spc="-105" dirty="0">
                <a:solidFill>
                  <a:srgbClr val="1C5B77"/>
                </a:solidFill>
                <a:latin typeface="Tahoma" panose="020B0604030504040204" pitchFamily="34" charset="0"/>
                <a:ea typeface="Tahoma" panose="020B0604030504040204" pitchFamily="34" charset="0"/>
                <a:cs typeface="Tahoma" panose="020B0604030504040204" pitchFamily="34" charset="0"/>
              </a:rPr>
              <a:t>f </a:t>
            </a:r>
            <a:r>
              <a:rPr lang="en-US" sz="1300" spc="-37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spc="-5" dirty="0">
                <a:solidFill>
                  <a:srgbClr val="1C5B77"/>
                </a:solidFill>
                <a:latin typeface="Tahoma" panose="020B0604030504040204" pitchFamily="34" charset="0"/>
                <a:ea typeface="Tahoma" panose="020B0604030504040204" pitchFamily="34" charset="0"/>
                <a:cs typeface="Tahoma" panose="020B0604030504040204" pitchFamily="34" charset="0"/>
              </a:rPr>
              <a:t>our</a:t>
            </a:r>
            <a:r>
              <a:rPr lang="en-US" sz="1300" spc="-7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spc="-20" dirty="0">
                <a:solidFill>
                  <a:srgbClr val="1C5B77"/>
                </a:solidFill>
                <a:latin typeface="Tahoma" panose="020B0604030504040204" pitchFamily="34" charset="0"/>
                <a:ea typeface="Tahoma" panose="020B0604030504040204" pitchFamily="34" charset="0"/>
                <a:cs typeface="Tahoma" panose="020B0604030504040204" pitchFamily="34" charset="0"/>
              </a:rPr>
              <a:t>business.</a:t>
            </a:r>
            <a:endParaRPr lang="en-US" sz="1300" dirty="0">
              <a:solidFill>
                <a:srgbClr val="1C5B77"/>
              </a:solidFill>
              <a:latin typeface="Tahoma" panose="020B0604030504040204" pitchFamily="34" charset="0"/>
              <a:ea typeface="Tahoma" panose="020B0604030504040204" pitchFamily="34" charset="0"/>
              <a:cs typeface="Tahoma" panose="020B0604030504040204" pitchFamily="34" charset="0"/>
            </a:endParaRPr>
          </a:p>
          <a:p>
            <a:pPr marL="285750" marR="957580" indent="-285750">
              <a:spcBef>
                <a:spcPts val="300"/>
              </a:spcBef>
              <a:spcAft>
                <a:spcPts val="300"/>
              </a:spcAft>
              <a:buFont typeface="Wingdings" panose="05000000000000000000" pitchFamily="2" charset="2"/>
              <a:buChar char="§"/>
              <a:tabLst>
                <a:tab pos="2513013" algn="l"/>
              </a:tabLst>
            </a:pPr>
            <a:r>
              <a:rPr lang="en-US" sz="1300" spc="5" dirty="0">
                <a:solidFill>
                  <a:srgbClr val="1C5B77"/>
                </a:solidFill>
                <a:latin typeface="Tahoma" panose="020B0604030504040204" pitchFamily="34" charset="0"/>
                <a:ea typeface="Tahoma" panose="020B0604030504040204" pitchFamily="34" charset="0"/>
                <a:cs typeface="Tahoma" panose="020B0604030504040204" pitchFamily="34" charset="0"/>
              </a:rPr>
              <a:t>Hold</a:t>
            </a:r>
            <a:r>
              <a:rPr lang="en-US" sz="1300" spc="-6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spc="-30" dirty="0">
                <a:solidFill>
                  <a:srgbClr val="1C5B77"/>
                </a:solidFill>
                <a:latin typeface="Tahoma" panose="020B0604030504040204" pitchFamily="34" charset="0"/>
                <a:ea typeface="Tahoma" panose="020B0604030504040204" pitchFamily="34" charset="0"/>
                <a:cs typeface="Tahoma" panose="020B0604030504040204" pitchFamily="34" charset="0"/>
              </a:rPr>
              <a:t>line</a:t>
            </a:r>
            <a:r>
              <a:rPr lang="en-US" sz="1300" spc="-6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dirty="0">
                <a:solidFill>
                  <a:srgbClr val="1C5B77"/>
                </a:solidFill>
                <a:latin typeface="Tahoma" panose="020B0604030504040204" pitchFamily="34" charset="0"/>
                <a:ea typeface="Tahoma" panose="020B0604030504040204" pitchFamily="34" charset="0"/>
                <a:cs typeface="Tahoma" panose="020B0604030504040204" pitchFamily="34" charset="0"/>
              </a:rPr>
              <a:t>management</a:t>
            </a:r>
            <a:r>
              <a:rPr lang="en-US" sz="1300" spc="-6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spc="-20" dirty="0">
                <a:solidFill>
                  <a:srgbClr val="1C5B77"/>
                </a:solidFill>
                <a:latin typeface="Tahoma" panose="020B0604030504040204" pitchFamily="34" charset="0"/>
                <a:ea typeface="Tahoma" panose="020B0604030504040204" pitchFamily="34" charset="0"/>
                <a:cs typeface="Tahoma" panose="020B0604030504040204" pitchFamily="34" charset="0"/>
              </a:rPr>
              <a:t>accountable</a:t>
            </a:r>
            <a:r>
              <a:rPr lang="en-US" sz="1300" spc="-6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spc="-45" dirty="0">
                <a:solidFill>
                  <a:srgbClr val="1C5B77"/>
                </a:solidFill>
                <a:latin typeface="Tahoma" panose="020B0604030504040204" pitchFamily="34" charset="0"/>
                <a:ea typeface="Tahoma" panose="020B0604030504040204" pitchFamily="34" charset="0"/>
                <a:cs typeface="Tahoma" panose="020B0604030504040204" pitchFamily="34" charset="0"/>
              </a:rPr>
              <a:t>for</a:t>
            </a:r>
            <a:r>
              <a:rPr lang="en-US" sz="1300" spc="-6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spc="-30" dirty="0">
                <a:solidFill>
                  <a:srgbClr val="1C5B77"/>
                </a:solidFill>
                <a:latin typeface="Tahoma" panose="020B0604030504040204" pitchFamily="34" charset="0"/>
                <a:ea typeface="Tahoma" panose="020B0604030504040204" pitchFamily="34" charset="0"/>
                <a:cs typeface="Tahoma" panose="020B0604030504040204" pitchFamily="34" charset="0"/>
              </a:rPr>
              <a:t>the</a:t>
            </a:r>
            <a:r>
              <a:rPr lang="en-US" sz="1300" spc="-6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spc="-15" dirty="0">
                <a:solidFill>
                  <a:srgbClr val="1C5B77"/>
                </a:solidFill>
                <a:latin typeface="Tahoma" panose="020B0604030504040204" pitchFamily="34" charset="0"/>
                <a:ea typeface="Tahoma" panose="020B0604030504040204" pitchFamily="34" charset="0"/>
                <a:cs typeface="Tahoma" panose="020B0604030504040204" pitchFamily="34" charset="0"/>
              </a:rPr>
              <a:t>implementation</a:t>
            </a:r>
            <a:r>
              <a:rPr lang="en-US" sz="1300" spc="-6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spc="-20" dirty="0">
                <a:solidFill>
                  <a:srgbClr val="1C5B77"/>
                </a:solidFill>
                <a:latin typeface="Tahoma" panose="020B0604030504040204" pitchFamily="34" charset="0"/>
                <a:ea typeface="Tahoma" panose="020B0604030504040204" pitchFamily="34" charset="0"/>
                <a:cs typeface="Tahoma" panose="020B0604030504040204" pitchFamily="34" charset="0"/>
              </a:rPr>
              <a:t>of </a:t>
            </a:r>
            <a:r>
              <a:rPr lang="en-US" sz="1300" spc="-38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spc="-30" dirty="0">
                <a:solidFill>
                  <a:srgbClr val="1C5B77"/>
                </a:solidFill>
                <a:latin typeface="Tahoma" panose="020B0604030504040204" pitchFamily="34" charset="0"/>
                <a:ea typeface="Tahoma" panose="020B0604030504040204" pitchFamily="34" charset="0"/>
                <a:cs typeface="Tahoma" panose="020B0604030504040204" pitchFamily="34" charset="0"/>
              </a:rPr>
              <a:t>the</a:t>
            </a:r>
            <a:r>
              <a:rPr lang="en-US" sz="1300" spc="-6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spc="-50" dirty="0">
                <a:solidFill>
                  <a:srgbClr val="1C5B77"/>
                </a:solidFill>
                <a:latin typeface="Tahoma" panose="020B0604030504040204" pitchFamily="34" charset="0"/>
                <a:ea typeface="Tahoma" panose="020B0604030504040204" pitchFamily="34" charset="0"/>
                <a:cs typeface="Tahoma" panose="020B0604030504040204" pitchFamily="34" charset="0"/>
              </a:rPr>
              <a:t>Health,</a:t>
            </a:r>
            <a:r>
              <a:rPr lang="en-US" sz="1300" spc="-6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spc="-35" dirty="0">
                <a:solidFill>
                  <a:srgbClr val="1C5B77"/>
                </a:solidFill>
                <a:latin typeface="Tahoma" panose="020B0604030504040204" pitchFamily="34" charset="0"/>
                <a:ea typeface="Tahoma" panose="020B0604030504040204" pitchFamily="34" charset="0"/>
                <a:cs typeface="Tahoma" panose="020B0604030504040204" pitchFamily="34" charset="0"/>
              </a:rPr>
              <a:t>Safety</a:t>
            </a:r>
            <a:r>
              <a:rPr lang="en-US" sz="1300" spc="-6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dirty="0">
                <a:solidFill>
                  <a:srgbClr val="1C5B77"/>
                </a:solidFill>
                <a:latin typeface="Tahoma" panose="020B0604030504040204" pitchFamily="34" charset="0"/>
                <a:ea typeface="Tahoma" panose="020B0604030504040204" pitchFamily="34" charset="0"/>
                <a:cs typeface="Tahoma" panose="020B0604030504040204" pitchFamily="34" charset="0"/>
              </a:rPr>
              <a:t>and</a:t>
            </a:r>
            <a:r>
              <a:rPr lang="en-US" sz="1300" spc="-6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spc="-15" dirty="0">
                <a:solidFill>
                  <a:srgbClr val="1C5B77"/>
                </a:solidFill>
                <a:latin typeface="Tahoma" panose="020B0604030504040204" pitchFamily="34" charset="0"/>
                <a:ea typeface="Tahoma" panose="020B0604030504040204" pitchFamily="34" charset="0"/>
                <a:cs typeface="Tahoma" panose="020B0604030504040204" pitchFamily="34" charset="0"/>
              </a:rPr>
              <a:t>Environmental</a:t>
            </a:r>
            <a:r>
              <a:rPr lang="en-US" sz="1300" spc="-6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spc="-45" dirty="0">
                <a:solidFill>
                  <a:srgbClr val="1C5B77"/>
                </a:solidFill>
                <a:latin typeface="Tahoma" panose="020B0604030504040204" pitchFamily="34" charset="0"/>
                <a:ea typeface="Tahoma" panose="020B0604030504040204" pitchFamily="34" charset="0"/>
                <a:cs typeface="Tahoma" panose="020B0604030504040204" pitchFamily="34" charset="0"/>
              </a:rPr>
              <a:t>policy.</a:t>
            </a:r>
            <a:endParaRPr lang="en-US" sz="1300" dirty="0">
              <a:solidFill>
                <a:srgbClr val="1C5B77"/>
              </a:solidFill>
              <a:latin typeface="Tahoma" panose="020B0604030504040204" pitchFamily="34" charset="0"/>
              <a:ea typeface="Tahoma" panose="020B0604030504040204" pitchFamily="34" charset="0"/>
              <a:cs typeface="Tahoma" panose="020B0604030504040204" pitchFamily="34" charset="0"/>
            </a:endParaRPr>
          </a:p>
          <a:p>
            <a:pPr marL="285750" marR="33020" indent="-285750">
              <a:spcBef>
                <a:spcPts val="300"/>
              </a:spcBef>
              <a:spcAft>
                <a:spcPts val="300"/>
              </a:spcAft>
              <a:buFont typeface="Wingdings" panose="05000000000000000000" pitchFamily="2" charset="2"/>
              <a:buChar char="§"/>
              <a:tabLst>
                <a:tab pos="2513013" algn="l"/>
              </a:tabLst>
            </a:pPr>
            <a:r>
              <a:rPr lang="en-US" sz="1300" spc="5" dirty="0">
                <a:solidFill>
                  <a:srgbClr val="1C5B77"/>
                </a:solidFill>
                <a:latin typeface="Tahoma" panose="020B0604030504040204" pitchFamily="34" charset="0"/>
                <a:ea typeface="Tahoma" panose="020B0604030504040204" pitchFamily="34" charset="0"/>
                <a:cs typeface="Tahoma" panose="020B0604030504040204" pitchFamily="34" charset="0"/>
              </a:rPr>
              <a:t>Develop</a:t>
            </a:r>
            <a:r>
              <a:rPr lang="en-US" sz="1300" spc="-6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dirty="0">
                <a:solidFill>
                  <a:srgbClr val="1C5B77"/>
                </a:solidFill>
                <a:latin typeface="Tahoma" panose="020B0604030504040204" pitchFamily="34" charset="0"/>
                <a:ea typeface="Tahoma" panose="020B0604030504040204" pitchFamily="34" charset="0"/>
                <a:cs typeface="Tahoma" panose="020B0604030504040204" pitchFamily="34" charset="0"/>
              </a:rPr>
              <a:t>and</a:t>
            </a:r>
            <a:r>
              <a:rPr lang="en-US" sz="1300" spc="-6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spc="-20" dirty="0">
                <a:solidFill>
                  <a:srgbClr val="1C5B77"/>
                </a:solidFill>
                <a:latin typeface="Tahoma" panose="020B0604030504040204" pitchFamily="34" charset="0"/>
                <a:ea typeface="Tahoma" panose="020B0604030504040204" pitchFamily="34" charset="0"/>
                <a:cs typeface="Tahoma" panose="020B0604030504040204" pitchFamily="34" charset="0"/>
              </a:rPr>
              <a:t>maintain</a:t>
            </a:r>
            <a:r>
              <a:rPr lang="en-US" sz="1300" spc="-5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spc="-20" dirty="0">
                <a:solidFill>
                  <a:srgbClr val="1C5B77"/>
                </a:solidFill>
                <a:latin typeface="Tahoma" panose="020B0604030504040204" pitchFamily="34" charset="0"/>
                <a:ea typeface="Tahoma" panose="020B0604030504040204" pitchFamily="34" charset="0"/>
                <a:cs typeface="Tahoma" panose="020B0604030504040204" pitchFamily="34" charset="0"/>
              </a:rPr>
              <a:t>appropriate</a:t>
            </a:r>
            <a:r>
              <a:rPr lang="en-US" sz="1300" spc="-6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spc="-15" dirty="0">
                <a:solidFill>
                  <a:srgbClr val="1C5B77"/>
                </a:solidFill>
                <a:latin typeface="Tahoma" panose="020B0604030504040204" pitchFamily="34" charset="0"/>
                <a:ea typeface="Tahoma" panose="020B0604030504040204" pitchFamily="34" charset="0"/>
                <a:cs typeface="Tahoma" panose="020B0604030504040204" pitchFamily="34" charset="0"/>
              </a:rPr>
              <a:t>procedures</a:t>
            </a:r>
            <a:r>
              <a:rPr lang="en-US" sz="1300" spc="-6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spc="-30" dirty="0">
                <a:solidFill>
                  <a:srgbClr val="1C5B77"/>
                </a:solidFill>
                <a:latin typeface="Tahoma" panose="020B0604030504040204" pitchFamily="34" charset="0"/>
                <a:ea typeface="Tahoma" panose="020B0604030504040204" pitchFamily="34" charset="0"/>
                <a:cs typeface="Tahoma" panose="020B0604030504040204" pitchFamily="34" charset="0"/>
              </a:rPr>
              <a:t>to</a:t>
            </a:r>
            <a:r>
              <a:rPr lang="en-US" sz="1300" spc="-6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spc="5" dirty="0">
                <a:solidFill>
                  <a:srgbClr val="1C5B77"/>
                </a:solidFill>
                <a:latin typeface="Tahoma" panose="020B0604030504040204" pitchFamily="34" charset="0"/>
                <a:ea typeface="Tahoma" panose="020B0604030504040204" pitchFamily="34" charset="0"/>
                <a:cs typeface="Tahoma" panose="020B0604030504040204" pitchFamily="34" charset="0"/>
              </a:rPr>
              <a:t>support</a:t>
            </a:r>
            <a:r>
              <a:rPr lang="en-US" sz="1300" spc="-6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spc="-30" dirty="0">
                <a:solidFill>
                  <a:srgbClr val="1C5B77"/>
                </a:solidFill>
                <a:latin typeface="Tahoma" panose="020B0604030504040204" pitchFamily="34" charset="0"/>
                <a:ea typeface="Tahoma" panose="020B0604030504040204" pitchFamily="34" charset="0"/>
                <a:cs typeface="Tahoma" panose="020B0604030504040204" pitchFamily="34" charset="0"/>
              </a:rPr>
              <a:t>the</a:t>
            </a:r>
            <a:r>
              <a:rPr lang="en-US" sz="1300" spc="-5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spc="-40" dirty="0">
                <a:solidFill>
                  <a:srgbClr val="1C5B77"/>
                </a:solidFill>
                <a:latin typeface="Tahoma" panose="020B0604030504040204" pitchFamily="34" charset="0"/>
                <a:ea typeface="Tahoma" panose="020B0604030504040204" pitchFamily="34" charset="0"/>
                <a:cs typeface="Tahoma" panose="020B0604030504040204" pitchFamily="34" charset="0"/>
              </a:rPr>
              <a:t>Health, Safety </a:t>
            </a:r>
            <a:r>
              <a:rPr lang="en-US" sz="1300" spc="-38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dirty="0">
                <a:solidFill>
                  <a:srgbClr val="1C5B77"/>
                </a:solidFill>
                <a:latin typeface="Tahoma" panose="020B0604030504040204" pitchFamily="34" charset="0"/>
                <a:ea typeface="Tahoma" panose="020B0604030504040204" pitchFamily="34" charset="0"/>
                <a:cs typeface="Tahoma" panose="020B0604030504040204" pitchFamily="34" charset="0"/>
              </a:rPr>
              <a:t>and</a:t>
            </a:r>
            <a:r>
              <a:rPr lang="en-US" sz="1300" spc="-7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spc="-15" dirty="0">
                <a:solidFill>
                  <a:srgbClr val="1C5B77"/>
                </a:solidFill>
                <a:latin typeface="Tahoma" panose="020B0604030504040204" pitchFamily="34" charset="0"/>
                <a:ea typeface="Tahoma" panose="020B0604030504040204" pitchFamily="34" charset="0"/>
                <a:cs typeface="Tahoma" panose="020B0604030504040204" pitchFamily="34" charset="0"/>
              </a:rPr>
              <a:t>Environmental</a:t>
            </a:r>
            <a:r>
              <a:rPr lang="en-US" sz="1300" spc="-6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spc="-20" dirty="0">
                <a:solidFill>
                  <a:srgbClr val="1C5B77"/>
                </a:solidFill>
                <a:latin typeface="Tahoma" panose="020B0604030504040204" pitchFamily="34" charset="0"/>
                <a:ea typeface="Tahoma" panose="020B0604030504040204" pitchFamily="34" charset="0"/>
                <a:cs typeface="Tahoma" panose="020B0604030504040204" pitchFamily="34" charset="0"/>
              </a:rPr>
              <a:t>policies</a:t>
            </a:r>
            <a:r>
              <a:rPr lang="en-US" sz="1300" spc="-6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spc="-210" dirty="0">
                <a:solidFill>
                  <a:srgbClr val="1C5B77"/>
                </a:solidFill>
                <a:latin typeface="Tahoma" panose="020B0604030504040204" pitchFamily="34" charset="0"/>
                <a:ea typeface="Tahoma" panose="020B0604030504040204" pitchFamily="34" charset="0"/>
                <a:cs typeface="Tahoma" panose="020B0604030504040204" pitchFamily="34" charset="0"/>
              </a:rPr>
              <a:t>.</a:t>
            </a:r>
            <a:endParaRPr lang="en-US" sz="1300" dirty="0">
              <a:solidFill>
                <a:srgbClr val="1C5B77"/>
              </a:solidFill>
              <a:latin typeface="Tahoma" panose="020B0604030504040204" pitchFamily="34" charset="0"/>
              <a:ea typeface="Tahoma" panose="020B0604030504040204" pitchFamily="34" charset="0"/>
              <a:cs typeface="Tahoma" panose="020B0604030504040204" pitchFamily="34" charset="0"/>
            </a:endParaRPr>
          </a:p>
          <a:p>
            <a:pPr marL="285750" marR="76200" indent="-285750">
              <a:spcBef>
                <a:spcPts val="300"/>
              </a:spcBef>
              <a:spcAft>
                <a:spcPts val="300"/>
              </a:spcAft>
              <a:buFont typeface="Wingdings" panose="05000000000000000000" pitchFamily="2" charset="2"/>
              <a:buChar char="§"/>
              <a:tabLst>
                <a:tab pos="2513013" algn="l"/>
              </a:tabLst>
            </a:pPr>
            <a:r>
              <a:rPr lang="en-US" sz="1300" spc="25" dirty="0">
                <a:solidFill>
                  <a:srgbClr val="1C5B77"/>
                </a:solidFill>
                <a:latin typeface="Tahoma" panose="020B0604030504040204" pitchFamily="34" charset="0"/>
                <a:ea typeface="Tahoma" panose="020B0604030504040204" pitchFamily="34" charset="0"/>
                <a:cs typeface="Tahoma" panose="020B0604030504040204" pitchFamily="34" charset="0"/>
              </a:rPr>
              <a:t>Manage</a:t>
            </a:r>
            <a:r>
              <a:rPr lang="en-US" sz="1300" spc="-6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spc="-50" dirty="0">
                <a:solidFill>
                  <a:srgbClr val="1C5B77"/>
                </a:solidFill>
                <a:latin typeface="Tahoma" panose="020B0604030504040204" pitchFamily="34" charset="0"/>
                <a:ea typeface="Tahoma" panose="020B0604030504040204" pitchFamily="34" charset="0"/>
                <a:cs typeface="Tahoma" panose="020B0604030504040204" pitchFamily="34" charset="0"/>
              </a:rPr>
              <a:t>Health,</a:t>
            </a:r>
            <a:r>
              <a:rPr lang="en-US" sz="1300" spc="-6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spc="-35" dirty="0">
                <a:solidFill>
                  <a:srgbClr val="1C5B77"/>
                </a:solidFill>
                <a:latin typeface="Tahoma" panose="020B0604030504040204" pitchFamily="34" charset="0"/>
                <a:ea typeface="Tahoma" panose="020B0604030504040204" pitchFamily="34" charset="0"/>
                <a:cs typeface="Tahoma" panose="020B0604030504040204" pitchFamily="34" charset="0"/>
              </a:rPr>
              <a:t>Safety</a:t>
            </a:r>
            <a:r>
              <a:rPr lang="en-US" sz="1300" spc="-6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dirty="0">
                <a:solidFill>
                  <a:srgbClr val="1C5B77"/>
                </a:solidFill>
                <a:latin typeface="Tahoma" panose="020B0604030504040204" pitchFamily="34" charset="0"/>
                <a:ea typeface="Tahoma" panose="020B0604030504040204" pitchFamily="34" charset="0"/>
                <a:cs typeface="Tahoma" panose="020B0604030504040204" pitchFamily="34" charset="0"/>
              </a:rPr>
              <a:t>and</a:t>
            </a:r>
            <a:r>
              <a:rPr lang="en-US" sz="1300" spc="-6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spc="-15" dirty="0">
                <a:solidFill>
                  <a:srgbClr val="1C5B77"/>
                </a:solidFill>
                <a:latin typeface="Tahoma" panose="020B0604030504040204" pitchFamily="34" charset="0"/>
                <a:ea typeface="Tahoma" panose="020B0604030504040204" pitchFamily="34" charset="0"/>
                <a:cs typeface="Tahoma" panose="020B0604030504040204" pitchFamily="34" charset="0"/>
              </a:rPr>
              <a:t>Environmental</a:t>
            </a:r>
            <a:r>
              <a:rPr lang="en-US" sz="1300" spc="-5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spc="-25" dirty="0">
                <a:solidFill>
                  <a:srgbClr val="1C5B77"/>
                </a:solidFill>
                <a:latin typeface="Tahoma" panose="020B0604030504040204" pitchFamily="34" charset="0"/>
                <a:ea typeface="Tahoma" panose="020B0604030504040204" pitchFamily="34" charset="0"/>
                <a:cs typeface="Tahoma" panose="020B0604030504040204" pitchFamily="34" charset="0"/>
              </a:rPr>
              <a:t>risks</a:t>
            </a:r>
            <a:r>
              <a:rPr lang="en-US" sz="1300" spc="-6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spc="-20" dirty="0">
                <a:solidFill>
                  <a:srgbClr val="1C5B77"/>
                </a:solidFill>
                <a:latin typeface="Tahoma" panose="020B0604030504040204" pitchFamily="34" charset="0"/>
                <a:ea typeface="Tahoma" panose="020B0604030504040204" pitchFamily="34" charset="0"/>
                <a:cs typeface="Tahoma" panose="020B0604030504040204" pitchFamily="34" charset="0"/>
              </a:rPr>
              <a:t>in</a:t>
            </a:r>
            <a:r>
              <a:rPr lang="en-US" sz="1300" spc="-60" dirty="0">
                <a:solidFill>
                  <a:srgbClr val="1C5B77"/>
                </a:solidFill>
                <a:latin typeface="Tahoma" panose="020B0604030504040204" pitchFamily="34" charset="0"/>
                <a:ea typeface="Tahoma" panose="020B0604030504040204" pitchFamily="34" charset="0"/>
                <a:cs typeface="Tahoma" panose="020B0604030504040204" pitchFamily="34" charset="0"/>
              </a:rPr>
              <a:t> a </a:t>
            </a:r>
            <a:r>
              <a:rPr lang="en-US" sz="1300" spc="-10" dirty="0">
                <a:solidFill>
                  <a:srgbClr val="1C5B77"/>
                </a:solidFill>
                <a:latin typeface="Tahoma" panose="020B0604030504040204" pitchFamily="34" charset="0"/>
                <a:ea typeface="Tahoma" panose="020B0604030504040204" pitchFamily="34" charset="0"/>
                <a:cs typeface="Tahoma" panose="020B0604030504040204" pitchFamily="34" charset="0"/>
              </a:rPr>
              <a:t>manner</a:t>
            </a:r>
            <a:r>
              <a:rPr lang="en-US" sz="1300" spc="-6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spc="-40" dirty="0">
                <a:solidFill>
                  <a:srgbClr val="1C5B77"/>
                </a:solidFill>
                <a:latin typeface="Tahoma" panose="020B0604030504040204" pitchFamily="34" charset="0"/>
                <a:ea typeface="Tahoma" panose="020B0604030504040204" pitchFamily="34" charset="0"/>
                <a:cs typeface="Tahoma" panose="020B0604030504040204" pitchFamily="34" charset="0"/>
              </a:rPr>
              <a:t>that</a:t>
            </a:r>
            <a:r>
              <a:rPr lang="en-US" sz="1300" spc="-6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spc="-25" dirty="0">
                <a:solidFill>
                  <a:srgbClr val="1C5B77"/>
                </a:solidFill>
                <a:latin typeface="Tahoma" panose="020B0604030504040204" pitchFamily="34" charset="0"/>
                <a:ea typeface="Tahoma" panose="020B0604030504040204" pitchFamily="34" charset="0"/>
                <a:cs typeface="Tahoma" panose="020B0604030504040204" pitchFamily="34" charset="0"/>
              </a:rPr>
              <a:t>meets</a:t>
            </a:r>
            <a:r>
              <a:rPr lang="en-US" sz="1300" spc="-6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spc="-20" dirty="0">
                <a:solidFill>
                  <a:srgbClr val="1C5B77"/>
                </a:solidFill>
                <a:latin typeface="Tahoma" panose="020B0604030504040204" pitchFamily="34" charset="0"/>
                <a:ea typeface="Tahoma" panose="020B0604030504040204" pitchFamily="34" charset="0"/>
                <a:cs typeface="Tahoma" panose="020B0604030504040204" pitchFamily="34" charset="0"/>
              </a:rPr>
              <a:t>the </a:t>
            </a:r>
            <a:r>
              <a:rPr lang="en-US" sz="1300" spc="-37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spc="-20" dirty="0">
                <a:solidFill>
                  <a:srgbClr val="1C5B77"/>
                </a:solidFill>
                <a:latin typeface="Tahoma" panose="020B0604030504040204" pitchFamily="34" charset="0"/>
                <a:ea typeface="Tahoma" panose="020B0604030504040204" pitchFamily="34" charset="0"/>
                <a:cs typeface="Tahoma" panose="020B0604030504040204" pitchFamily="34" charset="0"/>
              </a:rPr>
              <a:t>legal</a:t>
            </a:r>
            <a:r>
              <a:rPr lang="en-US" sz="1300" spc="-7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spc="-20" dirty="0">
                <a:solidFill>
                  <a:srgbClr val="1C5B77"/>
                </a:solidFill>
                <a:latin typeface="Tahoma" panose="020B0604030504040204" pitchFamily="34" charset="0"/>
                <a:ea typeface="Tahoma" panose="020B0604030504040204" pitchFamily="34" charset="0"/>
                <a:cs typeface="Tahoma" panose="020B0604030504040204" pitchFamily="34" charset="0"/>
              </a:rPr>
              <a:t>requirements</a:t>
            </a:r>
            <a:r>
              <a:rPr lang="en-US" sz="1300" spc="-6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spc="-30" dirty="0">
                <a:solidFill>
                  <a:srgbClr val="1C5B77"/>
                </a:solidFill>
                <a:latin typeface="Tahoma" panose="020B0604030504040204" pitchFamily="34" charset="0"/>
                <a:ea typeface="Tahoma" panose="020B0604030504040204" pitchFamily="34" charset="0"/>
                <a:cs typeface="Tahoma" panose="020B0604030504040204" pitchFamily="34" charset="0"/>
              </a:rPr>
              <a:t>of</a:t>
            </a:r>
            <a:r>
              <a:rPr lang="en-US" sz="1300" spc="-6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spc="-30" dirty="0">
                <a:solidFill>
                  <a:srgbClr val="1C5B77"/>
                </a:solidFill>
                <a:latin typeface="Tahoma" panose="020B0604030504040204" pitchFamily="34" charset="0"/>
                <a:ea typeface="Tahoma" panose="020B0604030504040204" pitchFamily="34" charset="0"/>
                <a:cs typeface="Tahoma" panose="020B0604030504040204" pitchFamily="34" charset="0"/>
              </a:rPr>
              <a:t>the</a:t>
            </a:r>
            <a:r>
              <a:rPr lang="en-US" sz="1300" spc="-6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spc="-95" dirty="0">
                <a:solidFill>
                  <a:srgbClr val="1C5B77"/>
                </a:solidFill>
                <a:latin typeface="Tahoma" panose="020B0604030504040204" pitchFamily="34" charset="0"/>
                <a:ea typeface="Tahoma" panose="020B0604030504040204" pitchFamily="34" charset="0"/>
                <a:cs typeface="Tahoma" panose="020B0604030504040204" pitchFamily="34" charset="0"/>
              </a:rPr>
              <a:t>U.A.E.</a:t>
            </a:r>
            <a:endParaRPr lang="en-US" sz="1300" dirty="0">
              <a:solidFill>
                <a:srgbClr val="1C5B77"/>
              </a:solidFill>
              <a:latin typeface="Tahoma" panose="020B0604030504040204" pitchFamily="34" charset="0"/>
              <a:ea typeface="Tahoma" panose="020B0604030504040204" pitchFamily="34" charset="0"/>
              <a:cs typeface="Tahoma" panose="020B0604030504040204" pitchFamily="34" charset="0"/>
            </a:endParaRPr>
          </a:p>
          <a:p>
            <a:pPr marL="285750" indent="-285750" algn="just">
              <a:spcBef>
                <a:spcPts val="300"/>
              </a:spcBef>
              <a:spcAft>
                <a:spcPts val="300"/>
              </a:spcAft>
              <a:buFont typeface="Wingdings" panose="05000000000000000000" pitchFamily="2" charset="2"/>
              <a:buChar char="§"/>
              <a:tabLst>
                <a:tab pos="2513013" algn="l"/>
              </a:tabLst>
            </a:pPr>
            <a:r>
              <a:rPr lang="en-US" sz="1300" spc="-5" dirty="0">
                <a:solidFill>
                  <a:srgbClr val="1C5B77"/>
                </a:solidFill>
                <a:latin typeface="Tahoma" panose="020B0604030504040204" pitchFamily="34" charset="0"/>
                <a:ea typeface="Tahoma" panose="020B0604030504040204" pitchFamily="34" charset="0"/>
                <a:cs typeface="Tahoma" panose="020B0604030504040204" pitchFamily="34" charset="0"/>
              </a:rPr>
              <a:t>B</a:t>
            </a:r>
            <a:r>
              <a:rPr lang="en-US" sz="1300" spc="-60" dirty="0">
                <a:solidFill>
                  <a:srgbClr val="1C5B77"/>
                </a:solidFill>
                <a:latin typeface="Tahoma" panose="020B0604030504040204" pitchFamily="34" charset="0"/>
                <a:ea typeface="Tahoma" panose="020B0604030504040204" pitchFamily="34" charset="0"/>
                <a:cs typeface="Tahoma" panose="020B0604030504040204" pitchFamily="34" charset="0"/>
              </a:rPr>
              <a:t>e</a:t>
            </a:r>
            <a:r>
              <a:rPr lang="en-US" sz="1300" spc="-6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spc="-15" dirty="0">
                <a:solidFill>
                  <a:srgbClr val="1C5B77"/>
                </a:solidFill>
                <a:latin typeface="Tahoma" panose="020B0604030504040204" pitchFamily="34" charset="0"/>
                <a:ea typeface="Tahoma" panose="020B0604030504040204" pitchFamily="34" charset="0"/>
                <a:cs typeface="Tahoma" panose="020B0604030504040204" pitchFamily="34" charset="0"/>
              </a:rPr>
              <a:t>p</a:t>
            </a:r>
            <a:r>
              <a:rPr lang="en-US" sz="1300" spc="-20" dirty="0">
                <a:solidFill>
                  <a:srgbClr val="1C5B77"/>
                </a:solidFill>
                <a:latin typeface="Tahoma" panose="020B0604030504040204" pitchFamily="34" charset="0"/>
                <a:ea typeface="Tahoma" panose="020B0604030504040204" pitchFamily="34" charset="0"/>
                <a:cs typeface="Tahoma" panose="020B0604030504040204" pitchFamily="34" charset="0"/>
              </a:rPr>
              <a:t>r</a:t>
            </a:r>
            <a:r>
              <a:rPr lang="en-US" sz="1300" spc="-25" dirty="0">
                <a:solidFill>
                  <a:srgbClr val="1C5B77"/>
                </a:solidFill>
                <a:latin typeface="Tahoma" panose="020B0604030504040204" pitchFamily="34" charset="0"/>
                <a:ea typeface="Tahoma" panose="020B0604030504040204" pitchFamily="34" charset="0"/>
                <a:cs typeface="Tahoma" panose="020B0604030504040204" pitchFamily="34" charset="0"/>
              </a:rPr>
              <a:t>epar</a:t>
            </a:r>
            <a:r>
              <a:rPr lang="en-US" sz="1300" dirty="0">
                <a:solidFill>
                  <a:srgbClr val="1C5B77"/>
                </a:solidFill>
                <a:latin typeface="Tahoma" panose="020B0604030504040204" pitchFamily="34" charset="0"/>
                <a:ea typeface="Tahoma" panose="020B0604030504040204" pitchFamily="34" charset="0"/>
                <a:cs typeface="Tahoma" panose="020B0604030504040204" pitchFamily="34" charset="0"/>
              </a:rPr>
              <a:t>e</a:t>
            </a:r>
            <a:r>
              <a:rPr lang="en-US" sz="1300" spc="-25" dirty="0">
                <a:solidFill>
                  <a:srgbClr val="1C5B77"/>
                </a:solidFill>
                <a:latin typeface="Tahoma" panose="020B0604030504040204" pitchFamily="34" charset="0"/>
                <a:ea typeface="Tahoma" panose="020B0604030504040204" pitchFamily="34" charset="0"/>
                <a:cs typeface="Tahoma" panose="020B0604030504040204" pitchFamily="34" charset="0"/>
              </a:rPr>
              <a:t>d</a:t>
            </a:r>
            <a:r>
              <a:rPr lang="en-US" sz="1300" spc="-6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spc="-100" dirty="0">
                <a:solidFill>
                  <a:srgbClr val="1C5B77"/>
                </a:solidFill>
                <a:latin typeface="Tahoma" panose="020B0604030504040204" pitchFamily="34" charset="0"/>
                <a:ea typeface="Tahoma" panose="020B0604030504040204" pitchFamily="34" charset="0"/>
                <a:cs typeface="Tahoma" panose="020B0604030504040204" pitchFamily="34" charset="0"/>
              </a:rPr>
              <a:t>f</a:t>
            </a:r>
            <a:r>
              <a:rPr lang="en-US" sz="1300" spc="-15" dirty="0">
                <a:solidFill>
                  <a:srgbClr val="1C5B77"/>
                </a:solidFill>
                <a:latin typeface="Tahoma" panose="020B0604030504040204" pitchFamily="34" charset="0"/>
                <a:ea typeface="Tahoma" panose="020B0604030504040204" pitchFamily="34" charset="0"/>
                <a:cs typeface="Tahoma" panose="020B0604030504040204" pitchFamily="34" charset="0"/>
              </a:rPr>
              <a:t>o</a:t>
            </a:r>
            <a:r>
              <a:rPr lang="en-US" sz="1300" spc="-30" dirty="0">
                <a:solidFill>
                  <a:srgbClr val="1C5B77"/>
                </a:solidFill>
                <a:latin typeface="Tahoma" panose="020B0604030504040204" pitchFamily="34" charset="0"/>
                <a:ea typeface="Tahoma" panose="020B0604030504040204" pitchFamily="34" charset="0"/>
                <a:cs typeface="Tahoma" panose="020B0604030504040204" pitchFamily="34" charset="0"/>
              </a:rPr>
              <a:t>r</a:t>
            </a:r>
            <a:r>
              <a:rPr lang="en-US" sz="1300" spc="-6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spc="10" dirty="0">
                <a:solidFill>
                  <a:srgbClr val="1C5B77"/>
                </a:solidFill>
                <a:latin typeface="Tahoma" panose="020B0604030504040204" pitchFamily="34" charset="0"/>
                <a:ea typeface="Tahoma" panose="020B0604030504040204" pitchFamily="34" charset="0"/>
                <a:cs typeface="Tahoma" panose="020B0604030504040204" pitchFamily="34" charset="0"/>
              </a:rPr>
              <a:t>an</a:t>
            </a:r>
            <a:r>
              <a:rPr lang="en-US" sz="1300" spc="-15" dirty="0">
                <a:solidFill>
                  <a:srgbClr val="1C5B77"/>
                </a:solidFill>
                <a:latin typeface="Tahoma" panose="020B0604030504040204" pitchFamily="34" charset="0"/>
                <a:ea typeface="Tahoma" panose="020B0604030504040204" pitchFamily="34" charset="0"/>
                <a:cs typeface="Tahoma" panose="020B0604030504040204" pitchFamily="34" charset="0"/>
              </a:rPr>
              <a:t>d</a:t>
            </a:r>
            <a:r>
              <a:rPr lang="en-US" sz="1300" spc="-6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spc="-30" dirty="0">
                <a:solidFill>
                  <a:srgbClr val="1C5B77"/>
                </a:solidFill>
                <a:latin typeface="Tahoma" panose="020B0604030504040204" pitchFamily="34" charset="0"/>
                <a:ea typeface="Tahoma" panose="020B0604030504040204" pitchFamily="34" charset="0"/>
                <a:cs typeface="Tahoma" panose="020B0604030504040204" pitchFamily="34" charset="0"/>
              </a:rPr>
              <a:t>deal</a:t>
            </a:r>
            <a:r>
              <a:rPr lang="en-US" sz="1300" spc="-6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spc="-15" dirty="0">
                <a:solidFill>
                  <a:srgbClr val="1C5B77"/>
                </a:solidFill>
                <a:latin typeface="Tahoma" panose="020B0604030504040204" pitchFamily="34" charset="0"/>
                <a:ea typeface="Tahoma" panose="020B0604030504040204" pitchFamily="34" charset="0"/>
                <a:cs typeface="Tahoma" panose="020B0604030504040204" pitchFamily="34" charset="0"/>
              </a:rPr>
              <a:t>wit</a:t>
            </a:r>
            <a:r>
              <a:rPr lang="en-US" sz="1300" spc="-45" dirty="0">
                <a:solidFill>
                  <a:srgbClr val="1C5B77"/>
                </a:solidFill>
                <a:latin typeface="Tahoma" panose="020B0604030504040204" pitchFamily="34" charset="0"/>
                <a:ea typeface="Tahoma" panose="020B0604030504040204" pitchFamily="34" charset="0"/>
                <a:cs typeface="Tahoma" panose="020B0604030504040204" pitchFamily="34" charset="0"/>
              </a:rPr>
              <a:t>h</a:t>
            </a:r>
            <a:r>
              <a:rPr lang="en-US" sz="1300" spc="-6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dirty="0">
                <a:solidFill>
                  <a:srgbClr val="1C5B77"/>
                </a:solidFill>
                <a:latin typeface="Tahoma" panose="020B0604030504040204" pitchFamily="34" charset="0"/>
                <a:ea typeface="Tahoma" panose="020B0604030504040204" pitchFamily="34" charset="0"/>
                <a:cs typeface="Tahoma" panose="020B0604030504040204" pitchFamily="34" charset="0"/>
              </a:rPr>
              <a:t>a</a:t>
            </a:r>
            <a:r>
              <a:rPr lang="en-US" sz="1300" spc="-20" dirty="0">
                <a:solidFill>
                  <a:srgbClr val="1C5B77"/>
                </a:solidFill>
                <a:latin typeface="Tahoma" panose="020B0604030504040204" pitchFamily="34" charset="0"/>
                <a:ea typeface="Tahoma" panose="020B0604030504040204" pitchFamily="34" charset="0"/>
                <a:cs typeface="Tahoma" panose="020B0604030504040204" pitchFamily="34" charset="0"/>
              </a:rPr>
              <a:t>n</a:t>
            </a:r>
            <a:r>
              <a:rPr lang="en-US" sz="1300" spc="-30" dirty="0">
                <a:solidFill>
                  <a:srgbClr val="1C5B77"/>
                </a:solidFill>
                <a:latin typeface="Tahoma" panose="020B0604030504040204" pitchFamily="34" charset="0"/>
                <a:ea typeface="Tahoma" panose="020B0604030504040204" pitchFamily="34" charset="0"/>
                <a:cs typeface="Tahoma" panose="020B0604030504040204" pitchFamily="34" charset="0"/>
              </a:rPr>
              <a:t>y</a:t>
            </a:r>
            <a:r>
              <a:rPr lang="en-US" sz="1300" spc="-6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spc="-30" dirty="0">
                <a:solidFill>
                  <a:srgbClr val="1C5B77"/>
                </a:solidFill>
                <a:latin typeface="Tahoma" panose="020B0604030504040204" pitchFamily="34" charset="0"/>
                <a:ea typeface="Tahoma" panose="020B0604030504040204" pitchFamily="34" charset="0"/>
                <a:cs typeface="Tahoma" panose="020B0604030504040204" pitchFamily="34" charset="0"/>
              </a:rPr>
              <a:t>eme</a:t>
            </a:r>
            <a:r>
              <a:rPr lang="en-US" sz="1300" spc="-20" dirty="0">
                <a:solidFill>
                  <a:srgbClr val="1C5B77"/>
                </a:solidFill>
                <a:latin typeface="Tahoma" panose="020B0604030504040204" pitchFamily="34" charset="0"/>
                <a:ea typeface="Tahoma" panose="020B0604030504040204" pitchFamily="34" charset="0"/>
                <a:cs typeface="Tahoma" panose="020B0604030504040204" pitchFamily="34" charset="0"/>
              </a:rPr>
              <a:t>r</a:t>
            </a:r>
            <a:r>
              <a:rPr lang="en-US" sz="1300" spc="15" dirty="0">
                <a:solidFill>
                  <a:srgbClr val="1C5B77"/>
                </a:solidFill>
                <a:latin typeface="Tahoma" panose="020B0604030504040204" pitchFamily="34" charset="0"/>
                <a:ea typeface="Tahoma" panose="020B0604030504040204" pitchFamily="34" charset="0"/>
                <a:cs typeface="Tahoma" panose="020B0604030504040204" pitchFamily="34" charset="0"/>
              </a:rPr>
              <a:t>gen</a:t>
            </a:r>
            <a:r>
              <a:rPr lang="en-US" sz="1300" spc="35" dirty="0">
                <a:solidFill>
                  <a:srgbClr val="1C5B77"/>
                </a:solidFill>
                <a:latin typeface="Tahoma" panose="020B0604030504040204" pitchFamily="34" charset="0"/>
                <a:ea typeface="Tahoma" panose="020B0604030504040204" pitchFamily="34" charset="0"/>
                <a:cs typeface="Tahoma" panose="020B0604030504040204" pitchFamily="34" charset="0"/>
              </a:rPr>
              <a:t>c</a:t>
            </a:r>
            <a:r>
              <a:rPr lang="en-US" sz="1300" spc="-55" dirty="0">
                <a:solidFill>
                  <a:srgbClr val="1C5B77"/>
                </a:solidFill>
                <a:latin typeface="Tahoma" panose="020B0604030504040204" pitchFamily="34" charset="0"/>
                <a:ea typeface="Tahoma" panose="020B0604030504040204" pitchFamily="34" charset="0"/>
                <a:cs typeface="Tahoma" panose="020B0604030504040204" pitchFamily="34" charset="0"/>
              </a:rPr>
              <a:t>y</a:t>
            </a:r>
            <a:r>
              <a:rPr lang="en-US" sz="1300" spc="-210" dirty="0">
                <a:solidFill>
                  <a:srgbClr val="1C5B77"/>
                </a:solidFill>
                <a:latin typeface="Tahoma" panose="020B0604030504040204" pitchFamily="34" charset="0"/>
                <a:ea typeface="Tahoma" panose="020B0604030504040204" pitchFamily="34" charset="0"/>
                <a:cs typeface="Tahoma" panose="020B0604030504040204" pitchFamily="34" charset="0"/>
              </a:rPr>
              <a:t>.</a:t>
            </a:r>
            <a:endParaRPr lang="en-US" sz="1300" dirty="0">
              <a:solidFill>
                <a:srgbClr val="1C5B77"/>
              </a:solidFill>
              <a:latin typeface="Tahoma" panose="020B0604030504040204" pitchFamily="34" charset="0"/>
              <a:ea typeface="Tahoma" panose="020B0604030504040204" pitchFamily="34" charset="0"/>
              <a:cs typeface="Tahoma" panose="020B0604030504040204" pitchFamily="34" charset="0"/>
            </a:endParaRPr>
          </a:p>
          <a:p>
            <a:pPr marL="285750" indent="-285750" algn="just">
              <a:spcBef>
                <a:spcPts val="300"/>
              </a:spcBef>
              <a:spcAft>
                <a:spcPts val="300"/>
              </a:spcAft>
              <a:buFont typeface="Wingdings" panose="05000000000000000000" pitchFamily="2" charset="2"/>
              <a:buChar char="§"/>
              <a:tabLst>
                <a:tab pos="2513013" algn="l"/>
              </a:tabLst>
            </a:pPr>
            <a:r>
              <a:rPr lang="en-US" sz="1300" spc="-15" dirty="0">
                <a:solidFill>
                  <a:srgbClr val="1C5B77"/>
                </a:solidFill>
                <a:latin typeface="Tahoma" panose="020B0604030504040204" pitchFamily="34" charset="0"/>
                <a:ea typeface="Tahoma" panose="020B0604030504040204" pitchFamily="34" charset="0"/>
                <a:cs typeface="Tahoma" panose="020B0604030504040204" pitchFamily="34" charset="0"/>
              </a:rPr>
              <a:t>Ensure</a:t>
            </a:r>
            <a:r>
              <a:rPr lang="en-US" sz="1300" spc="-6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spc="-40" dirty="0">
                <a:solidFill>
                  <a:srgbClr val="1C5B77"/>
                </a:solidFill>
                <a:latin typeface="Tahoma" panose="020B0604030504040204" pitchFamily="34" charset="0"/>
                <a:ea typeface="Tahoma" panose="020B0604030504040204" pitchFamily="34" charset="0"/>
                <a:cs typeface="Tahoma" panose="020B0604030504040204" pitchFamily="34" charset="0"/>
              </a:rPr>
              <a:t>that</a:t>
            </a:r>
            <a:r>
              <a:rPr lang="en-US" sz="1300" spc="-6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spc="-10" dirty="0">
                <a:solidFill>
                  <a:srgbClr val="1C5B77"/>
                </a:solidFill>
                <a:latin typeface="Tahoma" panose="020B0604030504040204" pitchFamily="34" charset="0"/>
                <a:ea typeface="Tahoma" panose="020B0604030504040204" pitchFamily="34" charset="0"/>
                <a:cs typeface="Tahoma" panose="020B0604030504040204" pitchFamily="34" charset="0"/>
              </a:rPr>
              <a:t>employees</a:t>
            </a:r>
            <a:r>
              <a:rPr lang="en-US" sz="1300" spc="-6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dirty="0">
                <a:solidFill>
                  <a:srgbClr val="1C5B77"/>
                </a:solidFill>
                <a:latin typeface="Tahoma" panose="020B0604030504040204" pitchFamily="34" charset="0"/>
                <a:ea typeface="Tahoma" panose="020B0604030504040204" pitchFamily="34" charset="0"/>
                <a:cs typeface="Tahoma" panose="020B0604030504040204" pitchFamily="34" charset="0"/>
              </a:rPr>
              <a:t>and</a:t>
            </a:r>
            <a:r>
              <a:rPr lang="en-US" sz="1300" spc="-6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spc="-25" dirty="0">
                <a:solidFill>
                  <a:srgbClr val="1C5B77"/>
                </a:solidFill>
                <a:latin typeface="Tahoma" panose="020B0604030504040204" pitchFamily="34" charset="0"/>
                <a:ea typeface="Tahoma" panose="020B0604030504040204" pitchFamily="34" charset="0"/>
                <a:cs typeface="Tahoma" panose="020B0604030504040204" pitchFamily="34" charset="0"/>
              </a:rPr>
              <a:t>contractors</a:t>
            </a:r>
            <a:r>
              <a:rPr lang="en-US" sz="1300" spc="-6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spc="-55" dirty="0">
                <a:solidFill>
                  <a:srgbClr val="1C5B77"/>
                </a:solidFill>
                <a:latin typeface="Tahoma" panose="020B0604030504040204" pitchFamily="34" charset="0"/>
                <a:ea typeface="Tahoma" panose="020B0604030504040204" pitchFamily="34" charset="0"/>
                <a:cs typeface="Tahoma" panose="020B0604030504040204" pitchFamily="34" charset="0"/>
              </a:rPr>
              <a:t>are</a:t>
            </a:r>
            <a:r>
              <a:rPr lang="en-US" sz="1300" spc="-6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spc="-30" dirty="0">
                <a:solidFill>
                  <a:srgbClr val="1C5B77"/>
                </a:solidFill>
                <a:latin typeface="Tahoma" panose="020B0604030504040204" pitchFamily="34" charset="0"/>
                <a:ea typeface="Tahoma" panose="020B0604030504040204" pitchFamily="34" charset="0"/>
                <a:cs typeface="Tahoma" panose="020B0604030504040204" pitchFamily="34" charset="0"/>
              </a:rPr>
              <a:t>trained</a:t>
            </a:r>
            <a:r>
              <a:rPr lang="en-US" sz="1300" spc="-6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spc="-60" dirty="0">
                <a:solidFill>
                  <a:srgbClr val="1C5B77"/>
                </a:solidFill>
                <a:latin typeface="Tahoma" panose="020B0604030504040204" pitchFamily="34" charset="0"/>
                <a:ea typeface="Tahoma" panose="020B0604030504040204" pitchFamily="34" charset="0"/>
                <a:cs typeface="Tahoma" panose="020B0604030504040204" pitchFamily="34" charset="0"/>
              </a:rPr>
              <a:t>effectively.</a:t>
            </a:r>
            <a:endParaRPr lang="en-US" sz="1300" dirty="0">
              <a:solidFill>
                <a:srgbClr val="1C5B77"/>
              </a:solidFill>
              <a:latin typeface="Tahoma" panose="020B0604030504040204" pitchFamily="34" charset="0"/>
              <a:ea typeface="Tahoma" panose="020B0604030504040204" pitchFamily="34" charset="0"/>
              <a:cs typeface="Tahoma" panose="020B0604030504040204" pitchFamily="34" charset="0"/>
            </a:endParaRPr>
          </a:p>
          <a:p>
            <a:pPr marL="285750" marR="161925" indent="-285750">
              <a:spcBef>
                <a:spcPts val="300"/>
              </a:spcBef>
              <a:spcAft>
                <a:spcPts val="300"/>
              </a:spcAft>
              <a:buFont typeface="Wingdings" panose="05000000000000000000" pitchFamily="2" charset="2"/>
              <a:buChar char="§"/>
              <a:tabLst>
                <a:tab pos="2513013" algn="l"/>
              </a:tabLst>
            </a:pPr>
            <a:r>
              <a:rPr lang="en-US" sz="1300" spc="-5" dirty="0">
                <a:solidFill>
                  <a:srgbClr val="1C5B77"/>
                </a:solidFill>
                <a:latin typeface="Tahoma" panose="020B0604030504040204" pitchFamily="34" charset="0"/>
                <a:ea typeface="Tahoma" panose="020B0604030504040204" pitchFamily="34" charset="0"/>
                <a:cs typeface="Tahoma" panose="020B0604030504040204" pitchFamily="34" charset="0"/>
              </a:rPr>
              <a:t>Maintain</a:t>
            </a:r>
            <a:r>
              <a:rPr lang="en-US" sz="1300" spc="-5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spc="-60" dirty="0">
                <a:solidFill>
                  <a:srgbClr val="1C5B77"/>
                </a:solidFill>
                <a:latin typeface="Tahoma" panose="020B0604030504040204" pitchFamily="34" charset="0"/>
                <a:ea typeface="Tahoma" panose="020B0604030504040204" pitchFamily="34" charset="0"/>
                <a:cs typeface="Tahoma" panose="020B0604030504040204" pitchFamily="34" charset="0"/>
              </a:rPr>
              <a:t>a </a:t>
            </a:r>
            <a:r>
              <a:rPr lang="en-US" sz="1300" spc="-30" dirty="0">
                <a:solidFill>
                  <a:srgbClr val="1C5B77"/>
                </a:solidFill>
                <a:latin typeface="Tahoma" panose="020B0604030504040204" pitchFamily="34" charset="0"/>
                <a:ea typeface="Tahoma" panose="020B0604030504040204" pitchFamily="34" charset="0"/>
                <a:cs typeface="Tahoma" panose="020B0604030504040204" pitchFamily="34" charset="0"/>
              </a:rPr>
              <a:t>record</a:t>
            </a:r>
            <a:r>
              <a:rPr lang="en-US" sz="1300" spc="-5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spc="-30" dirty="0">
                <a:solidFill>
                  <a:srgbClr val="1C5B77"/>
                </a:solidFill>
                <a:latin typeface="Tahoma" panose="020B0604030504040204" pitchFamily="34" charset="0"/>
                <a:ea typeface="Tahoma" panose="020B0604030504040204" pitchFamily="34" charset="0"/>
                <a:cs typeface="Tahoma" panose="020B0604030504040204" pitchFamily="34" charset="0"/>
              </a:rPr>
              <a:t>of</a:t>
            </a:r>
            <a:r>
              <a:rPr lang="en-US" sz="1300" spc="-5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spc="-50" dirty="0">
                <a:solidFill>
                  <a:srgbClr val="1C5B77"/>
                </a:solidFill>
                <a:latin typeface="Tahoma" panose="020B0604030504040204" pitchFamily="34" charset="0"/>
                <a:ea typeface="Tahoma" panose="020B0604030504040204" pitchFamily="34" charset="0"/>
                <a:cs typeface="Tahoma" panose="020B0604030504040204" pitchFamily="34" charset="0"/>
              </a:rPr>
              <a:t>Health,</a:t>
            </a:r>
            <a:r>
              <a:rPr lang="en-US" sz="1300" spc="-6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spc="-35" dirty="0">
                <a:solidFill>
                  <a:srgbClr val="1C5B77"/>
                </a:solidFill>
                <a:latin typeface="Tahoma" panose="020B0604030504040204" pitchFamily="34" charset="0"/>
                <a:ea typeface="Tahoma" panose="020B0604030504040204" pitchFamily="34" charset="0"/>
                <a:cs typeface="Tahoma" panose="020B0604030504040204" pitchFamily="34" charset="0"/>
              </a:rPr>
              <a:t>Safety</a:t>
            </a:r>
            <a:r>
              <a:rPr lang="en-US" sz="1300" spc="-5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dirty="0">
                <a:solidFill>
                  <a:srgbClr val="1C5B77"/>
                </a:solidFill>
                <a:latin typeface="Tahoma" panose="020B0604030504040204" pitchFamily="34" charset="0"/>
                <a:ea typeface="Tahoma" panose="020B0604030504040204" pitchFamily="34" charset="0"/>
                <a:cs typeface="Tahoma" panose="020B0604030504040204" pitchFamily="34" charset="0"/>
              </a:rPr>
              <a:t>and</a:t>
            </a:r>
            <a:r>
              <a:rPr lang="en-US" sz="1300" spc="-6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spc="-15" dirty="0">
                <a:solidFill>
                  <a:srgbClr val="1C5B77"/>
                </a:solidFill>
                <a:latin typeface="Tahoma" panose="020B0604030504040204" pitchFamily="34" charset="0"/>
                <a:ea typeface="Tahoma" panose="020B0604030504040204" pitchFamily="34" charset="0"/>
                <a:cs typeface="Tahoma" panose="020B0604030504040204" pitchFamily="34" charset="0"/>
              </a:rPr>
              <a:t>Environmental</a:t>
            </a:r>
            <a:r>
              <a:rPr lang="en-US" sz="1300" spc="-5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spc="-20" dirty="0">
                <a:solidFill>
                  <a:srgbClr val="1C5B77"/>
                </a:solidFill>
                <a:latin typeface="Tahoma" panose="020B0604030504040204" pitchFamily="34" charset="0"/>
                <a:ea typeface="Tahoma" panose="020B0604030504040204" pitchFamily="34" charset="0"/>
                <a:cs typeface="Tahoma" panose="020B0604030504040204" pitchFamily="34" charset="0"/>
              </a:rPr>
              <a:t>information</a:t>
            </a:r>
            <a:r>
              <a:rPr lang="en-US" sz="1300" spc="-6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dirty="0">
                <a:solidFill>
                  <a:srgbClr val="1C5B77"/>
                </a:solidFill>
                <a:latin typeface="Tahoma" panose="020B0604030504040204" pitchFamily="34" charset="0"/>
                <a:ea typeface="Tahoma" panose="020B0604030504040204" pitchFamily="34" charset="0"/>
                <a:cs typeface="Tahoma" panose="020B0604030504040204" pitchFamily="34" charset="0"/>
              </a:rPr>
              <a:t>and</a:t>
            </a:r>
            <a:r>
              <a:rPr lang="en-US" sz="1300" spc="-5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spc="-30" dirty="0">
                <a:solidFill>
                  <a:srgbClr val="1C5B77"/>
                </a:solidFill>
                <a:latin typeface="Tahoma" panose="020B0604030504040204" pitchFamily="34" charset="0"/>
                <a:ea typeface="Tahoma" panose="020B0604030504040204" pitchFamily="34" charset="0"/>
                <a:cs typeface="Tahoma" panose="020B0604030504040204" pitchFamily="34" charset="0"/>
              </a:rPr>
              <a:t>to </a:t>
            </a:r>
            <a:r>
              <a:rPr lang="en-US" sz="1300" spc="-38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spc="-35" dirty="0">
                <a:solidFill>
                  <a:srgbClr val="1C5B77"/>
                </a:solidFill>
                <a:latin typeface="Tahoma" panose="020B0604030504040204" pitchFamily="34" charset="0"/>
                <a:ea typeface="Tahoma" panose="020B0604030504040204" pitchFamily="34" charset="0"/>
                <a:cs typeface="Tahoma" panose="020B0604030504040204" pitchFamily="34" charset="0"/>
              </a:rPr>
              <a:t>meet</a:t>
            </a:r>
            <a:r>
              <a:rPr lang="en-US" sz="1300" spc="-6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spc="-25" dirty="0">
                <a:solidFill>
                  <a:srgbClr val="1C5B77"/>
                </a:solidFill>
                <a:latin typeface="Tahoma" panose="020B0604030504040204" pitchFamily="34" charset="0"/>
                <a:ea typeface="Tahoma" panose="020B0604030504040204" pitchFamily="34" charset="0"/>
                <a:cs typeface="Tahoma" panose="020B0604030504040204" pitchFamily="34" charset="0"/>
              </a:rPr>
              <a:t>statutory</a:t>
            </a:r>
            <a:r>
              <a:rPr lang="en-US" sz="1300" spc="-6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spc="-15" dirty="0">
                <a:solidFill>
                  <a:srgbClr val="1C5B77"/>
                </a:solidFill>
                <a:latin typeface="Tahoma" panose="020B0604030504040204" pitchFamily="34" charset="0"/>
                <a:ea typeface="Tahoma" panose="020B0604030504040204" pitchFamily="34" charset="0"/>
                <a:cs typeface="Tahoma" panose="020B0604030504040204" pitchFamily="34" charset="0"/>
              </a:rPr>
              <a:t>record-keeping</a:t>
            </a:r>
            <a:r>
              <a:rPr lang="en-US" sz="1300" spc="-6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spc="-35" dirty="0">
                <a:solidFill>
                  <a:srgbClr val="1C5B77"/>
                </a:solidFill>
                <a:latin typeface="Tahoma" panose="020B0604030504040204" pitchFamily="34" charset="0"/>
                <a:ea typeface="Tahoma" panose="020B0604030504040204" pitchFamily="34" charset="0"/>
                <a:cs typeface="Tahoma" panose="020B0604030504040204" pitchFamily="34" charset="0"/>
              </a:rPr>
              <a:t>requirements.</a:t>
            </a:r>
            <a:endParaRPr lang="en-US" sz="1300" dirty="0">
              <a:solidFill>
                <a:srgbClr val="1C5B77"/>
              </a:solidFill>
              <a:latin typeface="Tahoma" panose="020B0604030504040204" pitchFamily="34" charset="0"/>
              <a:ea typeface="Tahoma" panose="020B0604030504040204" pitchFamily="34" charset="0"/>
              <a:cs typeface="Tahoma" panose="020B0604030504040204" pitchFamily="34" charset="0"/>
            </a:endParaRPr>
          </a:p>
          <a:p>
            <a:pPr marL="285750" marR="63500" indent="-285750">
              <a:spcBef>
                <a:spcPts val="300"/>
              </a:spcBef>
              <a:spcAft>
                <a:spcPts val="300"/>
              </a:spcAft>
              <a:buFont typeface="Wingdings" panose="05000000000000000000" pitchFamily="2" charset="2"/>
              <a:buChar char="§"/>
              <a:tabLst>
                <a:tab pos="2513013" algn="l"/>
              </a:tabLst>
            </a:pPr>
            <a:r>
              <a:rPr lang="en-US" sz="1300" spc="-5" dirty="0">
                <a:solidFill>
                  <a:srgbClr val="1C5B77"/>
                </a:solidFill>
                <a:latin typeface="Tahoma" panose="020B0604030504040204" pitchFamily="34" charset="0"/>
                <a:ea typeface="Tahoma" panose="020B0604030504040204" pitchFamily="34" charset="0"/>
                <a:cs typeface="Tahoma" panose="020B0604030504040204" pitchFamily="34" charset="0"/>
              </a:rPr>
              <a:t>Audit</a:t>
            </a:r>
            <a:r>
              <a:rPr lang="en-US" sz="1300" spc="-5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spc="-40" dirty="0">
                <a:solidFill>
                  <a:srgbClr val="1C5B77"/>
                </a:solidFill>
                <a:latin typeface="Tahoma" panose="020B0604030504040204" pitchFamily="34" charset="0"/>
                <a:ea typeface="Tahoma" panose="020B0604030504040204" pitchFamily="34" charset="0"/>
                <a:cs typeface="Tahoma" panose="020B0604030504040204" pitchFamily="34" charset="0"/>
              </a:rPr>
              <a:t>its</a:t>
            </a:r>
            <a:r>
              <a:rPr lang="en-US" sz="1300" spc="-6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spc="-20" dirty="0">
                <a:solidFill>
                  <a:srgbClr val="1C5B77"/>
                </a:solidFill>
                <a:latin typeface="Tahoma" panose="020B0604030504040204" pitchFamily="34" charset="0"/>
                <a:ea typeface="Tahoma" panose="020B0604030504040204" pitchFamily="34" charset="0"/>
                <a:cs typeface="Tahoma" panose="020B0604030504040204" pitchFamily="34" charset="0"/>
              </a:rPr>
              <a:t>performance</a:t>
            </a:r>
            <a:r>
              <a:rPr lang="en-US" sz="1300" spc="-5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spc="-10" dirty="0">
                <a:solidFill>
                  <a:srgbClr val="1C5B77"/>
                </a:solidFill>
                <a:latin typeface="Tahoma" panose="020B0604030504040204" pitchFamily="34" charset="0"/>
                <a:ea typeface="Tahoma" panose="020B0604030504040204" pitchFamily="34" charset="0"/>
                <a:cs typeface="Tahoma" panose="020B0604030504040204" pitchFamily="34" charset="0"/>
              </a:rPr>
              <a:t>against</a:t>
            </a:r>
            <a:r>
              <a:rPr lang="en-US" sz="1300" spc="-6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spc="-40" dirty="0">
                <a:solidFill>
                  <a:srgbClr val="1C5B77"/>
                </a:solidFill>
                <a:latin typeface="Tahoma" panose="020B0604030504040204" pitchFamily="34" charset="0"/>
                <a:ea typeface="Tahoma" panose="020B0604030504040204" pitchFamily="34" charset="0"/>
                <a:cs typeface="Tahoma" panose="020B0604030504040204" pitchFamily="34" charset="0"/>
              </a:rPr>
              <a:t>its</a:t>
            </a:r>
            <a:r>
              <a:rPr lang="en-US" sz="1300" spc="-5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spc="-40" dirty="0">
                <a:solidFill>
                  <a:srgbClr val="1C5B77"/>
                </a:solidFill>
                <a:latin typeface="Tahoma" panose="020B0604030504040204" pitchFamily="34" charset="0"/>
                <a:ea typeface="Tahoma" panose="020B0604030504040204" pitchFamily="34" charset="0"/>
                <a:cs typeface="Tahoma" panose="020B0604030504040204" pitchFamily="34" charset="0"/>
              </a:rPr>
              <a:t>policies,</a:t>
            </a:r>
            <a:r>
              <a:rPr lang="en-US" sz="1300" spc="-6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spc="-10" dirty="0">
                <a:solidFill>
                  <a:srgbClr val="1C5B77"/>
                </a:solidFill>
                <a:latin typeface="Tahoma" panose="020B0604030504040204" pitchFamily="34" charset="0"/>
                <a:ea typeface="Tahoma" panose="020B0604030504040204" pitchFamily="34" charset="0"/>
                <a:cs typeface="Tahoma" panose="020B0604030504040204" pitchFamily="34" charset="0"/>
              </a:rPr>
              <a:t>standards</a:t>
            </a:r>
            <a:r>
              <a:rPr lang="en-US" sz="1300" spc="-6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dirty="0">
                <a:solidFill>
                  <a:srgbClr val="1C5B77"/>
                </a:solidFill>
                <a:latin typeface="Tahoma" panose="020B0604030504040204" pitchFamily="34" charset="0"/>
                <a:ea typeface="Tahoma" panose="020B0604030504040204" pitchFamily="34" charset="0"/>
                <a:cs typeface="Tahoma" panose="020B0604030504040204" pitchFamily="34" charset="0"/>
              </a:rPr>
              <a:t>and</a:t>
            </a:r>
            <a:r>
              <a:rPr lang="en-US" sz="1300" spc="-5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spc="-15" dirty="0">
                <a:solidFill>
                  <a:srgbClr val="1C5B77"/>
                </a:solidFill>
                <a:latin typeface="Tahoma" panose="020B0604030504040204" pitchFamily="34" charset="0"/>
                <a:ea typeface="Tahoma" panose="020B0604030504040204" pitchFamily="34" charset="0"/>
                <a:cs typeface="Tahoma" panose="020B0604030504040204" pitchFamily="34" charset="0"/>
              </a:rPr>
              <a:t>procedures</a:t>
            </a:r>
            <a:r>
              <a:rPr lang="en-US" sz="1300" spc="-6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dirty="0">
                <a:solidFill>
                  <a:srgbClr val="1C5B77"/>
                </a:solidFill>
                <a:latin typeface="Tahoma" panose="020B0604030504040204" pitchFamily="34" charset="0"/>
                <a:ea typeface="Tahoma" panose="020B0604030504040204" pitchFamily="34" charset="0"/>
                <a:cs typeface="Tahoma" panose="020B0604030504040204" pitchFamily="34" charset="0"/>
              </a:rPr>
              <a:t>and</a:t>
            </a:r>
            <a:r>
              <a:rPr lang="en-US" sz="1300" spc="-5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spc="-30" dirty="0">
                <a:solidFill>
                  <a:srgbClr val="1C5B77"/>
                </a:solidFill>
                <a:latin typeface="Tahoma" panose="020B0604030504040204" pitchFamily="34" charset="0"/>
                <a:ea typeface="Tahoma" panose="020B0604030504040204" pitchFamily="34" charset="0"/>
                <a:cs typeface="Tahoma" panose="020B0604030504040204" pitchFamily="34" charset="0"/>
              </a:rPr>
              <a:t>to </a:t>
            </a:r>
            <a:r>
              <a:rPr lang="en-US" sz="1300" spc="-38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spc="-25" dirty="0">
                <a:solidFill>
                  <a:srgbClr val="1C5B77"/>
                </a:solidFill>
                <a:latin typeface="Tahoma" panose="020B0604030504040204" pitchFamily="34" charset="0"/>
                <a:ea typeface="Tahoma" panose="020B0604030504040204" pitchFamily="34" charset="0"/>
                <a:cs typeface="Tahoma" panose="020B0604030504040204" pitchFamily="34" charset="0"/>
              </a:rPr>
              <a:t>report</a:t>
            </a:r>
            <a:r>
              <a:rPr lang="en-US" sz="1300" spc="-6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spc="-20" dirty="0">
                <a:solidFill>
                  <a:srgbClr val="1C5B77"/>
                </a:solidFill>
                <a:latin typeface="Tahoma" panose="020B0604030504040204" pitchFamily="34" charset="0"/>
                <a:ea typeface="Tahoma" panose="020B0604030504040204" pitchFamily="34" charset="0"/>
                <a:cs typeface="Tahoma" panose="020B0604030504040204" pitchFamily="34" charset="0"/>
              </a:rPr>
              <a:t>this</a:t>
            </a:r>
            <a:r>
              <a:rPr lang="en-US" sz="1300" spc="-6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spc="-25" dirty="0">
                <a:solidFill>
                  <a:srgbClr val="1C5B77"/>
                </a:solidFill>
                <a:latin typeface="Tahoma" panose="020B0604030504040204" pitchFamily="34" charset="0"/>
                <a:ea typeface="Tahoma" panose="020B0604030504040204" pitchFamily="34" charset="0"/>
                <a:cs typeface="Tahoma" panose="020B0604030504040204" pitchFamily="34" charset="0"/>
              </a:rPr>
              <a:t>regularly</a:t>
            </a:r>
            <a:r>
              <a:rPr lang="en-US" sz="1300" spc="-6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spc="-30" dirty="0">
                <a:solidFill>
                  <a:srgbClr val="1C5B77"/>
                </a:solidFill>
                <a:latin typeface="Tahoma" panose="020B0604030504040204" pitchFamily="34" charset="0"/>
                <a:ea typeface="Tahoma" panose="020B0604030504040204" pitchFamily="34" charset="0"/>
                <a:cs typeface="Tahoma" panose="020B0604030504040204" pitchFamily="34" charset="0"/>
              </a:rPr>
              <a:t>to</a:t>
            </a:r>
            <a:r>
              <a:rPr lang="en-US" sz="1300" spc="-6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spc="-30" dirty="0">
                <a:solidFill>
                  <a:srgbClr val="1C5B77"/>
                </a:solidFill>
                <a:latin typeface="Tahoma" panose="020B0604030504040204" pitchFamily="34" charset="0"/>
                <a:ea typeface="Tahoma" panose="020B0604030504040204" pitchFamily="34" charset="0"/>
                <a:cs typeface="Tahoma" panose="020B0604030504040204" pitchFamily="34" charset="0"/>
              </a:rPr>
              <a:t>the</a:t>
            </a:r>
            <a:r>
              <a:rPr lang="en-US" sz="1300" spc="-6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spc="-35" dirty="0">
                <a:solidFill>
                  <a:srgbClr val="1C5B77"/>
                </a:solidFill>
                <a:latin typeface="Tahoma" panose="020B0604030504040204" pitchFamily="34" charset="0"/>
                <a:ea typeface="Tahoma" panose="020B0604030504040204" pitchFamily="34" charset="0"/>
                <a:cs typeface="Tahoma" panose="020B0604030504040204" pitchFamily="34" charset="0"/>
              </a:rPr>
              <a:t>executive</a:t>
            </a:r>
            <a:r>
              <a:rPr lang="en-US" sz="1300" spc="-6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lang="en-US" sz="1300" spc="-45" dirty="0">
                <a:solidFill>
                  <a:srgbClr val="1C5B77"/>
                </a:solidFill>
                <a:latin typeface="Tahoma" panose="020B0604030504040204" pitchFamily="34" charset="0"/>
                <a:ea typeface="Tahoma" panose="020B0604030504040204" pitchFamily="34" charset="0"/>
                <a:cs typeface="Tahoma" panose="020B0604030504040204" pitchFamily="34" charset="0"/>
              </a:rPr>
              <a:t>committee.</a:t>
            </a:r>
            <a:endParaRPr lang="en-US" sz="1300" dirty="0">
              <a:solidFill>
                <a:srgbClr val="1C5B77"/>
              </a:solidFill>
              <a:latin typeface="Tahoma" panose="020B0604030504040204" pitchFamily="34" charset="0"/>
              <a:ea typeface="Tahoma" panose="020B0604030504040204" pitchFamily="34" charset="0"/>
              <a:cs typeface="Tahoma" panose="020B0604030504040204" pitchFamily="34" charset="0"/>
            </a:endParaRPr>
          </a:p>
          <a:p>
            <a:pPr>
              <a:spcBef>
                <a:spcPts val="50"/>
              </a:spcBef>
            </a:pPr>
            <a:endParaRPr sz="1300" dirty="0">
              <a:latin typeface="Tahoma" panose="020B0604030504040204" pitchFamily="34" charset="0"/>
              <a:ea typeface="Tahoma" panose="020B0604030504040204" pitchFamily="34" charset="0"/>
              <a:cs typeface="Tahoma" panose="020B0604030504040204" pitchFamily="34" charset="0"/>
            </a:endParaRPr>
          </a:p>
        </p:txBody>
      </p:sp>
      <p:sp>
        <p:nvSpPr>
          <p:cNvPr id="15" name="object 120">
            <a:extLst>
              <a:ext uri="{FF2B5EF4-FFF2-40B4-BE49-F238E27FC236}">
                <a16:creationId xmlns:a16="http://schemas.microsoft.com/office/drawing/2014/main" id="{4CA1A1DC-0133-489A-AB78-FB87BD105299}"/>
              </a:ext>
            </a:extLst>
          </p:cNvPr>
          <p:cNvSpPr txBox="1">
            <a:spLocks/>
          </p:cNvSpPr>
          <p:nvPr/>
        </p:nvSpPr>
        <p:spPr>
          <a:xfrm>
            <a:off x="272735" y="506344"/>
            <a:ext cx="1524315" cy="628377"/>
          </a:xfrm>
          <a:prstGeom prst="rect">
            <a:avLst/>
          </a:prstGeom>
        </p:spPr>
        <p:txBody>
          <a:bodyPr vert="horz" wrap="square" lIns="0" tIns="12700" rIns="0" bIns="0" rtlCol="0">
            <a:spAutoFit/>
          </a:bodyPr>
          <a:lstStyle>
            <a:lvl1pPr>
              <a:defRPr>
                <a:latin typeface="+mj-lt"/>
                <a:ea typeface="+mj-ea"/>
                <a:cs typeface="+mj-cs"/>
              </a:defRPr>
            </a:lvl1pPr>
          </a:lstStyle>
          <a:p>
            <a:pPr marL="12700">
              <a:lnSpc>
                <a:spcPts val="2410"/>
              </a:lnSpc>
            </a:pPr>
            <a:r>
              <a:rPr lang="en-US" sz="2400" b="1" kern="0" dirty="0">
                <a:solidFill>
                  <a:srgbClr val="FFFFFF"/>
                </a:solidFill>
                <a:latin typeface="Tahoma" panose="020B0604030504040204" pitchFamily="34" charset="0"/>
                <a:ea typeface="Tahoma" panose="020B0604030504040204" pitchFamily="34" charset="0"/>
                <a:cs typeface="Tahoma" panose="020B0604030504040204" pitchFamily="34" charset="0"/>
              </a:rPr>
              <a:t>HSE</a:t>
            </a:r>
            <a:r>
              <a:rPr lang="en-US" sz="2000" b="1" kern="0" dirty="0">
                <a:solidFill>
                  <a:srgbClr val="FFFFFF"/>
                </a:solidFill>
                <a:latin typeface="Tahoma" panose="020B0604030504040204" pitchFamily="34" charset="0"/>
                <a:ea typeface="Tahoma" panose="020B0604030504040204" pitchFamily="34" charset="0"/>
                <a:cs typeface="Tahoma" panose="020B0604030504040204" pitchFamily="34" charset="0"/>
              </a:rPr>
              <a:t> POLICY</a:t>
            </a:r>
            <a:endParaRPr lang="en-US" sz="2000" b="1" kern="0" dirty="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87E6D5C2-9685-4153-AA5B-3E2B7E106B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8762" y="7461032"/>
            <a:ext cx="2851150" cy="1603771"/>
          </a:xfrm>
          <a:prstGeom prst="rect">
            <a:avLst/>
          </a:prstGeom>
        </p:spPr>
      </p:pic>
      <p:sp>
        <p:nvSpPr>
          <p:cNvPr id="8" name="TextBox 7">
            <a:extLst>
              <a:ext uri="{FF2B5EF4-FFF2-40B4-BE49-F238E27FC236}">
                <a16:creationId xmlns:a16="http://schemas.microsoft.com/office/drawing/2014/main" id="{12765807-282A-483D-8822-1B5812EEF6DF}"/>
              </a:ext>
            </a:extLst>
          </p:cNvPr>
          <p:cNvSpPr txBox="1"/>
          <p:nvPr/>
        </p:nvSpPr>
        <p:spPr>
          <a:xfrm>
            <a:off x="927100" y="7461032"/>
            <a:ext cx="3079750" cy="1544012"/>
          </a:xfrm>
          <a:prstGeom prst="rect">
            <a:avLst/>
          </a:prstGeom>
          <a:noFill/>
        </p:spPr>
        <p:txBody>
          <a:bodyPr wrap="square">
            <a:spAutoFit/>
          </a:bodyPr>
          <a:lstStyle/>
          <a:p>
            <a:pPr marL="12700">
              <a:lnSpc>
                <a:spcPct val="100000"/>
              </a:lnSpc>
              <a:spcBef>
                <a:spcPts val="5"/>
              </a:spcBef>
            </a:pPr>
            <a:r>
              <a:rPr lang="en-US" sz="1300" b="1" spc="-60" dirty="0">
                <a:solidFill>
                  <a:srgbClr val="37A8DF"/>
                </a:solidFill>
                <a:latin typeface="Tahoma" panose="020B0604030504040204" pitchFamily="34" charset="0"/>
                <a:ea typeface="Tahoma" panose="020B0604030504040204" pitchFamily="34" charset="0"/>
                <a:cs typeface="Tahoma" panose="020B0604030504040204" pitchFamily="34" charset="0"/>
              </a:rPr>
              <a:t>MEGA TECH VISION:</a:t>
            </a:r>
          </a:p>
          <a:p>
            <a:pPr marL="12700" marR="5080" algn="just">
              <a:lnSpc>
                <a:spcPct val="100000"/>
              </a:lnSpc>
              <a:spcBef>
                <a:spcPts val="400"/>
              </a:spcBef>
            </a:pPr>
            <a:r>
              <a:rPr lang="en-US" sz="1300" spc="-50" dirty="0">
                <a:solidFill>
                  <a:srgbClr val="1C5B77"/>
                </a:solidFill>
                <a:latin typeface="Tahoma" panose="020B0604030504040204" pitchFamily="34" charset="0"/>
                <a:ea typeface="Tahoma" panose="020B0604030504040204" pitchFamily="34" charset="0"/>
                <a:cs typeface="Tahoma" panose="020B0604030504040204" pitchFamily="34" charset="0"/>
              </a:rPr>
              <a:t>With the cooperation of each individual, we will maintain a Healthy, Safe and  Secure Working environment for all employees in which each employee, without  discrimination, will be encourage to develop to his or her full potential.</a:t>
            </a:r>
          </a:p>
        </p:txBody>
      </p:sp>
    </p:spTree>
    <p:extLst>
      <p:ext uri="{BB962C8B-B14F-4D97-AF65-F5344CB8AC3E}">
        <p14:creationId xmlns:p14="http://schemas.microsoft.com/office/powerpoint/2010/main" val="3448344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238" y="7438917"/>
            <a:ext cx="5339807" cy="1685405"/>
          </a:xfrm>
          <a:custGeom>
            <a:avLst/>
            <a:gdLst/>
            <a:ahLst/>
            <a:cxnLst/>
            <a:rect l="l" t="t" r="r" b="b"/>
            <a:pathLst>
              <a:path w="7556500" h="2385059">
                <a:moveTo>
                  <a:pt x="229260" y="2384552"/>
                </a:moveTo>
                <a:lnTo>
                  <a:pt x="0" y="2266340"/>
                </a:lnTo>
                <a:lnTo>
                  <a:pt x="0" y="2282507"/>
                </a:lnTo>
                <a:lnTo>
                  <a:pt x="197891" y="2384552"/>
                </a:lnTo>
                <a:lnTo>
                  <a:pt x="229260" y="2384552"/>
                </a:lnTo>
                <a:close/>
              </a:path>
              <a:path w="7556500" h="2385059">
                <a:moveTo>
                  <a:pt x="546252" y="2384552"/>
                </a:moveTo>
                <a:lnTo>
                  <a:pt x="199301" y="2208314"/>
                </a:lnTo>
                <a:lnTo>
                  <a:pt x="12" y="2104313"/>
                </a:lnTo>
                <a:lnTo>
                  <a:pt x="12" y="2120671"/>
                </a:lnTo>
                <a:lnTo>
                  <a:pt x="148513" y="2198255"/>
                </a:lnTo>
                <a:lnTo>
                  <a:pt x="514134" y="2384552"/>
                </a:lnTo>
                <a:lnTo>
                  <a:pt x="546252" y="2384552"/>
                </a:lnTo>
                <a:close/>
              </a:path>
              <a:path w="7556500" h="2385059">
                <a:moveTo>
                  <a:pt x="867778" y="2384552"/>
                </a:moveTo>
                <a:lnTo>
                  <a:pt x="586066" y="2245563"/>
                </a:lnTo>
                <a:lnTo>
                  <a:pt x="185991" y="2040001"/>
                </a:lnTo>
                <a:lnTo>
                  <a:pt x="0" y="1942020"/>
                </a:lnTo>
                <a:lnTo>
                  <a:pt x="0" y="1958340"/>
                </a:lnTo>
                <a:lnTo>
                  <a:pt x="132448" y="2028151"/>
                </a:lnTo>
                <a:lnTo>
                  <a:pt x="537159" y="2236813"/>
                </a:lnTo>
                <a:lnTo>
                  <a:pt x="835583" y="2384552"/>
                </a:lnTo>
                <a:lnTo>
                  <a:pt x="867778" y="2384552"/>
                </a:lnTo>
                <a:close/>
              </a:path>
              <a:path w="7556500" h="2385059">
                <a:moveTo>
                  <a:pt x="1196225" y="2384552"/>
                </a:moveTo>
                <a:lnTo>
                  <a:pt x="981760" y="2282558"/>
                </a:lnTo>
                <a:lnTo>
                  <a:pt x="709612" y="2148205"/>
                </a:lnTo>
                <a:lnTo>
                  <a:pt x="308356" y="1942071"/>
                </a:lnTo>
                <a:lnTo>
                  <a:pt x="12" y="1779117"/>
                </a:lnTo>
                <a:lnTo>
                  <a:pt x="12" y="1795589"/>
                </a:lnTo>
                <a:lnTo>
                  <a:pt x="68084" y="1831784"/>
                </a:lnTo>
                <a:lnTo>
                  <a:pt x="595325" y="2106536"/>
                </a:lnTo>
                <a:lnTo>
                  <a:pt x="909002" y="2263025"/>
                </a:lnTo>
                <a:lnTo>
                  <a:pt x="1162926" y="2384552"/>
                </a:lnTo>
                <a:lnTo>
                  <a:pt x="1196225" y="2384552"/>
                </a:lnTo>
                <a:close/>
              </a:path>
              <a:path w="7556500" h="2385059">
                <a:moveTo>
                  <a:pt x="1532407" y="2384552"/>
                </a:moveTo>
                <a:lnTo>
                  <a:pt x="1316545" y="2285758"/>
                </a:lnTo>
                <a:lnTo>
                  <a:pt x="1088796" y="2177300"/>
                </a:lnTo>
                <a:lnTo>
                  <a:pt x="819581" y="2044179"/>
                </a:lnTo>
                <a:lnTo>
                  <a:pt x="422579" y="1840052"/>
                </a:lnTo>
                <a:lnTo>
                  <a:pt x="0" y="1616062"/>
                </a:lnTo>
                <a:lnTo>
                  <a:pt x="0" y="1632470"/>
                </a:lnTo>
                <a:lnTo>
                  <a:pt x="323342" y="1804200"/>
                </a:lnTo>
                <a:lnTo>
                  <a:pt x="767664" y="2033892"/>
                </a:lnTo>
                <a:lnTo>
                  <a:pt x="1038999" y="2168690"/>
                </a:lnTo>
                <a:lnTo>
                  <a:pt x="1268501" y="2278583"/>
                </a:lnTo>
                <a:lnTo>
                  <a:pt x="1498930" y="2384552"/>
                </a:lnTo>
                <a:lnTo>
                  <a:pt x="1532407" y="2384552"/>
                </a:lnTo>
                <a:close/>
              </a:path>
              <a:path w="7556500" h="2385059">
                <a:moveTo>
                  <a:pt x="1878838" y="2384552"/>
                </a:moveTo>
                <a:lnTo>
                  <a:pt x="1710499" y="2311374"/>
                </a:lnTo>
                <a:lnTo>
                  <a:pt x="1525092" y="2227707"/>
                </a:lnTo>
                <a:lnTo>
                  <a:pt x="1296619" y="2120531"/>
                </a:lnTo>
                <a:lnTo>
                  <a:pt x="1026706" y="1988731"/>
                </a:lnTo>
                <a:lnTo>
                  <a:pt x="672871" y="1808848"/>
                </a:lnTo>
                <a:lnTo>
                  <a:pt x="0" y="1452740"/>
                </a:lnTo>
                <a:lnTo>
                  <a:pt x="0" y="1469097"/>
                </a:lnTo>
                <a:lnTo>
                  <a:pt x="520065" y="1745399"/>
                </a:lnTo>
                <a:lnTo>
                  <a:pt x="912964" y="1947633"/>
                </a:lnTo>
                <a:lnTo>
                  <a:pt x="1179309" y="2079574"/>
                </a:lnTo>
                <a:lnTo>
                  <a:pt x="1404569" y="2187130"/>
                </a:lnTo>
                <a:lnTo>
                  <a:pt x="1633258" y="2292032"/>
                </a:lnTo>
                <a:lnTo>
                  <a:pt x="1844154" y="2384552"/>
                </a:lnTo>
                <a:lnTo>
                  <a:pt x="1878838" y="2384552"/>
                </a:lnTo>
                <a:close/>
              </a:path>
              <a:path w="7556500" h="2385059">
                <a:moveTo>
                  <a:pt x="2237041" y="2384552"/>
                </a:moveTo>
                <a:lnTo>
                  <a:pt x="2046871" y="2306053"/>
                </a:lnTo>
                <a:lnTo>
                  <a:pt x="1860207" y="2225548"/>
                </a:lnTo>
                <a:lnTo>
                  <a:pt x="1676095" y="2142947"/>
                </a:lnTo>
                <a:lnTo>
                  <a:pt x="1449247" y="2037118"/>
                </a:lnTo>
                <a:lnTo>
                  <a:pt x="1181277" y="1906905"/>
                </a:lnTo>
                <a:lnTo>
                  <a:pt x="830059" y="1729054"/>
                </a:lnTo>
                <a:lnTo>
                  <a:pt x="12" y="1289392"/>
                </a:lnTo>
                <a:lnTo>
                  <a:pt x="12" y="1305852"/>
                </a:lnTo>
                <a:lnTo>
                  <a:pt x="817816" y="1738922"/>
                </a:lnTo>
                <a:lnTo>
                  <a:pt x="1171308" y="1917865"/>
                </a:lnTo>
                <a:lnTo>
                  <a:pt x="1441056" y="2048852"/>
                </a:lnTo>
                <a:lnTo>
                  <a:pt x="1669465" y="2155291"/>
                </a:lnTo>
                <a:lnTo>
                  <a:pt x="1854873" y="2238324"/>
                </a:lnTo>
                <a:lnTo>
                  <a:pt x="2042871" y="2319248"/>
                </a:lnTo>
                <a:lnTo>
                  <a:pt x="2200884" y="2384552"/>
                </a:lnTo>
                <a:lnTo>
                  <a:pt x="2237041" y="2384552"/>
                </a:lnTo>
                <a:close/>
              </a:path>
              <a:path w="7556500" h="2385059">
                <a:moveTo>
                  <a:pt x="2610993" y="2384552"/>
                </a:moveTo>
                <a:lnTo>
                  <a:pt x="2427160" y="2313533"/>
                </a:lnTo>
                <a:lnTo>
                  <a:pt x="2238654" y="2237067"/>
                </a:lnTo>
                <a:lnTo>
                  <a:pt x="2052929" y="2158250"/>
                </a:lnTo>
                <a:lnTo>
                  <a:pt x="1869770" y="2077300"/>
                </a:lnTo>
                <a:lnTo>
                  <a:pt x="1644154" y="1973465"/>
                </a:lnTo>
                <a:lnTo>
                  <a:pt x="1421853" y="1867065"/>
                </a:lnTo>
                <a:lnTo>
                  <a:pt x="1115441" y="1714614"/>
                </a:lnTo>
                <a:lnTo>
                  <a:pt x="642899" y="1469402"/>
                </a:lnTo>
                <a:lnTo>
                  <a:pt x="0" y="1126070"/>
                </a:lnTo>
                <a:lnTo>
                  <a:pt x="0" y="1142542"/>
                </a:lnTo>
                <a:lnTo>
                  <a:pt x="627849" y="1477810"/>
                </a:lnTo>
                <a:lnTo>
                  <a:pt x="1102398" y="1724113"/>
                </a:lnTo>
                <a:lnTo>
                  <a:pt x="1410157" y="1877212"/>
                </a:lnTo>
                <a:lnTo>
                  <a:pt x="1633474" y="1984057"/>
                </a:lnTo>
                <a:lnTo>
                  <a:pt x="1860156" y="2088324"/>
                </a:lnTo>
                <a:lnTo>
                  <a:pt x="2044192" y="2169579"/>
                </a:lnTo>
                <a:lnTo>
                  <a:pt x="2230844" y="2248687"/>
                </a:lnTo>
                <a:lnTo>
                  <a:pt x="2420315" y="2325433"/>
                </a:lnTo>
                <a:lnTo>
                  <a:pt x="2573007" y="2384552"/>
                </a:lnTo>
                <a:lnTo>
                  <a:pt x="2610993" y="2384552"/>
                </a:lnTo>
                <a:close/>
              </a:path>
              <a:path w="7556500" h="2385059">
                <a:moveTo>
                  <a:pt x="3004515" y="2384552"/>
                </a:moveTo>
                <a:lnTo>
                  <a:pt x="2838539" y="2325471"/>
                </a:lnTo>
                <a:lnTo>
                  <a:pt x="2695778" y="2272246"/>
                </a:lnTo>
                <a:lnTo>
                  <a:pt x="2508072" y="2198979"/>
                </a:lnTo>
                <a:lnTo>
                  <a:pt x="2323211" y="2123275"/>
                </a:lnTo>
                <a:lnTo>
                  <a:pt x="2141004" y="2045347"/>
                </a:lnTo>
                <a:lnTo>
                  <a:pt x="1961261" y="1965401"/>
                </a:lnTo>
                <a:lnTo>
                  <a:pt x="1739747" y="1862937"/>
                </a:lnTo>
                <a:lnTo>
                  <a:pt x="1478076" y="1736801"/>
                </a:lnTo>
                <a:lnTo>
                  <a:pt x="1177709" y="1586153"/>
                </a:lnTo>
                <a:lnTo>
                  <a:pt x="547166" y="1255649"/>
                </a:lnTo>
                <a:lnTo>
                  <a:pt x="12" y="962901"/>
                </a:lnTo>
                <a:lnTo>
                  <a:pt x="12" y="979335"/>
                </a:lnTo>
                <a:lnTo>
                  <a:pt x="489038" y="1241005"/>
                </a:lnTo>
                <a:lnTo>
                  <a:pt x="1162456" y="1594446"/>
                </a:lnTo>
                <a:lnTo>
                  <a:pt x="1463446" y="1745386"/>
                </a:lnTo>
                <a:lnTo>
                  <a:pt x="1725688" y="1871776"/>
                </a:lnTo>
                <a:lnTo>
                  <a:pt x="1947697" y="1974443"/>
                </a:lnTo>
                <a:lnTo>
                  <a:pt x="2127859" y="2054542"/>
                </a:lnTo>
                <a:lnTo>
                  <a:pt x="2310511" y="2132622"/>
                </a:lnTo>
                <a:lnTo>
                  <a:pt x="2495829" y="2208466"/>
                </a:lnTo>
                <a:lnTo>
                  <a:pt x="2684030" y="2281872"/>
                </a:lnTo>
                <a:lnTo>
                  <a:pt x="2827172" y="2335187"/>
                </a:lnTo>
                <a:lnTo>
                  <a:pt x="2965348" y="2384552"/>
                </a:lnTo>
                <a:lnTo>
                  <a:pt x="3004515" y="2384552"/>
                </a:lnTo>
                <a:close/>
              </a:path>
              <a:path w="7556500" h="2385059">
                <a:moveTo>
                  <a:pt x="3423475" y="2384552"/>
                </a:moveTo>
                <a:lnTo>
                  <a:pt x="3253397" y="2329561"/>
                </a:lnTo>
                <a:lnTo>
                  <a:pt x="3109010" y="2280323"/>
                </a:lnTo>
                <a:lnTo>
                  <a:pt x="2966440" y="2229485"/>
                </a:lnTo>
                <a:lnTo>
                  <a:pt x="2779064" y="2159317"/>
                </a:lnTo>
                <a:lnTo>
                  <a:pt x="2594597" y="2086622"/>
                </a:lnTo>
                <a:lnTo>
                  <a:pt x="2412860" y="2011603"/>
                </a:lnTo>
                <a:lnTo>
                  <a:pt x="2233676" y="1934451"/>
                </a:lnTo>
                <a:lnTo>
                  <a:pt x="2013000" y="1835315"/>
                </a:lnTo>
                <a:lnTo>
                  <a:pt x="1795653" y="1733550"/>
                </a:lnTo>
                <a:lnTo>
                  <a:pt x="1538732" y="1608493"/>
                </a:lnTo>
                <a:lnTo>
                  <a:pt x="1201762" y="1437881"/>
                </a:lnTo>
                <a:lnTo>
                  <a:pt x="12" y="800087"/>
                </a:lnTo>
                <a:lnTo>
                  <a:pt x="12" y="816457"/>
                </a:lnTo>
                <a:lnTo>
                  <a:pt x="1182611" y="1444091"/>
                </a:lnTo>
                <a:lnTo>
                  <a:pt x="1518627" y="1614271"/>
                </a:lnTo>
                <a:lnTo>
                  <a:pt x="1774799" y="1739049"/>
                </a:lnTo>
                <a:lnTo>
                  <a:pt x="1991499" y="1840598"/>
                </a:lnTo>
                <a:lnTo>
                  <a:pt x="2211514" y="1939556"/>
                </a:lnTo>
                <a:lnTo>
                  <a:pt x="2390152" y="2016594"/>
                </a:lnTo>
                <a:lnTo>
                  <a:pt x="2571331" y="2091524"/>
                </a:lnTo>
                <a:lnTo>
                  <a:pt x="2755214" y="2164156"/>
                </a:lnTo>
                <a:lnTo>
                  <a:pt x="2942005" y="2234285"/>
                </a:lnTo>
                <a:lnTo>
                  <a:pt x="3084106" y="2285123"/>
                </a:lnTo>
                <a:lnTo>
                  <a:pt x="3228022" y="2334374"/>
                </a:lnTo>
                <a:lnTo>
                  <a:pt x="3382149" y="2384552"/>
                </a:lnTo>
                <a:lnTo>
                  <a:pt x="3423475" y="2384552"/>
                </a:lnTo>
                <a:close/>
              </a:path>
              <a:path w="7556500" h="2385059">
                <a:moveTo>
                  <a:pt x="3876687" y="2384552"/>
                </a:moveTo>
                <a:lnTo>
                  <a:pt x="3732669" y="2343493"/>
                </a:lnTo>
                <a:lnTo>
                  <a:pt x="3588880" y="2300186"/>
                </a:lnTo>
                <a:lnTo>
                  <a:pt x="3446970" y="2255177"/>
                </a:lnTo>
                <a:lnTo>
                  <a:pt x="3306864" y="2208555"/>
                </a:lnTo>
                <a:lnTo>
                  <a:pt x="3168485" y="2160384"/>
                </a:lnTo>
                <a:lnTo>
                  <a:pt x="2986557" y="2093887"/>
                </a:lnTo>
                <a:lnTo>
                  <a:pt x="2807424" y="2024964"/>
                </a:lnTo>
                <a:lnTo>
                  <a:pt x="2630919" y="1953768"/>
                </a:lnTo>
                <a:lnTo>
                  <a:pt x="2456865" y="1880501"/>
                </a:lnTo>
                <a:lnTo>
                  <a:pt x="2242515" y="1786267"/>
                </a:lnTo>
                <a:lnTo>
                  <a:pt x="2031428" y="1689417"/>
                </a:lnTo>
                <a:lnTo>
                  <a:pt x="1781975" y="1570215"/>
                </a:lnTo>
                <a:lnTo>
                  <a:pt x="1495552" y="1427797"/>
                </a:lnTo>
                <a:lnTo>
                  <a:pt x="1053426" y="1198930"/>
                </a:lnTo>
                <a:lnTo>
                  <a:pt x="0" y="637730"/>
                </a:lnTo>
                <a:lnTo>
                  <a:pt x="0" y="654050"/>
                </a:lnTo>
                <a:lnTo>
                  <a:pt x="1358531" y="1373911"/>
                </a:lnTo>
                <a:lnTo>
                  <a:pt x="1684604" y="1538147"/>
                </a:lnTo>
                <a:lnTo>
                  <a:pt x="1933168" y="1658493"/>
                </a:lnTo>
                <a:lnTo>
                  <a:pt x="2143404" y="1756460"/>
                </a:lnTo>
                <a:lnTo>
                  <a:pt x="2356789" y="1851939"/>
                </a:lnTo>
                <a:lnTo>
                  <a:pt x="2529979" y="1926297"/>
                </a:lnTo>
                <a:lnTo>
                  <a:pt x="2705570" y="1998662"/>
                </a:lnTo>
                <a:lnTo>
                  <a:pt x="2883712" y="2068855"/>
                </a:lnTo>
                <a:lnTo>
                  <a:pt x="3064586" y="2136698"/>
                </a:lnTo>
                <a:lnTo>
                  <a:pt x="3248342" y="2202015"/>
                </a:lnTo>
                <a:lnTo>
                  <a:pt x="3388169" y="2249233"/>
                </a:lnTo>
                <a:lnTo>
                  <a:pt x="3529787" y="2294852"/>
                </a:lnTo>
                <a:lnTo>
                  <a:pt x="3673259" y="2338806"/>
                </a:lnTo>
                <a:lnTo>
                  <a:pt x="3831336" y="2384552"/>
                </a:lnTo>
                <a:lnTo>
                  <a:pt x="3876687" y="2384552"/>
                </a:lnTo>
                <a:close/>
              </a:path>
              <a:path w="7556500" h="2385059">
                <a:moveTo>
                  <a:pt x="4383798" y="2384552"/>
                </a:moveTo>
                <a:lnTo>
                  <a:pt x="4246448" y="2351379"/>
                </a:lnTo>
                <a:lnTo>
                  <a:pt x="4097324" y="2312949"/>
                </a:lnTo>
                <a:lnTo>
                  <a:pt x="3950271" y="2272627"/>
                </a:lnTo>
                <a:lnTo>
                  <a:pt x="3805199" y="2230488"/>
                </a:lnTo>
                <a:lnTo>
                  <a:pt x="3662045" y="2186609"/>
                </a:lnTo>
                <a:lnTo>
                  <a:pt x="3520732" y="2141055"/>
                </a:lnTo>
                <a:lnTo>
                  <a:pt x="3381210" y="2093912"/>
                </a:lnTo>
                <a:lnTo>
                  <a:pt x="3197822" y="2028698"/>
                </a:lnTo>
                <a:lnTo>
                  <a:pt x="3017316" y="1960968"/>
                </a:lnTo>
                <a:lnTo>
                  <a:pt x="2839504" y="1890890"/>
                </a:lnTo>
                <a:lnTo>
                  <a:pt x="2664244" y="1818652"/>
                </a:lnTo>
                <a:lnTo>
                  <a:pt x="2491359" y="1744408"/>
                </a:lnTo>
                <a:lnTo>
                  <a:pt x="2278342" y="1649082"/>
                </a:lnTo>
                <a:lnTo>
                  <a:pt x="2068461" y="1551279"/>
                </a:lnTo>
                <a:lnTo>
                  <a:pt x="1820278" y="1431124"/>
                </a:lnTo>
                <a:lnTo>
                  <a:pt x="1494688" y="1267155"/>
                </a:lnTo>
                <a:lnTo>
                  <a:pt x="12" y="475907"/>
                </a:lnTo>
                <a:lnTo>
                  <a:pt x="12" y="492086"/>
                </a:lnTo>
                <a:lnTo>
                  <a:pt x="1438656" y="1254417"/>
                </a:lnTo>
                <a:lnTo>
                  <a:pt x="1764055" y="1419085"/>
                </a:lnTo>
                <a:lnTo>
                  <a:pt x="2012010" y="1539900"/>
                </a:lnTo>
                <a:lnTo>
                  <a:pt x="2221649" y="1638312"/>
                </a:lnTo>
                <a:lnTo>
                  <a:pt x="2434374" y="1734324"/>
                </a:lnTo>
                <a:lnTo>
                  <a:pt x="2607005" y="1809153"/>
                </a:lnTo>
                <a:lnTo>
                  <a:pt x="2781985" y="1882025"/>
                </a:lnTo>
                <a:lnTo>
                  <a:pt x="2959481" y="1952777"/>
                </a:lnTo>
                <a:lnTo>
                  <a:pt x="3139656" y="2021230"/>
                </a:lnTo>
                <a:lnTo>
                  <a:pt x="3322688" y="2087194"/>
                </a:lnTo>
                <a:lnTo>
                  <a:pt x="3461931" y="2134933"/>
                </a:lnTo>
                <a:lnTo>
                  <a:pt x="3602939" y="2181098"/>
                </a:lnTo>
                <a:lnTo>
                  <a:pt x="3745788" y="2225611"/>
                </a:lnTo>
                <a:lnTo>
                  <a:pt x="3890543" y="2268410"/>
                </a:lnTo>
                <a:lnTo>
                  <a:pt x="4037279" y="2309406"/>
                </a:lnTo>
                <a:lnTo>
                  <a:pt x="4186059" y="2348534"/>
                </a:lnTo>
                <a:lnTo>
                  <a:pt x="4332148" y="2384552"/>
                </a:lnTo>
                <a:lnTo>
                  <a:pt x="4383798" y="2384552"/>
                </a:lnTo>
                <a:close/>
              </a:path>
              <a:path w="7556500" h="2385059">
                <a:moveTo>
                  <a:pt x="4978476" y="2384552"/>
                </a:moveTo>
                <a:lnTo>
                  <a:pt x="4827321" y="2355735"/>
                </a:lnTo>
                <a:lnTo>
                  <a:pt x="4671593" y="2323439"/>
                </a:lnTo>
                <a:lnTo>
                  <a:pt x="4518152" y="2289022"/>
                </a:lnTo>
                <a:lnTo>
                  <a:pt x="4366895" y="2252573"/>
                </a:lnTo>
                <a:lnTo>
                  <a:pt x="4217771" y="2214143"/>
                </a:lnTo>
                <a:lnTo>
                  <a:pt x="4070705" y="2173821"/>
                </a:lnTo>
                <a:lnTo>
                  <a:pt x="3925633" y="2131682"/>
                </a:lnTo>
                <a:lnTo>
                  <a:pt x="3782479" y="2087803"/>
                </a:lnTo>
                <a:lnTo>
                  <a:pt x="3641179" y="2042248"/>
                </a:lnTo>
                <a:lnTo>
                  <a:pt x="3501656" y="1995106"/>
                </a:lnTo>
                <a:lnTo>
                  <a:pt x="3318268" y="1929892"/>
                </a:lnTo>
                <a:lnTo>
                  <a:pt x="3137763" y="1862162"/>
                </a:lnTo>
                <a:lnTo>
                  <a:pt x="2959963" y="1792084"/>
                </a:lnTo>
                <a:lnTo>
                  <a:pt x="2784703" y="1719834"/>
                </a:lnTo>
                <a:lnTo>
                  <a:pt x="2611831" y="1645602"/>
                </a:lnTo>
                <a:lnTo>
                  <a:pt x="2398814" y="1550276"/>
                </a:lnTo>
                <a:lnTo>
                  <a:pt x="2188946" y="1452473"/>
                </a:lnTo>
                <a:lnTo>
                  <a:pt x="1940775" y="1332306"/>
                </a:lnTo>
                <a:lnTo>
                  <a:pt x="1615211" y="1168323"/>
                </a:lnTo>
                <a:lnTo>
                  <a:pt x="103339" y="368211"/>
                </a:lnTo>
                <a:lnTo>
                  <a:pt x="0" y="314807"/>
                </a:lnTo>
                <a:lnTo>
                  <a:pt x="0" y="330911"/>
                </a:lnTo>
                <a:lnTo>
                  <a:pt x="86753" y="375793"/>
                </a:lnTo>
                <a:lnTo>
                  <a:pt x="1559204" y="1155649"/>
                </a:lnTo>
                <a:lnTo>
                  <a:pt x="1884616" y="1320330"/>
                </a:lnTo>
                <a:lnTo>
                  <a:pt x="2132584" y="1441132"/>
                </a:lnTo>
                <a:lnTo>
                  <a:pt x="2342235" y="1539557"/>
                </a:lnTo>
                <a:lnTo>
                  <a:pt x="2554960" y="1635556"/>
                </a:lnTo>
                <a:lnTo>
                  <a:pt x="2727591" y="1710385"/>
                </a:lnTo>
                <a:lnTo>
                  <a:pt x="2902559" y="1783270"/>
                </a:lnTo>
                <a:lnTo>
                  <a:pt x="3080054" y="1854022"/>
                </a:lnTo>
                <a:lnTo>
                  <a:pt x="3260242" y="1922462"/>
                </a:lnTo>
                <a:lnTo>
                  <a:pt x="3443262" y="1988426"/>
                </a:lnTo>
                <a:lnTo>
                  <a:pt x="3582505" y="2036165"/>
                </a:lnTo>
                <a:lnTo>
                  <a:pt x="3723513" y="2082330"/>
                </a:lnTo>
                <a:lnTo>
                  <a:pt x="3866362" y="2126856"/>
                </a:lnTo>
                <a:lnTo>
                  <a:pt x="4011117" y="2169655"/>
                </a:lnTo>
                <a:lnTo>
                  <a:pt x="4157853" y="2210651"/>
                </a:lnTo>
                <a:lnTo>
                  <a:pt x="4306633" y="2249779"/>
                </a:lnTo>
                <a:lnTo>
                  <a:pt x="4457547" y="2286952"/>
                </a:lnTo>
                <a:lnTo>
                  <a:pt x="4610633" y="2322118"/>
                </a:lnTo>
                <a:lnTo>
                  <a:pt x="4765992" y="2355177"/>
                </a:lnTo>
                <a:lnTo>
                  <a:pt x="4915789" y="2384552"/>
                </a:lnTo>
                <a:lnTo>
                  <a:pt x="4978476" y="2384552"/>
                </a:lnTo>
                <a:close/>
              </a:path>
              <a:path w="7556500" h="2385059">
                <a:moveTo>
                  <a:pt x="5767654" y="2384552"/>
                </a:moveTo>
                <a:lnTo>
                  <a:pt x="5594947" y="2363470"/>
                </a:lnTo>
                <a:lnTo>
                  <a:pt x="5429440" y="2340394"/>
                </a:lnTo>
                <a:lnTo>
                  <a:pt x="5266499" y="2314905"/>
                </a:lnTo>
                <a:lnTo>
                  <a:pt x="5106022" y="2287079"/>
                </a:lnTo>
                <a:lnTo>
                  <a:pt x="5052987" y="2277275"/>
                </a:lnTo>
                <a:lnTo>
                  <a:pt x="4895799" y="2246452"/>
                </a:lnTo>
                <a:lnTo>
                  <a:pt x="4740834" y="2213445"/>
                </a:lnTo>
                <a:lnTo>
                  <a:pt x="4588129" y="2178342"/>
                </a:lnTo>
                <a:lnTo>
                  <a:pt x="4437596" y="2141220"/>
                </a:lnTo>
                <a:lnTo>
                  <a:pt x="4289158" y="2102154"/>
                </a:lnTo>
                <a:lnTo>
                  <a:pt x="4142778" y="2061222"/>
                </a:lnTo>
                <a:lnTo>
                  <a:pt x="3998341" y="2018499"/>
                </a:lnTo>
                <a:lnTo>
                  <a:pt x="3855821" y="1974049"/>
                </a:lnTo>
                <a:lnTo>
                  <a:pt x="3715118" y="1927961"/>
                </a:lnTo>
                <a:lnTo>
                  <a:pt x="3576167" y="1880298"/>
                </a:lnTo>
                <a:lnTo>
                  <a:pt x="3393516" y="1814436"/>
                </a:lnTo>
                <a:lnTo>
                  <a:pt x="3213709" y="1746110"/>
                </a:lnTo>
                <a:lnTo>
                  <a:pt x="3036557" y="1675472"/>
                </a:lnTo>
                <a:lnTo>
                  <a:pt x="2861919" y="1602714"/>
                </a:lnTo>
                <a:lnTo>
                  <a:pt x="2689606" y="1528013"/>
                </a:lnTo>
                <a:lnTo>
                  <a:pt x="2477262" y="1432166"/>
                </a:lnTo>
                <a:lnTo>
                  <a:pt x="2267978" y="1333893"/>
                </a:lnTo>
                <a:lnTo>
                  <a:pt x="2020430" y="1213281"/>
                </a:lnTo>
                <a:lnTo>
                  <a:pt x="1695564" y="1048867"/>
                </a:lnTo>
                <a:lnTo>
                  <a:pt x="224028" y="269468"/>
                </a:lnTo>
                <a:lnTo>
                  <a:pt x="12" y="154444"/>
                </a:lnTo>
                <a:lnTo>
                  <a:pt x="12" y="170434"/>
                </a:lnTo>
                <a:lnTo>
                  <a:pt x="252120" y="300266"/>
                </a:lnTo>
                <a:lnTo>
                  <a:pt x="1399120" y="910424"/>
                </a:lnTo>
                <a:lnTo>
                  <a:pt x="1841906" y="1139659"/>
                </a:lnTo>
                <a:lnTo>
                  <a:pt x="2128786" y="1282306"/>
                </a:lnTo>
                <a:lnTo>
                  <a:pt x="2378646" y="1401711"/>
                </a:lnTo>
                <a:lnTo>
                  <a:pt x="2590101" y="1498727"/>
                </a:lnTo>
                <a:lnTo>
                  <a:pt x="2804833" y="1593113"/>
                </a:lnTo>
                <a:lnTo>
                  <a:pt x="2979204" y="1666494"/>
                </a:lnTo>
                <a:lnTo>
                  <a:pt x="3156051" y="1737791"/>
                </a:lnTo>
                <a:lnTo>
                  <a:pt x="3335540" y="1806841"/>
                </a:lnTo>
                <a:lnTo>
                  <a:pt x="3517836" y="1873440"/>
                </a:lnTo>
                <a:lnTo>
                  <a:pt x="3656507" y="1921687"/>
                </a:lnTo>
                <a:lnTo>
                  <a:pt x="3796919" y="1968385"/>
                </a:lnTo>
                <a:lnTo>
                  <a:pt x="3939146" y="2013458"/>
                </a:lnTo>
                <a:lnTo>
                  <a:pt x="4083266" y="2056841"/>
                </a:lnTo>
                <a:lnTo>
                  <a:pt x="4229328" y="2098446"/>
                </a:lnTo>
                <a:lnTo>
                  <a:pt x="4377423" y="2138210"/>
                </a:lnTo>
                <a:lnTo>
                  <a:pt x="4527626" y="2176043"/>
                </a:lnTo>
                <a:lnTo>
                  <a:pt x="4679988" y="2211882"/>
                </a:lnTo>
                <a:lnTo>
                  <a:pt x="4834585" y="2245652"/>
                </a:lnTo>
                <a:lnTo>
                  <a:pt x="4991570" y="2277287"/>
                </a:lnTo>
                <a:lnTo>
                  <a:pt x="5044313" y="2287320"/>
                </a:lnTo>
                <a:lnTo>
                  <a:pt x="5204396" y="2315972"/>
                </a:lnTo>
                <a:lnTo>
                  <a:pt x="5366969" y="2342286"/>
                </a:lnTo>
                <a:lnTo>
                  <a:pt x="5532069" y="2366200"/>
                </a:lnTo>
                <a:lnTo>
                  <a:pt x="5674499" y="2384552"/>
                </a:lnTo>
                <a:lnTo>
                  <a:pt x="5767654" y="2384552"/>
                </a:lnTo>
                <a:close/>
              </a:path>
              <a:path w="7556500" h="2385059">
                <a:moveTo>
                  <a:pt x="6827406" y="2362200"/>
                </a:moveTo>
                <a:lnTo>
                  <a:pt x="6765976" y="2349500"/>
                </a:lnTo>
                <a:lnTo>
                  <a:pt x="6523634" y="2349500"/>
                </a:lnTo>
                <a:lnTo>
                  <a:pt x="6463868" y="2336800"/>
                </a:lnTo>
                <a:lnTo>
                  <a:pt x="6345314" y="2336800"/>
                </a:lnTo>
                <a:lnTo>
                  <a:pt x="6286525" y="2324100"/>
                </a:lnTo>
                <a:lnTo>
                  <a:pt x="6169876" y="2324100"/>
                </a:lnTo>
                <a:lnTo>
                  <a:pt x="6112027" y="2311400"/>
                </a:lnTo>
                <a:lnTo>
                  <a:pt x="6054483" y="2311400"/>
                </a:lnTo>
                <a:lnTo>
                  <a:pt x="5997245" y="2298700"/>
                </a:lnTo>
                <a:lnTo>
                  <a:pt x="5940310" y="2298700"/>
                </a:lnTo>
                <a:lnTo>
                  <a:pt x="5883668" y="2286000"/>
                </a:lnTo>
                <a:lnTo>
                  <a:pt x="5827344" y="2286000"/>
                </a:lnTo>
                <a:lnTo>
                  <a:pt x="5771299" y="2273300"/>
                </a:lnTo>
                <a:lnTo>
                  <a:pt x="5715559" y="2273300"/>
                </a:lnTo>
                <a:lnTo>
                  <a:pt x="5660098" y="2260600"/>
                </a:lnTo>
                <a:lnTo>
                  <a:pt x="5604942" y="2260600"/>
                </a:lnTo>
                <a:lnTo>
                  <a:pt x="5495455" y="2235200"/>
                </a:lnTo>
                <a:lnTo>
                  <a:pt x="5441137" y="2235200"/>
                </a:lnTo>
                <a:lnTo>
                  <a:pt x="5333339" y="2209800"/>
                </a:lnTo>
                <a:lnTo>
                  <a:pt x="5279847" y="2209800"/>
                </a:lnTo>
                <a:lnTo>
                  <a:pt x="5068570" y="2159000"/>
                </a:lnTo>
                <a:lnTo>
                  <a:pt x="5016398" y="2159000"/>
                </a:lnTo>
                <a:lnTo>
                  <a:pt x="4215003" y="1955800"/>
                </a:lnTo>
                <a:lnTo>
                  <a:pt x="4071213" y="1917700"/>
                </a:lnTo>
                <a:lnTo>
                  <a:pt x="4023703" y="1892300"/>
                </a:lnTo>
                <a:lnTo>
                  <a:pt x="3835679" y="1841500"/>
                </a:lnTo>
                <a:lnTo>
                  <a:pt x="3789172" y="1816100"/>
                </a:lnTo>
                <a:lnTo>
                  <a:pt x="3650792" y="1778000"/>
                </a:lnTo>
                <a:lnTo>
                  <a:pt x="3605047" y="1752600"/>
                </a:lnTo>
                <a:lnTo>
                  <a:pt x="3514077" y="1727200"/>
                </a:lnTo>
                <a:lnTo>
                  <a:pt x="3468865" y="1701800"/>
                </a:lnTo>
                <a:lnTo>
                  <a:pt x="3378962" y="1676400"/>
                </a:lnTo>
                <a:lnTo>
                  <a:pt x="3334258" y="1651000"/>
                </a:lnTo>
                <a:lnTo>
                  <a:pt x="3289731" y="1638300"/>
                </a:lnTo>
                <a:lnTo>
                  <a:pt x="3245358" y="1612900"/>
                </a:lnTo>
                <a:lnTo>
                  <a:pt x="3157105" y="1587500"/>
                </a:lnTo>
                <a:lnTo>
                  <a:pt x="3113214" y="1562100"/>
                </a:lnTo>
                <a:lnTo>
                  <a:pt x="3069475" y="1549400"/>
                </a:lnTo>
                <a:lnTo>
                  <a:pt x="3025902" y="1524000"/>
                </a:lnTo>
                <a:lnTo>
                  <a:pt x="2982455" y="1511300"/>
                </a:lnTo>
                <a:lnTo>
                  <a:pt x="2939173" y="1485900"/>
                </a:lnTo>
                <a:lnTo>
                  <a:pt x="2853017" y="1460500"/>
                </a:lnTo>
                <a:lnTo>
                  <a:pt x="2810154" y="1435100"/>
                </a:lnTo>
                <a:lnTo>
                  <a:pt x="2767419" y="1422400"/>
                </a:lnTo>
                <a:lnTo>
                  <a:pt x="2724823" y="1397000"/>
                </a:lnTo>
                <a:lnTo>
                  <a:pt x="2682354" y="1384300"/>
                </a:lnTo>
                <a:lnTo>
                  <a:pt x="2597797" y="1333500"/>
                </a:lnTo>
                <a:lnTo>
                  <a:pt x="2555697" y="1320800"/>
                </a:lnTo>
                <a:lnTo>
                  <a:pt x="2513736" y="1295400"/>
                </a:lnTo>
                <a:lnTo>
                  <a:pt x="2471877" y="1282700"/>
                </a:lnTo>
                <a:lnTo>
                  <a:pt x="2430132" y="1257300"/>
                </a:lnTo>
                <a:lnTo>
                  <a:pt x="2388514" y="1244600"/>
                </a:lnTo>
                <a:lnTo>
                  <a:pt x="2346998" y="1219200"/>
                </a:lnTo>
                <a:lnTo>
                  <a:pt x="2305583" y="1206500"/>
                </a:lnTo>
                <a:lnTo>
                  <a:pt x="2223084" y="1155700"/>
                </a:lnTo>
                <a:lnTo>
                  <a:pt x="2181974" y="1143000"/>
                </a:lnTo>
                <a:lnTo>
                  <a:pt x="2140966" y="1117600"/>
                </a:lnTo>
                <a:lnTo>
                  <a:pt x="2100059" y="1104900"/>
                </a:lnTo>
                <a:lnTo>
                  <a:pt x="2018512" y="1054100"/>
                </a:lnTo>
                <a:lnTo>
                  <a:pt x="1977859" y="1041400"/>
                </a:lnTo>
                <a:lnTo>
                  <a:pt x="1937308" y="1016000"/>
                </a:lnTo>
                <a:lnTo>
                  <a:pt x="1896821" y="1003300"/>
                </a:lnTo>
                <a:lnTo>
                  <a:pt x="1816100" y="952500"/>
                </a:lnTo>
                <a:lnTo>
                  <a:pt x="1775853" y="939800"/>
                </a:lnTo>
                <a:lnTo>
                  <a:pt x="1695564" y="889000"/>
                </a:lnTo>
                <a:lnTo>
                  <a:pt x="1655521" y="876300"/>
                </a:lnTo>
                <a:lnTo>
                  <a:pt x="1575612" y="825500"/>
                </a:lnTo>
                <a:lnTo>
                  <a:pt x="1535760" y="812800"/>
                </a:lnTo>
                <a:lnTo>
                  <a:pt x="1456194" y="762000"/>
                </a:lnTo>
                <a:lnTo>
                  <a:pt x="1416494" y="749300"/>
                </a:lnTo>
                <a:lnTo>
                  <a:pt x="1376845" y="723900"/>
                </a:lnTo>
                <a:lnTo>
                  <a:pt x="1337233" y="711200"/>
                </a:lnTo>
                <a:lnTo>
                  <a:pt x="1297660" y="685800"/>
                </a:lnTo>
                <a:lnTo>
                  <a:pt x="1218641" y="647700"/>
                </a:lnTo>
                <a:lnTo>
                  <a:pt x="1100378" y="584200"/>
                </a:lnTo>
                <a:lnTo>
                  <a:pt x="930236" y="482600"/>
                </a:lnTo>
                <a:lnTo>
                  <a:pt x="839241" y="444500"/>
                </a:lnTo>
                <a:lnTo>
                  <a:pt x="478802" y="241300"/>
                </a:lnTo>
                <a:lnTo>
                  <a:pt x="434035" y="228600"/>
                </a:lnTo>
                <a:lnTo>
                  <a:pt x="210642" y="101600"/>
                </a:lnTo>
                <a:lnTo>
                  <a:pt x="166014" y="88900"/>
                </a:lnTo>
                <a:lnTo>
                  <a:pt x="32092" y="12700"/>
                </a:lnTo>
                <a:lnTo>
                  <a:pt x="0" y="0"/>
                </a:lnTo>
                <a:lnTo>
                  <a:pt x="0" y="12700"/>
                </a:lnTo>
                <a:lnTo>
                  <a:pt x="15582" y="25400"/>
                </a:lnTo>
                <a:lnTo>
                  <a:pt x="104813" y="76200"/>
                </a:lnTo>
                <a:lnTo>
                  <a:pt x="149415" y="88900"/>
                </a:lnTo>
                <a:lnTo>
                  <a:pt x="327901" y="190500"/>
                </a:lnTo>
                <a:lnTo>
                  <a:pt x="372579" y="203200"/>
                </a:lnTo>
                <a:lnTo>
                  <a:pt x="641565" y="355600"/>
                </a:lnTo>
                <a:lnTo>
                  <a:pt x="686625" y="368300"/>
                </a:lnTo>
                <a:lnTo>
                  <a:pt x="867702" y="469900"/>
                </a:lnTo>
                <a:lnTo>
                  <a:pt x="1162380" y="622300"/>
                </a:lnTo>
                <a:lnTo>
                  <a:pt x="1241450" y="673100"/>
                </a:lnTo>
                <a:lnTo>
                  <a:pt x="1281036" y="685800"/>
                </a:lnTo>
                <a:lnTo>
                  <a:pt x="1360335" y="736600"/>
                </a:lnTo>
                <a:lnTo>
                  <a:pt x="1400060" y="749300"/>
                </a:lnTo>
                <a:lnTo>
                  <a:pt x="1479638" y="800100"/>
                </a:lnTo>
                <a:lnTo>
                  <a:pt x="1519516" y="812800"/>
                </a:lnTo>
                <a:lnTo>
                  <a:pt x="1599425" y="863600"/>
                </a:lnTo>
                <a:lnTo>
                  <a:pt x="1639468" y="876300"/>
                </a:lnTo>
                <a:lnTo>
                  <a:pt x="1719745" y="927100"/>
                </a:lnTo>
                <a:lnTo>
                  <a:pt x="1759991" y="939800"/>
                </a:lnTo>
                <a:lnTo>
                  <a:pt x="1840699" y="990600"/>
                </a:lnTo>
                <a:lnTo>
                  <a:pt x="1881162" y="1003300"/>
                </a:lnTo>
                <a:lnTo>
                  <a:pt x="1921700" y="1028700"/>
                </a:lnTo>
                <a:lnTo>
                  <a:pt x="1962327" y="1041400"/>
                </a:lnTo>
                <a:lnTo>
                  <a:pt x="2043836" y="1092200"/>
                </a:lnTo>
                <a:lnTo>
                  <a:pt x="2084730" y="1104900"/>
                </a:lnTo>
                <a:lnTo>
                  <a:pt x="2166785" y="1155700"/>
                </a:lnTo>
                <a:lnTo>
                  <a:pt x="2207945" y="1168400"/>
                </a:lnTo>
                <a:lnTo>
                  <a:pt x="2249220" y="1193800"/>
                </a:lnTo>
                <a:lnTo>
                  <a:pt x="2290597" y="1206500"/>
                </a:lnTo>
                <a:lnTo>
                  <a:pt x="2332075" y="1231900"/>
                </a:lnTo>
                <a:lnTo>
                  <a:pt x="2373668" y="1244600"/>
                </a:lnTo>
                <a:lnTo>
                  <a:pt x="2457170" y="1295400"/>
                </a:lnTo>
                <a:lnTo>
                  <a:pt x="2499093" y="1308100"/>
                </a:lnTo>
                <a:lnTo>
                  <a:pt x="2541143" y="1333500"/>
                </a:lnTo>
                <a:lnTo>
                  <a:pt x="2583307" y="1346200"/>
                </a:lnTo>
                <a:lnTo>
                  <a:pt x="2625598" y="1371600"/>
                </a:lnTo>
                <a:lnTo>
                  <a:pt x="2668016" y="1384300"/>
                </a:lnTo>
                <a:lnTo>
                  <a:pt x="2710561" y="1409700"/>
                </a:lnTo>
                <a:lnTo>
                  <a:pt x="2753233" y="1422400"/>
                </a:lnTo>
                <a:lnTo>
                  <a:pt x="2796044" y="1447800"/>
                </a:lnTo>
                <a:lnTo>
                  <a:pt x="2838983" y="1460500"/>
                </a:lnTo>
                <a:lnTo>
                  <a:pt x="2882074" y="1485900"/>
                </a:lnTo>
                <a:lnTo>
                  <a:pt x="2925292" y="1498600"/>
                </a:lnTo>
                <a:lnTo>
                  <a:pt x="2968663" y="1524000"/>
                </a:lnTo>
                <a:lnTo>
                  <a:pt x="3012186" y="1536700"/>
                </a:lnTo>
                <a:lnTo>
                  <a:pt x="3055848" y="1562100"/>
                </a:lnTo>
                <a:lnTo>
                  <a:pt x="3143643" y="1587500"/>
                </a:lnTo>
                <a:lnTo>
                  <a:pt x="3187776" y="1612900"/>
                </a:lnTo>
                <a:lnTo>
                  <a:pt x="3232073" y="1625600"/>
                </a:lnTo>
                <a:lnTo>
                  <a:pt x="3276523" y="1651000"/>
                </a:lnTo>
                <a:lnTo>
                  <a:pt x="3365931" y="1676400"/>
                </a:lnTo>
                <a:lnTo>
                  <a:pt x="3410889" y="1701800"/>
                </a:lnTo>
                <a:lnTo>
                  <a:pt x="3501326" y="1727200"/>
                </a:lnTo>
                <a:lnTo>
                  <a:pt x="3546805" y="1752600"/>
                </a:lnTo>
                <a:lnTo>
                  <a:pt x="3638321" y="1778000"/>
                </a:lnTo>
                <a:lnTo>
                  <a:pt x="3684359" y="1803400"/>
                </a:lnTo>
                <a:lnTo>
                  <a:pt x="3823601" y="1841500"/>
                </a:lnTo>
                <a:lnTo>
                  <a:pt x="3870401" y="1866900"/>
                </a:lnTo>
                <a:lnTo>
                  <a:pt x="4107459" y="1930400"/>
                </a:lnTo>
                <a:lnTo>
                  <a:pt x="4155503" y="1955800"/>
                </a:lnTo>
                <a:lnTo>
                  <a:pt x="4955070" y="2159000"/>
                </a:lnTo>
                <a:lnTo>
                  <a:pt x="5007102" y="2159000"/>
                </a:lnTo>
                <a:lnTo>
                  <a:pt x="5217884" y="2209800"/>
                </a:lnTo>
                <a:lnTo>
                  <a:pt x="5271249" y="2209800"/>
                </a:lnTo>
                <a:lnTo>
                  <a:pt x="5378793" y="2235200"/>
                </a:lnTo>
                <a:lnTo>
                  <a:pt x="5432984" y="2235200"/>
                </a:lnTo>
                <a:lnTo>
                  <a:pt x="5542191" y="2260600"/>
                </a:lnTo>
                <a:lnTo>
                  <a:pt x="5597220" y="2260600"/>
                </a:lnTo>
                <a:lnTo>
                  <a:pt x="5708154" y="2286000"/>
                </a:lnTo>
                <a:lnTo>
                  <a:pt x="5764060" y="2286000"/>
                </a:lnTo>
                <a:lnTo>
                  <a:pt x="5820257" y="2298700"/>
                </a:lnTo>
                <a:lnTo>
                  <a:pt x="5876760" y="2298700"/>
                </a:lnTo>
                <a:lnTo>
                  <a:pt x="5933554" y="2311400"/>
                </a:lnTo>
                <a:lnTo>
                  <a:pt x="5990653" y="2311400"/>
                </a:lnTo>
                <a:lnTo>
                  <a:pt x="6048057" y="2324100"/>
                </a:lnTo>
                <a:lnTo>
                  <a:pt x="6163805" y="2324100"/>
                </a:lnTo>
                <a:lnTo>
                  <a:pt x="6222149" y="2336800"/>
                </a:lnTo>
                <a:lnTo>
                  <a:pt x="6280797" y="2336800"/>
                </a:lnTo>
                <a:lnTo>
                  <a:pt x="6339776" y="2349500"/>
                </a:lnTo>
                <a:lnTo>
                  <a:pt x="6518643" y="2349500"/>
                </a:lnTo>
                <a:lnTo>
                  <a:pt x="6578917" y="2362200"/>
                </a:lnTo>
                <a:lnTo>
                  <a:pt x="6827406" y="2362200"/>
                </a:lnTo>
                <a:close/>
              </a:path>
              <a:path w="7556500" h="2385059">
                <a:moveTo>
                  <a:pt x="7454201" y="2349500"/>
                </a:moveTo>
                <a:lnTo>
                  <a:pt x="7199465" y="2349500"/>
                </a:lnTo>
                <a:lnTo>
                  <a:pt x="7147306" y="2362200"/>
                </a:lnTo>
                <a:lnTo>
                  <a:pt x="7403274" y="2362200"/>
                </a:lnTo>
                <a:lnTo>
                  <a:pt x="7454201" y="2349500"/>
                </a:lnTo>
                <a:close/>
              </a:path>
              <a:path w="7556500" h="2385059">
                <a:moveTo>
                  <a:pt x="7556500" y="2336800"/>
                </a:moveTo>
                <a:lnTo>
                  <a:pt x="7506373" y="2336800"/>
                </a:lnTo>
                <a:lnTo>
                  <a:pt x="7455890" y="2349500"/>
                </a:lnTo>
                <a:lnTo>
                  <a:pt x="7556500" y="2349500"/>
                </a:lnTo>
                <a:lnTo>
                  <a:pt x="7556500" y="2336800"/>
                </a:lnTo>
                <a:close/>
              </a:path>
            </a:pathLst>
          </a:custGeom>
          <a:solidFill>
            <a:srgbClr val="F5F5F6">
              <a:alpha val="6999"/>
            </a:srgbClr>
          </a:solidFill>
        </p:spPr>
        <p:txBody>
          <a:bodyPr wrap="square" lIns="0" tIns="0" rIns="0" bIns="0" rtlCol="0"/>
          <a:lstStyle/>
          <a:p>
            <a:endParaRPr sz="1272"/>
          </a:p>
        </p:txBody>
      </p:sp>
      <p:sp>
        <p:nvSpPr>
          <p:cNvPr id="4" name="object 4"/>
          <p:cNvSpPr txBox="1"/>
          <p:nvPr/>
        </p:nvSpPr>
        <p:spPr>
          <a:xfrm>
            <a:off x="2316704" y="8147723"/>
            <a:ext cx="1832586" cy="226493"/>
          </a:xfrm>
          <a:prstGeom prst="rect">
            <a:avLst/>
          </a:prstGeom>
        </p:spPr>
        <p:txBody>
          <a:bodyPr vert="horz" wrap="square" lIns="0" tIns="8974" rIns="0" bIns="0" rtlCol="0">
            <a:spAutoFit/>
          </a:bodyPr>
          <a:lstStyle/>
          <a:p>
            <a:pPr marL="8975">
              <a:spcBef>
                <a:spcPts val="71"/>
              </a:spcBef>
            </a:pPr>
            <a:r>
              <a:rPr sz="1413" dirty="0">
                <a:solidFill>
                  <a:srgbClr val="FFFFFF"/>
                </a:solidFill>
                <a:latin typeface="Microsoft Sans Serif"/>
                <a:cs typeface="Microsoft Sans Serif"/>
              </a:rPr>
              <a:t>                                      </a:t>
            </a:r>
            <a:endParaRPr sz="1413">
              <a:latin typeface="Microsoft Sans Serif"/>
              <a:cs typeface="Microsoft Sans Serif"/>
            </a:endParaRPr>
          </a:p>
        </p:txBody>
      </p:sp>
      <p:sp>
        <p:nvSpPr>
          <p:cNvPr id="5" name="object 5"/>
          <p:cNvSpPr txBox="1"/>
          <p:nvPr/>
        </p:nvSpPr>
        <p:spPr>
          <a:xfrm>
            <a:off x="4330403" y="8350726"/>
            <a:ext cx="65962" cy="226493"/>
          </a:xfrm>
          <a:prstGeom prst="rect">
            <a:avLst/>
          </a:prstGeom>
        </p:spPr>
        <p:txBody>
          <a:bodyPr vert="horz" wrap="square" lIns="0" tIns="8974" rIns="0" bIns="0" rtlCol="0">
            <a:spAutoFit/>
          </a:bodyPr>
          <a:lstStyle/>
          <a:p>
            <a:pPr marL="8975">
              <a:spcBef>
                <a:spcPts val="71"/>
              </a:spcBef>
            </a:pPr>
            <a:r>
              <a:rPr sz="1413" dirty="0">
                <a:solidFill>
                  <a:srgbClr val="FFFFFF"/>
                </a:solidFill>
                <a:latin typeface="Microsoft Sans Serif"/>
                <a:cs typeface="Microsoft Sans Serif"/>
              </a:rPr>
              <a:t> </a:t>
            </a:r>
            <a:endParaRPr sz="1413">
              <a:latin typeface="Microsoft Sans Serif"/>
              <a:cs typeface="Microsoft Sans Serif"/>
            </a:endParaRPr>
          </a:p>
        </p:txBody>
      </p:sp>
      <p:sp>
        <p:nvSpPr>
          <p:cNvPr id="7" name="object 7"/>
          <p:cNvSpPr txBox="1"/>
          <p:nvPr/>
        </p:nvSpPr>
        <p:spPr>
          <a:xfrm>
            <a:off x="3261191" y="8553728"/>
            <a:ext cx="1498287" cy="226493"/>
          </a:xfrm>
          <a:prstGeom prst="rect">
            <a:avLst/>
          </a:prstGeom>
        </p:spPr>
        <p:txBody>
          <a:bodyPr vert="horz" wrap="square" lIns="0" tIns="8974" rIns="0" bIns="0" rtlCol="0">
            <a:spAutoFit/>
          </a:bodyPr>
          <a:lstStyle/>
          <a:p>
            <a:pPr marL="8975">
              <a:spcBef>
                <a:spcPts val="71"/>
              </a:spcBef>
            </a:pPr>
            <a:r>
              <a:rPr sz="1413" dirty="0">
                <a:solidFill>
                  <a:srgbClr val="FFFFFF"/>
                </a:solidFill>
                <a:latin typeface="Microsoft Sans Serif"/>
                <a:cs typeface="Microsoft Sans Serif"/>
              </a:rPr>
              <a:t>                               </a:t>
            </a:r>
            <a:endParaRPr sz="1413">
              <a:latin typeface="Microsoft Sans Serif"/>
              <a:cs typeface="Microsoft Sans Serif"/>
            </a:endParaRPr>
          </a:p>
        </p:txBody>
      </p:sp>
      <p:sp>
        <p:nvSpPr>
          <p:cNvPr id="11" name="Title 10">
            <a:extLst>
              <a:ext uri="{FF2B5EF4-FFF2-40B4-BE49-F238E27FC236}">
                <a16:creationId xmlns:a16="http://schemas.microsoft.com/office/drawing/2014/main" id="{C8287E6D-353E-4C9F-A798-4DE403116032}"/>
              </a:ext>
            </a:extLst>
          </p:cNvPr>
          <p:cNvSpPr>
            <a:spLocks noGrp="1"/>
          </p:cNvSpPr>
          <p:nvPr>
            <p:ph type="title" idx="4294967295"/>
          </p:nvPr>
        </p:nvSpPr>
        <p:spPr>
          <a:xfrm>
            <a:off x="-107950" y="88900"/>
            <a:ext cx="3056858" cy="1415772"/>
          </a:xfrm>
        </p:spPr>
        <p:txBody>
          <a:bodyPr/>
          <a:lstStyle/>
          <a:p>
            <a:pPr algn="ct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4B+G+14+R </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Comm. &amp; Res. Building</a:t>
            </a:r>
            <a:endParaRPr lang="en-US" sz="36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8" name="Rectangle: Rounded Corners 17">
            <a:extLst>
              <a:ext uri="{FF2B5EF4-FFF2-40B4-BE49-F238E27FC236}">
                <a16:creationId xmlns:a16="http://schemas.microsoft.com/office/drawing/2014/main" id="{395B5311-86A7-4D81-B50F-11171E9EADDC}"/>
              </a:ext>
            </a:extLst>
          </p:cNvPr>
          <p:cNvSpPr/>
          <p:nvPr/>
        </p:nvSpPr>
        <p:spPr>
          <a:xfrm>
            <a:off x="882811" y="3718708"/>
            <a:ext cx="5790877" cy="3061896"/>
          </a:xfrm>
          <a:prstGeom prst="roundRect">
            <a:avLst>
              <a:gd name="adj" fmla="val 5631"/>
            </a:avLst>
          </a:prstGeom>
          <a:blipFill>
            <a:blip r:embed="rId2"/>
            <a:stretch>
              <a:fillRect/>
            </a:stretch>
          </a:blipFill>
          <a:ln>
            <a:solidFill>
              <a:srgbClr val="36A9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F5539D02-1022-45E4-BA8D-0B3D434D260B}"/>
              </a:ext>
            </a:extLst>
          </p:cNvPr>
          <p:cNvSpPr/>
          <p:nvPr/>
        </p:nvSpPr>
        <p:spPr>
          <a:xfrm>
            <a:off x="882811" y="7161604"/>
            <a:ext cx="5790877" cy="3061896"/>
          </a:xfrm>
          <a:prstGeom prst="roundRect">
            <a:avLst>
              <a:gd name="adj" fmla="val 5631"/>
            </a:avLst>
          </a:prstGeom>
          <a:blipFill>
            <a:blip r:embed="rId3"/>
            <a:stretch>
              <a:fillRect/>
            </a:stretch>
          </a:blipFill>
          <a:ln>
            <a:solidFill>
              <a:srgbClr val="36A9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B97EB629-0C02-4737-9595-C15622185B02}"/>
              </a:ext>
            </a:extLst>
          </p:cNvPr>
          <p:cNvGrpSpPr/>
          <p:nvPr/>
        </p:nvGrpSpPr>
        <p:grpSpPr>
          <a:xfrm>
            <a:off x="577850" y="6949046"/>
            <a:ext cx="6324600" cy="44116"/>
            <a:chOff x="577850" y="6597984"/>
            <a:chExt cx="6324600" cy="44116"/>
          </a:xfrm>
        </p:grpSpPr>
        <p:cxnSp>
          <p:nvCxnSpPr>
            <p:cNvPr id="23" name="Straight Connector 22">
              <a:extLst>
                <a:ext uri="{FF2B5EF4-FFF2-40B4-BE49-F238E27FC236}">
                  <a16:creationId xmlns:a16="http://schemas.microsoft.com/office/drawing/2014/main" id="{6A490E1D-9492-48D4-85F0-D543157DCCAF}"/>
                </a:ext>
              </a:extLst>
            </p:cNvPr>
            <p:cNvCxnSpPr/>
            <p:nvPr/>
          </p:nvCxnSpPr>
          <p:spPr>
            <a:xfrm>
              <a:off x="577850" y="6597984"/>
              <a:ext cx="6324600" cy="0"/>
            </a:xfrm>
            <a:prstGeom prst="line">
              <a:avLst/>
            </a:prstGeom>
            <a:ln>
              <a:solidFill>
                <a:srgbClr val="36A9E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1810FAA-D324-44FE-8798-4C5CDEF4B757}"/>
                </a:ext>
              </a:extLst>
            </p:cNvPr>
            <p:cNvCxnSpPr/>
            <p:nvPr/>
          </p:nvCxnSpPr>
          <p:spPr>
            <a:xfrm>
              <a:off x="577850" y="6642100"/>
              <a:ext cx="6324600" cy="0"/>
            </a:xfrm>
            <a:prstGeom prst="line">
              <a:avLst/>
            </a:prstGeom>
            <a:ln>
              <a:solidFill>
                <a:srgbClr val="36A9E1"/>
              </a:solidFill>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A8818DD2-0E6B-422D-8C45-C6775BFB3E5A}"/>
              </a:ext>
            </a:extLst>
          </p:cNvPr>
          <p:cNvSpPr txBox="1"/>
          <p:nvPr/>
        </p:nvSpPr>
        <p:spPr>
          <a:xfrm>
            <a:off x="882810" y="2146300"/>
            <a:ext cx="6172039" cy="1323439"/>
          </a:xfrm>
          <a:prstGeom prst="rect">
            <a:avLst/>
          </a:prstGeom>
          <a:noFill/>
        </p:spPr>
        <p:txBody>
          <a:bodyPr wrap="square" rtlCol="0">
            <a:spAutoFit/>
          </a:bodyPr>
          <a:lstStyle/>
          <a:p>
            <a:r>
              <a:rPr lang="en-US" sz="16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Type: Shoring</a:t>
            </a:r>
          </a:p>
          <a:p>
            <a:r>
              <a:rPr lang="en-US" sz="16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SOW: </a:t>
            </a:r>
            <a:r>
              <a:rPr lang="en-US"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324 Secant Piles </a:t>
            </a:r>
            <a:r>
              <a:rPr lang="en-US" sz="1600" dirty="0" err="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Dia</a:t>
            </a:r>
            <a:r>
              <a:rPr lang="en-US"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600mm, Hight 8Meters</a:t>
            </a:r>
          </a:p>
          <a:p>
            <a:r>
              <a:rPr lang="en-US" sz="16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Location: </a:t>
            </a:r>
            <a:r>
              <a:rPr lang="en-US"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Plot No. 134042 Al </a:t>
            </a:r>
            <a:r>
              <a:rPr lang="en-US" sz="1600" dirty="0" err="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Mamzar</a:t>
            </a:r>
            <a:r>
              <a:rPr lang="en-US"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 Dubai - UAE</a:t>
            </a:r>
          </a:p>
          <a:p>
            <a:r>
              <a:rPr lang="en-US" sz="16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Consultant: </a:t>
            </a:r>
            <a:r>
              <a:rPr lang="en-US"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Inspiration Consultants Engineers</a:t>
            </a:r>
          </a:p>
          <a:p>
            <a:r>
              <a:rPr lang="en-US" sz="16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Main Contractor: </a:t>
            </a:r>
            <a:r>
              <a:rPr lang="en-US"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MESC Contracting</a:t>
            </a:r>
          </a:p>
        </p:txBody>
      </p:sp>
    </p:spTree>
    <p:extLst>
      <p:ext uri="{BB962C8B-B14F-4D97-AF65-F5344CB8AC3E}">
        <p14:creationId xmlns:p14="http://schemas.microsoft.com/office/powerpoint/2010/main" val="359907352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238" y="7438917"/>
            <a:ext cx="5339807" cy="1685405"/>
          </a:xfrm>
          <a:custGeom>
            <a:avLst/>
            <a:gdLst/>
            <a:ahLst/>
            <a:cxnLst/>
            <a:rect l="l" t="t" r="r" b="b"/>
            <a:pathLst>
              <a:path w="7556500" h="2385059">
                <a:moveTo>
                  <a:pt x="229260" y="2384552"/>
                </a:moveTo>
                <a:lnTo>
                  <a:pt x="0" y="2266340"/>
                </a:lnTo>
                <a:lnTo>
                  <a:pt x="0" y="2282507"/>
                </a:lnTo>
                <a:lnTo>
                  <a:pt x="197891" y="2384552"/>
                </a:lnTo>
                <a:lnTo>
                  <a:pt x="229260" y="2384552"/>
                </a:lnTo>
                <a:close/>
              </a:path>
              <a:path w="7556500" h="2385059">
                <a:moveTo>
                  <a:pt x="546252" y="2384552"/>
                </a:moveTo>
                <a:lnTo>
                  <a:pt x="199301" y="2208314"/>
                </a:lnTo>
                <a:lnTo>
                  <a:pt x="12" y="2104313"/>
                </a:lnTo>
                <a:lnTo>
                  <a:pt x="12" y="2120671"/>
                </a:lnTo>
                <a:lnTo>
                  <a:pt x="148513" y="2198255"/>
                </a:lnTo>
                <a:lnTo>
                  <a:pt x="514134" y="2384552"/>
                </a:lnTo>
                <a:lnTo>
                  <a:pt x="546252" y="2384552"/>
                </a:lnTo>
                <a:close/>
              </a:path>
              <a:path w="7556500" h="2385059">
                <a:moveTo>
                  <a:pt x="867778" y="2384552"/>
                </a:moveTo>
                <a:lnTo>
                  <a:pt x="586066" y="2245563"/>
                </a:lnTo>
                <a:lnTo>
                  <a:pt x="185991" y="2040001"/>
                </a:lnTo>
                <a:lnTo>
                  <a:pt x="0" y="1942020"/>
                </a:lnTo>
                <a:lnTo>
                  <a:pt x="0" y="1958340"/>
                </a:lnTo>
                <a:lnTo>
                  <a:pt x="132448" y="2028151"/>
                </a:lnTo>
                <a:lnTo>
                  <a:pt x="537159" y="2236813"/>
                </a:lnTo>
                <a:lnTo>
                  <a:pt x="835583" y="2384552"/>
                </a:lnTo>
                <a:lnTo>
                  <a:pt x="867778" y="2384552"/>
                </a:lnTo>
                <a:close/>
              </a:path>
              <a:path w="7556500" h="2385059">
                <a:moveTo>
                  <a:pt x="1196225" y="2384552"/>
                </a:moveTo>
                <a:lnTo>
                  <a:pt x="981760" y="2282558"/>
                </a:lnTo>
                <a:lnTo>
                  <a:pt x="709612" y="2148205"/>
                </a:lnTo>
                <a:lnTo>
                  <a:pt x="308356" y="1942071"/>
                </a:lnTo>
                <a:lnTo>
                  <a:pt x="12" y="1779117"/>
                </a:lnTo>
                <a:lnTo>
                  <a:pt x="12" y="1795589"/>
                </a:lnTo>
                <a:lnTo>
                  <a:pt x="68084" y="1831784"/>
                </a:lnTo>
                <a:lnTo>
                  <a:pt x="595325" y="2106536"/>
                </a:lnTo>
                <a:lnTo>
                  <a:pt x="909002" y="2263025"/>
                </a:lnTo>
                <a:lnTo>
                  <a:pt x="1162926" y="2384552"/>
                </a:lnTo>
                <a:lnTo>
                  <a:pt x="1196225" y="2384552"/>
                </a:lnTo>
                <a:close/>
              </a:path>
              <a:path w="7556500" h="2385059">
                <a:moveTo>
                  <a:pt x="1532407" y="2384552"/>
                </a:moveTo>
                <a:lnTo>
                  <a:pt x="1316545" y="2285758"/>
                </a:lnTo>
                <a:lnTo>
                  <a:pt x="1088796" y="2177300"/>
                </a:lnTo>
                <a:lnTo>
                  <a:pt x="819581" y="2044179"/>
                </a:lnTo>
                <a:lnTo>
                  <a:pt x="422579" y="1840052"/>
                </a:lnTo>
                <a:lnTo>
                  <a:pt x="0" y="1616062"/>
                </a:lnTo>
                <a:lnTo>
                  <a:pt x="0" y="1632470"/>
                </a:lnTo>
                <a:lnTo>
                  <a:pt x="323342" y="1804200"/>
                </a:lnTo>
                <a:lnTo>
                  <a:pt x="767664" y="2033892"/>
                </a:lnTo>
                <a:lnTo>
                  <a:pt x="1038999" y="2168690"/>
                </a:lnTo>
                <a:lnTo>
                  <a:pt x="1268501" y="2278583"/>
                </a:lnTo>
                <a:lnTo>
                  <a:pt x="1498930" y="2384552"/>
                </a:lnTo>
                <a:lnTo>
                  <a:pt x="1532407" y="2384552"/>
                </a:lnTo>
                <a:close/>
              </a:path>
              <a:path w="7556500" h="2385059">
                <a:moveTo>
                  <a:pt x="1878838" y="2384552"/>
                </a:moveTo>
                <a:lnTo>
                  <a:pt x="1710499" y="2311374"/>
                </a:lnTo>
                <a:lnTo>
                  <a:pt x="1525092" y="2227707"/>
                </a:lnTo>
                <a:lnTo>
                  <a:pt x="1296619" y="2120531"/>
                </a:lnTo>
                <a:lnTo>
                  <a:pt x="1026706" y="1988731"/>
                </a:lnTo>
                <a:lnTo>
                  <a:pt x="672871" y="1808848"/>
                </a:lnTo>
                <a:lnTo>
                  <a:pt x="0" y="1452740"/>
                </a:lnTo>
                <a:lnTo>
                  <a:pt x="0" y="1469097"/>
                </a:lnTo>
                <a:lnTo>
                  <a:pt x="520065" y="1745399"/>
                </a:lnTo>
                <a:lnTo>
                  <a:pt x="912964" y="1947633"/>
                </a:lnTo>
                <a:lnTo>
                  <a:pt x="1179309" y="2079574"/>
                </a:lnTo>
                <a:lnTo>
                  <a:pt x="1404569" y="2187130"/>
                </a:lnTo>
                <a:lnTo>
                  <a:pt x="1633258" y="2292032"/>
                </a:lnTo>
                <a:lnTo>
                  <a:pt x="1844154" y="2384552"/>
                </a:lnTo>
                <a:lnTo>
                  <a:pt x="1878838" y="2384552"/>
                </a:lnTo>
                <a:close/>
              </a:path>
              <a:path w="7556500" h="2385059">
                <a:moveTo>
                  <a:pt x="2237041" y="2384552"/>
                </a:moveTo>
                <a:lnTo>
                  <a:pt x="2046871" y="2306053"/>
                </a:lnTo>
                <a:lnTo>
                  <a:pt x="1860207" y="2225548"/>
                </a:lnTo>
                <a:lnTo>
                  <a:pt x="1676095" y="2142947"/>
                </a:lnTo>
                <a:lnTo>
                  <a:pt x="1449247" y="2037118"/>
                </a:lnTo>
                <a:lnTo>
                  <a:pt x="1181277" y="1906905"/>
                </a:lnTo>
                <a:lnTo>
                  <a:pt x="830059" y="1729054"/>
                </a:lnTo>
                <a:lnTo>
                  <a:pt x="12" y="1289392"/>
                </a:lnTo>
                <a:lnTo>
                  <a:pt x="12" y="1305852"/>
                </a:lnTo>
                <a:lnTo>
                  <a:pt x="817816" y="1738922"/>
                </a:lnTo>
                <a:lnTo>
                  <a:pt x="1171308" y="1917865"/>
                </a:lnTo>
                <a:lnTo>
                  <a:pt x="1441056" y="2048852"/>
                </a:lnTo>
                <a:lnTo>
                  <a:pt x="1669465" y="2155291"/>
                </a:lnTo>
                <a:lnTo>
                  <a:pt x="1854873" y="2238324"/>
                </a:lnTo>
                <a:lnTo>
                  <a:pt x="2042871" y="2319248"/>
                </a:lnTo>
                <a:lnTo>
                  <a:pt x="2200884" y="2384552"/>
                </a:lnTo>
                <a:lnTo>
                  <a:pt x="2237041" y="2384552"/>
                </a:lnTo>
                <a:close/>
              </a:path>
              <a:path w="7556500" h="2385059">
                <a:moveTo>
                  <a:pt x="2610993" y="2384552"/>
                </a:moveTo>
                <a:lnTo>
                  <a:pt x="2427160" y="2313533"/>
                </a:lnTo>
                <a:lnTo>
                  <a:pt x="2238654" y="2237067"/>
                </a:lnTo>
                <a:lnTo>
                  <a:pt x="2052929" y="2158250"/>
                </a:lnTo>
                <a:lnTo>
                  <a:pt x="1869770" y="2077300"/>
                </a:lnTo>
                <a:lnTo>
                  <a:pt x="1644154" y="1973465"/>
                </a:lnTo>
                <a:lnTo>
                  <a:pt x="1421853" y="1867065"/>
                </a:lnTo>
                <a:lnTo>
                  <a:pt x="1115441" y="1714614"/>
                </a:lnTo>
                <a:lnTo>
                  <a:pt x="642899" y="1469402"/>
                </a:lnTo>
                <a:lnTo>
                  <a:pt x="0" y="1126070"/>
                </a:lnTo>
                <a:lnTo>
                  <a:pt x="0" y="1142542"/>
                </a:lnTo>
                <a:lnTo>
                  <a:pt x="627849" y="1477810"/>
                </a:lnTo>
                <a:lnTo>
                  <a:pt x="1102398" y="1724113"/>
                </a:lnTo>
                <a:lnTo>
                  <a:pt x="1410157" y="1877212"/>
                </a:lnTo>
                <a:lnTo>
                  <a:pt x="1633474" y="1984057"/>
                </a:lnTo>
                <a:lnTo>
                  <a:pt x="1860156" y="2088324"/>
                </a:lnTo>
                <a:lnTo>
                  <a:pt x="2044192" y="2169579"/>
                </a:lnTo>
                <a:lnTo>
                  <a:pt x="2230844" y="2248687"/>
                </a:lnTo>
                <a:lnTo>
                  <a:pt x="2420315" y="2325433"/>
                </a:lnTo>
                <a:lnTo>
                  <a:pt x="2573007" y="2384552"/>
                </a:lnTo>
                <a:lnTo>
                  <a:pt x="2610993" y="2384552"/>
                </a:lnTo>
                <a:close/>
              </a:path>
              <a:path w="7556500" h="2385059">
                <a:moveTo>
                  <a:pt x="3004515" y="2384552"/>
                </a:moveTo>
                <a:lnTo>
                  <a:pt x="2838539" y="2325471"/>
                </a:lnTo>
                <a:lnTo>
                  <a:pt x="2695778" y="2272246"/>
                </a:lnTo>
                <a:lnTo>
                  <a:pt x="2508072" y="2198979"/>
                </a:lnTo>
                <a:lnTo>
                  <a:pt x="2323211" y="2123275"/>
                </a:lnTo>
                <a:lnTo>
                  <a:pt x="2141004" y="2045347"/>
                </a:lnTo>
                <a:lnTo>
                  <a:pt x="1961261" y="1965401"/>
                </a:lnTo>
                <a:lnTo>
                  <a:pt x="1739747" y="1862937"/>
                </a:lnTo>
                <a:lnTo>
                  <a:pt x="1478076" y="1736801"/>
                </a:lnTo>
                <a:lnTo>
                  <a:pt x="1177709" y="1586153"/>
                </a:lnTo>
                <a:lnTo>
                  <a:pt x="547166" y="1255649"/>
                </a:lnTo>
                <a:lnTo>
                  <a:pt x="12" y="962901"/>
                </a:lnTo>
                <a:lnTo>
                  <a:pt x="12" y="979335"/>
                </a:lnTo>
                <a:lnTo>
                  <a:pt x="489038" y="1241005"/>
                </a:lnTo>
                <a:lnTo>
                  <a:pt x="1162456" y="1594446"/>
                </a:lnTo>
                <a:lnTo>
                  <a:pt x="1463446" y="1745386"/>
                </a:lnTo>
                <a:lnTo>
                  <a:pt x="1725688" y="1871776"/>
                </a:lnTo>
                <a:lnTo>
                  <a:pt x="1947697" y="1974443"/>
                </a:lnTo>
                <a:lnTo>
                  <a:pt x="2127859" y="2054542"/>
                </a:lnTo>
                <a:lnTo>
                  <a:pt x="2310511" y="2132622"/>
                </a:lnTo>
                <a:lnTo>
                  <a:pt x="2495829" y="2208466"/>
                </a:lnTo>
                <a:lnTo>
                  <a:pt x="2684030" y="2281872"/>
                </a:lnTo>
                <a:lnTo>
                  <a:pt x="2827172" y="2335187"/>
                </a:lnTo>
                <a:lnTo>
                  <a:pt x="2965348" y="2384552"/>
                </a:lnTo>
                <a:lnTo>
                  <a:pt x="3004515" y="2384552"/>
                </a:lnTo>
                <a:close/>
              </a:path>
              <a:path w="7556500" h="2385059">
                <a:moveTo>
                  <a:pt x="3423475" y="2384552"/>
                </a:moveTo>
                <a:lnTo>
                  <a:pt x="3253397" y="2329561"/>
                </a:lnTo>
                <a:lnTo>
                  <a:pt x="3109010" y="2280323"/>
                </a:lnTo>
                <a:lnTo>
                  <a:pt x="2966440" y="2229485"/>
                </a:lnTo>
                <a:lnTo>
                  <a:pt x="2779064" y="2159317"/>
                </a:lnTo>
                <a:lnTo>
                  <a:pt x="2594597" y="2086622"/>
                </a:lnTo>
                <a:lnTo>
                  <a:pt x="2412860" y="2011603"/>
                </a:lnTo>
                <a:lnTo>
                  <a:pt x="2233676" y="1934451"/>
                </a:lnTo>
                <a:lnTo>
                  <a:pt x="2013000" y="1835315"/>
                </a:lnTo>
                <a:lnTo>
                  <a:pt x="1795653" y="1733550"/>
                </a:lnTo>
                <a:lnTo>
                  <a:pt x="1538732" y="1608493"/>
                </a:lnTo>
                <a:lnTo>
                  <a:pt x="1201762" y="1437881"/>
                </a:lnTo>
                <a:lnTo>
                  <a:pt x="12" y="800087"/>
                </a:lnTo>
                <a:lnTo>
                  <a:pt x="12" y="816457"/>
                </a:lnTo>
                <a:lnTo>
                  <a:pt x="1182611" y="1444091"/>
                </a:lnTo>
                <a:lnTo>
                  <a:pt x="1518627" y="1614271"/>
                </a:lnTo>
                <a:lnTo>
                  <a:pt x="1774799" y="1739049"/>
                </a:lnTo>
                <a:lnTo>
                  <a:pt x="1991499" y="1840598"/>
                </a:lnTo>
                <a:lnTo>
                  <a:pt x="2211514" y="1939556"/>
                </a:lnTo>
                <a:lnTo>
                  <a:pt x="2390152" y="2016594"/>
                </a:lnTo>
                <a:lnTo>
                  <a:pt x="2571331" y="2091524"/>
                </a:lnTo>
                <a:lnTo>
                  <a:pt x="2755214" y="2164156"/>
                </a:lnTo>
                <a:lnTo>
                  <a:pt x="2942005" y="2234285"/>
                </a:lnTo>
                <a:lnTo>
                  <a:pt x="3084106" y="2285123"/>
                </a:lnTo>
                <a:lnTo>
                  <a:pt x="3228022" y="2334374"/>
                </a:lnTo>
                <a:lnTo>
                  <a:pt x="3382149" y="2384552"/>
                </a:lnTo>
                <a:lnTo>
                  <a:pt x="3423475" y="2384552"/>
                </a:lnTo>
                <a:close/>
              </a:path>
              <a:path w="7556500" h="2385059">
                <a:moveTo>
                  <a:pt x="3876687" y="2384552"/>
                </a:moveTo>
                <a:lnTo>
                  <a:pt x="3732669" y="2343493"/>
                </a:lnTo>
                <a:lnTo>
                  <a:pt x="3588880" y="2300186"/>
                </a:lnTo>
                <a:lnTo>
                  <a:pt x="3446970" y="2255177"/>
                </a:lnTo>
                <a:lnTo>
                  <a:pt x="3306864" y="2208555"/>
                </a:lnTo>
                <a:lnTo>
                  <a:pt x="3168485" y="2160384"/>
                </a:lnTo>
                <a:lnTo>
                  <a:pt x="2986557" y="2093887"/>
                </a:lnTo>
                <a:lnTo>
                  <a:pt x="2807424" y="2024964"/>
                </a:lnTo>
                <a:lnTo>
                  <a:pt x="2630919" y="1953768"/>
                </a:lnTo>
                <a:lnTo>
                  <a:pt x="2456865" y="1880501"/>
                </a:lnTo>
                <a:lnTo>
                  <a:pt x="2242515" y="1786267"/>
                </a:lnTo>
                <a:lnTo>
                  <a:pt x="2031428" y="1689417"/>
                </a:lnTo>
                <a:lnTo>
                  <a:pt x="1781975" y="1570215"/>
                </a:lnTo>
                <a:lnTo>
                  <a:pt x="1495552" y="1427797"/>
                </a:lnTo>
                <a:lnTo>
                  <a:pt x="1053426" y="1198930"/>
                </a:lnTo>
                <a:lnTo>
                  <a:pt x="0" y="637730"/>
                </a:lnTo>
                <a:lnTo>
                  <a:pt x="0" y="654050"/>
                </a:lnTo>
                <a:lnTo>
                  <a:pt x="1358531" y="1373911"/>
                </a:lnTo>
                <a:lnTo>
                  <a:pt x="1684604" y="1538147"/>
                </a:lnTo>
                <a:lnTo>
                  <a:pt x="1933168" y="1658493"/>
                </a:lnTo>
                <a:lnTo>
                  <a:pt x="2143404" y="1756460"/>
                </a:lnTo>
                <a:lnTo>
                  <a:pt x="2356789" y="1851939"/>
                </a:lnTo>
                <a:lnTo>
                  <a:pt x="2529979" y="1926297"/>
                </a:lnTo>
                <a:lnTo>
                  <a:pt x="2705570" y="1998662"/>
                </a:lnTo>
                <a:lnTo>
                  <a:pt x="2883712" y="2068855"/>
                </a:lnTo>
                <a:lnTo>
                  <a:pt x="3064586" y="2136698"/>
                </a:lnTo>
                <a:lnTo>
                  <a:pt x="3248342" y="2202015"/>
                </a:lnTo>
                <a:lnTo>
                  <a:pt x="3388169" y="2249233"/>
                </a:lnTo>
                <a:lnTo>
                  <a:pt x="3529787" y="2294852"/>
                </a:lnTo>
                <a:lnTo>
                  <a:pt x="3673259" y="2338806"/>
                </a:lnTo>
                <a:lnTo>
                  <a:pt x="3831336" y="2384552"/>
                </a:lnTo>
                <a:lnTo>
                  <a:pt x="3876687" y="2384552"/>
                </a:lnTo>
                <a:close/>
              </a:path>
              <a:path w="7556500" h="2385059">
                <a:moveTo>
                  <a:pt x="4383798" y="2384552"/>
                </a:moveTo>
                <a:lnTo>
                  <a:pt x="4246448" y="2351379"/>
                </a:lnTo>
                <a:lnTo>
                  <a:pt x="4097324" y="2312949"/>
                </a:lnTo>
                <a:lnTo>
                  <a:pt x="3950271" y="2272627"/>
                </a:lnTo>
                <a:lnTo>
                  <a:pt x="3805199" y="2230488"/>
                </a:lnTo>
                <a:lnTo>
                  <a:pt x="3662045" y="2186609"/>
                </a:lnTo>
                <a:lnTo>
                  <a:pt x="3520732" y="2141055"/>
                </a:lnTo>
                <a:lnTo>
                  <a:pt x="3381210" y="2093912"/>
                </a:lnTo>
                <a:lnTo>
                  <a:pt x="3197822" y="2028698"/>
                </a:lnTo>
                <a:lnTo>
                  <a:pt x="3017316" y="1960968"/>
                </a:lnTo>
                <a:lnTo>
                  <a:pt x="2839504" y="1890890"/>
                </a:lnTo>
                <a:lnTo>
                  <a:pt x="2664244" y="1818652"/>
                </a:lnTo>
                <a:lnTo>
                  <a:pt x="2491359" y="1744408"/>
                </a:lnTo>
                <a:lnTo>
                  <a:pt x="2278342" y="1649082"/>
                </a:lnTo>
                <a:lnTo>
                  <a:pt x="2068461" y="1551279"/>
                </a:lnTo>
                <a:lnTo>
                  <a:pt x="1820278" y="1431124"/>
                </a:lnTo>
                <a:lnTo>
                  <a:pt x="1494688" y="1267155"/>
                </a:lnTo>
                <a:lnTo>
                  <a:pt x="12" y="475907"/>
                </a:lnTo>
                <a:lnTo>
                  <a:pt x="12" y="492086"/>
                </a:lnTo>
                <a:lnTo>
                  <a:pt x="1438656" y="1254417"/>
                </a:lnTo>
                <a:lnTo>
                  <a:pt x="1764055" y="1419085"/>
                </a:lnTo>
                <a:lnTo>
                  <a:pt x="2012010" y="1539900"/>
                </a:lnTo>
                <a:lnTo>
                  <a:pt x="2221649" y="1638312"/>
                </a:lnTo>
                <a:lnTo>
                  <a:pt x="2434374" y="1734324"/>
                </a:lnTo>
                <a:lnTo>
                  <a:pt x="2607005" y="1809153"/>
                </a:lnTo>
                <a:lnTo>
                  <a:pt x="2781985" y="1882025"/>
                </a:lnTo>
                <a:lnTo>
                  <a:pt x="2959481" y="1952777"/>
                </a:lnTo>
                <a:lnTo>
                  <a:pt x="3139656" y="2021230"/>
                </a:lnTo>
                <a:lnTo>
                  <a:pt x="3322688" y="2087194"/>
                </a:lnTo>
                <a:lnTo>
                  <a:pt x="3461931" y="2134933"/>
                </a:lnTo>
                <a:lnTo>
                  <a:pt x="3602939" y="2181098"/>
                </a:lnTo>
                <a:lnTo>
                  <a:pt x="3745788" y="2225611"/>
                </a:lnTo>
                <a:lnTo>
                  <a:pt x="3890543" y="2268410"/>
                </a:lnTo>
                <a:lnTo>
                  <a:pt x="4037279" y="2309406"/>
                </a:lnTo>
                <a:lnTo>
                  <a:pt x="4186059" y="2348534"/>
                </a:lnTo>
                <a:lnTo>
                  <a:pt x="4332148" y="2384552"/>
                </a:lnTo>
                <a:lnTo>
                  <a:pt x="4383798" y="2384552"/>
                </a:lnTo>
                <a:close/>
              </a:path>
              <a:path w="7556500" h="2385059">
                <a:moveTo>
                  <a:pt x="4978476" y="2384552"/>
                </a:moveTo>
                <a:lnTo>
                  <a:pt x="4827321" y="2355735"/>
                </a:lnTo>
                <a:lnTo>
                  <a:pt x="4671593" y="2323439"/>
                </a:lnTo>
                <a:lnTo>
                  <a:pt x="4518152" y="2289022"/>
                </a:lnTo>
                <a:lnTo>
                  <a:pt x="4366895" y="2252573"/>
                </a:lnTo>
                <a:lnTo>
                  <a:pt x="4217771" y="2214143"/>
                </a:lnTo>
                <a:lnTo>
                  <a:pt x="4070705" y="2173821"/>
                </a:lnTo>
                <a:lnTo>
                  <a:pt x="3925633" y="2131682"/>
                </a:lnTo>
                <a:lnTo>
                  <a:pt x="3782479" y="2087803"/>
                </a:lnTo>
                <a:lnTo>
                  <a:pt x="3641179" y="2042248"/>
                </a:lnTo>
                <a:lnTo>
                  <a:pt x="3501656" y="1995106"/>
                </a:lnTo>
                <a:lnTo>
                  <a:pt x="3318268" y="1929892"/>
                </a:lnTo>
                <a:lnTo>
                  <a:pt x="3137763" y="1862162"/>
                </a:lnTo>
                <a:lnTo>
                  <a:pt x="2959963" y="1792084"/>
                </a:lnTo>
                <a:lnTo>
                  <a:pt x="2784703" y="1719834"/>
                </a:lnTo>
                <a:lnTo>
                  <a:pt x="2611831" y="1645602"/>
                </a:lnTo>
                <a:lnTo>
                  <a:pt x="2398814" y="1550276"/>
                </a:lnTo>
                <a:lnTo>
                  <a:pt x="2188946" y="1452473"/>
                </a:lnTo>
                <a:lnTo>
                  <a:pt x="1940775" y="1332306"/>
                </a:lnTo>
                <a:lnTo>
                  <a:pt x="1615211" y="1168323"/>
                </a:lnTo>
                <a:lnTo>
                  <a:pt x="103339" y="368211"/>
                </a:lnTo>
                <a:lnTo>
                  <a:pt x="0" y="314807"/>
                </a:lnTo>
                <a:lnTo>
                  <a:pt x="0" y="330911"/>
                </a:lnTo>
                <a:lnTo>
                  <a:pt x="86753" y="375793"/>
                </a:lnTo>
                <a:lnTo>
                  <a:pt x="1559204" y="1155649"/>
                </a:lnTo>
                <a:lnTo>
                  <a:pt x="1884616" y="1320330"/>
                </a:lnTo>
                <a:lnTo>
                  <a:pt x="2132584" y="1441132"/>
                </a:lnTo>
                <a:lnTo>
                  <a:pt x="2342235" y="1539557"/>
                </a:lnTo>
                <a:lnTo>
                  <a:pt x="2554960" y="1635556"/>
                </a:lnTo>
                <a:lnTo>
                  <a:pt x="2727591" y="1710385"/>
                </a:lnTo>
                <a:lnTo>
                  <a:pt x="2902559" y="1783270"/>
                </a:lnTo>
                <a:lnTo>
                  <a:pt x="3080054" y="1854022"/>
                </a:lnTo>
                <a:lnTo>
                  <a:pt x="3260242" y="1922462"/>
                </a:lnTo>
                <a:lnTo>
                  <a:pt x="3443262" y="1988426"/>
                </a:lnTo>
                <a:lnTo>
                  <a:pt x="3582505" y="2036165"/>
                </a:lnTo>
                <a:lnTo>
                  <a:pt x="3723513" y="2082330"/>
                </a:lnTo>
                <a:lnTo>
                  <a:pt x="3866362" y="2126856"/>
                </a:lnTo>
                <a:lnTo>
                  <a:pt x="4011117" y="2169655"/>
                </a:lnTo>
                <a:lnTo>
                  <a:pt x="4157853" y="2210651"/>
                </a:lnTo>
                <a:lnTo>
                  <a:pt x="4306633" y="2249779"/>
                </a:lnTo>
                <a:lnTo>
                  <a:pt x="4457547" y="2286952"/>
                </a:lnTo>
                <a:lnTo>
                  <a:pt x="4610633" y="2322118"/>
                </a:lnTo>
                <a:lnTo>
                  <a:pt x="4765992" y="2355177"/>
                </a:lnTo>
                <a:lnTo>
                  <a:pt x="4915789" y="2384552"/>
                </a:lnTo>
                <a:lnTo>
                  <a:pt x="4978476" y="2384552"/>
                </a:lnTo>
                <a:close/>
              </a:path>
              <a:path w="7556500" h="2385059">
                <a:moveTo>
                  <a:pt x="5767654" y="2384552"/>
                </a:moveTo>
                <a:lnTo>
                  <a:pt x="5594947" y="2363470"/>
                </a:lnTo>
                <a:lnTo>
                  <a:pt x="5429440" y="2340394"/>
                </a:lnTo>
                <a:lnTo>
                  <a:pt x="5266499" y="2314905"/>
                </a:lnTo>
                <a:lnTo>
                  <a:pt x="5106022" y="2287079"/>
                </a:lnTo>
                <a:lnTo>
                  <a:pt x="5052987" y="2277275"/>
                </a:lnTo>
                <a:lnTo>
                  <a:pt x="4895799" y="2246452"/>
                </a:lnTo>
                <a:lnTo>
                  <a:pt x="4740834" y="2213445"/>
                </a:lnTo>
                <a:lnTo>
                  <a:pt x="4588129" y="2178342"/>
                </a:lnTo>
                <a:lnTo>
                  <a:pt x="4437596" y="2141220"/>
                </a:lnTo>
                <a:lnTo>
                  <a:pt x="4289158" y="2102154"/>
                </a:lnTo>
                <a:lnTo>
                  <a:pt x="4142778" y="2061222"/>
                </a:lnTo>
                <a:lnTo>
                  <a:pt x="3998341" y="2018499"/>
                </a:lnTo>
                <a:lnTo>
                  <a:pt x="3855821" y="1974049"/>
                </a:lnTo>
                <a:lnTo>
                  <a:pt x="3715118" y="1927961"/>
                </a:lnTo>
                <a:lnTo>
                  <a:pt x="3576167" y="1880298"/>
                </a:lnTo>
                <a:lnTo>
                  <a:pt x="3393516" y="1814436"/>
                </a:lnTo>
                <a:lnTo>
                  <a:pt x="3213709" y="1746110"/>
                </a:lnTo>
                <a:lnTo>
                  <a:pt x="3036557" y="1675472"/>
                </a:lnTo>
                <a:lnTo>
                  <a:pt x="2861919" y="1602714"/>
                </a:lnTo>
                <a:lnTo>
                  <a:pt x="2689606" y="1528013"/>
                </a:lnTo>
                <a:lnTo>
                  <a:pt x="2477262" y="1432166"/>
                </a:lnTo>
                <a:lnTo>
                  <a:pt x="2267978" y="1333893"/>
                </a:lnTo>
                <a:lnTo>
                  <a:pt x="2020430" y="1213281"/>
                </a:lnTo>
                <a:lnTo>
                  <a:pt x="1695564" y="1048867"/>
                </a:lnTo>
                <a:lnTo>
                  <a:pt x="224028" y="269468"/>
                </a:lnTo>
                <a:lnTo>
                  <a:pt x="12" y="154444"/>
                </a:lnTo>
                <a:lnTo>
                  <a:pt x="12" y="170434"/>
                </a:lnTo>
                <a:lnTo>
                  <a:pt x="252120" y="300266"/>
                </a:lnTo>
                <a:lnTo>
                  <a:pt x="1399120" y="910424"/>
                </a:lnTo>
                <a:lnTo>
                  <a:pt x="1841906" y="1139659"/>
                </a:lnTo>
                <a:lnTo>
                  <a:pt x="2128786" y="1282306"/>
                </a:lnTo>
                <a:lnTo>
                  <a:pt x="2378646" y="1401711"/>
                </a:lnTo>
                <a:lnTo>
                  <a:pt x="2590101" y="1498727"/>
                </a:lnTo>
                <a:lnTo>
                  <a:pt x="2804833" y="1593113"/>
                </a:lnTo>
                <a:lnTo>
                  <a:pt x="2979204" y="1666494"/>
                </a:lnTo>
                <a:lnTo>
                  <a:pt x="3156051" y="1737791"/>
                </a:lnTo>
                <a:lnTo>
                  <a:pt x="3335540" y="1806841"/>
                </a:lnTo>
                <a:lnTo>
                  <a:pt x="3517836" y="1873440"/>
                </a:lnTo>
                <a:lnTo>
                  <a:pt x="3656507" y="1921687"/>
                </a:lnTo>
                <a:lnTo>
                  <a:pt x="3796919" y="1968385"/>
                </a:lnTo>
                <a:lnTo>
                  <a:pt x="3939146" y="2013458"/>
                </a:lnTo>
                <a:lnTo>
                  <a:pt x="4083266" y="2056841"/>
                </a:lnTo>
                <a:lnTo>
                  <a:pt x="4229328" y="2098446"/>
                </a:lnTo>
                <a:lnTo>
                  <a:pt x="4377423" y="2138210"/>
                </a:lnTo>
                <a:lnTo>
                  <a:pt x="4527626" y="2176043"/>
                </a:lnTo>
                <a:lnTo>
                  <a:pt x="4679988" y="2211882"/>
                </a:lnTo>
                <a:lnTo>
                  <a:pt x="4834585" y="2245652"/>
                </a:lnTo>
                <a:lnTo>
                  <a:pt x="4991570" y="2277287"/>
                </a:lnTo>
                <a:lnTo>
                  <a:pt x="5044313" y="2287320"/>
                </a:lnTo>
                <a:lnTo>
                  <a:pt x="5204396" y="2315972"/>
                </a:lnTo>
                <a:lnTo>
                  <a:pt x="5366969" y="2342286"/>
                </a:lnTo>
                <a:lnTo>
                  <a:pt x="5532069" y="2366200"/>
                </a:lnTo>
                <a:lnTo>
                  <a:pt x="5674499" y="2384552"/>
                </a:lnTo>
                <a:lnTo>
                  <a:pt x="5767654" y="2384552"/>
                </a:lnTo>
                <a:close/>
              </a:path>
              <a:path w="7556500" h="2385059">
                <a:moveTo>
                  <a:pt x="6827406" y="2362200"/>
                </a:moveTo>
                <a:lnTo>
                  <a:pt x="6765976" y="2349500"/>
                </a:lnTo>
                <a:lnTo>
                  <a:pt x="6523634" y="2349500"/>
                </a:lnTo>
                <a:lnTo>
                  <a:pt x="6463868" y="2336800"/>
                </a:lnTo>
                <a:lnTo>
                  <a:pt x="6345314" y="2336800"/>
                </a:lnTo>
                <a:lnTo>
                  <a:pt x="6286525" y="2324100"/>
                </a:lnTo>
                <a:lnTo>
                  <a:pt x="6169876" y="2324100"/>
                </a:lnTo>
                <a:lnTo>
                  <a:pt x="6112027" y="2311400"/>
                </a:lnTo>
                <a:lnTo>
                  <a:pt x="6054483" y="2311400"/>
                </a:lnTo>
                <a:lnTo>
                  <a:pt x="5997245" y="2298700"/>
                </a:lnTo>
                <a:lnTo>
                  <a:pt x="5940310" y="2298700"/>
                </a:lnTo>
                <a:lnTo>
                  <a:pt x="5883668" y="2286000"/>
                </a:lnTo>
                <a:lnTo>
                  <a:pt x="5827344" y="2286000"/>
                </a:lnTo>
                <a:lnTo>
                  <a:pt x="5771299" y="2273300"/>
                </a:lnTo>
                <a:lnTo>
                  <a:pt x="5715559" y="2273300"/>
                </a:lnTo>
                <a:lnTo>
                  <a:pt x="5660098" y="2260600"/>
                </a:lnTo>
                <a:lnTo>
                  <a:pt x="5604942" y="2260600"/>
                </a:lnTo>
                <a:lnTo>
                  <a:pt x="5495455" y="2235200"/>
                </a:lnTo>
                <a:lnTo>
                  <a:pt x="5441137" y="2235200"/>
                </a:lnTo>
                <a:lnTo>
                  <a:pt x="5333339" y="2209800"/>
                </a:lnTo>
                <a:lnTo>
                  <a:pt x="5279847" y="2209800"/>
                </a:lnTo>
                <a:lnTo>
                  <a:pt x="5068570" y="2159000"/>
                </a:lnTo>
                <a:lnTo>
                  <a:pt x="5016398" y="2159000"/>
                </a:lnTo>
                <a:lnTo>
                  <a:pt x="4215003" y="1955800"/>
                </a:lnTo>
                <a:lnTo>
                  <a:pt x="4071213" y="1917700"/>
                </a:lnTo>
                <a:lnTo>
                  <a:pt x="4023703" y="1892300"/>
                </a:lnTo>
                <a:lnTo>
                  <a:pt x="3835679" y="1841500"/>
                </a:lnTo>
                <a:lnTo>
                  <a:pt x="3789172" y="1816100"/>
                </a:lnTo>
                <a:lnTo>
                  <a:pt x="3650792" y="1778000"/>
                </a:lnTo>
                <a:lnTo>
                  <a:pt x="3605047" y="1752600"/>
                </a:lnTo>
                <a:lnTo>
                  <a:pt x="3514077" y="1727200"/>
                </a:lnTo>
                <a:lnTo>
                  <a:pt x="3468865" y="1701800"/>
                </a:lnTo>
                <a:lnTo>
                  <a:pt x="3378962" y="1676400"/>
                </a:lnTo>
                <a:lnTo>
                  <a:pt x="3334258" y="1651000"/>
                </a:lnTo>
                <a:lnTo>
                  <a:pt x="3289731" y="1638300"/>
                </a:lnTo>
                <a:lnTo>
                  <a:pt x="3245358" y="1612900"/>
                </a:lnTo>
                <a:lnTo>
                  <a:pt x="3157105" y="1587500"/>
                </a:lnTo>
                <a:lnTo>
                  <a:pt x="3113214" y="1562100"/>
                </a:lnTo>
                <a:lnTo>
                  <a:pt x="3069475" y="1549400"/>
                </a:lnTo>
                <a:lnTo>
                  <a:pt x="3025902" y="1524000"/>
                </a:lnTo>
                <a:lnTo>
                  <a:pt x="2982455" y="1511300"/>
                </a:lnTo>
                <a:lnTo>
                  <a:pt x="2939173" y="1485900"/>
                </a:lnTo>
                <a:lnTo>
                  <a:pt x="2853017" y="1460500"/>
                </a:lnTo>
                <a:lnTo>
                  <a:pt x="2810154" y="1435100"/>
                </a:lnTo>
                <a:lnTo>
                  <a:pt x="2767419" y="1422400"/>
                </a:lnTo>
                <a:lnTo>
                  <a:pt x="2724823" y="1397000"/>
                </a:lnTo>
                <a:lnTo>
                  <a:pt x="2682354" y="1384300"/>
                </a:lnTo>
                <a:lnTo>
                  <a:pt x="2597797" y="1333500"/>
                </a:lnTo>
                <a:lnTo>
                  <a:pt x="2555697" y="1320800"/>
                </a:lnTo>
                <a:lnTo>
                  <a:pt x="2513736" y="1295400"/>
                </a:lnTo>
                <a:lnTo>
                  <a:pt x="2471877" y="1282700"/>
                </a:lnTo>
                <a:lnTo>
                  <a:pt x="2430132" y="1257300"/>
                </a:lnTo>
                <a:lnTo>
                  <a:pt x="2388514" y="1244600"/>
                </a:lnTo>
                <a:lnTo>
                  <a:pt x="2346998" y="1219200"/>
                </a:lnTo>
                <a:lnTo>
                  <a:pt x="2305583" y="1206500"/>
                </a:lnTo>
                <a:lnTo>
                  <a:pt x="2223084" y="1155700"/>
                </a:lnTo>
                <a:lnTo>
                  <a:pt x="2181974" y="1143000"/>
                </a:lnTo>
                <a:lnTo>
                  <a:pt x="2140966" y="1117600"/>
                </a:lnTo>
                <a:lnTo>
                  <a:pt x="2100059" y="1104900"/>
                </a:lnTo>
                <a:lnTo>
                  <a:pt x="2018512" y="1054100"/>
                </a:lnTo>
                <a:lnTo>
                  <a:pt x="1977859" y="1041400"/>
                </a:lnTo>
                <a:lnTo>
                  <a:pt x="1937308" y="1016000"/>
                </a:lnTo>
                <a:lnTo>
                  <a:pt x="1896821" y="1003300"/>
                </a:lnTo>
                <a:lnTo>
                  <a:pt x="1816100" y="952500"/>
                </a:lnTo>
                <a:lnTo>
                  <a:pt x="1775853" y="939800"/>
                </a:lnTo>
                <a:lnTo>
                  <a:pt x="1695564" y="889000"/>
                </a:lnTo>
                <a:lnTo>
                  <a:pt x="1655521" y="876300"/>
                </a:lnTo>
                <a:lnTo>
                  <a:pt x="1575612" y="825500"/>
                </a:lnTo>
                <a:lnTo>
                  <a:pt x="1535760" y="812800"/>
                </a:lnTo>
                <a:lnTo>
                  <a:pt x="1456194" y="762000"/>
                </a:lnTo>
                <a:lnTo>
                  <a:pt x="1416494" y="749300"/>
                </a:lnTo>
                <a:lnTo>
                  <a:pt x="1376845" y="723900"/>
                </a:lnTo>
                <a:lnTo>
                  <a:pt x="1337233" y="711200"/>
                </a:lnTo>
                <a:lnTo>
                  <a:pt x="1297660" y="685800"/>
                </a:lnTo>
                <a:lnTo>
                  <a:pt x="1218641" y="647700"/>
                </a:lnTo>
                <a:lnTo>
                  <a:pt x="1100378" y="584200"/>
                </a:lnTo>
                <a:lnTo>
                  <a:pt x="930236" y="482600"/>
                </a:lnTo>
                <a:lnTo>
                  <a:pt x="839241" y="444500"/>
                </a:lnTo>
                <a:lnTo>
                  <a:pt x="478802" y="241300"/>
                </a:lnTo>
                <a:lnTo>
                  <a:pt x="434035" y="228600"/>
                </a:lnTo>
                <a:lnTo>
                  <a:pt x="210642" y="101600"/>
                </a:lnTo>
                <a:lnTo>
                  <a:pt x="166014" y="88900"/>
                </a:lnTo>
                <a:lnTo>
                  <a:pt x="32092" y="12700"/>
                </a:lnTo>
                <a:lnTo>
                  <a:pt x="0" y="0"/>
                </a:lnTo>
                <a:lnTo>
                  <a:pt x="0" y="12700"/>
                </a:lnTo>
                <a:lnTo>
                  <a:pt x="15582" y="25400"/>
                </a:lnTo>
                <a:lnTo>
                  <a:pt x="104813" y="76200"/>
                </a:lnTo>
                <a:lnTo>
                  <a:pt x="149415" y="88900"/>
                </a:lnTo>
                <a:lnTo>
                  <a:pt x="327901" y="190500"/>
                </a:lnTo>
                <a:lnTo>
                  <a:pt x="372579" y="203200"/>
                </a:lnTo>
                <a:lnTo>
                  <a:pt x="641565" y="355600"/>
                </a:lnTo>
                <a:lnTo>
                  <a:pt x="686625" y="368300"/>
                </a:lnTo>
                <a:lnTo>
                  <a:pt x="867702" y="469900"/>
                </a:lnTo>
                <a:lnTo>
                  <a:pt x="1162380" y="622300"/>
                </a:lnTo>
                <a:lnTo>
                  <a:pt x="1241450" y="673100"/>
                </a:lnTo>
                <a:lnTo>
                  <a:pt x="1281036" y="685800"/>
                </a:lnTo>
                <a:lnTo>
                  <a:pt x="1360335" y="736600"/>
                </a:lnTo>
                <a:lnTo>
                  <a:pt x="1400060" y="749300"/>
                </a:lnTo>
                <a:lnTo>
                  <a:pt x="1479638" y="800100"/>
                </a:lnTo>
                <a:lnTo>
                  <a:pt x="1519516" y="812800"/>
                </a:lnTo>
                <a:lnTo>
                  <a:pt x="1599425" y="863600"/>
                </a:lnTo>
                <a:lnTo>
                  <a:pt x="1639468" y="876300"/>
                </a:lnTo>
                <a:lnTo>
                  <a:pt x="1719745" y="927100"/>
                </a:lnTo>
                <a:lnTo>
                  <a:pt x="1759991" y="939800"/>
                </a:lnTo>
                <a:lnTo>
                  <a:pt x="1840699" y="990600"/>
                </a:lnTo>
                <a:lnTo>
                  <a:pt x="1881162" y="1003300"/>
                </a:lnTo>
                <a:lnTo>
                  <a:pt x="1921700" y="1028700"/>
                </a:lnTo>
                <a:lnTo>
                  <a:pt x="1962327" y="1041400"/>
                </a:lnTo>
                <a:lnTo>
                  <a:pt x="2043836" y="1092200"/>
                </a:lnTo>
                <a:lnTo>
                  <a:pt x="2084730" y="1104900"/>
                </a:lnTo>
                <a:lnTo>
                  <a:pt x="2166785" y="1155700"/>
                </a:lnTo>
                <a:lnTo>
                  <a:pt x="2207945" y="1168400"/>
                </a:lnTo>
                <a:lnTo>
                  <a:pt x="2249220" y="1193800"/>
                </a:lnTo>
                <a:lnTo>
                  <a:pt x="2290597" y="1206500"/>
                </a:lnTo>
                <a:lnTo>
                  <a:pt x="2332075" y="1231900"/>
                </a:lnTo>
                <a:lnTo>
                  <a:pt x="2373668" y="1244600"/>
                </a:lnTo>
                <a:lnTo>
                  <a:pt x="2457170" y="1295400"/>
                </a:lnTo>
                <a:lnTo>
                  <a:pt x="2499093" y="1308100"/>
                </a:lnTo>
                <a:lnTo>
                  <a:pt x="2541143" y="1333500"/>
                </a:lnTo>
                <a:lnTo>
                  <a:pt x="2583307" y="1346200"/>
                </a:lnTo>
                <a:lnTo>
                  <a:pt x="2625598" y="1371600"/>
                </a:lnTo>
                <a:lnTo>
                  <a:pt x="2668016" y="1384300"/>
                </a:lnTo>
                <a:lnTo>
                  <a:pt x="2710561" y="1409700"/>
                </a:lnTo>
                <a:lnTo>
                  <a:pt x="2753233" y="1422400"/>
                </a:lnTo>
                <a:lnTo>
                  <a:pt x="2796044" y="1447800"/>
                </a:lnTo>
                <a:lnTo>
                  <a:pt x="2838983" y="1460500"/>
                </a:lnTo>
                <a:lnTo>
                  <a:pt x="2882074" y="1485900"/>
                </a:lnTo>
                <a:lnTo>
                  <a:pt x="2925292" y="1498600"/>
                </a:lnTo>
                <a:lnTo>
                  <a:pt x="2968663" y="1524000"/>
                </a:lnTo>
                <a:lnTo>
                  <a:pt x="3012186" y="1536700"/>
                </a:lnTo>
                <a:lnTo>
                  <a:pt x="3055848" y="1562100"/>
                </a:lnTo>
                <a:lnTo>
                  <a:pt x="3143643" y="1587500"/>
                </a:lnTo>
                <a:lnTo>
                  <a:pt x="3187776" y="1612900"/>
                </a:lnTo>
                <a:lnTo>
                  <a:pt x="3232073" y="1625600"/>
                </a:lnTo>
                <a:lnTo>
                  <a:pt x="3276523" y="1651000"/>
                </a:lnTo>
                <a:lnTo>
                  <a:pt x="3365931" y="1676400"/>
                </a:lnTo>
                <a:lnTo>
                  <a:pt x="3410889" y="1701800"/>
                </a:lnTo>
                <a:lnTo>
                  <a:pt x="3501326" y="1727200"/>
                </a:lnTo>
                <a:lnTo>
                  <a:pt x="3546805" y="1752600"/>
                </a:lnTo>
                <a:lnTo>
                  <a:pt x="3638321" y="1778000"/>
                </a:lnTo>
                <a:lnTo>
                  <a:pt x="3684359" y="1803400"/>
                </a:lnTo>
                <a:lnTo>
                  <a:pt x="3823601" y="1841500"/>
                </a:lnTo>
                <a:lnTo>
                  <a:pt x="3870401" y="1866900"/>
                </a:lnTo>
                <a:lnTo>
                  <a:pt x="4107459" y="1930400"/>
                </a:lnTo>
                <a:lnTo>
                  <a:pt x="4155503" y="1955800"/>
                </a:lnTo>
                <a:lnTo>
                  <a:pt x="4955070" y="2159000"/>
                </a:lnTo>
                <a:lnTo>
                  <a:pt x="5007102" y="2159000"/>
                </a:lnTo>
                <a:lnTo>
                  <a:pt x="5217884" y="2209800"/>
                </a:lnTo>
                <a:lnTo>
                  <a:pt x="5271249" y="2209800"/>
                </a:lnTo>
                <a:lnTo>
                  <a:pt x="5378793" y="2235200"/>
                </a:lnTo>
                <a:lnTo>
                  <a:pt x="5432984" y="2235200"/>
                </a:lnTo>
                <a:lnTo>
                  <a:pt x="5542191" y="2260600"/>
                </a:lnTo>
                <a:lnTo>
                  <a:pt x="5597220" y="2260600"/>
                </a:lnTo>
                <a:lnTo>
                  <a:pt x="5708154" y="2286000"/>
                </a:lnTo>
                <a:lnTo>
                  <a:pt x="5764060" y="2286000"/>
                </a:lnTo>
                <a:lnTo>
                  <a:pt x="5820257" y="2298700"/>
                </a:lnTo>
                <a:lnTo>
                  <a:pt x="5876760" y="2298700"/>
                </a:lnTo>
                <a:lnTo>
                  <a:pt x="5933554" y="2311400"/>
                </a:lnTo>
                <a:lnTo>
                  <a:pt x="5990653" y="2311400"/>
                </a:lnTo>
                <a:lnTo>
                  <a:pt x="6048057" y="2324100"/>
                </a:lnTo>
                <a:lnTo>
                  <a:pt x="6163805" y="2324100"/>
                </a:lnTo>
                <a:lnTo>
                  <a:pt x="6222149" y="2336800"/>
                </a:lnTo>
                <a:lnTo>
                  <a:pt x="6280797" y="2336800"/>
                </a:lnTo>
                <a:lnTo>
                  <a:pt x="6339776" y="2349500"/>
                </a:lnTo>
                <a:lnTo>
                  <a:pt x="6518643" y="2349500"/>
                </a:lnTo>
                <a:lnTo>
                  <a:pt x="6578917" y="2362200"/>
                </a:lnTo>
                <a:lnTo>
                  <a:pt x="6827406" y="2362200"/>
                </a:lnTo>
                <a:close/>
              </a:path>
              <a:path w="7556500" h="2385059">
                <a:moveTo>
                  <a:pt x="7454201" y="2349500"/>
                </a:moveTo>
                <a:lnTo>
                  <a:pt x="7199465" y="2349500"/>
                </a:lnTo>
                <a:lnTo>
                  <a:pt x="7147306" y="2362200"/>
                </a:lnTo>
                <a:lnTo>
                  <a:pt x="7403274" y="2362200"/>
                </a:lnTo>
                <a:lnTo>
                  <a:pt x="7454201" y="2349500"/>
                </a:lnTo>
                <a:close/>
              </a:path>
              <a:path w="7556500" h="2385059">
                <a:moveTo>
                  <a:pt x="7556500" y="2336800"/>
                </a:moveTo>
                <a:lnTo>
                  <a:pt x="7506373" y="2336800"/>
                </a:lnTo>
                <a:lnTo>
                  <a:pt x="7455890" y="2349500"/>
                </a:lnTo>
                <a:lnTo>
                  <a:pt x="7556500" y="2349500"/>
                </a:lnTo>
                <a:lnTo>
                  <a:pt x="7556500" y="2336800"/>
                </a:lnTo>
                <a:close/>
              </a:path>
            </a:pathLst>
          </a:custGeom>
          <a:solidFill>
            <a:srgbClr val="F5F5F6">
              <a:alpha val="6999"/>
            </a:srgbClr>
          </a:solidFill>
        </p:spPr>
        <p:txBody>
          <a:bodyPr wrap="square" lIns="0" tIns="0" rIns="0" bIns="0" rtlCol="0"/>
          <a:lstStyle/>
          <a:p>
            <a:endParaRPr sz="1272"/>
          </a:p>
        </p:txBody>
      </p:sp>
      <p:sp>
        <p:nvSpPr>
          <p:cNvPr id="4" name="object 4"/>
          <p:cNvSpPr txBox="1"/>
          <p:nvPr/>
        </p:nvSpPr>
        <p:spPr>
          <a:xfrm>
            <a:off x="2316704" y="8147723"/>
            <a:ext cx="1832586" cy="226493"/>
          </a:xfrm>
          <a:prstGeom prst="rect">
            <a:avLst/>
          </a:prstGeom>
        </p:spPr>
        <p:txBody>
          <a:bodyPr vert="horz" wrap="square" lIns="0" tIns="8974" rIns="0" bIns="0" rtlCol="0">
            <a:spAutoFit/>
          </a:bodyPr>
          <a:lstStyle/>
          <a:p>
            <a:pPr marL="8975">
              <a:spcBef>
                <a:spcPts val="71"/>
              </a:spcBef>
            </a:pPr>
            <a:r>
              <a:rPr sz="1413" dirty="0">
                <a:solidFill>
                  <a:srgbClr val="FFFFFF"/>
                </a:solidFill>
                <a:latin typeface="Microsoft Sans Serif"/>
                <a:cs typeface="Microsoft Sans Serif"/>
              </a:rPr>
              <a:t>                                      </a:t>
            </a:r>
            <a:endParaRPr sz="1413">
              <a:latin typeface="Microsoft Sans Serif"/>
              <a:cs typeface="Microsoft Sans Serif"/>
            </a:endParaRPr>
          </a:p>
        </p:txBody>
      </p:sp>
      <p:sp>
        <p:nvSpPr>
          <p:cNvPr id="5" name="object 5"/>
          <p:cNvSpPr txBox="1"/>
          <p:nvPr/>
        </p:nvSpPr>
        <p:spPr>
          <a:xfrm>
            <a:off x="4330403" y="8350726"/>
            <a:ext cx="65962" cy="226493"/>
          </a:xfrm>
          <a:prstGeom prst="rect">
            <a:avLst/>
          </a:prstGeom>
        </p:spPr>
        <p:txBody>
          <a:bodyPr vert="horz" wrap="square" lIns="0" tIns="8974" rIns="0" bIns="0" rtlCol="0">
            <a:spAutoFit/>
          </a:bodyPr>
          <a:lstStyle/>
          <a:p>
            <a:pPr marL="8975">
              <a:spcBef>
                <a:spcPts val="71"/>
              </a:spcBef>
            </a:pPr>
            <a:r>
              <a:rPr sz="1413" dirty="0">
                <a:solidFill>
                  <a:srgbClr val="FFFFFF"/>
                </a:solidFill>
                <a:latin typeface="Microsoft Sans Serif"/>
                <a:cs typeface="Microsoft Sans Serif"/>
              </a:rPr>
              <a:t> </a:t>
            </a:r>
            <a:endParaRPr sz="1413">
              <a:latin typeface="Microsoft Sans Serif"/>
              <a:cs typeface="Microsoft Sans Serif"/>
            </a:endParaRPr>
          </a:p>
        </p:txBody>
      </p:sp>
      <p:sp>
        <p:nvSpPr>
          <p:cNvPr id="7" name="object 7"/>
          <p:cNvSpPr txBox="1"/>
          <p:nvPr/>
        </p:nvSpPr>
        <p:spPr>
          <a:xfrm>
            <a:off x="3261191" y="8553728"/>
            <a:ext cx="1498287" cy="226493"/>
          </a:xfrm>
          <a:prstGeom prst="rect">
            <a:avLst/>
          </a:prstGeom>
        </p:spPr>
        <p:txBody>
          <a:bodyPr vert="horz" wrap="square" lIns="0" tIns="8974" rIns="0" bIns="0" rtlCol="0">
            <a:spAutoFit/>
          </a:bodyPr>
          <a:lstStyle/>
          <a:p>
            <a:pPr marL="8975">
              <a:spcBef>
                <a:spcPts val="71"/>
              </a:spcBef>
            </a:pPr>
            <a:r>
              <a:rPr sz="1413" dirty="0">
                <a:solidFill>
                  <a:srgbClr val="FFFFFF"/>
                </a:solidFill>
                <a:latin typeface="Microsoft Sans Serif"/>
                <a:cs typeface="Microsoft Sans Serif"/>
              </a:rPr>
              <a:t>                               </a:t>
            </a:r>
            <a:endParaRPr sz="1413">
              <a:latin typeface="Microsoft Sans Serif"/>
              <a:cs typeface="Microsoft Sans Serif"/>
            </a:endParaRPr>
          </a:p>
        </p:txBody>
      </p:sp>
      <p:sp>
        <p:nvSpPr>
          <p:cNvPr id="11" name="Title 10">
            <a:extLst>
              <a:ext uri="{FF2B5EF4-FFF2-40B4-BE49-F238E27FC236}">
                <a16:creationId xmlns:a16="http://schemas.microsoft.com/office/drawing/2014/main" id="{C8287E6D-353E-4C9F-A798-4DE403116032}"/>
              </a:ext>
            </a:extLst>
          </p:cNvPr>
          <p:cNvSpPr>
            <a:spLocks noGrp="1"/>
          </p:cNvSpPr>
          <p:nvPr>
            <p:ph type="title" idx="4294967295"/>
          </p:nvPr>
        </p:nvSpPr>
        <p:spPr>
          <a:xfrm>
            <a:off x="-6350" y="239371"/>
            <a:ext cx="3056858" cy="1107996"/>
          </a:xfrm>
        </p:spPr>
        <p:txBody>
          <a:bodyPr/>
          <a:lstStyle/>
          <a:p>
            <a:pPr algn="ct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PRUDENTIAL TOWER</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4" name="TextBox 13">
            <a:extLst>
              <a:ext uri="{FF2B5EF4-FFF2-40B4-BE49-F238E27FC236}">
                <a16:creationId xmlns:a16="http://schemas.microsoft.com/office/drawing/2014/main" id="{A8818DD2-0E6B-422D-8C45-C6775BFB3E5A}"/>
              </a:ext>
            </a:extLst>
          </p:cNvPr>
          <p:cNvSpPr txBox="1"/>
          <p:nvPr/>
        </p:nvSpPr>
        <p:spPr>
          <a:xfrm>
            <a:off x="882810" y="2146300"/>
            <a:ext cx="6172039" cy="1323439"/>
          </a:xfrm>
          <a:prstGeom prst="rect">
            <a:avLst/>
          </a:prstGeom>
          <a:noFill/>
        </p:spPr>
        <p:txBody>
          <a:bodyPr wrap="square" rtlCol="0">
            <a:spAutoFit/>
          </a:bodyPr>
          <a:lstStyle/>
          <a:p>
            <a:r>
              <a:rPr lang="en-US" sz="16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Type: Piling</a:t>
            </a:r>
          </a:p>
          <a:p>
            <a:r>
              <a:rPr lang="en-US" sz="16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SOW: </a:t>
            </a:r>
            <a:r>
              <a:rPr lang="en-US"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362Piles </a:t>
            </a:r>
            <a:r>
              <a:rPr lang="en-US" sz="1600" dirty="0" err="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Dia</a:t>
            </a:r>
            <a:r>
              <a:rPr lang="en-US"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600mm, Hight 12Meters</a:t>
            </a:r>
          </a:p>
          <a:p>
            <a:r>
              <a:rPr lang="en-US" sz="16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Location: </a:t>
            </a:r>
            <a:r>
              <a:rPr lang="en-US"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Jumeirah Village - Dubai - UAE</a:t>
            </a:r>
          </a:p>
          <a:p>
            <a:r>
              <a:rPr lang="en-US" sz="16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Consultant: </a:t>
            </a:r>
            <a:r>
              <a:rPr lang="en-US"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Whitby &amp; Bird</a:t>
            </a:r>
          </a:p>
          <a:p>
            <a:r>
              <a:rPr lang="en-US" sz="16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Client: </a:t>
            </a:r>
            <a:r>
              <a:rPr lang="en-US"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Mr. Haytham Al </a:t>
            </a:r>
            <a:r>
              <a:rPr lang="en-US" sz="1600" dirty="0" err="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Tajir</a:t>
            </a:r>
            <a:endParaRPr lang="en-US"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Rounded Corners 1">
            <a:extLst>
              <a:ext uri="{FF2B5EF4-FFF2-40B4-BE49-F238E27FC236}">
                <a16:creationId xmlns:a16="http://schemas.microsoft.com/office/drawing/2014/main" id="{1ACB8A01-0755-404F-90CD-E2DB0DC41157}"/>
              </a:ext>
            </a:extLst>
          </p:cNvPr>
          <p:cNvSpPr/>
          <p:nvPr/>
        </p:nvSpPr>
        <p:spPr>
          <a:xfrm>
            <a:off x="349250" y="4203700"/>
            <a:ext cx="3291840" cy="5852160"/>
          </a:xfrm>
          <a:prstGeom prst="roundRect">
            <a:avLst>
              <a:gd name="adj" fmla="val 5458"/>
            </a:avLst>
          </a:prstGeom>
          <a:blipFill>
            <a:blip r:embed="rId2"/>
            <a:stretch>
              <a:fillRect/>
            </a:stretch>
          </a:blipFill>
          <a:ln>
            <a:solidFill>
              <a:srgbClr val="36A9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AB8B6634-987A-424B-980C-1A205BF6ED00}"/>
              </a:ext>
            </a:extLst>
          </p:cNvPr>
          <p:cNvSpPr/>
          <p:nvPr/>
        </p:nvSpPr>
        <p:spPr>
          <a:xfrm>
            <a:off x="3930650" y="4203700"/>
            <a:ext cx="3291840" cy="5852160"/>
          </a:xfrm>
          <a:prstGeom prst="roundRect">
            <a:avLst>
              <a:gd name="adj" fmla="val 5458"/>
            </a:avLst>
          </a:prstGeom>
          <a:blipFill>
            <a:blip r:embed="rId3"/>
            <a:stretch>
              <a:fillRect/>
            </a:stretch>
          </a:blipFill>
          <a:ln>
            <a:solidFill>
              <a:srgbClr val="36A9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89168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238" y="7438917"/>
            <a:ext cx="5339807" cy="1685405"/>
          </a:xfrm>
          <a:custGeom>
            <a:avLst/>
            <a:gdLst/>
            <a:ahLst/>
            <a:cxnLst/>
            <a:rect l="l" t="t" r="r" b="b"/>
            <a:pathLst>
              <a:path w="7556500" h="2385059">
                <a:moveTo>
                  <a:pt x="229260" y="2384552"/>
                </a:moveTo>
                <a:lnTo>
                  <a:pt x="0" y="2266340"/>
                </a:lnTo>
                <a:lnTo>
                  <a:pt x="0" y="2282507"/>
                </a:lnTo>
                <a:lnTo>
                  <a:pt x="197891" y="2384552"/>
                </a:lnTo>
                <a:lnTo>
                  <a:pt x="229260" y="2384552"/>
                </a:lnTo>
                <a:close/>
              </a:path>
              <a:path w="7556500" h="2385059">
                <a:moveTo>
                  <a:pt x="546252" y="2384552"/>
                </a:moveTo>
                <a:lnTo>
                  <a:pt x="199301" y="2208314"/>
                </a:lnTo>
                <a:lnTo>
                  <a:pt x="12" y="2104313"/>
                </a:lnTo>
                <a:lnTo>
                  <a:pt x="12" y="2120671"/>
                </a:lnTo>
                <a:lnTo>
                  <a:pt x="148513" y="2198255"/>
                </a:lnTo>
                <a:lnTo>
                  <a:pt x="514134" y="2384552"/>
                </a:lnTo>
                <a:lnTo>
                  <a:pt x="546252" y="2384552"/>
                </a:lnTo>
                <a:close/>
              </a:path>
              <a:path w="7556500" h="2385059">
                <a:moveTo>
                  <a:pt x="867778" y="2384552"/>
                </a:moveTo>
                <a:lnTo>
                  <a:pt x="586066" y="2245563"/>
                </a:lnTo>
                <a:lnTo>
                  <a:pt x="185991" y="2040001"/>
                </a:lnTo>
                <a:lnTo>
                  <a:pt x="0" y="1942020"/>
                </a:lnTo>
                <a:lnTo>
                  <a:pt x="0" y="1958340"/>
                </a:lnTo>
                <a:lnTo>
                  <a:pt x="132448" y="2028151"/>
                </a:lnTo>
                <a:lnTo>
                  <a:pt x="537159" y="2236813"/>
                </a:lnTo>
                <a:lnTo>
                  <a:pt x="835583" y="2384552"/>
                </a:lnTo>
                <a:lnTo>
                  <a:pt x="867778" y="2384552"/>
                </a:lnTo>
                <a:close/>
              </a:path>
              <a:path w="7556500" h="2385059">
                <a:moveTo>
                  <a:pt x="1196225" y="2384552"/>
                </a:moveTo>
                <a:lnTo>
                  <a:pt x="981760" y="2282558"/>
                </a:lnTo>
                <a:lnTo>
                  <a:pt x="709612" y="2148205"/>
                </a:lnTo>
                <a:lnTo>
                  <a:pt x="308356" y="1942071"/>
                </a:lnTo>
                <a:lnTo>
                  <a:pt x="12" y="1779117"/>
                </a:lnTo>
                <a:lnTo>
                  <a:pt x="12" y="1795589"/>
                </a:lnTo>
                <a:lnTo>
                  <a:pt x="68084" y="1831784"/>
                </a:lnTo>
                <a:lnTo>
                  <a:pt x="595325" y="2106536"/>
                </a:lnTo>
                <a:lnTo>
                  <a:pt x="909002" y="2263025"/>
                </a:lnTo>
                <a:lnTo>
                  <a:pt x="1162926" y="2384552"/>
                </a:lnTo>
                <a:lnTo>
                  <a:pt x="1196225" y="2384552"/>
                </a:lnTo>
                <a:close/>
              </a:path>
              <a:path w="7556500" h="2385059">
                <a:moveTo>
                  <a:pt x="1532407" y="2384552"/>
                </a:moveTo>
                <a:lnTo>
                  <a:pt x="1316545" y="2285758"/>
                </a:lnTo>
                <a:lnTo>
                  <a:pt x="1088796" y="2177300"/>
                </a:lnTo>
                <a:lnTo>
                  <a:pt x="819581" y="2044179"/>
                </a:lnTo>
                <a:lnTo>
                  <a:pt x="422579" y="1840052"/>
                </a:lnTo>
                <a:lnTo>
                  <a:pt x="0" y="1616062"/>
                </a:lnTo>
                <a:lnTo>
                  <a:pt x="0" y="1632470"/>
                </a:lnTo>
                <a:lnTo>
                  <a:pt x="323342" y="1804200"/>
                </a:lnTo>
                <a:lnTo>
                  <a:pt x="767664" y="2033892"/>
                </a:lnTo>
                <a:lnTo>
                  <a:pt x="1038999" y="2168690"/>
                </a:lnTo>
                <a:lnTo>
                  <a:pt x="1268501" y="2278583"/>
                </a:lnTo>
                <a:lnTo>
                  <a:pt x="1498930" y="2384552"/>
                </a:lnTo>
                <a:lnTo>
                  <a:pt x="1532407" y="2384552"/>
                </a:lnTo>
                <a:close/>
              </a:path>
              <a:path w="7556500" h="2385059">
                <a:moveTo>
                  <a:pt x="1878838" y="2384552"/>
                </a:moveTo>
                <a:lnTo>
                  <a:pt x="1710499" y="2311374"/>
                </a:lnTo>
                <a:lnTo>
                  <a:pt x="1525092" y="2227707"/>
                </a:lnTo>
                <a:lnTo>
                  <a:pt x="1296619" y="2120531"/>
                </a:lnTo>
                <a:lnTo>
                  <a:pt x="1026706" y="1988731"/>
                </a:lnTo>
                <a:lnTo>
                  <a:pt x="672871" y="1808848"/>
                </a:lnTo>
                <a:lnTo>
                  <a:pt x="0" y="1452740"/>
                </a:lnTo>
                <a:lnTo>
                  <a:pt x="0" y="1469097"/>
                </a:lnTo>
                <a:lnTo>
                  <a:pt x="520065" y="1745399"/>
                </a:lnTo>
                <a:lnTo>
                  <a:pt x="912964" y="1947633"/>
                </a:lnTo>
                <a:lnTo>
                  <a:pt x="1179309" y="2079574"/>
                </a:lnTo>
                <a:lnTo>
                  <a:pt x="1404569" y="2187130"/>
                </a:lnTo>
                <a:lnTo>
                  <a:pt x="1633258" y="2292032"/>
                </a:lnTo>
                <a:lnTo>
                  <a:pt x="1844154" y="2384552"/>
                </a:lnTo>
                <a:lnTo>
                  <a:pt x="1878838" y="2384552"/>
                </a:lnTo>
                <a:close/>
              </a:path>
              <a:path w="7556500" h="2385059">
                <a:moveTo>
                  <a:pt x="2237041" y="2384552"/>
                </a:moveTo>
                <a:lnTo>
                  <a:pt x="2046871" y="2306053"/>
                </a:lnTo>
                <a:lnTo>
                  <a:pt x="1860207" y="2225548"/>
                </a:lnTo>
                <a:lnTo>
                  <a:pt x="1676095" y="2142947"/>
                </a:lnTo>
                <a:lnTo>
                  <a:pt x="1449247" y="2037118"/>
                </a:lnTo>
                <a:lnTo>
                  <a:pt x="1181277" y="1906905"/>
                </a:lnTo>
                <a:lnTo>
                  <a:pt x="830059" y="1729054"/>
                </a:lnTo>
                <a:lnTo>
                  <a:pt x="12" y="1289392"/>
                </a:lnTo>
                <a:lnTo>
                  <a:pt x="12" y="1305852"/>
                </a:lnTo>
                <a:lnTo>
                  <a:pt x="817816" y="1738922"/>
                </a:lnTo>
                <a:lnTo>
                  <a:pt x="1171308" y="1917865"/>
                </a:lnTo>
                <a:lnTo>
                  <a:pt x="1441056" y="2048852"/>
                </a:lnTo>
                <a:lnTo>
                  <a:pt x="1669465" y="2155291"/>
                </a:lnTo>
                <a:lnTo>
                  <a:pt x="1854873" y="2238324"/>
                </a:lnTo>
                <a:lnTo>
                  <a:pt x="2042871" y="2319248"/>
                </a:lnTo>
                <a:lnTo>
                  <a:pt x="2200884" y="2384552"/>
                </a:lnTo>
                <a:lnTo>
                  <a:pt x="2237041" y="2384552"/>
                </a:lnTo>
                <a:close/>
              </a:path>
              <a:path w="7556500" h="2385059">
                <a:moveTo>
                  <a:pt x="2610993" y="2384552"/>
                </a:moveTo>
                <a:lnTo>
                  <a:pt x="2427160" y="2313533"/>
                </a:lnTo>
                <a:lnTo>
                  <a:pt x="2238654" y="2237067"/>
                </a:lnTo>
                <a:lnTo>
                  <a:pt x="2052929" y="2158250"/>
                </a:lnTo>
                <a:lnTo>
                  <a:pt x="1869770" y="2077300"/>
                </a:lnTo>
                <a:lnTo>
                  <a:pt x="1644154" y="1973465"/>
                </a:lnTo>
                <a:lnTo>
                  <a:pt x="1421853" y="1867065"/>
                </a:lnTo>
                <a:lnTo>
                  <a:pt x="1115441" y="1714614"/>
                </a:lnTo>
                <a:lnTo>
                  <a:pt x="642899" y="1469402"/>
                </a:lnTo>
                <a:lnTo>
                  <a:pt x="0" y="1126070"/>
                </a:lnTo>
                <a:lnTo>
                  <a:pt x="0" y="1142542"/>
                </a:lnTo>
                <a:lnTo>
                  <a:pt x="627849" y="1477810"/>
                </a:lnTo>
                <a:lnTo>
                  <a:pt x="1102398" y="1724113"/>
                </a:lnTo>
                <a:lnTo>
                  <a:pt x="1410157" y="1877212"/>
                </a:lnTo>
                <a:lnTo>
                  <a:pt x="1633474" y="1984057"/>
                </a:lnTo>
                <a:lnTo>
                  <a:pt x="1860156" y="2088324"/>
                </a:lnTo>
                <a:lnTo>
                  <a:pt x="2044192" y="2169579"/>
                </a:lnTo>
                <a:lnTo>
                  <a:pt x="2230844" y="2248687"/>
                </a:lnTo>
                <a:lnTo>
                  <a:pt x="2420315" y="2325433"/>
                </a:lnTo>
                <a:lnTo>
                  <a:pt x="2573007" y="2384552"/>
                </a:lnTo>
                <a:lnTo>
                  <a:pt x="2610993" y="2384552"/>
                </a:lnTo>
                <a:close/>
              </a:path>
              <a:path w="7556500" h="2385059">
                <a:moveTo>
                  <a:pt x="3004515" y="2384552"/>
                </a:moveTo>
                <a:lnTo>
                  <a:pt x="2838539" y="2325471"/>
                </a:lnTo>
                <a:lnTo>
                  <a:pt x="2695778" y="2272246"/>
                </a:lnTo>
                <a:lnTo>
                  <a:pt x="2508072" y="2198979"/>
                </a:lnTo>
                <a:lnTo>
                  <a:pt x="2323211" y="2123275"/>
                </a:lnTo>
                <a:lnTo>
                  <a:pt x="2141004" y="2045347"/>
                </a:lnTo>
                <a:lnTo>
                  <a:pt x="1961261" y="1965401"/>
                </a:lnTo>
                <a:lnTo>
                  <a:pt x="1739747" y="1862937"/>
                </a:lnTo>
                <a:lnTo>
                  <a:pt x="1478076" y="1736801"/>
                </a:lnTo>
                <a:lnTo>
                  <a:pt x="1177709" y="1586153"/>
                </a:lnTo>
                <a:lnTo>
                  <a:pt x="547166" y="1255649"/>
                </a:lnTo>
                <a:lnTo>
                  <a:pt x="12" y="962901"/>
                </a:lnTo>
                <a:lnTo>
                  <a:pt x="12" y="979335"/>
                </a:lnTo>
                <a:lnTo>
                  <a:pt x="489038" y="1241005"/>
                </a:lnTo>
                <a:lnTo>
                  <a:pt x="1162456" y="1594446"/>
                </a:lnTo>
                <a:lnTo>
                  <a:pt x="1463446" y="1745386"/>
                </a:lnTo>
                <a:lnTo>
                  <a:pt x="1725688" y="1871776"/>
                </a:lnTo>
                <a:lnTo>
                  <a:pt x="1947697" y="1974443"/>
                </a:lnTo>
                <a:lnTo>
                  <a:pt x="2127859" y="2054542"/>
                </a:lnTo>
                <a:lnTo>
                  <a:pt x="2310511" y="2132622"/>
                </a:lnTo>
                <a:lnTo>
                  <a:pt x="2495829" y="2208466"/>
                </a:lnTo>
                <a:lnTo>
                  <a:pt x="2684030" y="2281872"/>
                </a:lnTo>
                <a:lnTo>
                  <a:pt x="2827172" y="2335187"/>
                </a:lnTo>
                <a:lnTo>
                  <a:pt x="2965348" y="2384552"/>
                </a:lnTo>
                <a:lnTo>
                  <a:pt x="3004515" y="2384552"/>
                </a:lnTo>
                <a:close/>
              </a:path>
              <a:path w="7556500" h="2385059">
                <a:moveTo>
                  <a:pt x="3423475" y="2384552"/>
                </a:moveTo>
                <a:lnTo>
                  <a:pt x="3253397" y="2329561"/>
                </a:lnTo>
                <a:lnTo>
                  <a:pt x="3109010" y="2280323"/>
                </a:lnTo>
                <a:lnTo>
                  <a:pt x="2966440" y="2229485"/>
                </a:lnTo>
                <a:lnTo>
                  <a:pt x="2779064" y="2159317"/>
                </a:lnTo>
                <a:lnTo>
                  <a:pt x="2594597" y="2086622"/>
                </a:lnTo>
                <a:lnTo>
                  <a:pt x="2412860" y="2011603"/>
                </a:lnTo>
                <a:lnTo>
                  <a:pt x="2233676" y="1934451"/>
                </a:lnTo>
                <a:lnTo>
                  <a:pt x="2013000" y="1835315"/>
                </a:lnTo>
                <a:lnTo>
                  <a:pt x="1795653" y="1733550"/>
                </a:lnTo>
                <a:lnTo>
                  <a:pt x="1538732" y="1608493"/>
                </a:lnTo>
                <a:lnTo>
                  <a:pt x="1201762" y="1437881"/>
                </a:lnTo>
                <a:lnTo>
                  <a:pt x="12" y="800087"/>
                </a:lnTo>
                <a:lnTo>
                  <a:pt x="12" y="816457"/>
                </a:lnTo>
                <a:lnTo>
                  <a:pt x="1182611" y="1444091"/>
                </a:lnTo>
                <a:lnTo>
                  <a:pt x="1518627" y="1614271"/>
                </a:lnTo>
                <a:lnTo>
                  <a:pt x="1774799" y="1739049"/>
                </a:lnTo>
                <a:lnTo>
                  <a:pt x="1991499" y="1840598"/>
                </a:lnTo>
                <a:lnTo>
                  <a:pt x="2211514" y="1939556"/>
                </a:lnTo>
                <a:lnTo>
                  <a:pt x="2390152" y="2016594"/>
                </a:lnTo>
                <a:lnTo>
                  <a:pt x="2571331" y="2091524"/>
                </a:lnTo>
                <a:lnTo>
                  <a:pt x="2755214" y="2164156"/>
                </a:lnTo>
                <a:lnTo>
                  <a:pt x="2942005" y="2234285"/>
                </a:lnTo>
                <a:lnTo>
                  <a:pt x="3084106" y="2285123"/>
                </a:lnTo>
                <a:lnTo>
                  <a:pt x="3228022" y="2334374"/>
                </a:lnTo>
                <a:lnTo>
                  <a:pt x="3382149" y="2384552"/>
                </a:lnTo>
                <a:lnTo>
                  <a:pt x="3423475" y="2384552"/>
                </a:lnTo>
                <a:close/>
              </a:path>
              <a:path w="7556500" h="2385059">
                <a:moveTo>
                  <a:pt x="3876687" y="2384552"/>
                </a:moveTo>
                <a:lnTo>
                  <a:pt x="3732669" y="2343493"/>
                </a:lnTo>
                <a:lnTo>
                  <a:pt x="3588880" y="2300186"/>
                </a:lnTo>
                <a:lnTo>
                  <a:pt x="3446970" y="2255177"/>
                </a:lnTo>
                <a:lnTo>
                  <a:pt x="3306864" y="2208555"/>
                </a:lnTo>
                <a:lnTo>
                  <a:pt x="3168485" y="2160384"/>
                </a:lnTo>
                <a:lnTo>
                  <a:pt x="2986557" y="2093887"/>
                </a:lnTo>
                <a:lnTo>
                  <a:pt x="2807424" y="2024964"/>
                </a:lnTo>
                <a:lnTo>
                  <a:pt x="2630919" y="1953768"/>
                </a:lnTo>
                <a:lnTo>
                  <a:pt x="2456865" y="1880501"/>
                </a:lnTo>
                <a:lnTo>
                  <a:pt x="2242515" y="1786267"/>
                </a:lnTo>
                <a:lnTo>
                  <a:pt x="2031428" y="1689417"/>
                </a:lnTo>
                <a:lnTo>
                  <a:pt x="1781975" y="1570215"/>
                </a:lnTo>
                <a:lnTo>
                  <a:pt x="1495552" y="1427797"/>
                </a:lnTo>
                <a:lnTo>
                  <a:pt x="1053426" y="1198930"/>
                </a:lnTo>
                <a:lnTo>
                  <a:pt x="0" y="637730"/>
                </a:lnTo>
                <a:lnTo>
                  <a:pt x="0" y="654050"/>
                </a:lnTo>
                <a:lnTo>
                  <a:pt x="1358531" y="1373911"/>
                </a:lnTo>
                <a:lnTo>
                  <a:pt x="1684604" y="1538147"/>
                </a:lnTo>
                <a:lnTo>
                  <a:pt x="1933168" y="1658493"/>
                </a:lnTo>
                <a:lnTo>
                  <a:pt x="2143404" y="1756460"/>
                </a:lnTo>
                <a:lnTo>
                  <a:pt x="2356789" y="1851939"/>
                </a:lnTo>
                <a:lnTo>
                  <a:pt x="2529979" y="1926297"/>
                </a:lnTo>
                <a:lnTo>
                  <a:pt x="2705570" y="1998662"/>
                </a:lnTo>
                <a:lnTo>
                  <a:pt x="2883712" y="2068855"/>
                </a:lnTo>
                <a:lnTo>
                  <a:pt x="3064586" y="2136698"/>
                </a:lnTo>
                <a:lnTo>
                  <a:pt x="3248342" y="2202015"/>
                </a:lnTo>
                <a:lnTo>
                  <a:pt x="3388169" y="2249233"/>
                </a:lnTo>
                <a:lnTo>
                  <a:pt x="3529787" y="2294852"/>
                </a:lnTo>
                <a:lnTo>
                  <a:pt x="3673259" y="2338806"/>
                </a:lnTo>
                <a:lnTo>
                  <a:pt x="3831336" y="2384552"/>
                </a:lnTo>
                <a:lnTo>
                  <a:pt x="3876687" y="2384552"/>
                </a:lnTo>
                <a:close/>
              </a:path>
              <a:path w="7556500" h="2385059">
                <a:moveTo>
                  <a:pt x="4383798" y="2384552"/>
                </a:moveTo>
                <a:lnTo>
                  <a:pt x="4246448" y="2351379"/>
                </a:lnTo>
                <a:lnTo>
                  <a:pt x="4097324" y="2312949"/>
                </a:lnTo>
                <a:lnTo>
                  <a:pt x="3950271" y="2272627"/>
                </a:lnTo>
                <a:lnTo>
                  <a:pt x="3805199" y="2230488"/>
                </a:lnTo>
                <a:lnTo>
                  <a:pt x="3662045" y="2186609"/>
                </a:lnTo>
                <a:lnTo>
                  <a:pt x="3520732" y="2141055"/>
                </a:lnTo>
                <a:lnTo>
                  <a:pt x="3381210" y="2093912"/>
                </a:lnTo>
                <a:lnTo>
                  <a:pt x="3197822" y="2028698"/>
                </a:lnTo>
                <a:lnTo>
                  <a:pt x="3017316" y="1960968"/>
                </a:lnTo>
                <a:lnTo>
                  <a:pt x="2839504" y="1890890"/>
                </a:lnTo>
                <a:lnTo>
                  <a:pt x="2664244" y="1818652"/>
                </a:lnTo>
                <a:lnTo>
                  <a:pt x="2491359" y="1744408"/>
                </a:lnTo>
                <a:lnTo>
                  <a:pt x="2278342" y="1649082"/>
                </a:lnTo>
                <a:lnTo>
                  <a:pt x="2068461" y="1551279"/>
                </a:lnTo>
                <a:lnTo>
                  <a:pt x="1820278" y="1431124"/>
                </a:lnTo>
                <a:lnTo>
                  <a:pt x="1494688" y="1267155"/>
                </a:lnTo>
                <a:lnTo>
                  <a:pt x="12" y="475907"/>
                </a:lnTo>
                <a:lnTo>
                  <a:pt x="12" y="492086"/>
                </a:lnTo>
                <a:lnTo>
                  <a:pt x="1438656" y="1254417"/>
                </a:lnTo>
                <a:lnTo>
                  <a:pt x="1764055" y="1419085"/>
                </a:lnTo>
                <a:lnTo>
                  <a:pt x="2012010" y="1539900"/>
                </a:lnTo>
                <a:lnTo>
                  <a:pt x="2221649" y="1638312"/>
                </a:lnTo>
                <a:lnTo>
                  <a:pt x="2434374" y="1734324"/>
                </a:lnTo>
                <a:lnTo>
                  <a:pt x="2607005" y="1809153"/>
                </a:lnTo>
                <a:lnTo>
                  <a:pt x="2781985" y="1882025"/>
                </a:lnTo>
                <a:lnTo>
                  <a:pt x="2959481" y="1952777"/>
                </a:lnTo>
                <a:lnTo>
                  <a:pt x="3139656" y="2021230"/>
                </a:lnTo>
                <a:lnTo>
                  <a:pt x="3322688" y="2087194"/>
                </a:lnTo>
                <a:lnTo>
                  <a:pt x="3461931" y="2134933"/>
                </a:lnTo>
                <a:lnTo>
                  <a:pt x="3602939" y="2181098"/>
                </a:lnTo>
                <a:lnTo>
                  <a:pt x="3745788" y="2225611"/>
                </a:lnTo>
                <a:lnTo>
                  <a:pt x="3890543" y="2268410"/>
                </a:lnTo>
                <a:lnTo>
                  <a:pt x="4037279" y="2309406"/>
                </a:lnTo>
                <a:lnTo>
                  <a:pt x="4186059" y="2348534"/>
                </a:lnTo>
                <a:lnTo>
                  <a:pt x="4332148" y="2384552"/>
                </a:lnTo>
                <a:lnTo>
                  <a:pt x="4383798" y="2384552"/>
                </a:lnTo>
                <a:close/>
              </a:path>
              <a:path w="7556500" h="2385059">
                <a:moveTo>
                  <a:pt x="4978476" y="2384552"/>
                </a:moveTo>
                <a:lnTo>
                  <a:pt x="4827321" y="2355735"/>
                </a:lnTo>
                <a:lnTo>
                  <a:pt x="4671593" y="2323439"/>
                </a:lnTo>
                <a:lnTo>
                  <a:pt x="4518152" y="2289022"/>
                </a:lnTo>
                <a:lnTo>
                  <a:pt x="4366895" y="2252573"/>
                </a:lnTo>
                <a:lnTo>
                  <a:pt x="4217771" y="2214143"/>
                </a:lnTo>
                <a:lnTo>
                  <a:pt x="4070705" y="2173821"/>
                </a:lnTo>
                <a:lnTo>
                  <a:pt x="3925633" y="2131682"/>
                </a:lnTo>
                <a:lnTo>
                  <a:pt x="3782479" y="2087803"/>
                </a:lnTo>
                <a:lnTo>
                  <a:pt x="3641179" y="2042248"/>
                </a:lnTo>
                <a:lnTo>
                  <a:pt x="3501656" y="1995106"/>
                </a:lnTo>
                <a:lnTo>
                  <a:pt x="3318268" y="1929892"/>
                </a:lnTo>
                <a:lnTo>
                  <a:pt x="3137763" y="1862162"/>
                </a:lnTo>
                <a:lnTo>
                  <a:pt x="2959963" y="1792084"/>
                </a:lnTo>
                <a:lnTo>
                  <a:pt x="2784703" y="1719834"/>
                </a:lnTo>
                <a:lnTo>
                  <a:pt x="2611831" y="1645602"/>
                </a:lnTo>
                <a:lnTo>
                  <a:pt x="2398814" y="1550276"/>
                </a:lnTo>
                <a:lnTo>
                  <a:pt x="2188946" y="1452473"/>
                </a:lnTo>
                <a:lnTo>
                  <a:pt x="1940775" y="1332306"/>
                </a:lnTo>
                <a:lnTo>
                  <a:pt x="1615211" y="1168323"/>
                </a:lnTo>
                <a:lnTo>
                  <a:pt x="103339" y="368211"/>
                </a:lnTo>
                <a:lnTo>
                  <a:pt x="0" y="314807"/>
                </a:lnTo>
                <a:lnTo>
                  <a:pt x="0" y="330911"/>
                </a:lnTo>
                <a:lnTo>
                  <a:pt x="86753" y="375793"/>
                </a:lnTo>
                <a:lnTo>
                  <a:pt x="1559204" y="1155649"/>
                </a:lnTo>
                <a:lnTo>
                  <a:pt x="1884616" y="1320330"/>
                </a:lnTo>
                <a:lnTo>
                  <a:pt x="2132584" y="1441132"/>
                </a:lnTo>
                <a:lnTo>
                  <a:pt x="2342235" y="1539557"/>
                </a:lnTo>
                <a:lnTo>
                  <a:pt x="2554960" y="1635556"/>
                </a:lnTo>
                <a:lnTo>
                  <a:pt x="2727591" y="1710385"/>
                </a:lnTo>
                <a:lnTo>
                  <a:pt x="2902559" y="1783270"/>
                </a:lnTo>
                <a:lnTo>
                  <a:pt x="3080054" y="1854022"/>
                </a:lnTo>
                <a:lnTo>
                  <a:pt x="3260242" y="1922462"/>
                </a:lnTo>
                <a:lnTo>
                  <a:pt x="3443262" y="1988426"/>
                </a:lnTo>
                <a:lnTo>
                  <a:pt x="3582505" y="2036165"/>
                </a:lnTo>
                <a:lnTo>
                  <a:pt x="3723513" y="2082330"/>
                </a:lnTo>
                <a:lnTo>
                  <a:pt x="3866362" y="2126856"/>
                </a:lnTo>
                <a:lnTo>
                  <a:pt x="4011117" y="2169655"/>
                </a:lnTo>
                <a:lnTo>
                  <a:pt x="4157853" y="2210651"/>
                </a:lnTo>
                <a:lnTo>
                  <a:pt x="4306633" y="2249779"/>
                </a:lnTo>
                <a:lnTo>
                  <a:pt x="4457547" y="2286952"/>
                </a:lnTo>
                <a:lnTo>
                  <a:pt x="4610633" y="2322118"/>
                </a:lnTo>
                <a:lnTo>
                  <a:pt x="4765992" y="2355177"/>
                </a:lnTo>
                <a:lnTo>
                  <a:pt x="4915789" y="2384552"/>
                </a:lnTo>
                <a:lnTo>
                  <a:pt x="4978476" y="2384552"/>
                </a:lnTo>
                <a:close/>
              </a:path>
              <a:path w="7556500" h="2385059">
                <a:moveTo>
                  <a:pt x="5767654" y="2384552"/>
                </a:moveTo>
                <a:lnTo>
                  <a:pt x="5594947" y="2363470"/>
                </a:lnTo>
                <a:lnTo>
                  <a:pt x="5429440" y="2340394"/>
                </a:lnTo>
                <a:lnTo>
                  <a:pt x="5266499" y="2314905"/>
                </a:lnTo>
                <a:lnTo>
                  <a:pt x="5106022" y="2287079"/>
                </a:lnTo>
                <a:lnTo>
                  <a:pt x="5052987" y="2277275"/>
                </a:lnTo>
                <a:lnTo>
                  <a:pt x="4895799" y="2246452"/>
                </a:lnTo>
                <a:lnTo>
                  <a:pt x="4740834" y="2213445"/>
                </a:lnTo>
                <a:lnTo>
                  <a:pt x="4588129" y="2178342"/>
                </a:lnTo>
                <a:lnTo>
                  <a:pt x="4437596" y="2141220"/>
                </a:lnTo>
                <a:lnTo>
                  <a:pt x="4289158" y="2102154"/>
                </a:lnTo>
                <a:lnTo>
                  <a:pt x="4142778" y="2061222"/>
                </a:lnTo>
                <a:lnTo>
                  <a:pt x="3998341" y="2018499"/>
                </a:lnTo>
                <a:lnTo>
                  <a:pt x="3855821" y="1974049"/>
                </a:lnTo>
                <a:lnTo>
                  <a:pt x="3715118" y="1927961"/>
                </a:lnTo>
                <a:lnTo>
                  <a:pt x="3576167" y="1880298"/>
                </a:lnTo>
                <a:lnTo>
                  <a:pt x="3393516" y="1814436"/>
                </a:lnTo>
                <a:lnTo>
                  <a:pt x="3213709" y="1746110"/>
                </a:lnTo>
                <a:lnTo>
                  <a:pt x="3036557" y="1675472"/>
                </a:lnTo>
                <a:lnTo>
                  <a:pt x="2861919" y="1602714"/>
                </a:lnTo>
                <a:lnTo>
                  <a:pt x="2689606" y="1528013"/>
                </a:lnTo>
                <a:lnTo>
                  <a:pt x="2477262" y="1432166"/>
                </a:lnTo>
                <a:lnTo>
                  <a:pt x="2267978" y="1333893"/>
                </a:lnTo>
                <a:lnTo>
                  <a:pt x="2020430" y="1213281"/>
                </a:lnTo>
                <a:lnTo>
                  <a:pt x="1695564" y="1048867"/>
                </a:lnTo>
                <a:lnTo>
                  <a:pt x="224028" y="269468"/>
                </a:lnTo>
                <a:lnTo>
                  <a:pt x="12" y="154444"/>
                </a:lnTo>
                <a:lnTo>
                  <a:pt x="12" y="170434"/>
                </a:lnTo>
                <a:lnTo>
                  <a:pt x="252120" y="300266"/>
                </a:lnTo>
                <a:lnTo>
                  <a:pt x="1399120" y="910424"/>
                </a:lnTo>
                <a:lnTo>
                  <a:pt x="1841906" y="1139659"/>
                </a:lnTo>
                <a:lnTo>
                  <a:pt x="2128786" y="1282306"/>
                </a:lnTo>
                <a:lnTo>
                  <a:pt x="2378646" y="1401711"/>
                </a:lnTo>
                <a:lnTo>
                  <a:pt x="2590101" y="1498727"/>
                </a:lnTo>
                <a:lnTo>
                  <a:pt x="2804833" y="1593113"/>
                </a:lnTo>
                <a:lnTo>
                  <a:pt x="2979204" y="1666494"/>
                </a:lnTo>
                <a:lnTo>
                  <a:pt x="3156051" y="1737791"/>
                </a:lnTo>
                <a:lnTo>
                  <a:pt x="3335540" y="1806841"/>
                </a:lnTo>
                <a:lnTo>
                  <a:pt x="3517836" y="1873440"/>
                </a:lnTo>
                <a:lnTo>
                  <a:pt x="3656507" y="1921687"/>
                </a:lnTo>
                <a:lnTo>
                  <a:pt x="3796919" y="1968385"/>
                </a:lnTo>
                <a:lnTo>
                  <a:pt x="3939146" y="2013458"/>
                </a:lnTo>
                <a:lnTo>
                  <a:pt x="4083266" y="2056841"/>
                </a:lnTo>
                <a:lnTo>
                  <a:pt x="4229328" y="2098446"/>
                </a:lnTo>
                <a:lnTo>
                  <a:pt x="4377423" y="2138210"/>
                </a:lnTo>
                <a:lnTo>
                  <a:pt x="4527626" y="2176043"/>
                </a:lnTo>
                <a:lnTo>
                  <a:pt x="4679988" y="2211882"/>
                </a:lnTo>
                <a:lnTo>
                  <a:pt x="4834585" y="2245652"/>
                </a:lnTo>
                <a:lnTo>
                  <a:pt x="4991570" y="2277287"/>
                </a:lnTo>
                <a:lnTo>
                  <a:pt x="5044313" y="2287320"/>
                </a:lnTo>
                <a:lnTo>
                  <a:pt x="5204396" y="2315972"/>
                </a:lnTo>
                <a:lnTo>
                  <a:pt x="5366969" y="2342286"/>
                </a:lnTo>
                <a:lnTo>
                  <a:pt x="5532069" y="2366200"/>
                </a:lnTo>
                <a:lnTo>
                  <a:pt x="5674499" y="2384552"/>
                </a:lnTo>
                <a:lnTo>
                  <a:pt x="5767654" y="2384552"/>
                </a:lnTo>
                <a:close/>
              </a:path>
              <a:path w="7556500" h="2385059">
                <a:moveTo>
                  <a:pt x="6827406" y="2362200"/>
                </a:moveTo>
                <a:lnTo>
                  <a:pt x="6765976" y="2349500"/>
                </a:lnTo>
                <a:lnTo>
                  <a:pt x="6523634" y="2349500"/>
                </a:lnTo>
                <a:lnTo>
                  <a:pt x="6463868" y="2336800"/>
                </a:lnTo>
                <a:lnTo>
                  <a:pt x="6345314" y="2336800"/>
                </a:lnTo>
                <a:lnTo>
                  <a:pt x="6286525" y="2324100"/>
                </a:lnTo>
                <a:lnTo>
                  <a:pt x="6169876" y="2324100"/>
                </a:lnTo>
                <a:lnTo>
                  <a:pt x="6112027" y="2311400"/>
                </a:lnTo>
                <a:lnTo>
                  <a:pt x="6054483" y="2311400"/>
                </a:lnTo>
                <a:lnTo>
                  <a:pt x="5997245" y="2298700"/>
                </a:lnTo>
                <a:lnTo>
                  <a:pt x="5940310" y="2298700"/>
                </a:lnTo>
                <a:lnTo>
                  <a:pt x="5883668" y="2286000"/>
                </a:lnTo>
                <a:lnTo>
                  <a:pt x="5827344" y="2286000"/>
                </a:lnTo>
                <a:lnTo>
                  <a:pt x="5771299" y="2273300"/>
                </a:lnTo>
                <a:lnTo>
                  <a:pt x="5715559" y="2273300"/>
                </a:lnTo>
                <a:lnTo>
                  <a:pt x="5660098" y="2260600"/>
                </a:lnTo>
                <a:lnTo>
                  <a:pt x="5604942" y="2260600"/>
                </a:lnTo>
                <a:lnTo>
                  <a:pt x="5495455" y="2235200"/>
                </a:lnTo>
                <a:lnTo>
                  <a:pt x="5441137" y="2235200"/>
                </a:lnTo>
                <a:lnTo>
                  <a:pt x="5333339" y="2209800"/>
                </a:lnTo>
                <a:lnTo>
                  <a:pt x="5279847" y="2209800"/>
                </a:lnTo>
                <a:lnTo>
                  <a:pt x="5068570" y="2159000"/>
                </a:lnTo>
                <a:lnTo>
                  <a:pt x="5016398" y="2159000"/>
                </a:lnTo>
                <a:lnTo>
                  <a:pt x="4215003" y="1955800"/>
                </a:lnTo>
                <a:lnTo>
                  <a:pt x="4071213" y="1917700"/>
                </a:lnTo>
                <a:lnTo>
                  <a:pt x="4023703" y="1892300"/>
                </a:lnTo>
                <a:lnTo>
                  <a:pt x="3835679" y="1841500"/>
                </a:lnTo>
                <a:lnTo>
                  <a:pt x="3789172" y="1816100"/>
                </a:lnTo>
                <a:lnTo>
                  <a:pt x="3650792" y="1778000"/>
                </a:lnTo>
                <a:lnTo>
                  <a:pt x="3605047" y="1752600"/>
                </a:lnTo>
                <a:lnTo>
                  <a:pt x="3514077" y="1727200"/>
                </a:lnTo>
                <a:lnTo>
                  <a:pt x="3468865" y="1701800"/>
                </a:lnTo>
                <a:lnTo>
                  <a:pt x="3378962" y="1676400"/>
                </a:lnTo>
                <a:lnTo>
                  <a:pt x="3334258" y="1651000"/>
                </a:lnTo>
                <a:lnTo>
                  <a:pt x="3289731" y="1638300"/>
                </a:lnTo>
                <a:lnTo>
                  <a:pt x="3245358" y="1612900"/>
                </a:lnTo>
                <a:lnTo>
                  <a:pt x="3157105" y="1587500"/>
                </a:lnTo>
                <a:lnTo>
                  <a:pt x="3113214" y="1562100"/>
                </a:lnTo>
                <a:lnTo>
                  <a:pt x="3069475" y="1549400"/>
                </a:lnTo>
                <a:lnTo>
                  <a:pt x="3025902" y="1524000"/>
                </a:lnTo>
                <a:lnTo>
                  <a:pt x="2982455" y="1511300"/>
                </a:lnTo>
                <a:lnTo>
                  <a:pt x="2939173" y="1485900"/>
                </a:lnTo>
                <a:lnTo>
                  <a:pt x="2853017" y="1460500"/>
                </a:lnTo>
                <a:lnTo>
                  <a:pt x="2810154" y="1435100"/>
                </a:lnTo>
                <a:lnTo>
                  <a:pt x="2767419" y="1422400"/>
                </a:lnTo>
                <a:lnTo>
                  <a:pt x="2724823" y="1397000"/>
                </a:lnTo>
                <a:lnTo>
                  <a:pt x="2682354" y="1384300"/>
                </a:lnTo>
                <a:lnTo>
                  <a:pt x="2597797" y="1333500"/>
                </a:lnTo>
                <a:lnTo>
                  <a:pt x="2555697" y="1320800"/>
                </a:lnTo>
                <a:lnTo>
                  <a:pt x="2513736" y="1295400"/>
                </a:lnTo>
                <a:lnTo>
                  <a:pt x="2471877" y="1282700"/>
                </a:lnTo>
                <a:lnTo>
                  <a:pt x="2430132" y="1257300"/>
                </a:lnTo>
                <a:lnTo>
                  <a:pt x="2388514" y="1244600"/>
                </a:lnTo>
                <a:lnTo>
                  <a:pt x="2346998" y="1219200"/>
                </a:lnTo>
                <a:lnTo>
                  <a:pt x="2305583" y="1206500"/>
                </a:lnTo>
                <a:lnTo>
                  <a:pt x="2223084" y="1155700"/>
                </a:lnTo>
                <a:lnTo>
                  <a:pt x="2181974" y="1143000"/>
                </a:lnTo>
                <a:lnTo>
                  <a:pt x="2140966" y="1117600"/>
                </a:lnTo>
                <a:lnTo>
                  <a:pt x="2100059" y="1104900"/>
                </a:lnTo>
                <a:lnTo>
                  <a:pt x="2018512" y="1054100"/>
                </a:lnTo>
                <a:lnTo>
                  <a:pt x="1977859" y="1041400"/>
                </a:lnTo>
                <a:lnTo>
                  <a:pt x="1937308" y="1016000"/>
                </a:lnTo>
                <a:lnTo>
                  <a:pt x="1896821" y="1003300"/>
                </a:lnTo>
                <a:lnTo>
                  <a:pt x="1816100" y="952500"/>
                </a:lnTo>
                <a:lnTo>
                  <a:pt x="1775853" y="939800"/>
                </a:lnTo>
                <a:lnTo>
                  <a:pt x="1695564" y="889000"/>
                </a:lnTo>
                <a:lnTo>
                  <a:pt x="1655521" y="876300"/>
                </a:lnTo>
                <a:lnTo>
                  <a:pt x="1575612" y="825500"/>
                </a:lnTo>
                <a:lnTo>
                  <a:pt x="1535760" y="812800"/>
                </a:lnTo>
                <a:lnTo>
                  <a:pt x="1456194" y="762000"/>
                </a:lnTo>
                <a:lnTo>
                  <a:pt x="1416494" y="749300"/>
                </a:lnTo>
                <a:lnTo>
                  <a:pt x="1376845" y="723900"/>
                </a:lnTo>
                <a:lnTo>
                  <a:pt x="1337233" y="711200"/>
                </a:lnTo>
                <a:lnTo>
                  <a:pt x="1297660" y="685800"/>
                </a:lnTo>
                <a:lnTo>
                  <a:pt x="1218641" y="647700"/>
                </a:lnTo>
                <a:lnTo>
                  <a:pt x="1100378" y="584200"/>
                </a:lnTo>
                <a:lnTo>
                  <a:pt x="930236" y="482600"/>
                </a:lnTo>
                <a:lnTo>
                  <a:pt x="839241" y="444500"/>
                </a:lnTo>
                <a:lnTo>
                  <a:pt x="478802" y="241300"/>
                </a:lnTo>
                <a:lnTo>
                  <a:pt x="434035" y="228600"/>
                </a:lnTo>
                <a:lnTo>
                  <a:pt x="210642" y="101600"/>
                </a:lnTo>
                <a:lnTo>
                  <a:pt x="166014" y="88900"/>
                </a:lnTo>
                <a:lnTo>
                  <a:pt x="32092" y="12700"/>
                </a:lnTo>
                <a:lnTo>
                  <a:pt x="0" y="0"/>
                </a:lnTo>
                <a:lnTo>
                  <a:pt x="0" y="12700"/>
                </a:lnTo>
                <a:lnTo>
                  <a:pt x="15582" y="25400"/>
                </a:lnTo>
                <a:lnTo>
                  <a:pt x="104813" y="76200"/>
                </a:lnTo>
                <a:lnTo>
                  <a:pt x="149415" y="88900"/>
                </a:lnTo>
                <a:lnTo>
                  <a:pt x="327901" y="190500"/>
                </a:lnTo>
                <a:lnTo>
                  <a:pt x="372579" y="203200"/>
                </a:lnTo>
                <a:lnTo>
                  <a:pt x="641565" y="355600"/>
                </a:lnTo>
                <a:lnTo>
                  <a:pt x="686625" y="368300"/>
                </a:lnTo>
                <a:lnTo>
                  <a:pt x="867702" y="469900"/>
                </a:lnTo>
                <a:lnTo>
                  <a:pt x="1162380" y="622300"/>
                </a:lnTo>
                <a:lnTo>
                  <a:pt x="1241450" y="673100"/>
                </a:lnTo>
                <a:lnTo>
                  <a:pt x="1281036" y="685800"/>
                </a:lnTo>
                <a:lnTo>
                  <a:pt x="1360335" y="736600"/>
                </a:lnTo>
                <a:lnTo>
                  <a:pt x="1400060" y="749300"/>
                </a:lnTo>
                <a:lnTo>
                  <a:pt x="1479638" y="800100"/>
                </a:lnTo>
                <a:lnTo>
                  <a:pt x="1519516" y="812800"/>
                </a:lnTo>
                <a:lnTo>
                  <a:pt x="1599425" y="863600"/>
                </a:lnTo>
                <a:lnTo>
                  <a:pt x="1639468" y="876300"/>
                </a:lnTo>
                <a:lnTo>
                  <a:pt x="1719745" y="927100"/>
                </a:lnTo>
                <a:lnTo>
                  <a:pt x="1759991" y="939800"/>
                </a:lnTo>
                <a:lnTo>
                  <a:pt x="1840699" y="990600"/>
                </a:lnTo>
                <a:lnTo>
                  <a:pt x="1881162" y="1003300"/>
                </a:lnTo>
                <a:lnTo>
                  <a:pt x="1921700" y="1028700"/>
                </a:lnTo>
                <a:lnTo>
                  <a:pt x="1962327" y="1041400"/>
                </a:lnTo>
                <a:lnTo>
                  <a:pt x="2043836" y="1092200"/>
                </a:lnTo>
                <a:lnTo>
                  <a:pt x="2084730" y="1104900"/>
                </a:lnTo>
                <a:lnTo>
                  <a:pt x="2166785" y="1155700"/>
                </a:lnTo>
                <a:lnTo>
                  <a:pt x="2207945" y="1168400"/>
                </a:lnTo>
                <a:lnTo>
                  <a:pt x="2249220" y="1193800"/>
                </a:lnTo>
                <a:lnTo>
                  <a:pt x="2290597" y="1206500"/>
                </a:lnTo>
                <a:lnTo>
                  <a:pt x="2332075" y="1231900"/>
                </a:lnTo>
                <a:lnTo>
                  <a:pt x="2373668" y="1244600"/>
                </a:lnTo>
                <a:lnTo>
                  <a:pt x="2457170" y="1295400"/>
                </a:lnTo>
                <a:lnTo>
                  <a:pt x="2499093" y="1308100"/>
                </a:lnTo>
                <a:lnTo>
                  <a:pt x="2541143" y="1333500"/>
                </a:lnTo>
                <a:lnTo>
                  <a:pt x="2583307" y="1346200"/>
                </a:lnTo>
                <a:lnTo>
                  <a:pt x="2625598" y="1371600"/>
                </a:lnTo>
                <a:lnTo>
                  <a:pt x="2668016" y="1384300"/>
                </a:lnTo>
                <a:lnTo>
                  <a:pt x="2710561" y="1409700"/>
                </a:lnTo>
                <a:lnTo>
                  <a:pt x="2753233" y="1422400"/>
                </a:lnTo>
                <a:lnTo>
                  <a:pt x="2796044" y="1447800"/>
                </a:lnTo>
                <a:lnTo>
                  <a:pt x="2838983" y="1460500"/>
                </a:lnTo>
                <a:lnTo>
                  <a:pt x="2882074" y="1485900"/>
                </a:lnTo>
                <a:lnTo>
                  <a:pt x="2925292" y="1498600"/>
                </a:lnTo>
                <a:lnTo>
                  <a:pt x="2968663" y="1524000"/>
                </a:lnTo>
                <a:lnTo>
                  <a:pt x="3012186" y="1536700"/>
                </a:lnTo>
                <a:lnTo>
                  <a:pt x="3055848" y="1562100"/>
                </a:lnTo>
                <a:lnTo>
                  <a:pt x="3143643" y="1587500"/>
                </a:lnTo>
                <a:lnTo>
                  <a:pt x="3187776" y="1612900"/>
                </a:lnTo>
                <a:lnTo>
                  <a:pt x="3232073" y="1625600"/>
                </a:lnTo>
                <a:lnTo>
                  <a:pt x="3276523" y="1651000"/>
                </a:lnTo>
                <a:lnTo>
                  <a:pt x="3365931" y="1676400"/>
                </a:lnTo>
                <a:lnTo>
                  <a:pt x="3410889" y="1701800"/>
                </a:lnTo>
                <a:lnTo>
                  <a:pt x="3501326" y="1727200"/>
                </a:lnTo>
                <a:lnTo>
                  <a:pt x="3546805" y="1752600"/>
                </a:lnTo>
                <a:lnTo>
                  <a:pt x="3638321" y="1778000"/>
                </a:lnTo>
                <a:lnTo>
                  <a:pt x="3684359" y="1803400"/>
                </a:lnTo>
                <a:lnTo>
                  <a:pt x="3823601" y="1841500"/>
                </a:lnTo>
                <a:lnTo>
                  <a:pt x="3870401" y="1866900"/>
                </a:lnTo>
                <a:lnTo>
                  <a:pt x="4107459" y="1930400"/>
                </a:lnTo>
                <a:lnTo>
                  <a:pt x="4155503" y="1955800"/>
                </a:lnTo>
                <a:lnTo>
                  <a:pt x="4955070" y="2159000"/>
                </a:lnTo>
                <a:lnTo>
                  <a:pt x="5007102" y="2159000"/>
                </a:lnTo>
                <a:lnTo>
                  <a:pt x="5217884" y="2209800"/>
                </a:lnTo>
                <a:lnTo>
                  <a:pt x="5271249" y="2209800"/>
                </a:lnTo>
                <a:lnTo>
                  <a:pt x="5378793" y="2235200"/>
                </a:lnTo>
                <a:lnTo>
                  <a:pt x="5432984" y="2235200"/>
                </a:lnTo>
                <a:lnTo>
                  <a:pt x="5542191" y="2260600"/>
                </a:lnTo>
                <a:lnTo>
                  <a:pt x="5597220" y="2260600"/>
                </a:lnTo>
                <a:lnTo>
                  <a:pt x="5708154" y="2286000"/>
                </a:lnTo>
                <a:lnTo>
                  <a:pt x="5764060" y="2286000"/>
                </a:lnTo>
                <a:lnTo>
                  <a:pt x="5820257" y="2298700"/>
                </a:lnTo>
                <a:lnTo>
                  <a:pt x="5876760" y="2298700"/>
                </a:lnTo>
                <a:lnTo>
                  <a:pt x="5933554" y="2311400"/>
                </a:lnTo>
                <a:lnTo>
                  <a:pt x="5990653" y="2311400"/>
                </a:lnTo>
                <a:lnTo>
                  <a:pt x="6048057" y="2324100"/>
                </a:lnTo>
                <a:lnTo>
                  <a:pt x="6163805" y="2324100"/>
                </a:lnTo>
                <a:lnTo>
                  <a:pt x="6222149" y="2336800"/>
                </a:lnTo>
                <a:lnTo>
                  <a:pt x="6280797" y="2336800"/>
                </a:lnTo>
                <a:lnTo>
                  <a:pt x="6339776" y="2349500"/>
                </a:lnTo>
                <a:lnTo>
                  <a:pt x="6518643" y="2349500"/>
                </a:lnTo>
                <a:lnTo>
                  <a:pt x="6578917" y="2362200"/>
                </a:lnTo>
                <a:lnTo>
                  <a:pt x="6827406" y="2362200"/>
                </a:lnTo>
                <a:close/>
              </a:path>
              <a:path w="7556500" h="2385059">
                <a:moveTo>
                  <a:pt x="7454201" y="2349500"/>
                </a:moveTo>
                <a:lnTo>
                  <a:pt x="7199465" y="2349500"/>
                </a:lnTo>
                <a:lnTo>
                  <a:pt x="7147306" y="2362200"/>
                </a:lnTo>
                <a:lnTo>
                  <a:pt x="7403274" y="2362200"/>
                </a:lnTo>
                <a:lnTo>
                  <a:pt x="7454201" y="2349500"/>
                </a:lnTo>
                <a:close/>
              </a:path>
              <a:path w="7556500" h="2385059">
                <a:moveTo>
                  <a:pt x="7556500" y="2336800"/>
                </a:moveTo>
                <a:lnTo>
                  <a:pt x="7506373" y="2336800"/>
                </a:lnTo>
                <a:lnTo>
                  <a:pt x="7455890" y="2349500"/>
                </a:lnTo>
                <a:lnTo>
                  <a:pt x="7556500" y="2349500"/>
                </a:lnTo>
                <a:lnTo>
                  <a:pt x="7556500" y="2336800"/>
                </a:lnTo>
                <a:close/>
              </a:path>
            </a:pathLst>
          </a:custGeom>
          <a:solidFill>
            <a:srgbClr val="F5F5F6">
              <a:alpha val="6999"/>
            </a:srgbClr>
          </a:solidFill>
        </p:spPr>
        <p:txBody>
          <a:bodyPr wrap="square" lIns="0" tIns="0" rIns="0" bIns="0" rtlCol="0"/>
          <a:lstStyle/>
          <a:p>
            <a:endParaRPr sz="1272"/>
          </a:p>
        </p:txBody>
      </p:sp>
      <p:sp>
        <p:nvSpPr>
          <p:cNvPr id="4" name="object 4"/>
          <p:cNvSpPr txBox="1"/>
          <p:nvPr/>
        </p:nvSpPr>
        <p:spPr>
          <a:xfrm>
            <a:off x="2316704" y="8147723"/>
            <a:ext cx="1832586" cy="226493"/>
          </a:xfrm>
          <a:prstGeom prst="rect">
            <a:avLst/>
          </a:prstGeom>
        </p:spPr>
        <p:txBody>
          <a:bodyPr vert="horz" wrap="square" lIns="0" tIns="8974" rIns="0" bIns="0" rtlCol="0">
            <a:spAutoFit/>
          </a:bodyPr>
          <a:lstStyle/>
          <a:p>
            <a:pPr marL="8975">
              <a:spcBef>
                <a:spcPts val="71"/>
              </a:spcBef>
            </a:pPr>
            <a:r>
              <a:rPr sz="1413" dirty="0">
                <a:solidFill>
                  <a:srgbClr val="FFFFFF"/>
                </a:solidFill>
                <a:latin typeface="Microsoft Sans Serif"/>
                <a:cs typeface="Microsoft Sans Serif"/>
              </a:rPr>
              <a:t>                                      </a:t>
            </a:r>
            <a:endParaRPr sz="1413">
              <a:latin typeface="Microsoft Sans Serif"/>
              <a:cs typeface="Microsoft Sans Serif"/>
            </a:endParaRPr>
          </a:p>
        </p:txBody>
      </p:sp>
      <p:sp>
        <p:nvSpPr>
          <p:cNvPr id="5" name="object 5"/>
          <p:cNvSpPr txBox="1"/>
          <p:nvPr/>
        </p:nvSpPr>
        <p:spPr>
          <a:xfrm>
            <a:off x="4330403" y="8350726"/>
            <a:ext cx="65962" cy="226493"/>
          </a:xfrm>
          <a:prstGeom prst="rect">
            <a:avLst/>
          </a:prstGeom>
        </p:spPr>
        <p:txBody>
          <a:bodyPr vert="horz" wrap="square" lIns="0" tIns="8974" rIns="0" bIns="0" rtlCol="0">
            <a:spAutoFit/>
          </a:bodyPr>
          <a:lstStyle/>
          <a:p>
            <a:pPr marL="8975">
              <a:spcBef>
                <a:spcPts val="71"/>
              </a:spcBef>
            </a:pPr>
            <a:r>
              <a:rPr sz="1413" dirty="0">
                <a:solidFill>
                  <a:srgbClr val="FFFFFF"/>
                </a:solidFill>
                <a:latin typeface="Microsoft Sans Serif"/>
                <a:cs typeface="Microsoft Sans Serif"/>
              </a:rPr>
              <a:t> </a:t>
            </a:r>
            <a:endParaRPr sz="1413">
              <a:latin typeface="Microsoft Sans Serif"/>
              <a:cs typeface="Microsoft Sans Serif"/>
            </a:endParaRPr>
          </a:p>
        </p:txBody>
      </p:sp>
      <p:sp>
        <p:nvSpPr>
          <p:cNvPr id="7" name="object 7"/>
          <p:cNvSpPr txBox="1"/>
          <p:nvPr/>
        </p:nvSpPr>
        <p:spPr>
          <a:xfrm>
            <a:off x="3261191" y="8553728"/>
            <a:ext cx="1498287" cy="226493"/>
          </a:xfrm>
          <a:prstGeom prst="rect">
            <a:avLst/>
          </a:prstGeom>
        </p:spPr>
        <p:txBody>
          <a:bodyPr vert="horz" wrap="square" lIns="0" tIns="8974" rIns="0" bIns="0" rtlCol="0">
            <a:spAutoFit/>
          </a:bodyPr>
          <a:lstStyle/>
          <a:p>
            <a:pPr marL="8975">
              <a:spcBef>
                <a:spcPts val="71"/>
              </a:spcBef>
            </a:pPr>
            <a:r>
              <a:rPr sz="1413" dirty="0">
                <a:solidFill>
                  <a:srgbClr val="FFFFFF"/>
                </a:solidFill>
                <a:latin typeface="Microsoft Sans Serif"/>
                <a:cs typeface="Microsoft Sans Serif"/>
              </a:rPr>
              <a:t>                               </a:t>
            </a:r>
            <a:endParaRPr sz="1413">
              <a:latin typeface="Microsoft Sans Serif"/>
              <a:cs typeface="Microsoft Sans Serif"/>
            </a:endParaRPr>
          </a:p>
        </p:txBody>
      </p:sp>
      <p:sp>
        <p:nvSpPr>
          <p:cNvPr id="11" name="Title 10">
            <a:extLst>
              <a:ext uri="{FF2B5EF4-FFF2-40B4-BE49-F238E27FC236}">
                <a16:creationId xmlns:a16="http://schemas.microsoft.com/office/drawing/2014/main" id="{C8287E6D-353E-4C9F-A798-4DE403116032}"/>
              </a:ext>
            </a:extLst>
          </p:cNvPr>
          <p:cNvSpPr>
            <a:spLocks noGrp="1"/>
          </p:cNvSpPr>
          <p:nvPr>
            <p:ph type="title" idx="4294967295"/>
          </p:nvPr>
        </p:nvSpPr>
        <p:spPr>
          <a:xfrm>
            <a:off x="0" y="177293"/>
            <a:ext cx="3056858" cy="1107996"/>
          </a:xfrm>
        </p:spPr>
        <p:txBody>
          <a:bodyPr/>
          <a:lstStyle/>
          <a:p>
            <a:pPr algn="ct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UNION TOWER</a:t>
            </a:r>
          </a:p>
        </p:txBody>
      </p:sp>
      <p:sp>
        <p:nvSpPr>
          <p:cNvPr id="18" name="Rectangle: Rounded Corners 17">
            <a:extLst>
              <a:ext uri="{FF2B5EF4-FFF2-40B4-BE49-F238E27FC236}">
                <a16:creationId xmlns:a16="http://schemas.microsoft.com/office/drawing/2014/main" id="{395B5311-86A7-4D81-B50F-11171E9EADDC}"/>
              </a:ext>
            </a:extLst>
          </p:cNvPr>
          <p:cNvSpPr/>
          <p:nvPr/>
        </p:nvSpPr>
        <p:spPr>
          <a:xfrm>
            <a:off x="882811" y="3718708"/>
            <a:ext cx="5790877" cy="3061896"/>
          </a:xfrm>
          <a:prstGeom prst="roundRect">
            <a:avLst>
              <a:gd name="adj" fmla="val 5631"/>
            </a:avLst>
          </a:prstGeom>
          <a:blipFill>
            <a:blip r:embed="rId2"/>
            <a:stretch>
              <a:fillRect/>
            </a:stretch>
          </a:blipFill>
          <a:ln>
            <a:solidFill>
              <a:srgbClr val="36A9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F5539D02-1022-45E4-BA8D-0B3D434D260B}"/>
              </a:ext>
            </a:extLst>
          </p:cNvPr>
          <p:cNvSpPr/>
          <p:nvPr/>
        </p:nvSpPr>
        <p:spPr>
          <a:xfrm>
            <a:off x="882811" y="7161604"/>
            <a:ext cx="5790877" cy="3061896"/>
          </a:xfrm>
          <a:prstGeom prst="roundRect">
            <a:avLst>
              <a:gd name="adj" fmla="val 5631"/>
            </a:avLst>
          </a:prstGeom>
          <a:blipFill>
            <a:blip r:embed="rId3"/>
            <a:stretch>
              <a:fillRect/>
            </a:stretch>
          </a:blipFill>
          <a:ln>
            <a:solidFill>
              <a:srgbClr val="36A9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B97EB629-0C02-4737-9595-C15622185B02}"/>
              </a:ext>
            </a:extLst>
          </p:cNvPr>
          <p:cNvGrpSpPr/>
          <p:nvPr/>
        </p:nvGrpSpPr>
        <p:grpSpPr>
          <a:xfrm>
            <a:off x="577850" y="6949046"/>
            <a:ext cx="6324600" cy="44116"/>
            <a:chOff x="577850" y="6597984"/>
            <a:chExt cx="6324600" cy="44116"/>
          </a:xfrm>
        </p:grpSpPr>
        <p:cxnSp>
          <p:nvCxnSpPr>
            <p:cNvPr id="23" name="Straight Connector 22">
              <a:extLst>
                <a:ext uri="{FF2B5EF4-FFF2-40B4-BE49-F238E27FC236}">
                  <a16:creationId xmlns:a16="http://schemas.microsoft.com/office/drawing/2014/main" id="{6A490E1D-9492-48D4-85F0-D543157DCCAF}"/>
                </a:ext>
              </a:extLst>
            </p:cNvPr>
            <p:cNvCxnSpPr/>
            <p:nvPr/>
          </p:nvCxnSpPr>
          <p:spPr>
            <a:xfrm>
              <a:off x="577850" y="6597984"/>
              <a:ext cx="6324600" cy="0"/>
            </a:xfrm>
            <a:prstGeom prst="line">
              <a:avLst/>
            </a:prstGeom>
            <a:ln>
              <a:solidFill>
                <a:srgbClr val="36A9E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1810FAA-D324-44FE-8798-4C5CDEF4B757}"/>
                </a:ext>
              </a:extLst>
            </p:cNvPr>
            <p:cNvCxnSpPr/>
            <p:nvPr/>
          </p:nvCxnSpPr>
          <p:spPr>
            <a:xfrm>
              <a:off x="577850" y="6642100"/>
              <a:ext cx="6324600" cy="0"/>
            </a:xfrm>
            <a:prstGeom prst="line">
              <a:avLst/>
            </a:prstGeom>
            <a:ln>
              <a:solidFill>
                <a:srgbClr val="36A9E1"/>
              </a:solidFill>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A8818DD2-0E6B-422D-8C45-C6775BFB3E5A}"/>
              </a:ext>
            </a:extLst>
          </p:cNvPr>
          <p:cNvSpPr txBox="1"/>
          <p:nvPr/>
        </p:nvSpPr>
        <p:spPr>
          <a:xfrm>
            <a:off x="882811" y="2100640"/>
            <a:ext cx="5790878" cy="1569660"/>
          </a:xfrm>
          <a:prstGeom prst="rect">
            <a:avLst/>
          </a:prstGeom>
          <a:noFill/>
        </p:spPr>
        <p:txBody>
          <a:bodyPr wrap="square" rtlCol="0">
            <a:spAutoFit/>
          </a:bodyPr>
          <a:lstStyle/>
          <a:p>
            <a:r>
              <a:rPr lang="en-US" sz="16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Type: Piling | Shoring</a:t>
            </a:r>
          </a:p>
          <a:p>
            <a:r>
              <a:rPr lang="en-US" sz="16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SOW: </a:t>
            </a:r>
            <a:r>
              <a:rPr lang="en-US"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173 Piles, </a:t>
            </a:r>
            <a:r>
              <a:rPr lang="en-US" sz="1600" dirty="0" err="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Dia</a:t>
            </a:r>
            <a:r>
              <a:rPr lang="en-US"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900mm, Hight 16M | 120L.M Shoring work by steal beam </a:t>
            </a:r>
          </a:p>
          <a:p>
            <a:r>
              <a:rPr lang="en-US" sz="16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Location: </a:t>
            </a:r>
            <a:r>
              <a:rPr lang="en-US"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Sector E7 Plot No. C-40 – Abu Dhabi - UAE</a:t>
            </a:r>
          </a:p>
          <a:p>
            <a:r>
              <a:rPr lang="en-US" sz="16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Consultant: </a:t>
            </a:r>
            <a:r>
              <a:rPr lang="en-US"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Golden Planners Consultants</a:t>
            </a:r>
          </a:p>
          <a:p>
            <a:r>
              <a:rPr lang="en-US" sz="16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Main Contractor: </a:t>
            </a:r>
            <a:r>
              <a:rPr lang="en-US"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Construction General Contracting House</a:t>
            </a:r>
          </a:p>
        </p:txBody>
      </p:sp>
    </p:spTree>
    <p:extLst>
      <p:ext uri="{BB962C8B-B14F-4D97-AF65-F5344CB8AC3E}">
        <p14:creationId xmlns:p14="http://schemas.microsoft.com/office/powerpoint/2010/main" val="11950022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238" y="7438917"/>
            <a:ext cx="5339807" cy="1685405"/>
          </a:xfrm>
          <a:custGeom>
            <a:avLst/>
            <a:gdLst/>
            <a:ahLst/>
            <a:cxnLst/>
            <a:rect l="l" t="t" r="r" b="b"/>
            <a:pathLst>
              <a:path w="7556500" h="2385059">
                <a:moveTo>
                  <a:pt x="229260" y="2384552"/>
                </a:moveTo>
                <a:lnTo>
                  <a:pt x="0" y="2266340"/>
                </a:lnTo>
                <a:lnTo>
                  <a:pt x="0" y="2282507"/>
                </a:lnTo>
                <a:lnTo>
                  <a:pt x="197891" y="2384552"/>
                </a:lnTo>
                <a:lnTo>
                  <a:pt x="229260" y="2384552"/>
                </a:lnTo>
                <a:close/>
              </a:path>
              <a:path w="7556500" h="2385059">
                <a:moveTo>
                  <a:pt x="546252" y="2384552"/>
                </a:moveTo>
                <a:lnTo>
                  <a:pt x="199301" y="2208314"/>
                </a:lnTo>
                <a:lnTo>
                  <a:pt x="12" y="2104313"/>
                </a:lnTo>
                <a:lnTo>
                  <a:pt x="12" y="2120671"/>
                </a:lnTo>
                <a:lnTo>
                  <a:pt x="148513" y="2198255"/>
                </a:lnTo>
                <a:lnTo>
                  <a:pt x="514134" y="2384552"/>
                </a:lnTo>
                <a:lnTo>
                  <a:pt x="546252" y="2384552"/>
                </a:lnTo>
                <a:close/>
              </a:path>
              <a:path w="7556500" h="2385059">
                <a:moveTo>
                  <a:pt x="867778" y="2384552"/>
                </a:moveTo>
                <a:lnTo>
                  <a:pt x="586066" y="2245563"/>
                </a:lnTo>
                <a:lnTo>
                  <a:pt x="185991" y="2040001"/>
                </a:lnTo>
                <a:lnTo>
                  <a:pt x="0" y="1942020"/>
                </a:lnTo>
                <a:lnTo>
                  <a:pt x="0" y="1958340"/>
                </a:lnTo>
                <a:lnTo>
                  <a:pt x="132448" y="2028151"/>
                </a:lnTo>
                <a:lnTo>
                  <a:pt x="537159" y="2236813"/>
                </a:lnTo>
                <a:lnTo>
                  <a:pt x="835583" y="2384552"/>
                </a:lnTo>
                <a:lnTo>
                  <a:pt x="867778" y="2384552"/>
                </a:lnTo>
                <a:close/>
              </a:path>
              <a:path w="7556500" h="2385059">
                <a:moveTo>
                  <a:pt x="1196225" y="2384552"/>
                </a:moveTo>
                <a:lnTo>
                  <a:pt x="981760" y="2282558"/>
                </a:lnTo>
                <a:lnTo>
                  <a:pt x="709612" y="2148205"/>
                </a:lnTo>
                <a:lnTo>
                  <a:pt x="308356" y="1942071"/>
                </a:lnTo>
                <a:lnTo>
                  <a:pt x="12" y="1779117"/>
                </a:lnTo>
                <a:lnTo>
                  <a:pt x="12" y="1795589"/>
                </a:lnTo>
                <a:lnTo>
                  <a:pt x="68084" y="1831784"/>
                </a:lnTo>
                <a:lnTo>
                  <a:pt x="595325" y="2106536"/>
                </a:lnTo>
                <a:lnTo>
                  <a:pt x="909002" y="2263025"/>
                </a:lnTo>
                <a:lnTo>
                  <a:pt x="1162926" y="2384552"/>
                </a:lnTo>
                <a:lnTo>
                  <a:pt x="1196225" y="2384552"/>
                </a:lnTo>
                <a:close/>
              </a:path>
              <a:path w="7556500" h="2385059">
                <a:moveTo>
                  <a:pt x="1532407" y="2384552"/>
                </a:moveTo>
                <a:lnTo>
                  <a:pt x="1316545" y="2285758"/>
                </a:lnTo>
                <a:lnTo>
                  <a:pt x="1088796" y="2177300"/>
                </a:lnTo>
                <a:lnTo>
                  <a:pt x="819581" y="2044179"/>
                </a:lnTo>
                <a:lnTo>
                  <a:pt x="422579" y="1840052"/>
                </a:lnTo>
                <a:lnTo>
                  <a:pt x="0" y="1616062"/>
                </a:lnTo>
                <a:lnTo>
                  <a:pt x="0" y="1632470"/>
                </a:lnTo>
                <a:lnTo>
                  <a:pt x="323342" y="1804200"/>
                </a:lnTo>
                <a:lnTo>
                  <a:pt x="767664" y="2033892"/>
                </a:lnTo>
                <a:lnTo>
                  <a:pt x="1038999" y="2168690"/>
                </a:lnTo>
                <a:lnTo>
                  <a:pt x="1268501" y="2278583"/>
                </a:lnTo>
                <a:lnTo>
                  <a:pt x="1498930" y="2384552"/>
                </a:lnTo>
                <a:lnTo>
                  <a:pt x="1532407" y="2384552"/>
                </a:lnTo>
                <a:close/>
              </a:path>
              <a:path w="7556500" h="2385059">
                <a:moveTo>
                  <a:pt x="1878838" y="2384552"/>
                </a:moveTo>
                <a:lnTo>
                  <a:pt x="1710499" y="2311374"/>
                </a:lnTo>
                <a:lnTo>
                  <a:pt x="1525092" y="2227707"/>
                </a:lnTo>
                <a:lnTo>
                  <a:pt x="1296619" y="2120531"/>
                </a:lnTo>
                <a:lnTo>
                  <a:pt x="1026706" y="1988731"/>
                </a:lnTo>
                <a:lnTo>
                  <a:pt x="672871" y="1808848"/>
                </a:lnTo>
                <a:lnTo>
                  <a:pt x="0" y="1452740"/>
                </a:lnTo>
                <a:lnTo>
                  <a:pt x="0" y="1469097"/>
                </a:lnTo>
                <a:lnTo>
                  <a:pt x="520065" y="1745399"/>
                </a:lnTo>
                <a:lnTo>
                  <a:pt x="912964" y="1947633"/>
                </a:lnTo>
                <a:lnTo>
                  <a:pt x="1179309" y="2079574"/>
                </a:lnTo>
                <a:lnTo>
                  <a:pt x="1404569" y="2187130"/>
                </a:lnTo>
                <a:lnTo>
                  <a:pt x="1633258" y="2292032"/>
                </a:lnTo>
                <a:lnTo>
                  <a:pt x="1844154" y="2384552"/>
                </a:lnTo>
                <a:lnTo>
                  <a:pt x="1878838" y="2384552"/>
                </a:lnTo>
                <a:close/>
              </a:path>
              <a:path w="7556500" h="2385059">
                <a:moveTo>
                  <a:pt x="2237041" y="2384552"/>
                </a:moveTo>
                <a:lnTo>
                  <a:pt x="2046871" y="2306053"/>
                </a:lnTo>
                <a:lnTo>
                  <a:pt x="1860207" y="2225548"/>
                </a:lnTo>
                <a:lnTo>
                  <a:pt x="1676095" y="2142947"/>
                </a:lnTo>
                <a:lnTo>
                  <a:pt x="1449247" y="2037118"/>
                </a:lnTo>
                <a:lnTo>
                  <a:pt x="1181277" y="1906905"/>
                </a:lnTo>
                <a:lnTo>
                  <a:pt x="830059" y="1729054"/>
                </a:lnTo>
                <a:lnTo>
                  <a:pt x="12" y="1289392"/>
                </a:lnTo>
                <a:lnTo>
                  <a:pt x="12" y="1305852"/>
                </a:lnTo>
                <a:lnTo>
                  <a:pt x="817816" y="1738922"/>
                </a:lnTo>
                <a:lnTo>
                  <a:pt x="1171308" y="1917865"/>
                </a:lnTo>
                <a:lnTo>
                  <a:pt x="1441056" y="2048852"/>
                </a:lnTo>
                <a:lnTo>
                  <a:pt x="1669465" y="2155291"/>
                </a:lnTo>
                <a:lnTo>
                  <a:pt x="1854873" y="2238324"/>
                </a:lnTo>
                <a:lnTo>
                  <a:pt x="2042871" y="2319248"/>
                </a:lnTo>
                <a:lnTo>
                  <a:pt x="2200884" y="2384552"/>
                </a:lnTo>
                <a:lnTo>
                  <a:pt x="2237041" y="2384552"/>
                </a:lnTo>
                <a:close/>
              </a:path>
              <a:path w="7556500" h="2385059">
                <a:moveTo>
                  <a:pt x="2610993" y="2384552"/>
                </a:moveTo>
                <a:lnTo>
                  <a:pt x="2427160" y="2313533"/>
                </a:lnTo>
                <a:lnTo>
                  <a:pt x="2238654" y="2237067"/>
                </a:lnTo>
                <a:lnTo>
                  <a:pt x="2052929" y="2158250"/>
                </a:lnTo>
                <a:lnTo>
                  <a:pt x="1869770" y="2077300"/>
                </a:lnTo>
                <a:lnTo>
                  <a:pt x="1644154" y="1973465"/>
                </a:lnTo>
                <a:lnTo>
                  <a:pt x="1421853" y="1867065"/>
                </a:lnTo>
                <a:lnTo>
                  <a:pt x="1115441" y="1714614"/>
                </a:lnTo>
                <a:lnTo>
                  <a:pt x="642899" y="1469402"/>
                </a:lnTo>
                <a:lnTo>
                  <a:pt x="0" y="1126070"/>
                </a:lnTo>
                <a:lnTo>
                  <a:pt x="0" y="1142542"/>
                </a:lnTo>
                <a:lnTo>
                  <a:pt x="627849" y="1477810"/>
                </a:lnTo>
                <a:lnTo>
                  <a:pt x="1102398" y="1724113"/>
                </a:lnTo>
                <a:lnTo>
                  <a:pt x="1410157" y="1877212"/>
                </a:lnTo>
                <a:lnTo>
                  <a:pt x="1633474" y="1984057"/>
                </a:lnTo>
                <a:lnTo>
                  <a:pt x="1860156" y="2088324"/>
                </a:lnTo>
                <a:lnTo>
                  <a:pt x="2044192" y="2169579"/>
                </a:lnTo>
                <a:lnTo>
                  <a:pt x="2230844" y="2248687"/>
                </a:lnTo>
                <a:lnTo>
                  <a:pt x="2420315" y="2325433"/>
                </a:lnTo>
                <a:lnTo>
                  <a:pt x="2573007" y="2384552"/>
                </a:lnTo>
                <a:lnTo>
                  <a:pt x="2610993" y="2384552"/>
                </a:lnTo>
                <a:close/>
              </a:path>
              <a:path w="7556500" h="2385059">
                <a:moveTo>
                  <a:pt x="3004515" y="2384552"/>
                </a:moveTo>
                <a:lnTo>
                  <a:pt x="2838539" y="2325471"/>
                </a:lnTo>
                <a:lnTo>
                  <a:pt x="2695778" y="2272246"/>
                </a:lnTo>
                <a:lnTo>
                  <a:pt x="2508072" y="2198979"/>
                </a:lnTo>
                <a:lnTo>
                  <a:pt x="2323211" y="2123275"/>
                </a:lnTo>
                <a:lnTo>
                  <a:pt x="2141004" y="2045347"/>
                </a:lnTo>
                <a:lnTo>
                  <a:pt x="1961261" y="1965401"/>
                </a:lnTo>
                <a:lnTo>
                  <a:pt x="1739747" y="1862937"/>
                </a:lnTo>
                <a:lnTo>
                  <a:pt x="1478076" y="1736801"/>
                </a:lnTo>
                <a:lnTo>
                  <a:pt x="1177709" y="1586153"/>
                </a:lnTo>
                <a:lnTo>
                  <a:pt x="547166" y="1255649"/>
                </a:lnTo>
                <a:lnTo>
                  <a:pt x="12" y="962901"/>
                </a:lnTo>
                <a:lnTo>
                  <a:pt x="12" y="979335"/>
                </a:lnTo>
                <a:lnTo>
                  <a:pt x="489038" y="1241005"/>
                </a:lnTo>
                <a:lnTo>
                  <a:pt x="1162456" y="1594446"/>
                </a:lnTo>
                <a:lnTo>
                  <a:pt x="1463446" y="1745386"/>
                </a:lnTo>
                <a:lnTo>
                  <a:pt x="1725688" y="1871776"/>
                </a:lnTo>
                <a:lnTo>
                  <a:pt x="1947697" y="1974443"/>
                </a:lnTo>
                <a:lnTo>
                  <a:pt x="2127859" y="2054542"/>
                </a:lnTo>
                <a:lnTo>
                  <a:pt x="2310511" y="2132622"/>
                </a:lnTo>
                <a:lnTo>
                  <a:pt x="2495829" y="2208466"/>
                </a:lnTo>
                <a:lnTo>
                  <a:pt x="2684030" y="2281872"/>
                </a:lnTo>
                <a:lnTo>
                  <a:pt x="2827172" y="2335187"/>
                </a:lnTo>
                <a:lnTo>
                  <a:pt x="2965348" y="2384552"/>
                </a:lnTo>
                <a:lnTo>
                  <a:pt x="3004515" y="2384552"/>
                </a:lnTo>
                <a:close/>
              </a:path>
              <a:path w="7556500" h="2385059">
                <a:moveTo>
                  <a:pt x="3423475" y="2384552"/>
                </a:moveTo>
                <a:lnTo>
                  <a:pt x="3253397" y="2329561"/>
                </a:lnTo>
                <a:lnTo>
                  <a:pt x="3109010" y="2280323"/>
                </a:lnTo>
                <a:lnTo>
                  <a:pt x="2966440" y="2229485"/>
                </a:lnTo>
                <a:lnTo>
                  <a:pt x="2779064" y="2159317"/>
                </a:lnTo>
                <a:lnTo>
                  <a:pt x="2594597" y="2086622"/>
                </a:lnTo>
                <a:lnTo>
                  <a:pt x="2412860" y="2011603"/>
                </a:lnTo>
                <a:lnTo>
                  <a:pt x="2233676" y="1934451"/>
                </a:lnTo>
                <a:lnTo>
                  <a:pt x="2013000" y="1835315"/>
                </a:lnTo>
                <a:lnTo>
                  <a:pt x="1795653" y="1733550"/>
                </a:lnTo>
                <a:lnTo>
                  <a:pt x="1538732" y="1608493"/>
                </a:lnTo>
                <a:lnTo>
                  <a:pt x="1201762" y="1437881"/>
                </a:lnTo>
                <a:lnTo>
                  <a:pt x="12" y="800087"/>
                </a:lnTo>
                <a:lnTo>
                  <a:pt x="12" y="816457"/>
                </a:lnTo>
                <a:lnTo>
                  <a:pt x="1182611" y="1444091"/>
                </a:lnTo>
                <a:lnTo>
                  <a:pt x="1518627" y="1614271"/>
                </a:lnTo>
                <a:lnTo>
                  <a:pt x="1774799" y="1739049"/>
                </a:lnTo>
                <a:lnTo>
                  <a:pt x="1991499" y="1840598"/>
                </a:lnTo>
                <a:lnTo>
                  <a:pt x="2211514" y="1939556"/>
                </a:lnTo>
                <a:lnTo>
                  <a:pt x="2390152" y="2016594"/>
                </a:lnTo>
                <a:lnTo>
                  <a:pt x="2571331" y="2091524"/>
                </a:lnTo>
                <a:lnTo>
                  <a:pt x="2755214" y="2164156"/>
                </a:lnTo>
                <a:lnTo>
                  <a:pt x="2942005" y="2234285"/>
                </a:lnTo>
                <a:lnTo>
                  <a:pt x="3084106" y="2285123"/>
                </a:lnTo>
                <a:lnTo>
                  <a:pt x="3228022" y="2334374"/>
                </a:lnTo>
                <a:lnTo>
                  <a:pt x="3382149" y="2384552"/>
                </a:lnTo>
                <a:lnTo>
                  <a:pt x="3423475" y="2384552"/>
                </a:lnTo>
                <a:close/>
              </a:path>
              <a:path w="7556500" h="2385059">
                <a:moveTo>
                  <a:pt x="3876687" y="2384552"/>
                </a:moveTo>
                <a:lnTo>
                  <a:pt x="3732669" y="2343493"/>
                </a:lnTo>
                <a:lnTo>
                  <a:pt x="3588880" y="2300186"/>
                </a:lnTo>
                <a:lnTo>
                  <a:pt x="3446970" y="2255177"/>
                </a:lnTo>
                <a:lnTo>
                  <a:pt x="3306864" y="2208555"/>
                </a:lnTo>
                <a:lnTo>
                  <a:pt x="3168485" y="2160384"/>
                </a:lnTo>
                <a:lnTo>
                  <a:pt x="2986557" y="2093887"/>
                </a:lnTo>
                <a:lnTo>
                  <a:pt x="2807424" y="2024964"/>
                </a:lnTo>
                <a:lnTo>
                  <a:pt x="2630919" y="1953768"/>
                </a:lnTo>
                <a:lnTo>
                  <a:pt x="2456865" y="1880501"/>
                </a:lnTo>
                <a:lnTo>
                  <a:pt x="2242515" y="1786267"/>
                </a:lnTo>
                <a:lnTo>
                  <a:pt x="2031428" y="1689417"/>
                </a:lnTo>
                <a:lnTo>
                  <a:pt x="1781975" y="1570215"/>
                </a:lnTo>
                <a:lnTo>
                  <a:pt x="1495552" y="1427797"/>
                </a:lnTo>
                <a:lnTo>
                  <a:pt x="1053426" y="1198930"/>
                </a:lnTo>
                <a:lnTo>
                  <a:pt x="0" y="637730"/>
                </a:lnTo>
                <a:lnTo>
                  <a:pt x="0" y="654050"/>
                </a:lnTo>
                <a:lnTo>
                  <a:pt x="1358531" y="1373911"/>
                </a:lnTo>
                <a:lnTo>
                  <a:pt x="1684604" y="1538147"/>
                </a:lnTo>
                <a:lnTo>
                  <a:pt x="1933168" y="1658493"/>
                </a:lnTo>
                <a:lnTo>
                  <a:pt x="2143404" y="1756460"/>
                </a:lnTo>
                <a:lnTo>
                  <a:pt x="2356789" y="1851939"/>
                </a:lnTo>
                <a:lnTo>
                  <a:pt x="2529979" y="1926297"/>
                </a:lnTo>
                <a:lnTo>
                  <a:pt x="2705570" y="1998662"/>
                </a:lnTo>
                <a:lnTo>
                  <a:pt x="2883712" y="2068855"/>
                </a:lnTo>
                <a:lnTo>
                  <a:pt x="3064586" y="2136698"/>
                </a:lnTo>
                <a:lnTo>
                  <a:pt x="3248342" y="2202015"/>
                </a:lnTo>
                <a:lnTo>
                  <a:pt x="3388169" y="2249233"/>
                </a:lnTo>
                <a:lnTo>
                  <a:pt x="3529787" y="2294852"/>
                </a:lnTo>
                <a:lnTo>
                  <a:pt x="3673259" y="2338806"/>
                </a:lnTo>
                <a:lnTo>
                  <a:pt x="3831336" y="2384552"/>
                </a:lnTo>
                <a:lnTo>
                  <a:pt x="3876687" y="2384552"/>
                </a:lnTo>
                <a:close/>
              </a:path>
              <a:path w="7556500" h="2385059">
                <a:moveTo>
                  <a:pt x="4383798" y="2384552"/>
                </a:moveTo>
                <a:lnTo>
                  <a:pt x="4246448" y="2351379"/>
                </a:lnTo>
                <a:lnTo>
                  <a:pt x="4097324" y="2312949"/>
                </a:lnTo>
                <a:lnTo>
                  <a:pt x="3950271" y="2272627"/>
                </a:lnTo>
                <a:lnTo>
                  <a:pt x="3805199" y="2230488"/>
                </a:lnTo>
                <a:lnTo>
                  <a:pt x="3662045" y="2186609"/>
                </a:lnTo>
                <a:lnTo>
                  <a:pt x="3520732" y="2141055"/>
                </a:lnTo>
                <a:lnTo>
                  <a:pt x="3381210" y="2093912"/>
                </a:lnTo>
                <a:lnTo>
                  <a:pt x="3197822" y="2028698"/>
                </a:lnTo>
                <a:lnTo>
                  <a:pt x="3017316" y="1960968"/>
                </a:lnTo>
                <a:lnTo>
                  <a:pt x="2839504" y="1890890"/>
                </a:lnTo>
                <a:lnTo>
                  <a:pt x="2664244" y="1818652"/>
                </a:lnTo>
                <a:lnTo>
                  <a:pt x="2491359" y="1744408"/>
                </a:lnTo>
                <a:lnTo>
                  <a:pt x="2278342" y="1649082"/>
                </a:lnTo>
                <a:lnTo>
                  <a:pt x="2068461" y="1551279"/>
                </a:lnTo>
                <a:lnTo>
                  <a:pt x="1820278" y="1431124"/>
                </a:lnTo>
                <a:lnTo>
                  <a:pt x="1494688" y="1267155"/>
                </a:lnTo>
                <a:lnTo>
                  <a:pt x="12" y="475907"/>
                </a:lnTo>
                <a:lnTo>
                  <a:pt x="12" y="492086"/>
                </a:lnTo>
                <a:lnTo>
                  <a:pt x="1438656" y="1254417"/>
                </a:lnTo>
                <a:lnTo>
                  <a:pt x="1764055" y="1419085"/>
                </a:lnTo>
                <a:lnTo>
                  <a:pt x="2012010" y="1539900"/>
                </a:lnTo>
                <a:lnTo>
                  <a:pt x="2221649" y="1638312"/>
                </a:lnTo>
                <a:lnTo>
                  <a:pt x="2434374" y="1734324"/>
                </a:lnTo>
                <a:lnTo>
                  <a:pt x="2607005" y="1809153"/>
                </a:lnTo>
                <a:lnTo>
                  <a:pt x="2781985" y="1882025"/>
                </a:lnTo>
                <a:lnTo>
                  <a:pt x="2959481" y="1952777"/>
                </a:lnTo>
                <a:lnTo>
                  <a:pt x="3139656" y="2021230"/>
                </a:lnTo>
                <a:lnTo>
                  <a:pt x="3322688" y="2087194"/>
                </a:lnTo>
                <a:lnTo>
                  <a:pt x="3461931" y="2134933"/>
                </a:lnTo>
                <a:lnTo>
                  <a:pt x="3602939" y="2181098"/>
                </a:lnTo>
                <a:lnTo>
                  <a:pt x="3745788" y="2225611"/>
                </a:lnTo>
                <a:lnTo>
                  <a:pt x="3890543" y="2268410"/>
                </a:lnTo>
                <a:lnTo>
                  <a:pt x="4037279" y="2309406"/>
                </a:lnTo>
                <a:lnTo>
                  <a:pt x="4186059" y="2348534"/>
                </a:lnTo>
                <a:lnTo>
                  <a:pt x="4332148" y="2384552"/>
                </a:lnTo>
                <a:lnTo>
                  <a:pt x="4383798" y="2384552"/>
                </a:lnTo>
                <a:close/>
              </a:path>
              <a:path w="7556500" h="2385059">
                <a:moveTo>
                  <a:pt x="4978476" y="2384552"/>
                </a:moveTo>
                <a:lnTo>
                  <a:pt x="4827321" y="2355735"/>
                </a:lnTo>
                <a:lnTo>
                  <a:pt x="4671593" y="2323439"/>
                </a:lnTo>
                <a:lnTo>
                  <a:pt x="4518152" y="2289022"/>
                </a:lnTo>
                <a:lnTo>
                  <a:pt x="4366895" y="2252573"/>
                </a:lnTo>
                <a:lnTo>
                  <a:pt x="4217771" y="2214143"/>
                </a:lnTo>
                <a:lnTo>
                  <a:pt x="4070705" y="2173821"/>
                </a:lnTo>
                <a:lnTo>
                  <a:pt x="3925633" y="2131682"/>
                </a:lnTo>
                <a:lnTo>
                  <a:pt x="3782479" y="2087803"/>
                </a:lnTo>
                <a:lnTo>
                  <a:pt x="3641179" y="2042248"/>
                </a:lnTo>
                <a:lnTo>
                  <a:pt x="3501656" y="1995106"/>
                </a:lnTo>
                <a:lnTo>
                  <a:pt x="3318268" y="1929892"/>
                </a:lnTo>
                <a:lnTo>
                  <a:pt x="3137763" y="1862162"/>
                </a:lnTo>
                <a:lnTo>
                  <a:pt x="2959963" y="1792084"/>
                </a:lnTo>
                <a:lnTo>
                  <a:pt x="2784703" y="1719834"/>
                </a:lnTo>
                <a:lnTo>
                  <a:pt x="2611831" y="1645602"/>
                </a:lnTo>
                <a:lnTo>
                  <a:pt x="2398814" y="1550276"/>
                </a:lnTo>
                <a:lnTo>
                  <a:pt x="2188946" y="1452473"/>
                </a:lnTo>
                <a:lnTo>
                  <a:pt x="1940775" y="1332306"/>
                </a:lnTo>
                <a:lnTo>
                  <a:pt x="1615211" y="1168323"/>
                </a:lnTo>
                <a:lnTo>
                  <a:pt x="103339" y="368211"/>
                </a:lnTo>
                <a:lnTo>
                  <a:pt x="0" y="314807"/>
                </a:lnTo>
                <a:lnTo>
                  <a:pt x="0" y="330911"/>
                </a:lnTo>
                <a:lnTo>
                  <a:pt x="86753" y="375793"/>
                </a:lnTo>
                <a:lnTo>
                  <a:pt x="1559204" y="1155649"/>
                </a:lnTo>
                <a:lnTo>
                  <a:pt x="1884616" y="1320330"/>
                </a:lnTo>
                <a:lnTo>
                  <a:pt x="2132584" y="1441132"/>
                </a:lnTo>
                <a:lnTo>
                  <a:pt x="2342235" y="1539557"/>
                </a:lnTo>
                <a:lnTo>
                  <a:pt x="2554960" y="1635556"/>
                </a:lnTo>
                <a:lnTo>
                  <a:pt x="2727591" y="1710385"/>
                </a:lnTo>
                <a:lnTo>
                  <a:pt x="2902559" y="1783270"/>
                </a:lnTo>
                <a:lnTo>
                  <a:pt x="3080054" y="1854022"/>
                </a:lnTo>
                <a:lnTo>
                  <a:pt x="3260242" y="1922462"/>
                </a:lnTo>
                <a:lnTo>
                  <a:pt x="3443262" y="1988426"/>
                </a:lnTo>
                <a:lnTo>
                  <a:pt x="3582505" y="2036165"/>
                </a:lnTo>
                <a:lnTo>
                  <a:pt x="3723513" y="2082330"/>
                </a:lnTo>
                <a:lnTo>
                  <a:pt x="3866362" y="2126856"/>
                </a:lnTo>
                <a:lnTo>
                  <a:pt x="4011117" y="2169655"/>
                </a:lnTo>
                <a:lnTo>
                  <a:pt x="4157853" y="2210651"/>
                </a:lnTo>
                <a:lnTo>
                  <a:pt x="4306633" y="2249779"/>
                </a:lnTo>
                <a:lnTo>
                  <a:pt x="4457547" y="2286952"/>
                </a:lnTo>
                <a:lnTo>
                  <a:pt x="4610633" y="2322118"/>
                </a:lnTo>
                <a:lnTo>
                  <a:pt x="4765992" y="2355177"/>
                </a:lnTo>
                <a:lnTo>
                  <a:pt x="4915789" y="2384552"/>
                </a:lnTo>
                <a:lnTo>
                  <a:pt x="4978476" y="2384552"/>
                </a:lnTo>
                <a:close/>
              </a:path>
              <a:path w="7556500" h="2385059">
                <a:moveTo>
                  <a:pt x="5767654" y="2384552"/>
                </a:moveTo>
                <a:lnTo>
                  <a:pt x="5594947" y="2363470"/>
                </a:lnTo>
                <a:lnTo>
                  <a:pt x="5429440" y="2340394"/>
                </a:lnTo>
                <a:lnTo>
                  <a:pt x="5266499" y="2314905"/>
                </a:lnTo>
                <a:lnTo>
                  <a:pt x="5106022" y="2287079"/>
                </a:lnTo>
                <a:lnTo>
                  <a:pt x="5052987" y="2277275"/>
                </a:lnTo>
                <a:lnTo>
                  <a:pt x="4895799" y="2246452"/>
                </a:lnTo>
                <a:lnTo>
                  <a:pt x="4740834" y="2213445"/>
                </a:lnTo>
                <a:lnTo>
                  <a:pt x="4588129" y="2178342"/>
                </a:lnTo>
                <a:lnTo>
                  <a:pt x="4437596" y="2141220"/>
                </a:lnTo>
                <a:lnTo>
                  <a:pt x="4289158" y="2102154"/>
                </a:lnTo>
                <a:lnTo>
                  <a:pt x="4142778" y="2061222"/>
                </a:lnTo>
                <a:lnTo>
                  <a:pt x="3998341" y="2018499"/>
                </a:lnTo>
                <a:lnTo>
                  <a:pt x="3855821" y="1974049"/>
                </a:lnTo>
                <a:lnTo>
                  <a:pt x="3715118" y="1927961"/>
                </a:lnTo>
                <a:lnTo>
                  <a:pt x="3576167" y="1880298"/>
                </a:lnTo>
                <a:lnTo>
                  <a:pt x="3393516" y="1814436"/>
                </a:lnTo>
                <a:lnTo>
                  <a:pt x="3213709" y="1746110"/>
                </a:lnTo>
                <a:lnTo>
                  <a:pt x="3036557" y="1675472"/>
                </a:lnTo>
                <a:lnTo>
                  <a:pt x="2861919" y="1602714"/>
                </a:lnTo>
                <a:lnTo>
                  <a:pt x="2689606" y="1528013"/>
                </a:lnTo>
                <a:lnTo>
                  <a:pt x="2477262" y="1432166"/>
                </a:lnTo>
                <a:lnTo>
                  <a:pt x="2267978" y="1333893"/>
                </a:lnTo>
                <a:lnTo>
                  <a:pt x="2020430" y="1213281"/>
                </a:lnTo>
                <a:lnTo>
                  <a:pt x="1695564" y="1048867"/>
                </a:lnTo>
                <a:lnTo>
                  <a:pt x="224028" y="269468"/>
                </a:lnTo>
                <a:lnTo>
                  <a:pt x="12" y="154444"/>
                </a:lnTo>
                <a:lnTo>
                  <a:pt x="12" y="170434"/>
                </a:lnTo>
                <a:lnTo>
                  <a:pt x="252120" y="300266"/>
                </a:lnTo>
                <a:lnTo>
                  <a:pt x="1399120" y="910424"/>
                </a:lnTo>
                <a:lnTo>
                  <a:pt x="1841906" y="1139659"/>
                </a:lnTo>
                <a:lnTo>
                  <a:pt x="2128786" y="1282306"/>
                </a:lnTo>
                <a:lnTo>
                  <a:pt x="2378646" y="1401711"/>
                </a:lnTo>
                <a:lnTo>
                  <a:pt x="2590101" y="1498727"/>
                </a:lnTo>
                <a:lnTo>
                  <a:pt x="2804833" y="1593113"/>
                </a:lnTo>
                <a:lnTo>
                  <a:pt x="2979204" y="1666494"/>
                </a:lnTo>
                <a:lnTo>
                  <a:pt x="3156051" y="1737791"/>
                </a:lnTo>
                <a:lnTo>
                  <a:pt x="3335540" y="1806841"/>
                </a:lnTo>
                <a:lnTo>
                  <a:pt x="3517836" y="1873440"/>
                </a:lnTo>
                <a:lnTo>
                  <a:pt x="3656507" y="1921687"/>
                </a:lnTo>
                <a:lnTo>
                  <a:pt x="3796919" y="1968385"/>
                </a:lnTo>
                <a:lnTo>
                  <a:pt x="3939146" y="2013458"/>
                </a:lnTo>
                <a:lnTo>
                  <a:pt x="4083266" y="2056841"/>
                </a:lnTo>
                <a:lnTo>
                  <a:pt x="4229328" y="2098446"/>
                </a:lnTo>
                <a:lnTo>
                  <a:pt x="4377423" y="2138210"/>
                </a:lnTo>
                <a:lnTo>
                  <a:pt x="4527626" y="2176043"/>
                </a:lnTo>
                <a:lnTo>
                  <a:pt x="4679988" y="2211882"/>
                </a:lnTo>
                <a:lnTo>
                  <a:pt x="4834585" y="2245652"/>
                </a:lnTo>
                <a:lnTo>
                  <a:pt x="4991570" y="2277287"/>
                </a:lnTo>
                <a:lnTo>
                  <a:pt x="5044313" y="2287320"/>
                </a:lnTo>
                <a:lnTo>
                  <a:pt x="5204396" y="2315972"/>
                </a:lnTo>
                <a:lnTo>
                  <a:pt x="5366969" y="2342286"/>
                </a:lnTo>
                <a:lnTo>
                  <a:pt x="5532069" y="2366200"/>
                </a:lnTo>
                <a:lnTo>
                  <a:pt x="5674499" y="2384552"/>
                </a:lnTo>
                <a:lnTo>
                  <a:pt x="5767654" y="2384552"/>
                </a:lnTo>
                <a:close/>
              </a:path>
              <a:path w="7556500" h="2385059">
                <a:moveTo>
                  <a:pt x="6827406" y="2362200"/>
                </a:moveTo>
                <a:lnTo>
                  <a:pt x="6765976" y="2349500"/>
                </a:lnTo>
                <a:lnTo>
                  <a:pt x="6523634" y="2349500"/>
                </a:lnTo>
                <a:lnTo>
                  <a:pt x="6463868" y="2336800"/>
                </a:lnTo>
                <a:lnTo>
                  <a:pt x="6345314" y="2336800"/>
                </a:lnTo>
                <a:lnTo>
                  <a:pt x="6286525" y="2324100"/>
                </a:lnTo>
                <a:lnTo>
                  <a:pt x="6169876" y="2324100"/>
                </a:lnTo>
                <a:lnTo>
                  <a:pt x="6112027" y="2311400"/>
                </a:lnTo>
                <a:lnTo>
                  <a:pt x="6054483" y="2311400"/>
                </a:lnTo>
                <a:lnTo>
                  <a:pt x="5997245" y="2298700"/>
                </a:lnTo>
                <a:lnTo>
                  <a:pt x="5940310" y="2298700"/>
                </a:lnTo>
                <a:lnTo>
                  <a:pt x="5883668" y="2286000"/>
                </a:lnTo>
                <a:lnTo>
                  <a:pt x="5827344" y="2286000"/>
                </a:lnTo>
                <a:lnTo>
                  <a:pt x="5771299" y="2273300"/>
                </a:lnTo>
                <a:lnTo>
                  <a:pt x="5715559" y="2273300"/>
                </a:lnTo>
                <a:lnTo>
                  <a:pt x="5660098" y="2260600"/>
                </a:lnTo>
                <a:lnTo>
                  <a:pt x="5604942" y="2260600"/>
                </a:lnTo>
                <a:lnTo>
                  <a:pt x="5495455" y="2235200"/>
                </a:lnTo>
                <a:lnTo>
                  <a:pt x="5441137" y="2235200"/>
                </a:lnTo>
                <a:lnTo>
                  <a:pt x="5333339" y="2209800"/>
                </a:lnTo>
                <a:lnTo>
                  <a:pt x="5279847" y="2209800"/>
                </a:lnTo>
                <a:lnTo>
                  <a:pt x="5068570" y="2159000"/>
                </a:lnTo>
                <a:lnTo>
                  <a:pt x="5016398" y="2159000"/>
                </a:lnTo>
                <a:lnTo>
                  <a:pt x="4215003" y="1955800"/>
                </a:lnTo>
                <a:lnTo>
                  <a:pt x="4071213" y="1917700"/>
                </a:lnTo>
                <a:lnTo>
                  <a:pt x="4023703" y="1892300"/>
                </a:lnTo>
                <a:lnTo>
                  <a:pt x="3835679" y="1841500"/>
                </a:lnTo>
                <a:lnTo>
                  <a:pt x="3789172" y="1816100"/>
                </a:lnTo>
                <a:lnTo>
                  <a:pt x="3650792" y="1778000"/>
                </a:lnTo>
                <a:lnTo>
                  <a:pt x="3605047" y="1752600"/>
                </a:lnTo>
                <a:lnTo>
                  <a:pt x="3514077" y="1727200"/>
                </a:lnTo>
                <a:lnTo>
                  <a:pt x="3468865" y="1701800"/>
                </a:lnTo>
                <a:lnTo>
                  <a:pt x="3378962" y="1676400"/>
                </a:lnTo>
                <a:lnTo>
                  <a:pt x="3334258" y="1651000"/>
                </a:lnTo>
                <a:lnTo>
                  <a:pt x="3289731" y="1638300"/>
                </a:lnTo>
                <a:lnTo>
                  <a:pt x="3245358" y="1612900"/>
                </a:lnTo>
                <a:lnTo>
                  <a:pt x="3157105" y="1587500"/>
                </a:lnTo>
                <a:lnTo>
                  <a:pt x="3113214" y="1562100"/>
                </a:lnTo>
                <a:lnTo>
                  <a:pt x="3069475" y="1549400"/>
                </a:lnTo>
                <a:lnTo>
                  <a:pt x="3025902" y="1524000"/>
                </a:lnTo>
                <a:lnTo>
                  <a:pt x="2982455" y="1511300"/>
                </a:lnTo>
                <a:lnTo>
                  <a:pt x="2939173" y="1485900"/>
                </a:lnTo>
                <a:lnTo>
                  <a:pt x="2853017" y="1460500"/>
                </a:lnTo>
                <a:lnTo>
                  <a:pt x="2810154" y="1435100"/>
                </a:lnTo>
                <a:lnTo>
                  <a:pt x="2767419" y="1422400"/>
                </a:lnTo>
                <a:lnTo>
                  <a:pt x="2724823" y="1397000"/>
                </a:lnTo>
                <a:lnTo>
                  <a:pt x="2682354" y="1384300"/>
                </a:lnTo>
                <a:lnTo>
                  <a:pt x="2597797" y="1333500"/>
                </a:lnTo>
                <a:lnTo>
                  <a:pt x="2555697" y="1320800"/>
                </a:lnTo>
                <a:lnTo>
                  <a:pt x="2513736" y="1295400"/>
                </a:lnTo>
                <a:lnTo>
                  <a:pt x="2471877" y="1282700"/>
                </a:lnTo>
                <a:lnTo>
                  <a:pt x="2430132" y="1257300"/>
                </a:lnTo>
                <a:lnTo>
                  <a:pt x="2388514" y="1244600"/>
                </a:lnTo>
                <a:lnTo>
                  <a:pt x="2346998" y="1219200"/>
                </a:lnTo>
                <a:lnTo>
                  <a:pt x="2305583" y="1206500"/>
                </a:lnTo>
                <a:lnTo>
                  <a:pt x="2223084" y="1155700"/>
                </a:lnTo>
                <a:lnTo>
                  <a:pt x="2181974" y="1143000"/>
                </a:lnTo>
                <a:lnTo>
                  <a:pt x="2140966" y="1117600"/>
                </a:lnTo>
                <a:lnTo>
                  <a:pt x="2100059" y="1104900"/>
                </a:lnTo>
                <a:lnTo>
                  <a:pt x="2018512" y="1054100"/>
                </a:lnTo>
                <a:lnTo>
                  <a:pt x="1977859" y="1041400"/>
                </a:lnTo>
                <a:lnTo>
                  <a:pt x="1937308" y="1016000"/>
                </a:lnTo>
                <a:lnTo>
                  <a:pt x="1896821" y="1003300"/>
                </a:lnTo>
                <a:lnTo>
                  <a:pt x="1816100" y="952500"/>
                </a:lnTo>
                <a:lnTo>
                  <a:pt x="1775853" y="939800"/>
                </a:lnTo>
                <a:lnTo>
                  <a:pt x="1695564" y="889000"/>
                </a:lnTo>
                <a:lnTo>
                  <a:pt x="1655521" y="876300"/>
                </a:lnTo>
                <a:lnTo>
                  <a:pt x="1575612" y="825500"/>
                </a:lnTo>
                <a:lnTo>
                  <a:pt x="1535760" y="812800"/>
                </a:lnTo>
                <a:lnTo>
                  <a:pt x="1456194" y="762000"/>
                </a:lnTo>
                <a:lnTo>
                  <a:pt x="1416494" y="749300"/>
                </a:lnTo>
                <a:lnTo>
                  <a:pt x="1376845" y="723900"/>
                </a:lnTo>
                <a:lnTo>
                  <a:pt x="1337233" y="711200"/>
                </a:lnTo>
                <a:lnTo>
                  <a:pt x="1297660" y="685800"/>
                </a:lnTo>
                <a:lnTo>
                  <a:pt x="1218641" y="647700"/>
                </a:lnTo>
                <a:lnTo>
                  <a:pt x="1100378" y="584200"/>
                </a:lnTo>
                <a:lnTo>
                  <a:pt x="930236" y="482600"/>
                </a:lnTo>
                <a:lnTo>
                  <a:pt x="839241" y="444500"/>
                </a:lnTo>
                <a:lnTo>
                  <a:pt x="478802" y="241300"/>
                </a:lnTo>
                <a:lnTo>
                  <a:pt x="434035" y="228600"/>
                </a:lnTo>
                <a:lnTo>
                  <a:pt x="210642" y="101600"/>
                </a:lnTo>
                <a:lnTo>
                  <a:pt x="166014" y="88900"/>
                </a:lnTo>
                <a:lnTo>
                  <a:pt x="32092" y="12700"/>
                </a:lnTo>
                <a:lnTo>
                  <a:pt x="0" y="0"/>
                </a:lnTo>
                <a:lnTo>
                  <a:pt x="0" y="12700"/>
                </a:lnTo>
                <a:lnTo>
                  <a:pt x="15582" y="25400"/>
                </a:lnTo>
                <a:lnTo>
                  <a:pt x="104813" y="76200"/>
                </a:lnTo>
                <a:lnTo>
                  <a:pt x="149415" y="88900"/>
                </a:lnTo>
                <a:lnTo>
                  <a:pt x="327901" y="190500"/>
                </a:lnTo>
                <a:lnTo>
                  <a:pt x="372579" y="203200"/>
                </a:lnTo>
                <a:lnTo>
                  <a:pt x="641565" y="355600"/>
                </a:lnTo>
                <a:lnTo>
                  <a:pt x="686625" y="368300"/>
                </a:lnTo>
                <a:lnTo>
                  <a:pt x="867702" y="469900"/>
                </a:lnTo>
                <a:lnTo>
                  <a:pt x="1162380" y="622300"/>
                </a:lnTo>
                <a:lnTo>
                  <a:pt x="1241450" y="673100"/>
                </a:lnTo>
                <a:lnTo>
                  <a:pt x="1281036" y="685800"/>
                </a:lnTo>
                <a:lnTo>
                  <a:pt x="1360335" y="736600"/>
                </a:lnTo>
                <a:lnTo>
                  <a:pt x="1400060" y="749300"/>
                </a:lnTo>
                <a:lnTo>
                  <a:pt x="1479638" y="800100"/>
                </a:lnTo>
                <a:lnTo>
                  <a:pt x="1519516" y="812800"/>
                </a:lnTo>
                <a:lnTo>
                  <a:pt x="1599425" y="863600"/>
                </a:lnTo>
                <a:lnTo>
                  <a:pt x="1639468" y="876300"/>
                </a:lnTo>
                <a:lnTo>
                  <a:pt x="1719745" y="927100"/>
                </a:lnTo>
                <a:lnTo>
                  <a:pt x="1759991" y="939800"/>
                </a:lnTo>
                <a:lnTo>
                  <a:pt x="1840699" y="990600"/>
                </a:lnTo>
                <a:lnTo>
                  <a:pt x="1881162" y="1003300"/>
                </a:lnTo>
                <a:lnTo>
                  <a:pt x="1921700" y="1028700"/>
                </a:lnTo>
                <a:lnTo>
                  <a:pt x="1962327" y="1041400"/>
                </a:lnTo>
                <a:lnTo>
                  <a:pt x="2043836" y="1092200"/>
                </a:lnTo>
                <a:lnTo>
                  <a:pt x="2084730" y="1104900"/>
                </a:lnTo>
                <a:lnTo>
                  <a:pt x="2166785" y="1155700"/>
                </a:lnTo>
                <a:lnTo>
                  <a:pt x="2207945" y="1168400"/>
                </a:lnTo>
                <a:lnTo>
                  <a:pt x="2249220" y="1193800"/>
                </a:lnTo>
                <a:lnTo>
                  <a:pt x="2290597" y="1206500"/>
                </a:lnTo>
                <a:lnTo>
                  <a:pt x="2332075" y="1231900"/>
                </a:lnTo>
                <a:lnTo>
                  <a:pt x="2373668" y="1244600"/>
                </a:lnTo>
                <a:lnTo>
                  <a:pt x="2457170" y="1295400"/>
                </a:lnTo>
                <a:lnTo>
                  <a:pt x="2499093" y="1308100"/>
                </a:lnTo>
                <a:lnTo>
                  <a:pt x="2541143" y="1333500"/>
                </a:lnTo>
                <a:lnTo>
                  <a:pt x="2583307" y="1346200"/>
                </a:lnTo>
                <a:lnTo>
                  <a:pt x="2625598" y="1371600"/>
                </a:lnTo>
                <a:lnTo>
                  <a:pt x="2668016" y="1384300"/>
                </a:lnTo>
                <a:lnTo>
                  <a:pt x="2710561" y="1409700"/>
                </a:lnTo>
                <a:lnTo>
                  <a:pt x="2753233" y="1422400"/>
                </a:lnTo>
                <a:lnTo>
                  <a:pt x="2796044" y="1447800"/>
                </a:lnTo>
                <a:lnTo>
                  <a:pt x="2838983" y="1460500"/>
                </a:lnTo>
                <a:lnTo>
                  <a:pt x="2882074" y="1485900"/>
                </a:lnTo>
                <a:lnTo>
                  <a:pt x="2925292" y="1498600"/>
                </a:lnTo>
                <a:lnTo>
                  <a:pt x="2968663" y="1524000"/>
                </a:lnTo>
                <a:lnTo>
                  <a:pt x="3012186" y="1536700"/>
                </a:lnTo>
                <a:lnTo>
                  <a:pt x="3055848" y="1562100"/>
                </a:lnTo>
                <a:lnTo>
                  <a:pt x="3143643" y="1587500"/>
                </a:lnTo>
                <a:lnTo>
                  <a:pt x="3187776" y="1612900"/>
                </a:lnTo>
                <a:lnTo>
                  <a:pt x="3232073" y="1625600"/>
                </a:lnTo>
                <a:lnTo>
                  <a:pt x="3276523" y="1651000"/>
                </a:lnTo>
                <a:lnTo>
                  <a:pt x="3365931" y="1676400"/>
                </a:lnTo>
                <a:lnTo>
                  <a:pt x="3410889" y="1701800"/>
                </a:lnTo>
                <a:lnTo>
                  <a:pt x="3501326" y="1727200"/>
                </a:lnTo>
                <a:lnTo>
                  <a:pt x="3546805" y="1752600"/>
                </a:lnTo>
                <a:lnTo>
                  <a:pt x="3638321" y="1778000"/>
                </a:lnTo>
                <a:lnTo>
                  <a:pt x="3684359" y="1803400"/>
                </a:lnTo>
                <a:lnTo>
                  <a:pt x="3823601" y="1841500"/>
                </a:lnTo>
                <a:lnTo>
                  <a:pt x="3870401" y="1866900"/>
                </a:lnTo>
                <a:lnTo>
                  <a:pt x="4107459" y="1930400"/>
                </a:lnTo>
                <a:lnTo>
                  <a:pt x="4155503" y="1955800"/>
                </a:lnTo>
                <a:lnTo>
                  <a:pt x="4955070" y="2159000"/>
                </a:lnTo>
                <a:lnTo>
                  <a:pt x="5007102" y="2159000"/>
                </a:lnTo>
                <a:lnTo>
                  <a:pt x="5217884" y="2209800"/>
                </a:lnTo>
                <a:lnTo>
                  <a:pt x="5271249" y="2209800"/>
                </a:lnTo>
                <a:lnTo>
                  <a:pt x="5378793" y="2235200"/>
                </a:lnTo>
                <a:lnTo>
                  <a:pt x="5432984" y="2235200"/>
                </a:lnTo>
                <a:lnTo>
                  <a:pt x="5542191" y="2260600"/>
                </a:lnTo>
                <a:lnTo>
                  <a:pt x="5597220" y="2260600"/>
                </a:lnTo>
                <a:lnTo>
                  <a:pt x="5708154" y="2286000"/>
                </a:lnTo>
                <a:lnTo>
                  <a:pt x="5764060" y="2286000"/>
                </a:lnTo>
                <a:lnTo>
                  <a:pt x="5820257" y="2298700"/>
                </a:lnTo>
                <a:lnTo>
                  <a:pt x="5876760" y="2298700"/>
                </a:lnTo>
                <a:lnTo>
                  <a:pt x="5933554" y="2311400"/>
                </a:lnTo>
                <a:lnTo>
                  <a:pt x="5990653" y="2311400"/>
                </a:lnTo>
                <a:lnTo>
                  <a:pt x="6048057" y="2324100"/>
                </a:lnTo>
                <a:lnTo>
                  <a:pt x="6163805" y="2324100"/>
                </a:lnTo>
                <a:lnTo>
                  <a:pt x="6222149" y="2336800"/>
                </a:lnTo>
                <a:lnTo>
                  <a:pt x="6280797" y="2336800"/>
                </a:lnTo>
                <a:lnTo>
                  <a:pt x="6339776" y="2349500"/>
                </a:lnTo>
                <a:lnTo>
                  <a:pt x="6518643" y="2349500"/>
                </a:lnTo>
                <a:lnTo>
                  <a:pt x="6578917" y="2362200"/>
                </a:lnTo>
                <a:lnTo>
                  <a:pt x="6827406" y="2362200"/>
                </a:lnTo>
                <a:close/>
              </a:path>
              <a:path w="7556500" h="2385059">
                <a:moveTo>
                  <a:pt x="7454201" y="2349500"/>
                </a:moveTo>
                <a:lnTo>
                  <a:pt x="7199465" y="2349500"/>
                </a:lnTo>
                <a:lnTo>
                  <a:pt x="7147306" y="2362200"/>
                </a:lnTo>
                <a:lnTo>
                  <a:pt x="7403274" y="2362200"/>
                </a:lnTo>
                <a:lnTo>
                  <a:pt x="7454201" y="2349500"/>
                </a:lnTo>
                <a:close/>
              </a:path>
              <a:path w="7556500" h="2385059">
                <a:moveTo>
                  <a:pt x="7556500" y="2336800"/>
                </a:moveTo>
                <a:lnTo>
                  <a:pt x="7506373" y="2336800"/>
                </a:lnTo>
                <a:lnTo>
                  <a:pt x="7455890" y="2349500"/>
                </a:lnTo>
                <a:lnTo>
                  <a:pt x="7556500" y="2349500"/>
                </a:lnTo>
                <a:lnTo>
                  <a:pt x="7556500" y="2336800"/>
                </a:lnTo>
                <a:close/>
              </a:path>
            </a:pathLst>
          </a:custGeom>
          <a:solidFill>
            <a:srgbClr val="F5F5F6">
              <a:alpha val="6999"/>
            </a:srgbClr>
          </a:solidFill>
        </p:spPr>
        <p:txBody>
          <a:bodyPr wrap="square" lIns="0" tIns="0" rIns="0" bIns="0" rtlCol="0"/>
          <a:lstStyle/>
          <a:p>
            <a:endParaRPr sz="1272"/>
          </a:p>
        </p:txBody>
      </p:sp>
      <p:sp>
        <p:nvSpPr>
          <p:cNvPr id="4" name="object 4"/>
          <p:cNvSpPr txBox="1"/>
          <p:nvPr/>
        </p:nvSpPr>
        <p:spPr>
          <a:xfrm>
            <a:off x="2316704" y="8147723"/>
            <a:ext cx="1832586" cy="226493"/>
          </a:xfrm>
          <a:prstGeom prst="rect">
            <a:avLst/>
          </a:prstGeom>
        </p:spPr>
        <p:txBody>
          <a:bodyPr vert="horz" wrap="square" lIns="0" tIns="8974" rIns="0" bIns="0" rtlCol="0">
            <a:spAutoFit/>
          </a:bodyPr>
          <a:lstStyle/>
          <a:p>
            <a:pPr marL="8975">
              <a:spcBef>
                <a:spcPts val="71"/>
              </a:spcBef>
            </a:pPr>
            <a:r>
              <a:rPr sz="1413" dirty="0">
                <a:solidFill>
                  <a:srgbClr val="FFFFFF"/>
                </a:solidFill>
                <a:latin typeface="Microsoft Sans Serif"/>
                <a:cs typeface="Microsoft Sans Serif"/>
              </a:rPr>
              <a:t>                                      </a:t>
            </a:r>
            <a:endParaRPr sz="1413">
              <a:latin typeface="Microsoft Sans Serif"/>
              <a:cs typeface="Microsoft Sans Serif"/>
            </a:endParaRPr>
          </a:p>
        </p:txBody>
      </p:sp>
      <p:sp>
        <p:nvSpPr>
          <p:cNvPr id="5" name="object 5"/>
          <p:cNvSpPr txBox="1"/>
          <p:nvPr/>
        </p:nvSpPr>
        <p:spPr>
          <a:xfrm>
            <a:off x="4330403" y="8350726"/>
            <a:ext cx="65962" cy="226493"/>
          </a:xfrm>
          <a:prstGeom prst="rect">
            <a:avLst/>
          </a:prstGeom>
        </p:spPr>
        <p:txBody>
          <a:bodyPr vert="horz" wrap="square" lIns="0" tIns="8974" rIns="0" bIns="0" rtlCol="0">
            <a:spAutoFit/>
          </a:bodyPr>
          <a:lstStyle/>
          <a:p>
            <a:pPr marL="8975">
              <a:spcBef>
                <a:spcPts val="71"/>
              </a:spcBef>
            </a:pPr>
            <a:r>
              <a:rPr sz="1413" dirty="0">
                <a:solidFill>
                  <a:srgbClr val="FFFFFF"/>
                </a:solidFill>
                <a:latin typeface="Microsoft Sans Serif"/>
                <a:cs typeface="Microsoft Sans Serif"/>
              </a:rPr>
              <a:t> </a:t>
            </a:r>
            <a:endParaRPr sz="1413">
              <a:latin typeface="Microsoft Sans Serif"/>
              <a:cs typeface="Microsoft Sans Serif"/>
            </a:endParaRPr>
          </a:p>
        </p:txBody>
      </p:sp>
      <p:sp>
        <p:nvSpPr>
          <p:cNvPr id="7" name="object 7"/>
          <p:cNvSpPr txBox="1"/>
          <p:nvPr/>
        </p:nvSpPr>
        <p:spPr>
          <a:xfrm>
            <a:off x="3261191" y="8553728"/>
            <a:ext cx="1498287" cy="226493"/>
          </a:xfrm>
          <a:prstGeom prst="rect">
            <a:avLst/>
          </a:prstGeom>
        </p:spPr>
        <p:txBody>
          <a:bodyPr vert="horz" wrap="square" lIns="0" tIns="8974" rIns="0" bIns="0" rtlCol="0">
            <a:spAutoFit/>
          </a:bodyPr>
          <a:lstStyle/>
          <a:p>
            <a:pPr marL="8975">
              <a:spcBef>
                <a:spcPts val="71"/>
              </a:spcBef>
            </a:pPr>
            <a:r>
              <a:rPr sz="1413" dirty="0">
                <a:solidFill>
                  <a:srgbClr val="FFFFFF"/>
                </a:solidFill>
                <a:latin typeface="Microsoft Sans Serif"/>
                <a:cs typeface="Microsoft Sans Serif"/>
              </a:rPr>
              <a:t>                               </a:t>
            </a:r>
            <a:endParaRPr sz="1413">
              <a:latin typeface="Microsoft Sans Serif"/>
              <a:cs typeface="Microsoft Sans Serif"/>
            </a:endParaRPr>
          </a:p>
        </p:txBody>
      </p:sp>
      <p:sp>
        <p:nvSpPr>
          <p:cNvPr id="11" name="Title 10">
            <a:extLst>
              <a:ext uri="{FF2B5EF4-FFF2-40B4-BE49-F238E27FC236}">
                <a16:creationId xmlns:a16="http://schemas.microsoft.com/office/drawing/2014/main" id="{C8287E6D-353E-4C9F-A798-4DE403116032}"/>
              </a:ext>
            </a:extLst>
          </p:cNvPr>
          <p:cNvSpPr>
            <a:spLocks noGrp="1"/>
          </p:cNvSpPr>
          <p:nvPr>
            <p:ph type="title" idx="4294967295"/>
          </p:nvPr>
        </p:nvSpPr>
        <p:spPr>
          <a:xfrm>
            <a:off x="-6350" y="239371"/>
            <a:ext cx="3056858" cy="1107996"/>
          </a:xfrm>
        </p:spPr>
        <p:txBody>
          <a:bodyPr/>
          <a:lstStyle/>
          <a:p>
            <a:pPr algn="ct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ALUMEX FACTORY</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4" name="TextBox 13">
            <a:extLst>
              <a:ext uri="{FF2B5EF4-FFF2-40B4-BE49-F238E27FC236}">
                <a16:creationId xmlns:a16="http://schemas.microsoft.com/office/drawing/2014/main" id="{A8818DD2-0E6B-422D-8C45-C6775BFB3E5A}"/>
              </a:ext>
            </a:extLst>
          </p:cNvPr>
          <p:cNvSpPr txBox="1"/>
          <p:nvPr/>
        </p:nvSpPr>
        <p:spPr>
          <a:xfrm>
            <a:off x="882810" y="2146300"/>
            <a:ext cx="6172039" cy="1569660"/>
          </a:xfrm>
          <a:prstGeom prst="rect">
            <a:avLst/>
          </a:prstGeom>
          <a:noFill/>
        </p:spPr>
        <p:txBody>
          <a:bodyPr wrap="square" rtlCol="0">
            <a:spAutoFit/>
          </a:bodyPr>
          <a:lstStyle/>
          <a:p>
            <a:r>
              <a:rPr lang="en-US" sz="16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Type: Piling</a:t>
            </a:r>
          </a:p>
          <a:p>
            <a:r>
              <a:rPr lang="en-US" sz="16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SOW: </a:t>
            </a:r>
            <a:r>
              <a:rPr lang="en-US"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322Piles </a:t>
            </a:r>
            <a:r>
              <a:rPr lang="en-US" sz="1600" dirty="0" err="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Dia</a:t>
            </a:r>
            <a:r>
              <a:rPr lang="en-US"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800mm, Hight 18Meters</a:t>
            </a:r>
          </a:p>
          <a:p>
            <a:r>
              <a:rPr lang="en-US" sz="16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Location: </a:t>
            </a:r>
            <a:r>
              <a:rPr lang="en-US"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Plot 59 G27 Industrial City – Abu Dhabi - UAE</a:t>
            </a:r>
          </a:p>
          <a:p>
            <a:r>
              <a:rPr lang="en-US" sz="16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Consultant: </a:t>
            </a:r>
            <a:r>
              <a:rPr lang="en-US" sz="1600" dirty="0" err="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Cerex</a:t>
            </a:r>
            <a:r>
              <a:rPr lang="en-US"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International Consultant</a:t>
            </a:r>
          </a:p>
          <a:p>
            <a:r>
              <a:rPr lang="en-US" sz="16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Main Contractor: </a:t>
            </a:r>
            <a:r>
              <a:rPr lang="en-US" sz="1600" dirty="0" err="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Bukhatir</a:t>
            </a:r>
            <a:r>
              <a:rPr lang="en-US"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Contracting</a:t>
            </a:r>
          </a:p>
          <a:p>
            <a:r>
              <a:rPr lang="en-US" sz="16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Client: </a:t>
            </a:r>
            <a:r>
              <a:rPr lang="en-US" sz="1600" dirty="0" err="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BuKHatir</a:t>
            </a:r>
            <a:r>
              <a:rPr lang="en-US"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Group</a:t>
            </a:r>
          </a:p>
        </p:txBody>
      </p:sp>
      <p:sp>
        <p:nvSpPr>
          <p:cNvPr id="2" name="Rectangle: Rounded Corners 1">
            <a:extLst>
              <a:ext uri="{FF2B5EF4-FFF2-40B4-BE49-F238E27FC236}">
                <a16:creationId xmlns:a16="http://schemas.microsoft.com/office/drawing/2014/main" id="{1ACB8A01-0755-404F-90CD-E2DB0DC41157}"/>
              </a:ext>
            </a:extLst>
          </p:cNvPr>
          <p:cNvSpPr/>
          <p:nvPr/>
        </p:nvSpPr>
        <p:spPr>
          <a:xfrm>
            <a:off x="349250" y="4203700"/>
            <a:ext cx="3291840" cy="5852160"/>
          </a:xfrm>
          <a:prstGeom prst="roundRect">
            <a:avLst>
              <a:gd name="adj" fmla="val 5458"/>
            </a:avLst>
          </a:prstGeom>
          <a:blipFill>
            <a:blip r:embed="rId2"/>
            <a:stretch>
              <a:fillRect/>
            </a:stretch>
          </a:blipFill>
          <a:ln>
            <a:solidFill>
              <a:srgbClr val="36A9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AB8B6634-987A-424B-980C-1A205BF6ED00}"/>
              </a:ext>
            </a:extLst>
          </p:cNvPr>
          <p:cNvSpPr/>
          <p:nvPr/>
        </p:nvSpPr>
        <p:spPr>
          <a:xfrm>
            <a:off x="3930650" y="4203700"/>
            <a:ext cx="3291840" cy="5852160"/>
          </a:xfrm>
          <a:prstGeom prst="roundRect">
            <a:avLst>
              <a:gd name="adj" fmla="val 5458"/>
            </a:avLst>
          </a:prstGeom>
          <a:blipFill>
            <a:blip r:embed="rId3"/>
            <a:stretch>
              <a:fillRect/>
            </a:stretch>
          </a:blipFill>
          <a:ln>
            <a:solidFill>
              <a:srgbClr val="36A9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6179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238" y="7438917"/>
            <a:ext cx="5339807" cy="1685405"/>
          </a:xfrm>
          <a:custGeom>
            <a:avLst/>
            <a:gdLst/>
            <a:ahLst/>
            <a:cxnLst/>
            <a:rect l="l" t="t" r="r" b="b"/>
            <a:pathLst>
              <a:path w="7556500" h="2385059">
                <a:moveTo>
                  <a:pt x="229260" y="2384552"/>
                </a:moveTo>
                <a:lnTo>
                  <a:pt x="0" y="2266340"/>
                </a:lnTo>
                <a:lnTo>
                  <a:pt x="0" y="2282507"/>
                </a:lnTo>
                <a:lnTo>
                  <a:pt x="197891" y="2384552"/>
                </a:lnTo>
                <a:lnTo>
                  <a:pt x="229260" y="2384552"/>
                </a:lnTo>
                <a:close/>
              </a:path>
              <a:path w="7556500" h="2385059">
                <a:moveTo>
                  <a:pt x="546252" y="2384552"/>
                </a:moveTo>
                <a:lnTo>
                  <a:pt x="199301" y="2208314"/>
                </a:lnTo>
                <a:lnTo>
                  <a:pt x="12" y="2104313"/>
                </a:lnTo>
                <a:lnTo>
                  <a:pt x="12" y="2120671"/>
                </a:lnTo>
                <a:lnTo>
                  <a:pt x="148513" y="2198255"/>
                </a:lnTo>
                <a:lnTo>
                  <a:pt x="514134" y="2384552"/>
                </a:lnTo>
                <a:lnTo>
                  <a:pt x="546252" y="2384552"/>
                </a:lnTo>
                <a:close/>
              </a:path>
              <a:path w="7556500" h="2385059">
                <a:moveTo>
                  <a:pt x="867778" y="2384552"/>
                </a:moveTo>
                <a:lnTo>
                  <a:pt x="586066" y="2245563"/>
                </a:lnTo>
                <a:lnTo>
                  <a:pt x="185991" y="2040001"/>
                </a:lnTo>
                <a:lnTo>
                  <a:pt x="0" y="1942020"/>
                </a:lnTo>
                <a:lnTo>
                  <a:pt x="0" y="1958340"/>
                </a:lnTo>
                <a:lnTo>
                  <a:pt x="132448" y="2028151"/>
                </a:lnTo>
                <a:lnTo>
                  <a:pt x="537159" y="2236813"/>
                </a:lnTo>
                <a:lnTo>
                  <a:pt x="835583" y="2384552"/>
                </a:lnTo>
                <a:lnTo>
                  <a:pt x="867778" y="2384552"/>
                </a:lnTo>
                <a:close/>
              </a:path>
              <a:path w="7556500" h="2385059">
                <a:moveTo>
                  <a:pt x="1196225" y="2384552"/>
                </a:moveTo>
                <a:lnTo>
                  <a:pt x="981760" y="2282558"/>
                </a:lnTo>
                <a:lnTo>
                  <a:pt x="709612" y="2148205"/>
                </a:lnTo>
                <a:lnTo>
                  <a:pt x="308356" y="1942071"/>
                </a:lnTo>
                <a:lnTo>
                  <a:pt x="12" y="1779117"/>
                </a:lnTo>
                <a:lnTo>
                  <a:pt x="12" y="1795589"/>
                </a:lnTo>
                <a:lnTo>
                  <a:pt x="68084" y="1831784"/>
                </a:lnTo>
                <a:lnTo>
                  <a:pt x="595325" y="2106536"/>
                </a:lnTo>
                <a:lnTo>
                  <a:pt x="909002" y="2263025"/>
                </a:lnTo>
                <a:lnTo>
                  <a:pt x="1162926" y="2384552"/>
                </a:lnTo>
                <a:lnTo>
                  <a:pt x="1196225" y="2384552"/>
                </a:lnTo>
                <a:close/>
              </a:path>
              <a:path w="7556500" h="2385059">
                <a:moveTo>
                  <a:pt x="1532407" y="2384552"/>
                </a:moveTo>
                <a:lnTo>
                  <a:pt x="1316545" y="2285758"/>
                </a:lnTo>
                <a:lnTo>
                  <a:pt x="1088796" y="2177300"/>
                </a:lnTo>
                <a:lnTo>
                  <a:pt x="819581" y="2044179"/>
                </a:lnTo>
                <a:lnTo>
                  <a:pt x="422579" y="1840052"/>
                </a:lnTo>
                <a:lnTo>
                  <a:pt x="0" y="1616062"/>
                </a:lnTo>
                <a:lnTo>
                  <a:pt x="0" y="1632470"/>
                </a:lnTo>
                <a:lnTo>
                  <a:pt x="323342" y="1804200"/>
                </a:lnTo>
                <a:lnTo>
                  <a:pt x="767664" y="2033892"/>
                </a:lnTo>
                <a:lnTo>
                  <a:pt x="1038999" y="2168690"/>
                </a:lnTo>
                <a:lnTo>
                  <a:pt x="1268501" y="2278583"/>
                </a:lnTo>
                <a:lnTo>
                  <a:pt x="1498930" y="2384552"/>
                </a:lnTo>
                <a:lnTo>
                  <a:pt x="1532407" y="2384552"/>
                </a:lnTo>
                <a:close/>
              </a:path>
              <a:path w="7556500" h="2385059">
                <a:moveTo>
                  <a:pt x="1878838" y="2384552"/>
                </a:moveTo>
                <a:lnTo>
                  <a:pt x="1710499" y="2311374"/>
                </a:lnTo>
                <a:lnTo>
                  <a:pt x="1525092" y="2227707"/>
                </a:lnTo>
                <a:lnTo>
                  <a:pt x="1296619" y="2120531"/>
                </a:lnTo>
                <a:lnTo>
                  <a:pt x="1026706" y="1988731"/>
                </a:lnTo>
                <a:lnTo>
                  <a:pt x="672871" y="1808848"/>
                </a:lnTo>
                <a:lnTo>
                  <a:pt x="0" y="1452740"/>
                </a:lnTo>
                <a:lnTo>
                  <a:pt x="0" y="1469097"/>
                </a:lnTo>
                <a:lnTo>
                  <a:pt x="520065" y="1745399"/>
                </a:lnTo>
                <a:lnTo>
                  <a:pt x="912964" y="1947633"/>
                </a:lnTo>
                <a:lnTo>
                  <a:pt x="1179309" y="2079574"/>
                </a:lnTo>
                <a:lnTo>
                  <a:pt x="1404569" y="2187130"/>
                </a:lnTo>
                <a:lnTo>
                  <a:pt x="1633258" y="2292032"/>
                </a:lnTo>
                <a:lnTo>
                  <a:pt x="1844154" y="2384552"/>
                </a:lnTo>
                <a:lnTo>
                  <a:pt x="1878838" y="2384552"/>
                </a:lnTo>
                <a:close/>
              </a:path>
              <a:path w="7556500" h="2385059">
                <a:moveTo>
                  <a:pt x="2237041" y="2384552"/>
                </a:moveTo>
                <a:lnTo>
                  <a:pt x="2046871" y="2306053"/>
                </a:lnTo>
                <a:lnTo>
                  <a:pt x="1860207" y="2225548"/>
                </a:lnTo>
                <a:lnTo>
                  <a:pt x="1676095" y="2142947"/>
                </a:lnTo>
                <a:lnTo>
                  <a:pt x="1449247" y="2037118"/>
                </a:lnTo>
                <a:lnTo>
                  <a:pt x="1181277" y="1906905"/>
                </a:lnTo>
                <a:lnTo>
                  <a:pt x="830059" y="1729054"/>
                </a:lnTo>
                <a:lnTo>
                  <a:pt x="12" y="1289392"/>
                </a:lnTo>
                <a:lnTo>
                  <a:pt x="12" y="1305852"/>
                </a:lnTo>
                <a:lnTo>
                  <a:pt x="817816" y="1738922"/>
                </a:lnTo>
                <a:lnTo>
                  <a:pt x="1171308" y="1917865"/>
                </a:lnTo>
                <a:lnTo>
                  <a:pt x="1441056" y="2048852"/>
                </a:lnTo>
                <a:lnTo>
                  <a:pt x="1669465" y="2155291"/>
                </a:lnTo>
                <a:lnTo>
                  <a:pt x="1854873" y="2238324"/>
                </a:lnTo>
                <a:lnTo>
                  <a:pt x="2042871" y="2319248"/>
                </a:lnTo>
                <a:lnTo>
                  <a:pt x="2200884" y="2384552"/>
                </a:lnTo>
                <a:lnTo>
                  <a:pt x="2237041" y="2384552"/>
                </a:lnTo>
                <a:close/>
              </a:path>
              <a:path w="7556500" h="2385059">
                <a:moveTo>
                  <a:pt x="2610993" y="2384552"/>
                </a:moveTo>
                <a:lnTo>
                  <a:pt x="2427160" y="2313533"/>
                </a:lnTo>
                <a:lnTo>
                  <a:pt x="2238654" y="2237067"/>
                </a:lnTo>
                <a:lnTo>
                  <a:pt x="2052929" y="2158250"/>
                </a:lnTo>
                <a:lnTo>
                  <a:pt x="1869770" y="2077300"/>
                </a:lnTo>
                <a:lnTo>
                  <a:pt x="1644154" y="1973465"/>
                </a:lnTo>
                <a:lnTo>
                  <a:pt x="1421853" y="1867065"/>
                </a:lnTo>
                <a:lnTo>
                  <a:pt x="1115441" y="1714614"/>
                </a:lnTo>
                <a:lnTo>
                  <a:pt x="642899" y="1469402"/>
                </a:lnTo>
                <a:lnTo>
                  <a:pt x="0" y="1126070"/>
                </a:lnTo>
                <a:lnTo>
                  <a:pt x="0" y="1142542"/>
                </a:lnTo>
                <a:lnTo>
                  <a:pt x="627849" y="1477810"/>
                </a:lnTo>
                <a:lnTo>
                  <a:pt x="1102398" y="1724113"/>
                </a:lnTo>
                <a:lnTo>
                  <a:pt x="1410157" y="1877212"/>
                </a:lnTo>
                <a:lnTo>
                  <a:pt x="1633474" y="1984057"/>
                </a:lnTo>
                <a:lnTo>
                  <a:pt x="1860156" y="2088324"/>
                </a:lnTo>
                <a:lnTo>
                  <a:pt x="2044192" y="2169579"/>
                </a:lnTo>
                <a:lnTo>
                  <a:pt x="2230844" y="2248687"/>
                </a:lnTo>
                <a:lnTo>
                  <a:pt x="2420315" y="2325433"/>
                </a:lnTo>
                <a:lnTo>
                  <a:pt x="2573007" y="2384552"/>
                </a:lnTo>
                <a:lnTo>
                  <a:pt x="2610993" y="2384552"/>
                </a:lnTo>
                <a:close/>
              </a:path>
              <a:path w="7556500" h="2385059">
                <a:moveTo>
                  <a:pt x="3004515" y="2384552"/>
                </a:moveTo>
                <a:lnTo>
                  <a:pt x="2838539" y="2325471"/>
                </a:lnTo>
                <a:lnTo>
                  <a:pt x="2695778" y="2272246"/>
                </a:lnTo>
                <a:lnTo>
                  <a:pt x="2508072" y="2198979"/>
                </a:lnTo>
                <a:lnTo>
                  <a:pt x="2323211" y="2123275"/>
                </a:lnTo>
                <a:lnTo>
                  <a:pt x="2141004" y="2045347"/>
                </a:lnTo>
                <a:lnTo>
                  <a:pt x="1961261" y="1965401"/>
                </a:lnTo>
                <a:lnTo>
                  <a:pt x="1739747" y="1862937"/>
                </a:lnTo>
                <a:lnTo>
                  <a:pt x="1478076" y="1736801"/>
                </a:lnTo>
                <a:lnTo>
                  <a:pt x="1177709" y="1586153"/>
                </a:lnTo>
                <a:lnTo>
                  <a:pt x="547166" y="1255649"/>
                </a:lnTo>
                <a:lnTo>
                  <a:pt x="12" y="962901"/>
                </a:lnTo>
                <a:lnTo>
                  <a:pt x="12" y="979335"/>
                </a:lnTo>
                <a:lnTo>
                  <a:pt x="489038" y="1241005"/>
                </a:lnTo>
                <a:lnTo>
                  <a:pt x="1162456" y="1594446"/>
                </a:lnTo>
                <a:lnTo>
                  <a:pt x="1463446" y="1745386"/>
                </a:lnTo>
                <a:lnTo>
                  <a:pt x="1725688" y="1871776"/>
                </a:lnTo>
                <a:lnTo>
                  <a:pt x="1947697" y="1974443"/>
                </a:lnTo>
                <a:lnTo>
                  <a:pt x="2127859" y="2054542"/>
                </a:lnTo>
                <a:lnTo>
                  <a:pt x="2310511" y="2132622"/>
                </a:lnTo>
                <a:lnTo>
                  <a:pt x="2495829" y="2208466"/>
                </a:lnTo>
                <a:lnTo>
                  <a:pt x="2684030" y="2281872"/>
                </a:lnTo>
                <a:lnTo>
                  <a:pt x="2827172" y="2335187"/>
                </a:lnTo>
                <a:lnTo>
                  <a:pt x="2965348" y="2384552"/>
                </a:lnTo>
                <a:lnTo>
                  <a:pt x="3004515" y="2384552"/>
                </a:lnTo>
                <a:close/>
              </a:path>
              <a:path w="7556500" h="2385059">
                <a:moveTo>
                  <a:pt x="3423475" y="2384552"/>
                </a:moveTo>
                <a:lnTo>
                  <a:pt x="3253397" y="2329561"/>
                </a:lnTo>
                <a:lnTo>
                  <a:pt x="3109010" y="2280323"/>
                </a:lnTo>
                <a:lnTo>
                  <a:pt x="2966440" y="2229485"/>
                </a:lnTo>
                <a:lnTo>
                  <a:pt x="2779064" y="2159317"/>
                </a:lnTo>
                <a:lnTo>
                  <a:pt x="2594597" y="2086622"/>
                </a:lnTo>
                <a:lnTo>
                  <a:pt x="2412860" y="2011603"/>
                </a:lnTo>
                <a:lnTo>
                  <a:pt x="2233676" y="1934451"/>
                </a:lnTo>
                <a:lnTo>
                  <a:pt x="2013000" y="1835315"/>
                </a:lnTo>
                <a:lnTo>
                  <a:pt x="1795653" y="1733550"/>
                </a:lnTo>
                <a:lnTo>
                  <a:pt x="1538732" y="1608493"/>
                </a:lnTo>
                <a:lnTo>
                  <a:pt x="1201762" y="1437881"/>
                </a:lnTo>
                <a:lnTo>
                  <a:pt x="12" y="800087"/>
                </a:lnTo>
                <a:lnTo>
                  <a:pt x="12" y="816457"/>
                </a:lnTo>
                <a:lnTo>
                  <a:pt x="1182611" y="1444091"/>
                </a:lnTo>
                <a:lnTo>
                  <a:pt x="1518627" y="1614271"/>
                </a:lnTo>
                <a:lnTo>
                  <a:pt x="1774799" y="1739049"/>
                </a:lnTo>
                <a:lnTo>
                  <a:pt x="1991499" y="1840598"/>
                </a:lnTo>
                <a:lnTo>
                  <a:pt x="2211514" y="1939556"/>
                </a:lnTo>
                <a:lnTo>
                  <a:pt x="2390152" y="2016594"/>
                </a:lnTo>
                <a:lnTo>
                  <a:pt x="2571331" y="2091524"/>
                </a:lnTo>
                <a:lnTo>
                  <a:pt x="2755214" y="2164156"/>
                </a:lnTo>
                <a:lnTo>
                  <a:pt x="2942005" y="2234285"/>
                </a:lnTo>
                <a:lnTo>
                  <a:pt x="3084106" y="2285123"/>
                </a:lnTo>
                <a:lnTo>
                  <a:pt x="3228022" y="2334374"/>
                </a:lnTo>
                <a:lnTo>
                  <a:pt x="3382149" y="2384552"/>
                </a:lnTo>
                <a:lnTo>
                  <a:pt x="3423475" y="2384552"/>
                </a:lnTo>
                <a:close/>
              </a:path>
              <a:path w="7556500" h="2385059">
                <a:moveTo>
                  <a:pt x="3876687" y="2384552"/>
                </a:moveTo>
                <a:lnTo>
                  <a:pt x="3732669" y="2343493"/>
                </a:lnTo>
                <a:lnTo>
                  <a:pt x="3588880" y="2300186"/>
                </a:lnTo>
                <a:lnTo>
                  <a:pt x="3446970" y="2255177"/>
                </a:lnTo>
                <a:lnTo>
                  <a:pt x="3306864" y="2208555"/>
                </a:lnTo>
                <a:lnTo>
                  <a:pt x="3168485" y="2160384"/>
                </a:lnTo>
                <a:lnTo>
                  <a:pt x="2986557" y="2093887"/>
                </a:lnTo>
                <a:lnTo>
                  <a:pt x="2807424" y="2024964"/>
                </a:lnTo>
                <a:lnTo>
                  <a:pt x="2630919" y="1953768"/>
                </a:lnTo>
                <a:lnTo>
                  <a:pt x="2456865" y="1880501"/>
                </a:lnTo>
                <a:lnTo>
                  <a:pt x="2242515" y="1786267"/>
                </a:lnTo>
                <a:lnTo>
                  <a:pt x="2031428" y="1689417"/>
                </a:lnTo>
                <a:lnTo>
                  <a:pt x="1781975" y="1570215"/>
                </a:lnTo>
                <a:lnTo>
                  <a:pt x="1495552" y="1427797"/>
                </a:lnTo>
                <a:lnTo>
                  <a:pt x="1053426" y="1198930"/>
                </a:lnTo>
                <a:lnTo>
                  <a:pt x="0" y="637730"/>
                </a:lnTo>
                <a:lnTo>
                  <a:pt x="0" y="654050"/>
                </a:lnTo>
                <a:lnTo>
                  <a:pt x="1358531" y="1373911"/>
                </a:lnTo>
                <a:lnTo>
                  <a:pt x="1684604" y="1538147"/>
                </a:lnTo>
                <a:lnTo>
                  <a:pt x="1933168" y="1658493"/>
                </a:lnTo>
                <a:lnTo>
                  <a:pt x="2143404" y="1756460"/>
                </a:lnTo>
                <a:lnTo>
                  <a:pt x="2356789" y="1851939"/>
                </a:lnTo>
                <a:lnTo>
                  <a:pt x="2529979" y="1926297"/>
                </a:lnTo>
                <a:lnTo>
                  <a:pt x="2705570" y="1998662"/>
                </a:lnTo>
                <a:lnTo>
                  <a:pt x="2883712" y="2068855"/>
                </a:lnTo>
                <a:lnTo>
                  <a:pt x="3064586" y="2136698"/>
                </a:lnTo>
                <a:lnTo>
                  <a:pt x="3248342" y="2202015"/>
                </a:lnTo>
                <a:lnTo>
                  <a:pt x="3388169" y="2249233"/>
                </a:lnTo>
                <a:lnTo>
                  <a:pt x="3529787" y="2294852"/>
                </a:lnTo>
                <a:lnTo>
                  <a:pt x="3673259" y="2338806"/>
                </a:lnTo>
                <a:lnTo>
                  <a:pt x="3831336" y="2384552"/>
                </a:lnTo>
                <a:lnTo>
                  <a:pt x="3876687" y="2384552"/>
                </a:lnTo>
                <a:close/>
              </a:path>
              <a:path w="7556500" h="2385059">
                <a:moveTo>
                  <a:pt x="4383798" y="2384552"/>
                </a:moveTo>
                <a:lnTo>
                  <a:pt x="4246448" y="2351379"/>
                </a:lnTo>
                <a:lnTo>
                  <a:pt x="4097324" y="2312949"/>
                </a:lnTo>
                <a:lnTo>
                  <a:pt x="3950271" y="2272627"/>
                </a:lnTo>
                <a:lnTo>
                  <a:pt x="3805199" y="2230488"/>
                </a:lnTo>
                <a:lnTo>
                  <a:pt x="3662045" y="2186609"/>
                </a:lnTo>
                <a:lnTo>
                  <a:pt x="3520732" y="2141055"/>
                </a:lnTo>
                <a:lnTo>
                  <a:pt x="3381210" y="2093912"/>
                </a:lnTo>
                <a:lnTo>
                  <a:pt x="3197822" y="2028698"/>
                </a:lnTo>
                <a:lnTo>
                  <a:pt x="3017316" y="1960968"/>
                </a:lnTo>
                <a:lnTo>
                  <a:pt x="2839504" y="1890890"/>
                </a:lnTo>
                <a:lnTo>
                  <a:pt x="2664244" y="1818652"/>
                </a:lnTo>
                <a:lnTo>
                  <a:pt x="2491359" y="1744408"/>
                </a:lnTo>
                <a:lnTo>
                  <a:pt x="2278342" y="1649082"/>
                </a:lnTo>
                <a:lnTo>
                  <a:pt x="2068461" y="1551279"/>
                </a:lnTo>
                <a:lnTo>
                  <a:pt x="1820278" y="1431124"/>
                </a:lnTo>
                <a:lnTo>
                  <a:pt x="1494688" y="1267155"/>
                </a:lnTo>
                <a:lnTo>
                  <a:pt x="12" y="475907"/>
                </a:lnTo>
                <a:lnTo>
                  <a:pt x="12" y="492086"/>
                </a:lnTo>
                <a:lnTo>
                  <a:pt x="1438656" y="1254417"/>
                </a:lnTo>
                <a:lnTo>
                  <a:pt x="1764055" y="1419085"/>
                </a:lnTo>
                <a:lnTo>
                  <a:pt x="2012010" y="1539900"/>
                </a:lnTo>
                <a:lnTo>
                  <a:pt x="2221649" y="1638312"/>
                </a:lnTo>
                <a:lnTo>
                  <a:pt x="2434374" y="1734324"/>
                </a:lnTo>
                <a:lnTo>
                  <a:pt x="2607005" y="1809153"/>
                </a:lnTo>
                <a:lnTo>
                  <a:pt x="2781985" y="1882025"/>
                </a:lnTo>
                <a:lnTo>
                  <a:pt x="2959481" y="1952777"/>
                </a:lnTo>
                <a:lnTo>
                  <a:pt x="3139656" y="2021230"/>
                </a:lnTo>
                <a:lnTo>
                  <a:pt x="3322688" y="2087194"/>
                </a:lnTo>
                <a:lnTo>
                  <a:pt x="3461931" y="2134933"/>
                </a:lnTo>
                <a:lnTo>
                  <a:pt x="3602939" y="2181098"/>
                </a:lnTo>
                <a:lnTo>
                  <a:pt x="3745788" y="2225611"/>
                </a:lnTo>
                <a:lnTo>
                  <a:pt x="3890543" y="2268410"/>
                </a:lnTo>
                <a:lnTo>
                  <a:pt x="4037279" y="2309406"/>
                </a:lnTo>
                <a:lnTo>
                  <a:pt x="4186059" y="2348534"/>
                </a:lnTo>
                <a:lnTo>
                  <a:pt x="4332148" y="2384552"/>
                </a:lnTo>
                <a:lnTo>
                  <a:pt x="4383798" y="2384552"/>
                </a:lnTo>
                <a:close/>
              </a:path>
              <a:path w="7556500" h="2385059">
                <a:moveTo>
                  <a:pt x="4978476" y="2384552"/>
                </a:moveTo>
                <a:lnTo>
                  <a:pt x="4827321" y="2355735"/>
                </a:lnTo>
                <a:lnTo>
                  <a:pt x="4671593" y="2323439"/>
                </a:lnTo>
                <a:lnTo>
                  <a:pt x="4518152" y="2289022"/>
                </a:lnTo>
                <a:lnTo>
                  <a:pt x="4366895" y="2252573"/>
                </a:lnTo>
                <a:lnTo>
                  <a:pt x="4217771" y="2214143"/>
                </a:lnTo>
                <a:lnTo>
                  <a:pt x="4070705" y="2173821"/>
                </a:lnTo>
                <a:lnTo>
                  <a:pt x="3925633" y="2131682"/>
                </a:lnTo>
                <a:lnTo>
                  <a:pt x="3782479" y="2087803"/>
                </a:lnTo>
                <a:lnTo>
                  <a:pt x="3641179" y="2042248"/>
                </a:lnTo>
                <a:lnTo>
                  <a:pt x="3501656" y="1995106"/>
                </a:lnTo>
                <a:lnTo>
                  <a:pt x="3318268" y="1929892"/>
                </a:lnTo>
                <a:lnTo>
                  <a:pt x="3137763" y="1862162"/>
                </a:lnTo>
                <a:lnTo>
                  <a:pt x="2959963" y="1792084"/>
                </a:lnTo>
                <a:lnTo>
                  <a:pt x="2784703" y="1719834"/>
                </a:lnTo>
                <a:lnTo>
                  <a:pt x="2611831" y="1645602"/>
                </a:lnTo>
                <a:lnTo>
                  <a:pt x="2398814" y="1550276"/>
                </a:lnTo>
                <a:lnTo>
                  <a:pt x="2188946" y="1452473"/>
                </a:lnTo>
                <a:lnTo>
                  <a:pt x="1940775" y="1332306"/>
                </a:lnTo>
                <a:lnTo>
                  <a:pt x="1615211" y="1168323"/>
                </a:lnTo>
                <a:lnTo>
                  <a:pt x="103339" y="368211"/>
                </a:lnTo>
                <a:lnTo>
                  <a:pt x="0" y="314807"/>
                </a:lnTo>
                <a:lnTo>
                  <a:pt x="0" y="330911"/>
                </a:lnTo>
                <a:lnTo>
                  <a:pt x="86753" y="375793"/>
                </a:lnTo>
                <a:lnTo>
                  <a:pt x="1559204" y="1155649"/>
                </a:lnTo>
                <a:lnTo>
                  <a:pt x="1884616" y="1320330"/>
                </a:lnTo>
                <a:lnTo>
                  <a:pt x="2132584" y="1441132"/>
                </a:lnTo>
                <a:lnTo>
                  <a:pt x="2342235" y="1539557"/>
                </a:lnTo>
                <a:lnTo>
                  <a:pt x="2554960" y="1635556"/>
                </a:lnTo>
                <a:lnTo>
                  <a:pt x="2727591" y="1710385"/>
                </a:lnTo>
                <a:lnTo>
                  <a:pt x="2902559" y="1783270"/>
                </a:lnTo>
                <a:lnTo>
                  <a:pt x="3080054" y="1854022"/>
                </a:lnTo>
                <a:lnTo>
                  <a:pt x="3260242" y="1922462"/>
                </a:lnTo>
                <a:lnTo>
                  <a:pt x="3443262" y="1988426"/>
                </a:lnTo>
                <a:lnTo>
                  <a:pt x="3582505" y="2036165"/>
                </a:lnTo>
                <a:lnTo>
                  <a:pt x="3723513" y="2082330"/>
                </a:lnTo>
                <a:lnTo>
                  <a:pt x="3866362" y="2126856"/>
                </a:lnTo>
                <a:lnTo>
                  <a:pt x="4011117" y="2169655"/>
                </a:lnTo>
                <a:lnTo>
                  <a:pt x="4157853" y="2210651"/>
                </a:lnTo>
                <a:lnTo>
                  <a:pt x="4306633" y="2249779"/>
                </a:lnTo>
                <a:lnTo>
                  <a:pt x="4457547" y="2286952"/>
                </a:lnTo>
                <a:lnTo>
                  <a:pt x="4610633" y="2322118"/>
                </a:lnTo>
                <a:lnTo>
                  <a:pt x="4765992" y="2355177"/>
                </a:lnTo>
                <a:lnTo>
                  <a:pt x="4915789" y="2384552"/>
                </a:lnTo>
                <a:lnTo>
                  <a:pt x="4978476" y="2384552"/>
                </a:lnTo>
                <a:close/>
              </a:path>
              <a:path w="7556500" h="2385059">
                <a:moveTo>
                  <a:pt x="5767654" y="2384552"/>
                </a:moveTo>
                <a:lnTo>
                  <a:pt x="5594947" y="2363470"/>
                </a:lnTo>
                <a:lnTo>
                  <a:pt x="5429440" y="2340394"/>
                </a:lnTo>
                <a:lnTo>
                  <a:pt x="5266499" y="2314905"/>
                </a:lnTo>
                <a:lnTo>
                  <a:pt x="5106022" y="2287079"/>
                </a:lnTo>
                <a:lnTo>
                  <a:pt x="5052987" y="2277275"/>
                </a:lnTo>
                <a:lnTo>
                  <a:pt x="4895799" y="2246452"/>
                </a:lnTo>
                <a:lnTo>
                  <a:pt x="4740834" y="2213445"/>
                </a:lnTo>
                <a:lnTo>
                  <a:pt x="4588129" y="2178342"/>
                </a:lnTo>
                <a:lnTo>
                  <a:pt x="4437596" y="2141220"/>
                </a:lnTo>
                <a:lnTo>
                  <a:pt x="4289158" y="2102154"/>
                </a:lnTo>
                <a:lnTo>
                  <a:pt x="4142778" y="2061222"/>
                </a:lnTo>
                <a:lnTo>
                  <a:pt x="3998341" y="2018499"/>
                </a:lnTo>
                <a:lnTo>
                  <a:pt x="3855821" y="1974049"/>
                </a:lnTo>
                <a:lnTo>
                  <a:pt x="3715118" y="1927961"/>
                </a:lnTo>
                <a:lnTo>
                  <a:pt x="3576167" y="1880298"/>
                </a:lnTo>
                <a:lnTo>
                  <a:pt x="3393516" y="1814436"/>
                </a:lnTo>
                <a:lnTo>
                  <a:pt x="3213709" y="1746110"/>
                </a:lnTo>
                <a:lnTo>
                  <a:pt x="3036557" y="1675472"/>
                </a:lnTo>
                <a:lnTo>
                  <a:pt x="2861919" y="1602714"/>
                </a:lnTo>
                <a:lnTo>
                  <a:pt x="2689606" y="1528013"/>
                </a:lnTo>
                <a:lnTo>
                  <a:pt x="2477262" y="1432166"/>
                </a:lnTo>
                <a:lnTo>
                  <a:pt x="2267978" y="1333893"/>
                </a:lnTo>
                <a:lnTo>
                  <a:pt x="2020430" y="1213281"/>
                </a:lnTo>
                <a:lnTo>
                  <a:pt x="1695564" y="1048867"/>
                </a:lnTo>
                <a:lnTo>
                  <a:pt x="224028" y="269468"/>
                </a:lnTo>
                <a:lnTo>
                  <a:pt x="12" y="154444"/>
                </a:lnTo>
                <a:lnTo>
                  <a:pt x="12" y="170434"/>
                </a:lnTo>
                <a:lnTo>
                  <a:pt x="252120" y="300266"/>
                </a:lnTo>
                <a:lnTo>
                  <a:pt x="1399120" y="910424"/>
                </a:lnTo>
                <a:lnTo>
                  <a:pt x="1841906" y="1139659"/>
                </a:lnTo>
                <a:lnTo>
                  <a:pt x="2128786" y="1282306"/>
                </a:lnTo>
                <a:lnTo>
                  <a:pt x="2378646" y="1401711"/>
                </a:lnTo>
                <a:lnTo>
                  <a:pt x="2590101" y="1498727"/>
                </a:lnTo>
                <a:lnTo>
                  <a:pt x="2804833" y="1593113"/>
                </a:lnTo>
                <a:lnTo>
                  <a:pt x="2979204" y="1666494"/>
                </a:lnTo>
                <a:lnTo>
                  <a:pt x="3156051" y="1737791"/>
                </a:lnTo>
                <a:lnTo>
                  <a:pt x="3335540" y="1806841"/>
                </a:lnTo>
                <a:lnTo>
                  <a:pt x="3517836" y="1873440"/>
                </a:lnTo>
                <a:lnTo>
                  <a:pt x="3656507" y="1921687"/>
                </a:lnTo>
                <a:lnTo>
                  <a:pt x="3796919" y="1968385"/>
                </a:lnTo>
                <a:lnTo>
                  <a:pt x="3939146" y="2013458"/>
                </a:lnTo>
                <a:lnTo>
                  <a:pt x="4083266" y="2056841"/>
                </a:lnTo>
                <a:lnTo>
                  <a:pt x="4229328" y="2098446"/>
                </a:lnTo>
                <a:lnTo>
                  <a:pt x="4377423" y="2138210"/>
                </a:lnTo>
                <a:lnTo>
                  <a:pt x="4527626" y="2176043"/>
                </a:lnTo>
                <a:lnTo>
                  <a:pt x="4679988" y="2211882"/>
                </a:lnTo>
                <a:lnTo>
                  <a:pt x="4834585" y="2245652"/>
                </a:lnTo>
                <a:lnTo>
                  <a:pt x="4991570" y="2277287"/>
                </a:lnTo>
                <a:lnTo>
                  <a:pt x="5044313" y="2287320"/>
                </a:lnTo>
                <a:lnTo>
                  <a:pt x="5204396" y="2315972"/>
                </a:lnTo>
                <a:lnTo>
                  <a:pt x="5366969" y="2342286"/>
                </a:lnTo>
                <a:lnTo>
                  <a:pt x="5532069" y="2366200"/>
                </a:lnTo>
                <a:lnTo>
                  <a:pt x="5674499" y="2384552"/>
                </a:lnTo>
                <a:lnTo>
                  <a:pt x="5767654" y="2384552"/>
                </a:lnTo>
                <a:close/>
              </a:path>
              <a:path w="7556500" h="2385059">
                <a:moveTo>
                  <a:pt x="6827406" y="2362200"/>
                </a:moveTo>
                <a:lnTo>
                  <a:pt x="6765976" y="2349500"/>
                </a:lnTo>
                <a:lnTo>
                  <a:pt x="6523634" y="2349500"/>
                </a:lnTo>
                <a:lnTo>
                  <a:pt x="6463868" y="2336800"/>
                </a:lnTo>
                <a:lnTo>
                  <a:pt x="6345314" y="2336800"/>
                </a:lnTo>
                <a:lnTo>
                  <a:pt x="6286525" y="2324100"/>
                </a:lnTo>
                <a:lnTo>
                  <a:pt x="6169876" y="2324100"/>
                </a:lnTo>
                <a:lnTo>
                  <a:pt x="6112027" y="2311400"/>
                </a:lnTo>
                <a:lnTo>
                  <a:pt x="6054483" y="2311400"/>
                </a:lnTo>
                <a:lnTo>
                  <a:pt x="5997245" y="2298700"/>
                </a:lnTo>
                <a:lnTo>
                  <a:pt x="5940310" y="2298700"/>
                </a:lnTo>
                <a:lnTo>
                  <a:pt x="5883668" y="2286000"/>
                </a:lnTo>
                <a:lnTo>
                  <a:pt x="5827344" y="2286000"/>
                </a:lnTo>
                <a:lnTo>
                  <a:pt x="5771299" y="2273300"/>
                </a:lnTo>
                <a:lnTo>
                  <a:pt x="5715559" y="2273300"/>
                </a:lnTo>
                <a:lnTo>
                  <a:pt x="5660098" y="2260600"/>
                </a:lnTo>
                <a:lnTo>
                  <a:pt x="5604942" y="2260600"/>
                </a:lnTo>
                <a:lnTo>
                  <a:pt x="5495455" y="2235200"/>
                </a:lnTo>
                <a:lnTo>
                  <a:pt x="5441137" y="2235200"/>
                </a:lnTo>
                <a:lnTo>
                  <a:pt x="5333339" y="2209800"/>
                </a:lnTo>
                <a:lnTo>
                  <a:pt x="5279847" y="2209800"/>
                </a:lnTo>
                <a:lnTo>
                  <a:pt x="5068570" y="2159000"/>
                </a:lnTo>
                <a:lnTo>
                  <a:pt x="5016398" y="2159000"/>
                </a:lnTo>
                <a:lnTo>
                  <a:pt x="4215003" y="1955800"/>
                </a:lnTo>
                <a:lnTo>
                  <a:pt x="4071213" y="1917700"/>
                </a:lnTo>
                <a:lnTo>
                  <a:pt x="4023703" y="1892300"/>
                </a:lnTo>
                <a:lnTo>
                  <a:pt x="3835679" y="1841500"/>
                </a:lnTo>
                <a:lnTo>
                  <a:pt x="3789172" y="1816100"/>
                </a:lnTo>
                <a:lnTo>
                  <a:pt x="3650792" y="1778000"/>
                </a:lnTo>
                <a:lnTo>
                  <a:pt x="3605047" y="1752600"/>
                </a:lnTo>
                <a:lnTo>
                  <a:pt x="3514077" y="1727200"/>
                </a:lnTo>
                <a:lnTo>
                  <a:pt x="3468865" y="1701800"/>
                </a:lnTo>
                <a:lnTo>
                  <a:pt x="3378962" y="1676400"/>
                </a:lnTo>
                <a:lnTo>
                  <a:pt x="3334258" y="1651000"/>
                </a:lnTo>
                <a:lnTo>
                  <a:pt x="3289731" y="1638300"/>
                </a:lnTo>
                <a:lnTo>
                  <a:pt x="3245358" y="1612900"/>
                </a:lnTo>
                <a:lnTo>
                  <a:pt x="3157105" y="1587500"/>
                </a:lnTo>
                <a:lnTo>
                  <a:pt x="3113214" y="1562100"/>
                </a:lnTo>
                <a:lnTo>
                  <a:pt x="3069475" y="1549400"/>
                </a:lnTo>
                <a:lnTo>
                  <a:pt x="3025902" y="1524000"/>
                </a:lnTo>
                <a:lnTo>
                  <a:pt x="2982455" y="1511300"/>
                </a:lnTo>
                <a:lnTo>
                  <a:pt x="2939173" y="1485900"/>
                </a:lnTo>
                <a:lnTo>
                  <a:pt x="2853017" y="1460500"/>
                </a:lnTo>
                <a:lnTo>
                  <a:pt x="2810154" y="1435100"/>
                </a:lnTo>
                <a:lnTo>
                  <a:pt x="2767419" y="1422400"/>
                </a:lnTo>
                <a:lnTo>
                  <a:pt x="2724823" y="1397000"/>
                </a:lnTo>
                <a:lnTo>
                  <a:pt x="2682354" y="1384300"/>
                </a:lnTo>
                <a:lnTo>
                  <a:pt x="2597797" y="1333500"/>
                </a:lnTo>
                <a:lnTo>
                  <a:pt x="2555697" y="1320800"/>
                </a:lnTo>
                <a:lnTo>
                  <a:pt x="2513736" y="1295400"/>
                </a:lnTo>
                <a:lnTo>
                  <a:pt x="2471877" y="1282700"/>
                </a:lnTo>
                <a:lnTo>
                  <a:pt x="2430132" y="1257300"/>
                </a:lnTo>
                <a:lnTo>
                  <a:pt x="2388514" y="1244600"/>
                </a:lnTo>
                <a:lnTo>
                  <a:pt x="2346998" y="1219200"/>
                </a:lnTo>
                <a:lnTo>
                  <a:pt x="2305583" y="1206500"/>
                </a:lnTo>
                <a:lnTo>
                  <a:pt x="2223084" y="1155700"/>
                </a:lnTo>
                <a:lnTo>
                  <a:pt x="2181974" y="1143000"/>
                </a:lnTo>
                <a:lnTo>
                  <a:pt x="2140966" y="1117600"/>
                </a:lnTo>
                <a:lnTo>
                  <a:pt x="2100059" y="1104900"/>
                </a:lnTo>
                <a:lnTo>
                  <a:pt x="2018512" y="1054100"/>
                </a:lnTo>
                <a:lnTo>
                  <a:pt x="1977859" y="1041400"/>
                </a:lnTo>
                <a:lnTo>
                  <a:pt x="1937308" y="1016000"/>
                </a:lnTo>
                <a:lnTo>
                  <a:pt x="1896821" y="1003300"/>
                </a:lnTo>
                <a:lnTo>
                  <a:pt x="1816100" y="952500"/>
                </a:lnTo>
                <a:lnTo>
                  <a:pt x="1775853" y="939800"/>
                </a:lnTo>
                <a:lnTo>
                  <a:pt x="1695564" y="889000"/>
                </a:lnTo>
                <a:lnTo>
                  <a:pt x="1655521" y="876300"/>
                </a:lnTo>
                <a:lnTo>
                  <a:pt x="1575612" y="825500"/>
                </a:lnTo>
                <a:lnTo>
                  <a:pt x="1535760" y="812800"/>
                </a:lnTo>
                <a:lnTo>
                  <a:pt x="1456194" y="762000"/>
                </a:lnTo>
                <a:lnTo>
                  <a:pt x="1416494" y="749300"/>
                </a:lnTo>
                <a:lnTo>
                  <a:pt x="1376845" y="723900"/>
                </a:lnTo>
                <a:lnTo>
                  <a:pt x="1337233" y="711200"/>
                </a:lnTo>
                <a:lnTo>
                  <a:pt x="1297660" y="685800"/>
                </a:lnTo>
                <a:lnTo>
                  <a:pt x="1218641" y="647700"/>
                </a:lnTo>
                <a:lnTo>
                  <a:pt x="1100378" y="584200"/>
                </a:lnTo>
                <a:lnTo>
                  <a:pt x="930236" y="482600"/>
                </a:lnTo>
                <a:lnTo>
                  <a:pt x="839241" y="444500"/>
                </a:lnTo>
                <a:lnTo>
                  <a:pt x="478802" y="241300"/>
                </a:lnTo>
                <a:lnTo>
                  <a:pt x="434035" y="228600"/>
                </a:lnTo>
                <a:lnTo>
                  <a:pt x="210642" y="101600"/>
                </a:lnTo>
                <a:lnTo>
                  <a:pt x="166014" y="88900"/>
                </a:lnTo>
                <a:lnTo>
                  <a:pt x="32092" y="12700"/>
                </a:lnTo>
                <a:lnTo>
                  <a:pt x="0" y="0"/>
                </a:lnTo>
                <a:lnTo>
                  <a:pt x="0" y="12700"/>
                </a:lnTo>
                <a:lnTo>
                  <a:pt x="15582" y="25400"/>
                </a:lnTo>
                <a:lnTo>
                  <a:pt x="104813" y="76200"/>
                </a:lnTo>
                <a:lnTo>
                  <a:pt x="149415" y="88900"/>
                </a:lnTo>
                <a:lnTo>
                  <a:pt x="327901" y="190500"/>
                </a:lnTo>
                <a:lnTo>
                  <a:pt x="372579" y="203200"/>
                </a:lnTo>
                <a:lnTo>
                  <a:pt x="641565" y="355600"/>
                </a:lnTo>
                <a:lnTo>
                  <a:pt x="686625" y="368300"/>
                </a:lnTo>
                <a:lnTo>
                  <a:pt x="867702" y="469900"/>
                </a:lnTo>
                <a:lnTo>
                  <a:pt x="1162380" y="622300"/>
                </a:lnTo>
                <a:lnTo>
                  <a:pt x="1241450" y="673100"/>
                </a:lnTo>
                <a:lnTo>
                  <a:pt x="1281036" y="685800"/>
                </a:lnTo>
                <a:lnTo>
                  <a:pt x="1360335" y="736600"/>
                </a:lnTo>
                <a:lnTo>
                  <a:pt x="1400060" y="749300"/>
                </a:lnTo>
                <a:lnTo>
                  <a:pt x="1479638" y="800100"/>
                </a:lnTo>
                <a:lnTo>
                  <a:pt x="1519516" y="812800"/>
                </a:lnTo>
                <a:lnTo>
                  <a:pt x="1599425" y="863600"/>
                </a:lnTo>
                <a:lnTo>
                  <a:pt x="1639468" y="876300"/>
                </a:lnTo>
                <a:lnTo>
                  <a:pt x="1719745" y="927100"/>
                </a:lnTo>
                <a:lnTo>
                  <a:pt x="1759991" y="939800"/>
                </a:lnTo>
                <a:lnTo>
                  <a:pt x="1840699" y="990600"/>
                </a:lnTo>
                <a:lnTo>
                  <a:pt x="1881162" y="1003300"/>
                </a:lnTo>
                <a:lnTo>
                  <a:pt x="1921700" y="1028700"/>
                </a:lnTo>
                <a:lnTo>
                  <a:pt x="1962327" y="1041400"/>
                </a:lnTo>
                <a:lnTo>
                  <a:pt x="2043836" y="1092200"/>
                </a:lnTo>
                <a:lnTo>
                  <a:pt x="2084730" y="1104900"/>
                </a:lnTo>
                <a:lnTo>
                  <a:pt x="2166785" y="1155700"/>
                </a:lnTo>
                <a:lnTo>
                  <a:pt x="2207945" y="1168400"/>
                </a:lnTo>
                <a:lnTo>
                  <a:pt x="2249220" y="1193800"/>
                </a:lnTo>
                <a:lnTo>
                  <a:pt x="2290597" y="1206500"/>
                </a:lnTo>
                <a:lnTo>
                  <a:pt x="2332075" y="1231900"/>
                </a:lnTo>
                <a:lnTo>
                  <a:pt x="2373668" y="1244600"/>
                </a:lnTo>
                <a:lnTo>
                  <a:pt x="2457170" y="1295400"/>
                </a:lnTo>
                <a:lnTo>
                  <a:pt x="2499093" y="1308100"/>
                </a:lnTo>
                <a:lnTo>
                  <a:pt x="2541143" y="1333500"/>
                </a:lnTo>
                <a:lnTo>
                  <a:pt x="2583307" y="1346200"/>
                </a:lnTo>
                <a:lnTo>
                  <a:pt x="2625598" y="1371600"/>
                </a:lnTo>
                <a:lnTo>
                  <a:pt x="2668016" y="1384300"/>
                </a:lnTo>
                <a:lnTo>
                  <a:pt x="2710561" y="1409700"/>
                </a:lnTo>
                <a:lnTo>
                  <a:pt x="2753233" y="1422400"/>
                </a:lnTo>
                <a:lnTo>
                  <a:pt x="2796044" y="1447800"/>
                </a:lnTo>
                <a:lnTo>
                  <a:pt x="2838983" y="1460500"/>
                </a:lnTo>
                <a:lnTo>
                  <a:pt x="2882074" y="1485900"/>
                </a:lnTo>
                <a:lnTo>
                  <a:pt x="2925292" y="1498600"/>
                </a:lnTo>
                <a:lnTo>
                  <a:pt x="2968663" y="1524000"/>
                </a:lnTo>
                <a:lnTo>
                  <a:pt x="3012186" y="1536700"/>
                </a:lnTo>
                <a:lnTo>
                  <a:pt x="3055848" y="1562100"/>
                </a:lnTo>
                <a:lnTo>
                  <a:pt x="3143643" y="1587500"/>
                </a:lnTo>
                <a:lnTo>
                  <a:pt x="3187776" y="1612900"/>
                </a:lnTo>
                <a:lnTo>
                  <a:pt x="3232073" y="1625600"/>
                </a:lnTo>
                <a:lnTo>
                  <a:pt x="3276523" y="1651000"/>
                </a:lnTo>
                <a:lnTo>
                  <a:pt x="3365931" y="1676400"/>
                </a:lnTo>
                <a:lnTo>
                  <a:pt x="3410889" y="1701800"/>
                </a:lnTo>
                <a:lnTo>
                  <a:pt x="3501326" y="1727200"/>
                </a:lnTo>
                <a:lnTo>
                  <a:pt x="3546805" y="1752600"/>
                </a:lnTo>
                <a:lnTo>
                  <a:pt x="3638321" y="1778000"/>
                </a:lnTo>
                <a:lnTo>
                  <a:pt x="3684359" y="1803400"/>
                </a:lnTo>
                <a:lnTo>
                  <a:pt x="3823601" y="1841500"/>
                </a:lnTo>
                <a:lnTo>
                  <a:pt x="3870401" y="1866900"/>
                </a:lnTo>
                <a:lnTo>
                  <a:pt x="4107459" y="1930400"/>
                </a:lnTo>
                <a:lnTo>
                  <a:pt x="4155503" y="1955800"/>
                </a:lnTo>
                <a:lnTo>
                  <a:pt x="4955070" y="2159000"/>
                </a:lnTo>
                <a:lnTo>
                  <a:pt x="5007102" y="2159000"/>
                </a:lnTo>
                <a:lnTo>
                  <a:pt x="5217884" y="2209800"/>
                </a:lnTo>
                <a:lnTo>
                  <a:pt x="5271249" y="2209800"/>
                </a:lnTo>
                <a:lnTo>
                  <a:pt x="5378793" y="2235200"/>
                </a:lnTo>
                <a:lnTo>
                  <a:pt x="5432984" y="2235200"/>
                </a:lnTo>
                <a:lnTo>
                  <a:pt x="5542191" y="2260600"/>
                </a:lnTo>
                <a:lnTo>
                  <a:pt x="5597220" y="2260600"/>
                </a:lnTo>
                <a:lnTo>
                  <a:pt x="5708154" y="2286000"/>
                </a:lnTo>
                <a:lnTo>
                  <a:pt x="5764060" y="2286000"/>
                </a:lnTo>
                <a:lnTo>
                  <a:pt x="5820257" y="2298700"/>
                </a:lnTo>
                <a:lnTo>
                  <a:pt x="5876760" y="2298700"/>
                </a:lnTo>
                <a:lnTo>
                  <a:pt x="5933554" y="2311400"/>
                </a:lnTo>
                <a:lnTo>
                  <a:pt x="5990653" y="2311400"/>
                </a:lnTo>
                <a:lnTo>
                  <a:pt x="6048057" y="2324100"/>
                </a:lnTo>
                <a:lnTo>
                  <a:pt x="6163805" y="2324100"/>
                </a:lnTo>
                <a:lnTo>
                  <a:pt x="6222149" y="2336800"/>
                </a:lnTo>
                <a:lnTo>
                  <a:pt x="6280797" y="2336800"/>
                </a:lnTo>
                <a:lnTo>
                  <a:pt x="6339776" y="2349500"/>
                </a:lnTo>
                <a:lnTo>
                  <a:pt x="6518643" y="2349500"/>
                </a:lnTo>
                <a:lnTo>
                  <a:pt x="6578917" y="2362200"/>
                </a:lnTo>
                <a:lnTo>
                  <a:pt x="6827406" y="2362200"/>
                </a:lnTo>
                <a:close/>
              </a:path>
              <a:path w="7556500" h="2385059">
                <a:moveTo>
                  <a:pt x="7454201" y="2349500"/>
                </a:moveTo>
                <a:lnTo>
                  <a:pt x="7199465" y="2349500"/>
                </a:lnTo>
                <a:lnTo>
                  <a:pt x="7147306" y="2362200"/>
                </a:lnTo>
                <a:lnTo>
                  <a:pt x="7403274" y="2362200"/>
                </a:lnTo>
                <a:lnTo>
                  <a:pt x="7454201" y="2349500"/>
                </a:lnTo>
                <a:close/>
              </a:path>
              <a:path w="7556500" h="2385059">
                <a:moveTo>
                  <a:pt x="7556500" y="2336800"/>
                </a:moveTo>
                <a:lnTo>
                  <a:pt x="7506373" y="2336800"/>
                </a:lnTo>
                <a:lnTo>
                  <a:pt x="7455890" y="2349500"/>
                </a:lnTo>
                <a:lnTo>
                  <a:pt x="7556500" y="2349500"/>
                </a:lnTo>
                <a:lnTo>
                  <a:pt x="7556500" y="2336800"/>
                </a:lnTo>
                <a:close/>
              </a:path>
            </a:pathLst>
          </a:custGeom>
          <a:solidFill>
            <a:srgbClr val="F5F5F6">
              <a:alpha val="6999"/>
            </a:srgbClr>
          </a:solidFill>
        </p:spPr>
        <p:txBody>
          <a:bodyPr wrap="square" lIns="0" tIns="0" rIns="0" bIns="0" rtlCol="0"/>
          <a:lstStyle/>
          <a:p>
            <a:endParaRPr sz="1272"/>
          </a:p>
        </p:txBody>
      </p:sp>
      <p:sp>
        <p:nvSpPr>
          <p:cNvPr id="4" name="object 4"/>
          <p:cNvSpPr txBox="1"/>
          <p:nvPr/>
        </p:nvSpPr>
        <p:spPr>
          <a:xfrm>
            <a:off x="2316704" y="8147723"/>
            <a:ext cx="1832586" cy="226493"/>
          </a:xfrm>
          <a:prstGeom prst="rect">
            <a:avLst/>
          </a:prstGeom>
        </p:spPr>
        <p:txBody>
          <a:bodyPr vert="horz" wrap="square" lIns="0" tIns="8974" rIns="0" bIns="0" rtlCol="0">
            <a:spAutoFit/>
          </a:bodyPr>
          <a:lstStyle/>
          <a:p>
            <a:pPr marL="8975">
              <a:spcBef>
                <a:spcPts val="71"/>
              </a:spcBef>
            </a:pPr>
            <a:r>
              <a:rPr sz="1413" dirty="0">
                <a:solidFill>
                  <a:srgbClr val="FFFFFF"/>
                </a:solidFill>
                <a:latin typeface="Microsoft Sans Serif"/>
                <a:cs typeface="Microsoft Sans Serif"/>
              </a:rPr>
              <a:t>                                      </a:t>
            </a:r>
            <a:endParaRPr sz="1413">
              <a:latin typeface="Microsoft Sans Serif"/>
              <a:cs typeface="Microsoft Sans Serif"/>
            </a:endParaRPr>
          </a:p>
        </p:txBody>
      </p:sp>
      <p:sp>
        <p:nvSpPr>
          <p:cNvPr id="5" name="object 5"/>
          <p:cNvSpPr txBox="1"/>
          <p:nvPr/>
        </p:nvSpPr>
        <p:spPr>
          <a:xfrm>
            <a:off x="4330403" y="8350726"/>
            <a:ext cx="65962" cy="226493"/>
          </a:xfrm>
          <a:prstGeom prst="rect">
            <a:avLst/>
          </a:prstGeom>
        </p:spPr>
        <p:txBody>
          <a:bodyPr vert="horz" wrap="square" lIns="0" tIns="8974" rIns="0" bIns="0" rtlCol="0">
            <a:spAutoFit/>
          </a:bodyPr>
          <a:lstStyle/>
          <a:p>
            <a:pPr marL="8975">
              <a:spcBef>
                <a:spcPts val="71"/>
              </a:spcBef>
            </a:pPr>
            <a:r>
              <a:rPr sz="1413" dirty="0">
                <a:solidFill>
                  <a:srgbClr val="FFFFFF"/>
                </a:solidFill>
                <a:latin typeface="Microsoft Sans Serif"/>
                <a:cs typeface="Microsoft Sans Serif"/>
              </a:rPr>
              <a:t> </a:t>
            </a:r>
            <a:endParaRPr sz="1413">
              <a:latin typeface="Microsoft Sans Serif"/>
              <a:cs typeface="Microsoft Sans Serif"/>
            </a:endParaRPr>
          </a:p>
        </p:txBody>
      </p:sp>
      <p:sp>
        <p:nvSpPr>
          <p:cNvPr id="7" name="object 7"/>
          <p:cNvSpPr txBox="1"/>
          <p:nvPr/>
        </p:nvSpPr>
        <p:spPr>
          <a:xfrm>
            <a:off x="3261191" y="8553728"/>
            <a:ext cx="1498287" cy="226493"/>
          </a:xfrm>
          <a:prstGeom prst="rect">
            <a:avLst/>
          </a:prstGeom>
        </p:spPr>
        <p:txBody>
          <a:bodyPr vert="horz" wrap="square" lIns="0" tIns="8974" rIns="0" bIns="0" rtlCol="0">
            <a:spAutoFit/>
          </a:bodyPr>
          <a:lstStyle/>
          <a:p>
            <a:pPr marL="8975">
              <a:spcBef>
                <a:spcPts val="71"/>
              </a:spcBef>
            </a:pPr>
            <a:r>
              <a:rPr sz="1413" dirty="0">
                <a:solidFill>
                  <a:srgbClr val="FFFFFF"/>
                </a:solidFill>
                <a:latin typeface="Microsoft Sans Serif"/>
                <a:cs typeface="Microsoft Sans Serif"/>
              </a:rPr>
              <a:t>                               </a:t>
            </a:r>
            <a:endParaRPr sz="1413">
              <a:latin typeface="Microsoft Sans Serif"/>
              <a:cs typeface="Microsoft Sans Serif"/>
            </a:endParaRPr>
          </a:p>
        </p:txBody>
      </p:sp>
      <p:sp>
        <p:nvSpPr>
          <p:cNvPr id="11" name="Title 10">
            <a:extLst>
              <a:ext uri="{FF2B5EF4-FFF2-40B4-BE49-F238E27FC236}">
                <a16:creationId xmlns:a16="http://schemas.microsoft.com/office/drawing/2014/main" id="{C8287E6D-353E-4C9F-A798-4DE403116032}"/>
              </a:ext>
            </a:extLst>
          </p:cNvPr>
          <p:cNvSpPr>
            <a:spLocks noGrp="1"/>
          </p:cNvSpPr>
          <p:nvPr>
            <p:ph type="title" idx="4294967295"/>
          </p:nvPr>
        </p:nvSpPr>
        <p:spPr>
          <a:xfrm>
            <a:off x="-76200" y="191711"/>
            <a:ext cx="3168650" cy="1046440"/>
          </a:xfrm>
        </p:spPr>
        <p:txBody>
          <a:bodyPr/>
          <a:lstStyle/>
          <a:p>
            <a:pPr algn="ct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HOTEL</a:t>
            </a:r>
            <a:b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APPARTMENT</a:t>
            </a:r>
            <a:endParaRPr lang="en-US" sz="36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8" name="Rectangle: Rounded Corners 17">
            <a:extLst>
              <a:ext uri="{FF2B5EF4-FFF2-40B4-BE49-F238E27FC236}">
                <a16:creationId xmlns:a16="http://schemas.microsoft.com/office/drawing/2014/main" id="{395B5311-86A7-4D81-B50F-11171E9EADDC}"/>
              </a:ext>
            </a:extLst>
          </p:cNvPr>
          <p:cNvSpPr/>
          <p:nvPr/>
        </p:nvSpPr>
        <p:spPr>
          <a:xfrm>
            <a:off x="882811" y="3718708"/>
            <a:ext cx="5790877" cy="3061896"/>
          </a:xfrm>
          <a:prstGeom prst="roundRect">
            <a:avLst>
              <a:gd name="adj" fmla="val 5631"/>
            </a:avLst>
          </a:prstGeom>
          <a:blipFill>
            <a:blip r:embed="rId2"/>
            <a:stretch>
              <a:fillRect/>
            </a:stretch>
          </a:blipFill>
          <a:ln>
            <a:solidFill>
              <a:srgbClr val="36A9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F5539D02-1022-45E4-BA8D-0B3D434D260B}"/>
              </a:ext>
            </a:extLst>
          </p:cNvPr>
          <p:cNvSpPr/>
          <p:nvPr/>
        </p:nvSpPr>
        <p:spPr>
          <a:xfrm>
            <a:off x="882811" y="7161604"/>
            <a:ext cx="5790877" cy="3061896"/>
          </a:xfrm>
          <a:prstGeom prst="roundRect">
            <a:avLst>
              <a:gd name="adj" fmla="val 5631"/>
            </a:avLst>
          </a:prstGeom>
          <a:blipFill>
            <a:blip r:embed="rId3"/>
            <a:stretch>
              <a:fillRect/>
            </a:stretch>
          </a:blipFill>
          <a:ln>
            <a:solidFill>
              <a:srgbClr val="36A9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B97EB629-0C02-4737-9595-C15622185B02}"/>
              </a:ext>
            </a:extLst>
          </p:cNvPr>
          <p:cNvGrpSpPr/>
          <p:nvPr/>
        </p:nvGrpSpPr>
        <p:grpSpPr>
          <a:xfrm>
            <a:off x="577850" y="6949046"/>
            <a:ext cx="6324600" cy="44116"/>
            <a:chOff x="577850" y="6597984"/>
            <a:chExt cx="6324600" cy="44116"/>
          </a:xfrm>
        </p:grpSpPr>
        <p:cxnSp>
          <p:nvCxnSpPr>
            <p:cNvPr id="23" name="Straight Connector 22">
              <a:extLst>
                <a:ext uri="{FF2B5EF4-FFF2-40B4-BE49-F238E27FC236}">
                  <a16:creationId xmlns:a16="http://schemas.microsoft.com/office/drawing/2014/main" id="{6A490E1D-9492-48D4-85F0-D543157DCCAF}"/>
                </a:ext>
              </a:extLst>
            </p:cNvPr>
            <p:cNvCxnSpPr/>
            <p:nvPr/>
          </p:nvCxnSpPr>
          <p:spPr>
            <a:xfrm>
              <a:off x="577850" y="6597984"/>
              <a:ext cx="6324600" cy="0"/>
            </a:xfrm>
            <a:prstGeom prst="line">
              <a:avLst/>
            </a:prstGeom>
            <a:ln>
              <a:solidFill>
                <a:srgbClr val="36A9E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1810FAA-D324-44FE-8798-4C5CDEF4B757}"/>
                </a:ext>
              </a:extLst>
            </p:cNvPr>
            <p:cNvCxnSpPr/>
            <p:nvPr/>
          </p:nvCxnSpPr>
          <p:spPr>
            <a:xfrm>
              <a:off x="577850" y="6642100"/>
              <a:ext cx="6324600" cy="0"/>
            </a:xfrm>
            <a:prstGeom prst="line">
              <a:avLst/>
            </a:prstGeom>
            <a:ln>
              <a:solidFill>
                <a:srgbClr val="36A9E1"/>
              </a:solidFill>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A8818DD2-0E6B-422D-8C45-C6775BFB3E5A}"/>
              </a:ext>
            </a:extLst>
          </p:cNvPr>
          <p:cNvSpPr txBox="1"/>
          <p:nvPr/>
        </p:nvSpPr>
        <p:spPr>
          <a:xfrm>
            <a:off x="882811" y="2100640"/>
            <a:ext cx="5790878" cy="1569660"/>
          </a:xfrm>
          <a:prstGeom prst="rect">
            <a:avLst/>
          </a:prstGeom>
          <a:noFill/>
        </p:spPr>
        <p:txBody>
          <a:bodyPr wrap="square" rtlCol="0">
            <a:spAutoFit/>
          </a:bodyPr>
          <a:lstStyle/>
          <a:p>
            <a:r>
              <a:rPr lang="en-US" sz="16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Type: Piling | Shoring</a:t>
            </a:r>
          </a:p>
          <a:p>
            <a:r>
              <a:rPr lang="en-US" sz="16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SOW: </a:t>
            </a:r>
            <a:r>
              <a:rPr lang="en-US"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210 Piles, </a:t>
            </a:r>
            <a:r>
              <a:rPr lang="en-US" sz="1600" dirty="0" err="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Dia</a:t>
            </a:r>
            <a:r>
              <a:rPr lang="en-US"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800mm, Hight 23M | 90L.M Shoring work by steal beam </a:t>
            </a:r>
          </a:p>
          <a:p>
            <a:r>
              <a:rPr lang="en-US" sz="16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Location: </a:t>
            </a:r>
            <a:r>
              <a:rPr lang="en-US"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Sector E16 Plot No. C-29 – Abu Dhabi - UAE</a:t>
            </a:r>
          </a:p>
          <a:p>
            <a:r>
              <a:rPr lang="en-US" sz="16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Consultant: </a:t>
            </a:r>
            <a:r>
              <a:rPr lang="en-US"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Al </a:t>
            </a:r>
            <a:r>
              <a:rPr lang="en-US" sz="1600" dirty="0" err="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Fajir</a:t>
            </a:r>
            <a:r>
              <a:rPr lang="en-US"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Engineering Consultants</a:t>
            </a:r>
          </a:p>
          <a:p>
            <a:r>
              <a:rPr lang="en-US" sz="16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Main Contractor: </a:t>
            </a:r>
            <a:r>
              <a:rPr lang="en-US"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Al </a:t>
            </a:r>
            <a:r>
              <a:rPr lang="en-US" sz="1600" dirty="0" err="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Mezen</a:t>
            </a:r>
            <a:r>
              <a:rPr lang="en-US"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General Contracting</a:t>
            </a:r>
          </a:p>
        </p:txBody>
      </p:sp>
    </p:spTree>
    <p:extLst>
      <p:ext uri="{BB962C8B-B14F-4D97-AF65-F5344CB8AC3E}">
        <p14:creationId xmlns:p14="http://schemas.microsoft.com/office/powerpoint/2010/main" val="257664233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238" y="7438917"/>
            <a:ext cx="5339807" cy="1685405"/>
          </a:xfrm>
          <a:custGeom>
            <a:avLst/>
            <a:gdLst/>
            <a:ahLst/>
            <a:cxnLst/>
            <a:rect l="l" t="t" r="r" b="b"/>
            <a:pathLst>
              <a:path w="7556500" h="2385059">
                <a:moveTo>
                  <a:pt x="229260" y="2384552"/>
                </a:moveTo>
                <a:lnTo>
                  <a:pt x="0" y="2266340"/>
                </a:lnTo>
                <a:lnTo>
                  <a:pt x="0" y="2282507"/>
                </a:lnTo>
                <a:lnTo>
                  <a:pt x="197891" y="2384552"/>
                </a:lnTo>
                <a:lnTo>
                  <a:pt x="229260" y="2384552"/>
                </a:lnTo>
                <a:close/>
              </a:path>
              <a:path w="7556500" h="2385059">
                <a:moveTo>
                  <a:pt x="546252" y="2384552"/>
                </a:moveTo>
                <a:lnTo>
                  <a:pt x="199301" y="2208314"/>
                </a:lnTo>
                <a:lnTo>
                  <a:pt x="12" y="2104313"/>
                </a:lnTo>
                <a:lnTo>
                  <a:pt x="12" y="2120671"/>
                </a:lnTo>
                <a:lnTo>
                  <a:pt x="148513" y="2198255"/>
                </a:lnTo>
                <a:lnTo>
                  <a:pt x="514134" y="2384552"/>
                </a:lnTo>
                <a:lnTo>
                  <a:pt x="546252" y="2384552"/>
                </a:lnTo>
                <a:close/>
              </a:path>
              <a:path w="7556500" h="2385059">
                <a:moveTo>
                  <a:pt x="867778" y="2384552"/>
                </a:moveTo>
                <a:lnTo>
                  <a:pt x="586066" y="2245563"/>
                </a:lnTo>
                <a:lnTo>
                  <a:pt x="185991" y="2040001"/>
                </a:lnTo>
                <a:lnTo>
                  <a:pt x="0" y="1942020"/>
                </a:lnTo>
                <a:lnTo>
                  <a:pt x="0" y="1958340"/>
                </a:lnTo>
                <a:lnTo>
                  <a:pt x="132448" y="2028151"/>
                </a:lnTo>
                <a:lnTo>
                  <a:pt x="537159" y="2236813"/>
                </a:lnTo>
                <a:lnTo>
                  <a:pt x="835583" y="2384552"/>
                </a:lnTo>
                <a:lnTo>
                  <a:pt x="867778" y="2384552"/>
                </a:lnTo>
                <a:close/>
              </a:path>
              <a:path w="7556500" h="2385059">
                <a:moveTo>
                  <a:pt x="1196225" y="2384552"/>
                </a:moveTo>
                <a:lnTo>
                  <a:pt x="981760" y="2282558"/>
                </a:lnTo>
                <a:lnTo>
                  <a:pt x="709612" y="2148205"/>
                </a:lnTo>
                <a:lnTo>
                  <a:pt x="308356" y="1942071"/>
                </a:lnTo>
                <a:lnTo>
                  <a:pt x="12" y="1779117"/>
                </a:lnTo>
                <a:lnTo>
                  <a:pt x="12" y="1795589"/>
                </a:lnTo>
                <a:lnTo>
                  <a:pt x="68084" y="1831784"/>
                </a:lnTo>
                <a:lnTo>
                  <a:pt x="595325" y="2106536"/>
                </a:lnTo>
                <a:lnTo>
                  <a:pt x="909002" y="2263025"/>
                </a:lnTo>
                <a:lnTo>
                  <a:pt x="1162926" y="2384552"/>
                </a:lnTo>
                <a:lnTo>
                  <a:pt x="1196225" y="2384552"/>
                </a:lnTo>
                <a:close/>
              </a:path>
              <a:path w="7556500" h="2385059">
                <a:moveTo>
                  <a:pt x="1532407" y="2384552"/>
                </a:moveTo>
                <a:lnTo>
                  <a:pt x="1316545" y="2285758"/>
                </a:lnTo>
                <a:lnTo>
                  <a:pt x="1088796" y="2177300"/>
                </a:lnTo>
                <a:lnTo>
                  <a:pt x="819581" y="2044179"/>
                </a:lnTo>
                <a:lnTo>
                  <a:pt x="422579" y="1840052"/>
                </a:lnTo>
                <a:lnTo>
                  <a:pt x="0" y="1616062"/>
                </a:lnTo>
                <a:lnTo>
                  <a:pt x="0" y="1632470"/>
                </a:lnTo>
                <a:lnTo>
                  <a:pt x="323342" y="1804200"/>
                </a:lnTo>
                <a:lnTo>
                  <a:pt x="767664" y="2033892"/>
                </a:lnTo>
                <a:lnTo>
                  <a:pt x="1038999" y="2168690"/>
                </a:lnTo>
                <a:lnTo>
                  <a:pt x="1268501" y="2278583"/>
                </a:lnTo>
                <a:lnTo>
                  <a:pt x="1498930" y="2384552"/>
                </a:lnTo>
                <a:lnTo>
                  <a:pt x="1532407" y="2384552"/>
                </a:lnTo>
                <a:close/>
              </a:path>
              <a:path w="7556500" h="2385059">
                <a:moveTo>
                  <a:pt x="1878838" y="2384552"/>
                </a:moveTo>
                <a:lnTo>
                  <a:pt x="1710499" y="2311374"/>
                </a:lnTo>
                <a:lnTo>
                  <a:pt x="1525092" y="2227707"/>
                </a:lnTo>
                <a:lnTo>
                  <a:pt x="1296619" y="2120531"/>
                </a:lnTo>
                <a:lnTo>
                  <a:pt x="1026706" y="1988731"/>
                </a:lnTo>
                <a:lnTo>
                  <a:pt x="672871" y="1808848"/>
                </a:lnTo>
                <a:lnTo>
                  <a:pt x="0" y="1452740"/>
                </a:lnTo>
                <a:lnTo>
                  <a:pt x="0" y="1469097"/>
                </a:lnTo>
                <a:lnTo>
                  <a:pt x="520065" y="1745399"/>
                </a:lnTo>
                <a:lnTo>
                  <a:pt x="912964" y="1947633"/>
                </a:lnTo>
                <a:lnTo>
                  <a:pt x="1179309" y="2079574"/>
                </a:lnTo>
                <a:lnTo>
                  <a:pt x="1404569" y="2187130"/>
                </a:lnTo>
                <a:lnTo>
                  <a:pt x="1633258" y="2292032"/>
                </a:lnTo>
                <a:lnTo>
                  <a:pt x="1844154" y="2384552"/>
                </a:lnTo>
                <a:lnTo>
                  <a:pt x="1878838" y="2384552"/>
                </a:lnTo>
                <a:close/>
              </a:path>
              <a:path w="7556500" h="2385059">
                <a:moveTo>
                  <a:pt x="2237041" y="2384552"/>
                </a:moveTo>
                <a:lnTo>
                  <a:pt x="2046871" y="2306053"/>
                </a:lnTo>
                <a:lnTo>
                  <a:pt x="1860207" y="2225548"/>
                </a:lnTo>
                <a:lnTo>
                  <a:pt x="1676095" y="2142947"/>
                </a:lnTo>
                <a:lnTo>
                  <a:pt x="1449247" y="2037118"/>
                </a:lnTo>
                <a:lnTo>
                  <a:pt x="1181277" y="1906905"/>
                </a:lnTo>
                <a:lnTo>
                  <a:pt x="830059" y="1729054"/>
                </a:lnTo>
                <a:lnTo>
                  <a:pt x="12" y="1289392"/>
                </a:lnTo>
                <a:lnTo>
                  <a:pt x="12" y="1305852"/>
                </a:lnTo>
                <a:lnTo>
                  <a:pt x="817816" y="1738922"/>
                </a:lnTo>
                <a:lnTo>
                  <a:pt x="1171308" y="1917865"/>
                </a:lnTo>
                <a:lnTo>
                  <a:pt x="1441056" y="2048852"/>
                </a:lnTo>
                <a:lnTo>
                  <a:pt x="1669465" y="2155291"/>
                </a:lnTo>
                <a:lnTo>
                  <a:pt x="1854873" y="2238324"/>
                </a:lnTo>
                <a:lnTo>
                  <a:pt x="2042871" y="2319248"/>
                </a:lnTo>
                <a:lnTo>
                  <a:pt x="2200884" y="2384552"/>
                </a:lnTo>
                <a:lnTo>
                  <a:pt x="2237041" y="2384552"/>
                </a:lnTo>
                <a:close/>
              </a:path>
              <a:path w="7556500" h="2385059">
                <a:moveTo>
                  <a:pt x="2610993" y="2384552"/>
                </a:moveTo>
                <a:lnTo>
                  <a:pt x="2427160" y="2313533"/>
                </a:lnTo>
                <a:lnTo>
                  <a:pt x="2238654" y="2237067"/>
                </a:lnTo>
                <a:lnTo>
                  <a:pt x="2052929" y="2158250"/>
                </a:lnTo>
                <a:lnTo>
                  <a:pt x="1869770" y="2077300"/>
                </a:lnTo>
                <a:lnTo>
                  <a:pt x="1644154" y="1973465"/>
                </a:lnTo>
                <a:lnTo>
                  <a:pt x="1421853" y="1867065"/>
                </a:lnTo>
                <a:lnTo>
                  <a:pt x="1115441" y="1714614"/>
                </a:lnTo>
                <a:lnTo>
                  <a:pt x="642899" y="1469402"/>
                </a:lnTo>
                <a:lnTo>
                  <a:pt x="0" y="1126070"/>
                </a:lnTo>
                <a:lnTo>
                  <a:pt x="0" y="1142542"/>
                </a:lnTo>
                <a:lnTo>
                  <a:pt x="627849" y="1477810"/>
                </a:lnTo>
                <a:lnTo>
                  <a:pt x="1102398" y="1724113"/>
                </a:lnTo>
                <a:lnTo>
                  <a:pt x="1410157" y="1877212"/>
                </a:lnTo>
                <a:lnTo>
                  <a:pt x="1633474" y="1984057"/>
                </a:lnTo>
                <a:lnTo>
                  <a:pt x="1860156" y="2088324"/>
                </a:lnTo>
                <a:lnTo>
                  <a:pt x="2044192" y="2169579"/>
                </a:lnTo>
                <a:lnTo>
                  <a:pt x="2230844" y="2248687"/>
                </a:lnTo>
                <a:lnTo>
                  <a:pt x="2420315" y="2325433"/>
                </a:lnTo>
                <a:lnTo>
                  <a:pt x="2573007" y="2384552"/>
                </a:lnTo>
                <a:lnTo>
                  <a:pt x="2610993" y="2384552"/>
                </a:lnTo>
                <a:close/>
              </a:path>
              <a:path w="7556500" h="2385059">
                <a:moveTo>
                  <a:pt x="3004515" y="2384552"/>
                </a:moveTo>
                <a:lnTo>
                  <a:pt x="2838539" y="2325471"/>
                </a:lnTo>
                <a:lnTo>
                  <a:pt x="2695778" y="2272246"/>
                </a:lnTo>
                <a:lnTo>
                  <a:pt x="2508072" y="2198979"/>
                </a:lnTo>
                <a:lnTo>
                  <a:pt x="2323211" y="2123275"/>
                </a:lnTo>
                <a:lnTo>
                  <a:pt x="2141004" y="2045347"/>
                </a:lnTo>
                <a:lnTo>
                  <a:pt x="1961261" y="1965401"/>
                </a:lnTo>
                <a:lnTo>
                  <a:pt x="1739747" y="1862937"/>
                </a:lnTo>
                <a:lnTo>
                  <a:pt x="1478076" y="1736801"/>
                </a:lnTo>
                <a:lnTo>
                  <a:pt x="1177709" y="1586153"/>
                </a:lnTo>
                <a:lnTo>
                  <a:pt x="547166" y="1255649"/>
                </a:lnTo>
                <a:lnTo>
                  <a:pt x="12" y="962901"/>
                </a:lnTo>
                <a:lnTo>
                  <a:pt x="12" y="979335"/>
                </a:lnTo>
                <a:lnTo>
                  <a:pt x="489038" y="1241005"/>
                </a:lnTo>
                <a:lnTo>
                  <a:pt x="1162456" y="1594446"/>
                </a:lnTo>
                <a:lnTo>
                  <a:pt x="1463446" y="1745386"/>
                </a:lnTo>
                <a:lnTo>
                  <a:pt x="1725688" y="1871776"/>
                </a:lnTo>
                <a:lnTo>
                  <a:pt x="1947697" y="1974443"/>
                </a:lnTo>
                <a:lnTo>
                  <a:pt x="2127859" y="2054542"/>
                </a:lnTo>
                <a:lnTo>
                  <a:pt x="2310511" y="2132622"/>
                </a:lnTo>
                <a:lnTo>
                  <a:pt x="2495829" y="2208466"/>
                </a:lnTo>
                <a:lnTo>
                  <a:pt x="2684030" y="2281872"/>
                </a:lnTo>
                <a:lnTo>
                  <a:pt x="2827172" y="2335187"/>
                </a:lnTo>
                <a:lnTo>
                  <a:pt x="2965348" y="2384552"/>
                </a:lnTo>
                <a:lnTo>
                  <a:pt x="3004515" y="2384552"/>
                </a:lnTo>
                <a:close/>
              </a:path>
              <a:path w="7556500" h="2385059">
                <a:moveTo>
                  <a:pt x="3423475" y="2384552"/>
                </a:moveTo>
                <a:lnTo>
                  <a:pt x="3253397" y="2329561"/>
                </a:lnTo>
                <a:lnTo>
                  <a:pt x="3109010" y="2280323"/>
                </a:lnTo>
                <a:lnTo>
                  <a:pt x="2966440" y="2229485"/>
                </a:lnTo>
                <a:lnTo>
                  <a:pt x="2779064" y="2159317"/>
                </a:lnTo>
                <a:lnTo>
                  <a:pt x="2594597" y="2086622"/>
                </a:lnTo>
                <a:lnTo>
                  <a:pt x="2412860" y="2011603"/>
                </a:lnTo>
                <a:lnTo>
                  <a:pt x="2233676" y="1934451"/>
                </a:lnTo>
                <a:lnTo>
                  <a:pt x="2013000" y="1835315"/>
                </a:lnTo>
                <a:lnTo>
                  <a:pt x="1795653" y="1733550"/>
                </a:lnTo>
                <a:lnTo>
                  <a:pt x="1538732" y="1608493"/>
                </a:lnTo>
                <a:lnTo>
                  <a:pt x="1201762" y="1437881"/>
                </a:lnTo>
                <a:lnTo>
                  <a:pt x="12" y="800087"/>
                </a:lnTo>
                <a:lnTo>
                  <a:pt x="12" y="816457"/>
                </a:lnTo>
                <a:lnTo>
                  <a:pt x="1182611" y="1444091"/>
                </a:lnTo>
                <a:lnTo>
                  <a:pt x="1518627" y="1614271"/>
                </a:lnTo>
                <a:lnTo>
                  <a:pt x="1774799" y="1739049"/>
                </a:lnTo>
                <a:lnTo>
                  <a:pt x="1991499" y="1840598"/>
                </a:lnTo>
                <a:lnTo>
                  <a:pt x="2211514" y="1939556"/>
                </a:lnTo>
                <a:lnTo>
                  <a:pt x="2390152" y="2016594"/>
                </a:lnTo>
                <a:lnTo>
                  <a:pt x="2571331" y="2091524"/>
                </a:lnTo>
                <a:lnTo>
                  <a:pt x="2755214" y="2164156"/>
                </a:lnTo>
                <a:lnTo>
                  <a:pt x="2942005" y="2234285"/>
                </a:lnTo>
                <a:lnTo>
                  <a:pt x="3084106" y="2285123"/>
                </a:lnTo>
                <a:lnTo>
                  <a:pt x="3228022" y="2334374"/>
                </a:lnTo>
                <a:lnTo>
                  <a:pt x="3382149" y="2384552"/>
                </a:lnTo>
                <a:lnTo>
                  <a:pt x="3423475" y="2384552"/>
                </a:lnTo>
                <a:close/>
              </a:path>
              <a:path w="7556500" h="2385059">
                <a:moveTo>
                  <a:pt x="3876687" y="2384552"/>
                </a:moveTo>
                <a:lnTo>
                  <a:pt x="3732669" y="2343493"/>
                </a:lnTo>
                <a:lnTo>
                  <a:pt x="3588880" y="2300186"/>
                </a:lnTo>
                <a:lnTo>
                  <a:pt x="3446970" y="2255177"/>
                </a:lnTo>
                <a:lnTo>
                  <a:pt x="3306864" y="2208555"/>
                </a:lnTo>
                <a:lnTo>
                  <a:pt x="3168485" y="2160384"/>
                </a:lnTo>
                <a:lnTo>
                  <a:pt x="2986557" y="2093887"/>
                </a:lnTo>
                <a:lnTo>
                  <a:pt x="2807424" y="2024964"/>
                </a:lnTo>
                <a:lnTo>
                  <a:pt x="2630919" y="1953768"/>
                </a:lnTo>
                <a:lnTo>
                  <a:pt x="2456865" y="1880501"/>
                </a:lnTo>
                <a:lnTo>
                  <a:pt x="2242515" y="1786267"/>
                </a:lnTo>
                <a:lnTo>
                  <a:pt x="2031428" y="1689417"/>
                </a:lnTo>
                <a:lnTo>
                  <a:pt x="1781975" y="1570215"/>
                </a:lnTo>
                <a:lnTo>
                  <a:pt x="1495552" y="1427797"/>
                </a:lnTo>
                <a:lnTo>
                  <a:pt x="1053426" y="1198930"/>
                </a:lnTo>
                <a:lnTo>
                  <a:pt x="0" y="637730"/>
                </a:lnTo>
                <a:lnTo>
                  <a:pt x="0" y="654050"/>
                </a:lnTo>
                <a:lnTo>
                  <a:pt x="1358531" y="1373911"/>
                </a:lnTo>
                <a:lnTo>
                  <a:pt x="1684604" y="1538147"/>
                </a:lnTo>
                <a:lnTo>
                  <a:pt x="1933168" y="1658493"/>
                </a:lnTo>
                <a:lnTo>
                  <a:pt x="2143404" y="1756460"/>
                </a:lnTo>
                <a:lnTo>
                  <a:pt x="2356789" y="1851939"/>
                </a:lnTo>
                <a:lnTo>
                  <a:pt x="2529979" y="1926297"/>
                </a:lnTo>
                <a:lnTo>
                  <a:pt x="2705570" y="1998662"/>
                </a:lnTo>
                <a:lnTo>
                  <a:pt x="2883712" y="2068855"/>
                </a:lnTo>
                <a:lnTo>
                  <a:pt x="3064586" y="2136698"/>
                </a:lnTo>
                <a:lnTo>
                  <a:pt x="3248342" y="2202015"/>
                </a:lnTo>
                <a:lnTo>
                  <a:pt x="3388169" y="2249233"/>
                </a:lnTo>
                <a:lnTo>
                  <a:pt x="3529787" y="2294852"/>
                </a:lnTo>
                <a:lnTo>
                  <a:pt x="3673259" y="2338806"/>
                </a:lnTo>
                <a:lnTo>
                  <a:pt x="3831336" y="2384552"/>
                </a:lnTo>
                <a:lnTo>
                  <a:pt x="3876687" y="2384552"/>
                </a:lnTo>
                <a:close/>
              </a:path>
              <a:path w="7556500" h="2385059">
                <a:moveTo>
                  <a:pt x="4383798" y="2384552"/>
                </a:moveTo>
                <a:lnTo>
                  <a:pt x="4246448" y="2351379"/>
                </a:lnTo>
                <a:lnTo>
                  <a:pt x="4097324" y="2312949"/>
                </a:lnTo>
                <a:lnTo>
                  <a:pt x="3950271" y="2272627"/>
                </a:lnTo>
                <a:lnTo>
                  <a:pt x="3805199" y="2230488"/>
                </a:lnTo>
                <a:lnTo>
                  <a:pt x="3662045" y="2186609"/>
                </a:lnTo>
                <a:lnTo>
                  <a:pt x="3520732" y="2141055"/>
                </a:lnTo>
                <a:lnTo>
                  <a:pt x="3381210" y="2093912"/>
                </a:lnTo>
                <a:lnTo>
                  <a:pt x="3197822" y="2028698"/>
                </a:lnTo>
                <a:lnTo>
                  <a:pt x="3017316" y="1960968"/>
                </a:lnTo>
                <a:lnTo>
                  <a:pt x="2839504" y="1890890"/>
                </a:lnTo>
                <a:lnTo>
                  <a:pt x="2664244" y="1818652"/>
                </a:lnTo>
                <a:lnTo>
                  <a:pt x="2491359" y="1744408"/>
                </a:lnTo>
                <a:lnTo>
                  <a:pt x="2278342" y="1649082"/>
                </a:lnTo>
                <a:lnTo>
                  <a:pt x="2068461" y="1551279"/>
                </a:lnTo>
                <a:lnTo>
                  <a:pt x="1820278" y="1431124"/>
                </a:lnTo>
                <a:lnTo>
                  <a:pt x="1494688" y="1267155"/>
                </a:lnTo>
                <a:lnTo>
                  <a:pt x="12" y="475907"/>
                </a:lnTo>
                <a:lnTo>
                  <a:pt x="12" y="492086"/>
                </a:lnTo>
                <a:lnTo>
                  <a:pt x="1438656" y="1254417"/>
                </a:lnTo>
                <a:lnTo>
                  <a:pt x="1764055" y="1419085"/>
                </a:lnTo>
                <a:lnTo>
                  <a:pt x="2012010" y="1539900"/>
                </a:lnTo>
                <a:lnTo>
                  <a:pt x="2221649" y="1638312"/>
                </a:lnTo>
                <a:lnTo>
                  <a:pt x="2434374" y="1734324"/>
                </a:lnTo>
                <a:lnTo>
                  <a:pt x="2607005" y="1809153"/>
                </a:lnTo>
                <a:lnTo>
                  <a:pt x="2781985" y="1882025"/>
                </a:lnTo>
                <a:lnTo>
                  <a:pt x="2959481" y="1952777"/>
                </a:lnTo>
                <a:lnTo>
                  <a:pt x="3139656" y="2021230"/>
                </a:lnTo>
                <a:lnTo>
                  <a:pt x="3322688" y="2087194"/>
                </a:lnTo>
                <a:lnTo>
                  <a:pt x="3461931" y="2134933"/>
                </a:lnTo>
                <a:lnTo>
                  <a:pt x="3602939" y="2181098"/>
                </a:lnTo>
                <a:lnTo>
                  <a:pt x="3745788" y="2225611"/>
                </a:lnTo>
                <a:lnTo>
                  <a:pt x="3890543" y="2268410"/>
                </a:lnTo>
                <a:lnTo>
                  <a:pt x="4037279" y="2309406"/>
                </a:lnTo>
                <a:lnTo>
                  <a:pt x="4186059" y="2348534"/>
                </a:lnTo>
                <a:lnTo>
                  <a:pt x="4332148" y="2384552"/>
                </a:lnTo>
                <a:lnTo>
                  <a:pt x="4383798" y="2384552"/>
                </a:lnTo>
                <a:close/>
              </a:path>
              <a:path w="7556500" h="2385059">
                <a:moveTo>
                  <a:pt x="4978476" y="2384552"/>
                </a:moveTo>
                <a:lnTo>
                  <a:pt x="4827321" y="2355735"/>
                </a:lnTo>
                <a:lnTo>
                  <a:pt x="4671593" y="2323439"/>
                </a:lnTo>
                <a:lnTo>
                  <a:pt x="4518152" y="2289022"/>
                </a:lnTo>
                <a:lnTo>
                  <a:pt x="4366895" y="2252573"/>
                </a:lnTo>
                <a:lnTo>
                  <a:pt x="4217771" y="2214143"/>
                </a:lnTo>
                <a:lnTo>
                  <a:pt x="4070705" y="2173821"/>
                </a:lnTo>
                <a:lnTo>
                  <a:pt x="3925633" y="2131682"/>
                </a:lnTo>
                <a:lnTo>
                  <a:pt x="3782479" y="2087803"/>
                </a:lnTo>
                <a:lnTo>
                  <a:pt x="3641179" y="2042248"/>
                </a:lnTo>
                <a:lnTo>
                  <a:pt x="3501656" y="1995106"/>
                </a:lnTo>
                <a:lnTo>
                  <a:pt x="3318268" y="1929892"/>
                </a:lnTo>
                <a:lnTo>
                  <a:pt x="3137763" y="1862162"/>
                </a:lnTo>
                <a:lnTo>
                  <a:pt x="2959963" y="1792084"/>
                </a:lnTo>
                <a:lnTo>
                  <a:pt x="2784703" y="1719834"/>
                </a:lnTo>
                <a:lnTo>
                  <a:pt x="2611831" y="1645602"/>
                </a:lnTo>
                <a:lnTo>
                  <a:pt x="2398814" y="1550276"/>
                </a:lnTo>
                <a:lnTo>
                  <a:pt x="2188946" y="1452473"/>
                </a:lnTo>
                <a:lnTo>
                  <a:pt x="1940775" y="1332306"/>
                </a:lnTo>
                <a:lnTo>
                  <a:pt x="1615211" y="1168323"/>
                </a:lnTo>
                <a:lnTo>
                  <a:pt x="103339" y="368211"/>
                </a:lnTo>
                <a:lnTo>
                  <a:pt x="0" y="314807"/>
                </a:lnTo>
                <a:lnTo>
                  <a:pt x="0" y="330911"/>
                </a:lnTo>
                <a:lnTo>
                  <a:pt x="86753" y="375793"/>
                </a:lnTo>
                <a:lnTo>
                  <a:pt x="1559204" y="1155649"/>
                </a:lnTo>
                <a:lnTo>
                  <a:pt x="1884616" y="1320330"/>
                </a:lnTo>
                <a:lnTo>
                  <a:pt x="2132584" y="1441132"/>
                </a:lnTo>
                <a:lnTo>
                  <a:pt x="2342235" y="1539557"/>
                </a:lnTo>
                <a:lnTo>
                  <a:pt x="2554960" y="1635556"/>
                </a:lnTo>
                <a:lnTo>
                  <a:pt x="2727591" y="1710385"/>
                </a:lnTo>
                <a:lnTo>
                  <a:pt x="2902559" y="1783270"/>
                </a:lnTo>
                <a:lnTo>
                  <a:pt x="3080054" y="1854022"/>
                </a:lnTo>
                <a:lnTo>
                  <a:pt x="3260242" y="1922462"/>
                </a:lnTo>
                <a:lnTo>
                  <a:pt x="3443262" y="1988426"/>
                </a:lnTo>
                <a:lnTo>
                  <a:pt x="3582505" y="2036165"/>
                </a:lnTo>
                <a:lnTo>
                  <a:pt x="3723513" y="2082330"/>
                </a:lnTo>
                <a:lnTo>
                  <a:pt x="3866362" y="2126856"/>
                </a:lnTo>
                <a:lnTo>
                  <a:pt x="4011117" y="2169655"/>
                </a:lnTo>
                <a:lnTo>
                  <a:pt x="4157853" y="2210651"/>
                </a:lnTo>
                <a:lnTo>
                  <a:pt x="4306633" y="2249779"/>
                </a:lnTo>
                <a:lnTo>
                  <a:pt x="4457547" y="2286952"/>
                </a:lnTo>
                <a:lnTo>
                  <a:pt x="4610633" y="2322118"/>
                </a:lnTo>
                <a:lnTo>
                  <a:pt x="4765992" y="2355177"/>
                </a:lnTo>
                <a:lnTo>
                  <a:pt x="4915789" y="2384552"/>
                </a:lnTo>
                <a:lnTo>
                  <a:pt x="4978476" y="2384552"/>
                </a:lnTo>
                <a:close/>
              </a:path>
              <a:path w="7556500" h="2385059">
                <a:moveTo>
                  <a:pt x="5767654" y="2384552"/>
                </a:moveTo>
                <a:lnTo>
                  <a:pt x="5594947" y="2363470"/>
                </a:lnTo>
                <a:lnTo>
                  <a:pt x="5429440" y="2340394"/>
                </a:lnTo>
                <a:lnTo>
                  <a:pt x="5266499" y="2314905"/>
                </a:lnTo>
                <a:lnTo>
                  <a:pt x="5106022" y="2287079"/>
                </a:lnTo>
                <a:lnTo>
                  <a:pt x="5052987" y="2277275"/>
                </a:lnTo>
                <a:lnTo>
                  <a:pt x="4895799" y="2246452"/>
                </a:lnTo>
                <a:lnTo>
                  <a:pt x="4740834" y="2213445"/>
                </a:lnTo>
                <a:lnTo>
                  <a:pt x="4588129" y="2178342"/>
                </a:lnTo>
                <a:lnTo>
                  <a:pt x="4437596" y="2141220"/>
                </a:lnTo>
                <a:lnTo>
                  <a:pt x="4289158" y="2102154"/>
                </a:lnTo>
                <a:lnTo>
                  <a:pt x="4142778" y="2061222"/>
                </a:lnTo>
                <a:lnTo>
                  <a:pt x="3998341" y="2018499"/>
                </a:lnTo>
                <a:lnTo>
                  <a:pt x="3855821" y="1974049"/>
                </a:lnTo>
                <a:lnTo>
                  <a:pt x="3715118" y="1927961"/>
                </a:lnTo>
                <a:lnTo>
                  <a:pt x="3576167" y="1880298"/>
                </a:lnTo>
                <a:lnTo>
                  <a:pt x="3393516" y="1814436"/>
                </a:lnTo>
                <a:lnTo>
                  <a:pt x="3213709" y="1746110"/>
                </a:lnTo>
                <a:lnTo>
                  <a:pt x="3036557" y="1675472"/>
                </a:lnTo>
                <a:lnTo>
                  <a:pt x="2861919" y="1602714"/>
                </a:lnTo>
                <a:lnTo>
                  <a:pt x="2689606" y="1528013"/>
                </a:lnTo>
                <a:lnTo>
                  <a:pt x="2477262" y="1432166"/>
                </a:lnTo>
                <a:lnTo>
                  <a:pt x="2267978" y="1333893"/>
                </a:lnTo>
                <a:lnTo>
                  <a:pt x="2020430" y="1213281"/>
                </a:lnTo>
                <a:lnTo>
                  <a:pt x="1695564" y="1048867"/>
                </a:lnTo>
                <a:lnTo>
                  <a:pt x="224028" y="269468"/>
                </a:lnTo>
                <a:lnTo>
                  <a:pt x="12" y="154444"/>
                </a:lnTo>
                <a:lnTo>
                  <a:pt x="12" y="170434"/>
                </a:lnTo>
                <a:lnTo>
                  <a:pt x="252120" y="300266"/>
                </a:lnTo>
                <a:lnTo>
                  <a:pt x="1399120" y="910424"/>
                </a:lnTo>
                <a:lnTo>
                  <a:pt x="1841906" y="1139659"/>
                </a:lnTo>
                <a:lnTo>
                  <a:pt x="2128786" y="1282306"/>
                </a:lnTo>
                <a:lnTo>
                  <a:pt x="2378646" y="1401711"/>
                </a:lnTo>
                <a:lnTo>
                  <a:pt x="2590101" y="1498727"/>
                </a:lnTo>
                <a:lnTo>
                  <a:pt x="2804833" y="1593113"/>
                </a:lnTo>
                <a:lnTo>
                  <a:pt x="2979204" y="1666494"/>
                </a:lnTo>
                <a:lnTo>
                  <a:pt x="3156051" y="1737791"/>
                </a:lnTo>
                <a:lnTo>
                  <a:pt x="3335540" y="1806841"/>
                </a:lnTo>
                <a:lnTo>
                  <a:pt x="3517836" y="1873440"/>
                </a:lnTo>
                <a:lnTo>
                  <a:pt x="3656507" y="1921687"/>
                </a:lnTo>
                <a:lnTo>
                  <a:pt x="3796919" y="1968385"/>
                </a:lnTo>
                <a:lnTo>
                  <a:pt x="3939146" y="2013458"/>
                </a:lnTo>
                <a:lnTo>
                  <a:pt x="4083266" y="2056841"/>
                </a:lnTo>
                <a:lnTo>
                  <a:pt x="4229328" y="2098446"/>
                </a:lnTo>
                <a:lnTo>
                  <a:pt x="4377423" y="2138210"/>
                </a:lnTo>
                <a:lnTo>
                  <a:pt x="4527626" y="2176043"/>
                </a:lnTo>
                <a:lnTo>
                  <a:pt x="4679988" y="2211882"/>
                </a:lnTo>
                <a:lnTo>
                  <a:pt x="4834585" y="2245652"/>
                </a:lnTo>
                <a:lnTo>
                  <a:pt x="4991570" y="2277287"/>
                </a:lnTo>
                <a:lnTo>
                  <a:pt x="5044313" y="2287320"/>
                </a:lnTo>
                <a:lnTo>
                  <a:pt x="5204396" y="2315972"/>
                </a:lnTo>
                <a:lnTo>
                  <a:pt x="5366969" y="2342286"/>
                </a:lnTo>
                <a:lnTo>
                  <a:pt x="5532069" y="2366200"/>
                </a:lnTo>
                <a:lnTo>
                  <a:pt x="5674499" y="2384552"/>
                </a:lnTo>
                <a:lnTo>
                  <a:pt x="5767654" y="2384552"/>
                </a:lnTo>
                <a:close/>
              </a:path>
              <a:path w="7556500" h="2385059">
                <a:moveTo>
                  <a:pt x="6827406" y="2362200"/>
                </a:moveTo>
                <a:lnTo>
                  <a:pt x="6765976" y="2349500"/>
                </a:lnTo>
                <a:lnTo>
                  <a:pt x="6523634" y="2349500"/>
                </a:lnTo>
                <a:lnTo>
                  <a:pt x="6463868" y="2336800"/>
                </a:lnTo>
                <a:lnTo>
                  <a:pt x="6345314" y="2336800"/>
                </a:lnTo>
                <a:lnTo>
                  <a:pt x="6286525" y="2324100"/>
                </a:lnTo>
                <a:lnTo>
                  <a:pt x="6169876" y="2324100"/>
                </a:lnTo>
                <a:lnTo>
                  <a:pt x="6112027" y="2311400"/>
                </a:lnTo>
                <a:lnTo>
                  <a:pt x="6054483" y="2311400"/>
                </a:lnTo>
                <a:lnTo>
                  <a:pt x="5997245" y="2298700"/>
                </a:lnTo>
                <a:lnTo>
                  <a:pt x="5940310" y="2298700"/>
                </a:lnTo>
                <a:lnTo>
                  <a:pt x="5883668" y="2286000"/>
                </a:lnTo>
                <a:lnTo>
                  <a:pt x="5827344" y="2286000"/>
                </a:lnTo>
                <a:lnTo>
                  <a:pt x="5771299" y="2273300"/>
                </a:lnTo>
                <a:lnTo>
                  <a:pt x="5715559" y="2273300"/>
                </a:lnTo>
                <a:lnTo>
                  <a:pt x="5660098" y="2260600"/>
                </a:lnTo>
                <a:lnTo>
                  <a:pt x="5604942" y="2260600"/>
                </a:lnTo>
                <a:lnTo>
                  <a:pt x="5495455" y="2235200"/>
                </a:lnTo>
                <a:lnTo>
                  <a:pt x="5441137" y="2235200"/>
                </a:lnTo>
                <a:lnTo>
                  <a:pt x="5333339" y="2209800"/>
                </a:lnTo>
                <a:lnTo>
                  <a:pt x="5279847" y="2209800"/>
                </a:lnTo>
                <a:lnTo>
                  <a:pt x="5068570" y="2159000"/>
                </a:lnTo>
                <a:lnTo>
                  <a:pt x="5016398" y="2159000"/>
                </a:lnTo>
                <a:lnTo>
                  <a:pt x="4215003" y="1955800"/>
                </a:lnTo>
                <a:lnTo>
                  <a:pt x="4071213" y="1917700"/>
                </a:lnTo>
                <a:lnTo>
                  <a:pt x="4023703" y="1892300"/>
                </a:lnTo>
                <a:lnTo>
                  <a:pt x="3835679" y="1841500"/>
                </a:lnTo>
                <a:lnTo>
                  <a:pt x="3789172" y="1816100"/>
                </a:lnTo>
                <a:lnTo>
                  <a:pt x="3650792" y="1778000"/>
                </a:lnTo>
                <a:lnTo>
                  <a:pt x="3605047" y="1752600"/>
                </a:lnTo>
                <a:lnTo>
                  <a:pt x="3514077" y="1727200"/>
                </a:lnTo>
                <a:lnTo>
                  <a:pt x="3468865" y="1701800"/>
                </a:lnTo>
                <a:lnTo>
                  <a:pt x="3378962" y="1676400"/>
                </a:lnTo>
                <a:lnTo>
                  <a:pt x="3334258" y="1651000"/>
                </a:lnTo>
                <a:lnTo>
                  <a:pt x="3289731" y="1638300"/>
                </a:lnTo>
                <a:lnTo>
                  <a:pt x="3245358" y="1612900"/>
                </a:lnTo>
                <a:lnTo>
                  <a:pt x="3157105" y="1587500"/>
                </a:lnTo>
                <a:lnTo>
                  <a:pt x="3113214" y="1562100"/>
                </a:lnTo>
                <a:lnTo>
                  <a:pt x="3069475" y="1549400"/>
                </a:lnTo>
                <a:lnTo>
                  <a:pt x="3025902" y="1524000"/>
                </a:lnTo>
                <a:lnTo>
                  <a:pt x="2982455" y="1511300"/>
                </a:lnTo>
                <a:lnTo>
                  <a:pt x="2939173" y="1485900"/>
                </a:lnTo>
                <a:lnTo>
                  <a:pt x="2853017" y="1460500"/>
                </a:lnTo>
                <a:lnTo>
                  <a:pt x="2810154" y="1435100"/>
                </a:lnTo>
                <a:lnTo>
                  <a:pt x="2767419" y="1422400"/>
                </a:lnTo>
                <a:lnTo>
                  <a:pt x="2724823" y="1397000"/>
                </a:lnTo>
                <a:lnTo>
                  <a:pt x="2682354" y="1384300"/>
                </a:lnTo>
                <a:lnTo>
                  <a:pt x="2597797" y="1333500"/>
                </a:lnTo>
                <a:lnTo>
                  <a:pt x="2555697" y="1320800"/>
                </a:lnTo>
                <a:lnTo>
                  <a:pt x="2513736" y="1295400"/>
                </a:lnTo>
                <a:lnTo>
                  <a:pt x="2471877" y="1282700"/>
                </a:lnTo>
                <a:lnTo>
                  <a:pt x="2430132" y="1257300"/>
                </a:lnTo>
                <a:lnTo>
                  <a:pt x="2388514" y="1244600"/>
                </a:lnTo>
                <a:lnTo>
                  <a:pt x="2346998" y="1219200"/>
                </a:lnTo>
                <a:lnTo>
                  <a:pt x="2305583" y="1206500"/>
                </a:lnTo>
                <a:lnTo>
                  <a:pt x="2223084" y="1155700"/>
                </a:lnTo>
                <a:lnTo>
                  <a:pt x="2181974" y="1143000"/>
                </a:lnTo>
                <a:lnTo>
                  <a:pt x="2140966" y="1117600"/>
                </a:lnTo>
                <a:lnTo>
                  <a:pt x="2100059" y="1104900"/>
                </a:lnTo>
                <a:lnTo>
                  <a:pt x="2018512" y="1054100"/>
                </a:lnTo>
                <a:lnTo>
                  <a:pt x="1977859" y="1041400"/>
                </a:lnTo>
                <a:lnTo>
                  <a:pt x="1937308" y="1016000"/>
                </a:lnTo>
                <a:lnTo>
                  <a:pt x="1896821" y="1003300"/>
                </a:lnTo>
                <a:lnTo>
                  <a:pt x="1816100" y="952500"/>
                </a:lnTo>
                <a:lnTo>
                  <a:pt x="1775853" y="939800"/>
                </a:lnTo>
                <a:lnTo>
                  <a:pt x="1695564" y="889000"/>
                </a:lnTo>
                <a:lnTo>
                  <a:pt x="1655521" y="876300"/>
                </a:lnTo>
                <a:lnTo>
                  <a:pt x="1575612" y="825500"/>
                </a:lnTo>
                <a:lnTo>
                  <a:pt x="1535760" y="812800"/>
                </a:lnTo>
                <a:lnTo>
                  <a:pt x="1456194" y="762000"/>
                </a:lnTo>
                <a:lnTo>
                  <a:pt x="1416494" y="749300"/>
                </a:lnTo>
                <a:lnTo>
                  <a:pt x="1376845" y="723900"/>
                </a:lnTo>
                <a:lnTo>
                  <a:pt x="1337233" y="711200"/>
                </a:lnTo>
                <a:lnTo>
                  <a:pt x="1297660" y="685800"/>
                </a:lnTo>
                <a:lnTo>
                  <a:pt x="1218641" y="647700"/>
                </a:lnTo>
                <a:lnTo>
                  <a:pt x="1100378" y="584200"/>
                </a:lnTo>
                <a:lnTo>
                  <a:pt x="930236" y="482600"/>
                </a:lnTo>
                <a:lnTo>
                  <a:pt x="839241" y="444500"/>
                </a:lnTo>
                <a:lnTo>
                  <a:pt x="478802" y="241300"/>
                </a:lnTo>
                <a:lnTo>
                  <a:pt x="434035" y="228600"/>
                </a:lnTo>
                <a:lnTo>
                  <a:pt x="210642" y="101600"/>
                </a:lnTo>
                <a:lnTo>
                  <a:pt x="166014" y="88900"/>
                </a:lnTo>
                <a:lnTo>
                  <a:pt x="32092" y="12700"/>
                </a:lnTo>
                <a:lnTo>
                  <a:pt x="0" y="0"/>
                </a:lnTo>
                <a:lnTo>
                  <a:pt x="0" y="12700"/>
                </a:lnTo>
                <a:lnTo>
                  <a:pt x="15582" y="25400"/>
                </a:lnTo>
                <a:lnTo>
                  <a:pt x="104813" y="76200"/>
                </a:lnTo>
                <a:lnTo>
                  <a:pt x="149415" y="88900"/>
                </a:lnTo>
                <a:lnTo>
                  <a:pt x="327901" y="190500"/>
                </a:lnTo>
                <a:lnTo>
                  <a:pt x="372579" y="203200"/>
                </a:lnTo>
                <a:lnTo>
                  <a:pt x="641565" y="355600"/>
                </a:lnTo>
                <a:lnTo>
                  <a:pt x="686625" y="368300"/>
                </a:lnTo>
                <a:lnTo>
                  <a:pt x="867702" y="469900"/>
                </a:lnTo>
                <a:lnTo>
                  <a:pt x="1162380" y="622300"/>
                </a:lnTo>
                <a:lnTo>
                  <a:pt x="1241450" y="673100"/>
                </a:lnTo>
                <a:lnTo>
                  <a:pt x="1281036" y="685800"/>
                </a:lnTo>
                <a:lnTo>
                  <a:pt x="1360335" y="736600"/>
                </a:lnTo>
                <a:lnTo>
                  <a:pt x="1400060" y="749300"/>
                </a:lnTo>
                <a:lnTo>
                  <a:pt x="1479638" y="800100"/>
                </a:lnTo>
                <a:lnTo>
                  <a:pt x="1519516" y="812800"/>
                </a:lnTo>
                <a:lnTo>
                  <a:pt x="1599425" y="863600"/>
                </a:lnTo>
                <a:lnTo>
                  <a:pt x="1639468" y="876300"/>
                </a:lnTo>
                <a:lnTo>
                  <a:pt x="1719745" y="927100"/>
                </a:lnTo>
                <a:lnTo>
                  <a:pt x="1759991" y="939800"/>
                </a:lnTo>
                <a:lnTo>
                  <a:pt x="1840699" y="990600"/>
                </a:lnTo>
                <a:lnTo>
                  <a:pt x="1881162" y="1003300"/>
                </a:lnTo>
                <a:lnTo>
                  <a:pt x="1921700" y="1028700"/>
                </a:lnTo>
                <a:lnTo>
                  <a:pt x="1962327" y="1041400"/>
                </a:lnTo>
                <a:lnTo>
                  <a:pt x="2043836" y="1092200"/>
                </a:lnTo>
                <a:lnTo>
                  <a:pt x="2084730" y="1104900"/>
                </a:lnTo>
                <a:lnTo>
                  <a:pt x="2166785" y="1155700"/>
                </a:lnTo>
                <a:lnTo>
                  <a:pt x="2207945" y="1168400"/>
                </a:lnTo>
                <a:lnTo>
                  <a:pt x="2249220" y="1193800"/>
                </a:lnTo>
                <a:lnTo>
                  <a:pt x="2290597" y="1206500"/>
                </a:lnTo>
                <a:lnTo>
                  <a:pt x="2332075" y="1231900"/>
                </a:lnTo>
                <a:lnTo>
                  <a:pt x="2373668" y="1244600"/>
                </a:lnTo>
                <a:lnTo>
                  <a:pt x="2457170" y="1295400"/>
                </a:lnTo>
                <a:lnTo>
                  <a:pt x="2499093" y="1308100"/>
                </a:lnTo>
                <a:lnTo>
                  <a:pt x="2541143" y="1333500"/>
                </a:lnTo>
                <a:lnTo>
                  <a:pt x="2583307" y="1346200"/>
                </a:lnTo>
                <a:lnTo>
                  <a:pt x="2625598" y="1371600"/>
                </a:lnTo>
                <a:lnTo>
                  <a:pt x="2668016" y="1384300"/>
                </a:lnTo>
                <a:lnTo>
                  <a:pt x="2710561" y="1409700"/>
                </a:lnTo>
                <a:lnTo>
                  <a:pt x="2753233" y="1422400"/>
                </a:lnTo>
                <a:lnTo>
                  <a:pt x="2796044" y="1447800"/>
                </a:lnTo>
                <a:lnTo>
                  <a:pt x="2838983" y="1460500"/>
                </a:lnTo>
                <a:lnTo>
                  <a:pt x="2882074" y="1485900"/>
                </a:lnTo>
                <a:lnTo>
                  <a:pt x="2925292" y="1498600"/>
                </a:lnTo>
                <a:lnTo>
                  <a:pt x="2968663" y="1524000"/>
                </a:lnTo>
                <a:lnTo>
                  <a:pt x="3012186" y="1536700"/>
                </a:lnTo>
                <a:lnTo>
                  <a:pt x="3055848" y="1562100"/>
                </a:lnTo>
                <a:lnTo>
                  <a:pt x="3143643" y="1587500"/>
                </a:lnTo>
                <a:lnTo>
                  <a:pt x="3187776" y="1612900"/>
                </a:lnTo>
                <a:lnTo>
                  <a:pt x="3232073" y="1625600"/>
                </a:lnTo>
                <a:lnTo>
                  <a:pt x="3276523" y="1651000"/>
                </a:lnTo>
                <a:lnTo>
                  <a:pt x="3365931" y="1676400"/>
                </a:lnTo>
                <a:lnTo>
                  <a:pt x="3410889" y="1701800"/>
                </a:lnTo>
                <a:lnTo>
                  <a:pt x="3501326" y="1727200"/>
                </a:lnTo>
                <a:lnTo>
                  <a:pt x="3546805" y="1752600"/>
                </a:lnTo>
                <a:lnTo>
                  <a:pt x="3638321" y="1778000"/>
                </a:lnTo>
                <a:lnTo>
                  <a:pt x="3684359" y="1803400"/>
                </a:lnTo>
                <a:lnTo>
                  <a:pt x="3823601" y="1841500"/>
                </a:lnTo>
                <a:lnTo>
                  <a:pt x="3870401" y="1866900"/>
                </a:lnTo>
                <a:lnTo>
                  <a:pt x="4107459" y="1930400"/>
                </a:lnTo>
                <a:lnTo>
                  <a:pt x="4155503" y="1955800"/>
                </a:lnTo>
                <a:lnTo>
                  <a:pt x="4955070" y="2159000"/>
                </a:lnTo>
                <a:lnTo>
                  <a:pt x="5007102" y="2159000"/>
                </a:lnTo>
                <a:lnTo>
                  <a:pt x="5217884" y="2209800"/>
                </a:lnTo>
                <a:lnTo>
                  <a:pt x="5271249" y="2209800"/>
                </a:lnTo>
                <a:lnTo>
                  <a:pt x="5378793" y="2235200"/>
                </a:lnTo>
                <a:lnTo>
                  <a:pt x="5432984" y="2235200"/>
                </a:lnTo>
                <a:lnTo>
                  <a:pt x="5542191" y="2260600"/>
                </a:lnTo>
                <a:lnTo>
                  <a:pt x="5597220" y="2260600"/>
                </a:lnTo>
                <a:lnTo>
                  <a:pt x="5708154" y="2286000"/>
                </a:lnTo>
                <a:lnTo>
                  <a:pt x="5764060" y="2286000"/>
                </a:lnTo>
                <a:lnTo>
                  <a:pt x="5820257" y="2298700"/>
                </a:lnTo>
                <a:lnTo>
                  <a:pt x="5876760" y="2298700"/>
                </a:lnTo>
                <a:lnTo>
                  <a:pt x="5933554" y="2311400"/>
                </a:lnTo>
                <a:lnTo>
                  <a:pt x="5990653" y="2311400"/>
                </a:lnTo>
                <a:lnTo>
                  <a:pt x="6048057" y="2324100"/>
                </a:lnTo>
                <a:lnTo>
                  <a:pt x="6163805" y="2324100"/>
                </a:lnTo>
                <a:lnTo>
                  <a:pt x="6222149" y="2336800"/>
                </a:lnTo>
                <a:lnTo>
                  <a:pt x="6280797" y="2336800"/>
                </a:lnTo>
                <a:lnTo>
                  <a:pt x="6339776" y="2349500"/>
                </a:lnTo>
                <a:lnTo>
                  <a:pt x="6518643" y="2349500"/>
                </a:lnTo>
                <a:lnTo>
                  <a:pt x="6578917" y="2362200"/>
                </a:lnTo>
                <a:lnTo>
                  <a:pt x="6827406" y="2362200"/>
                </a:lnTo>
                <a:close/>
              </a:path>
              <a:path w="7556500" h="2385059">
                <a:moveTo>
                  <a:pt x="7454201" y="2349500"/>
                </a:moveTo>
                <a:lnTo>
                  <a:pt x="7199465" y="2349500"/>
                </a:lnTo>
                <a:lnTo>
                  <a:pt x="7147306" y="2362200"/>
                </a:lnTo>
                <a:lnTo>
                  <a:pt x="7403274" y="2362200"/>
                </a:lnTo>
                <a:lnTo>
                  <a:pt x="7454201" y="2349500"/>
                </a:lnTo>
                <a:close/>
              </a:path>
              <a:path w="7556500" h="2385059">
                <a:moveTo>
                  <a:pt x="7556500" y="2336800"/>
                </a:moveTo>
                <a:lnTo>
                  <a:pt x="7506373" y="2336800"/>
                </a:lnTo>
                <a:lnTo>
                  <a:pt x="7455890" y="2349500"/>
                </a:lnTo>
                <a:lnTo>
                  <a:pt x="7556500" y="2349500"/>
                </a:lnTo>
                <a:lnTo>
                  <a:pt x="7556500" y="2336800"/>
                </a:lnTo>
                <a:close/>
              </a:path>
            </a:pathLst>
          </a:custGeom>
          <a:solidFill>
            <a:srgbClr val="F5F5F6">
              <a:alpha val="6999"/>
            </a:srgbClr>
          </a:solidFill>
        </p:spPr>
        <p:txBody>
          <a:bodyPr wrap="square" lIns="0" tIns="0" rIns="0" bIns="0" rtlCol="0"/>
          <a:lstStyle/>
          <a:p>
            <a:endParaRPr sz="1272"/>
          </a:p>
        </p:txBody>
      </p:sp>
      <p:sp>
        <p:nvSpPr>
          <p:cNvPr id="4" name="object 4"/>
          <p:cNvSpPr txBox="1"/>
          <p:nvPr/>
        </p:nvSpPr>
        <p:spPr>
          <a:xfrm>
            <a:off x="2316704" y="8147723"/>
            <a:ext cx="1832586" cy="226493"/>
          </a:xfrm>
          <a:prstGeom prst="rect">
            <a:avLst/>
          </a:prstGeom>
        </p:spPr>
        <p:txBody>
          <a:bodyPr vert="horz" wrap="square" lIns="0" tIns="8974" rIns="0" bIns="0" rtlCol="0">
            <a:spAutoFit/>
          </a:bodyPr>
          <a:lstStyle/>
          <a:p>
            <a:pPr marL="8975">
              <a:spcBef>
                <a:spcPts val="71"/>
              </a:spcBef>
            </a:pPr>
            <a:r>
              <a:rPr sz="1413" dirty="0">
                <a:solidFill>
                  <a:srgbClr val="FFFFFF"/>
                </a:solidFill>
                <a:latin typeface="Microsoft Sans Serif"/>
                <a:cs typeface="Microsoft Sans Serif"/>
              </a:rPr>
              <a:t>                                      </a:t>
            </a:r>
            <a:endParaRPr sz="1413">
              <a:latin typeface="Microsoft Sans Serif"/>
              <a:cs typeface="Microsoft Sans Serif"/>
            </a:endParaRPr>
          </a:p>
        </p:txBody>
      </p:sp>
      <p:sp>
        <p:nvSpPr>
          <p:cNvPr id="5" name="object 5"/>
          <p:cNvSpPr txBox="1"/>
          <p:nvPr/>
        </p:nvSpPr>
        <p:spPr>
          <a:xfrm>
            <a:off x="4330403" y="8350726"/>
            <a:ext cx="65962" cy="226493"/>
          </a:xfrm>
          <a:prstGeom prst="rect">
            <a:avLst/>
          </a:prstGeom>
        </p:spPr>
        <p:txBody>
          <a:bodyPr vert="horz" wrap="square" lIns="0" tIns="8974" rIns="0" bIns="0" rtlCol="0">
            <a:spAutoFit/>
          </a:bodyPr>
          <a:lstStyle/>
          <a:p>
            <a:pPr marL="8975">
              <a:spcBef>
                <a:spcPts val="71"/>
              </a:spcBef>
            </a:pPr>
            <a:r>
              <a:rPr sz="1413" dirty="0">
                <a:solidFill>
                  <a:srgbClr val="FFFFFF"/>
                </a:solidFill>
                <a:latin typeface="Microsoft Sans Serif"/>
                <a:cs typeface="Microsoft Sans Serif"/>
              </a:rPr>
              <a:t> </a:t>
            </a:r>
            <a:endParaRPr sz="1413">
              <a:latin typeface="Microsoft Sans Serif"/>
              <a:cs typeface="Microsoft Sans Serif"/>
            </a:endParaRPr>
          </a:p>
        </p:txBody>
      </p:sp>
      <p:sp>
        <p:nvSpPr>
          <p:cNvPr id="7" name="object 7"/>
          <p:cNvSpPr txBox="1"/>
          <p:nvPr/>
        </p:nvSpPr>
        <p:spPr>
          <a:xfrm>
            <a:off x="3261191" y="8553728"/>
            <a:ext cx="1498287" cy="226493"/>
          </a:xfrm>
          <a:prstGeom prst="rect">
            <a:avLst/>
          </a:prstGeom>
        </p:spPr>
        <p:txBody>
          <a:bodyPr vert="horz" wrap="square" lIns="0" tIns="8974" rIns="0" bIns="0" rtlCol="0">
            <a:spAutoFit/>
          </a:bodyPr>
          <a:lstStyle/>
          <a:p>
            <a:pPr marL="8975">
              <a:spcBef>
                <a:spcPts val="71"/>
              </a:spcBef>
            </a:pPr>
            <a:r>
              <a:rPr sz="1413" dirty="0">
                <a:solidFill>
                  <a:srgbClr val="FFFFFF"/>
                </a:solidFill>
                <a:latin typeface="Microsoft Sans Serif"/>
                <a:cs typeface="Microsoft Sans Serif"/>
              </a:rPr>
              <a:t>                               </a:t>
            </a:r>
            <a:endParaRPr sz="1413">
              <a:latin typeface="Microsoft Sans Serif"/>
              <a:cs typeface="Microsoft Sans Serif"/>
            </a:endParaRPr>
          </a:p>
        </p:txBody>
      </p:sp>
      <p:sp>
        <p:nvSpPr>
          <p:cNvPr id="11" name="Title 10">
            <a:extLst>
              <a:ext uri="{FF2B5EF4-FFF2-40B4-BE49-F238E27FC236}">
                <a16:creationId xmlns:a16="http://schemas.microsoft.com/office/drawing/2014/main" id="{C8287E6D-353E-4C9F-A798-4DE403116032}"/>
              </a:ext>
            </a:extLst>
          </p:cNvPr>
          <p:cNvSpPr>
            <a:spLocks noGrp="1"/>
          </p:cNvSpPr>
          <p:nvPr>
            <p:ph type="title" idx="4294967295"/>
          </p:nvPr>
        </p:nvSpPr>
        <p:spPr>
          <a:xfrm>
            <a:off x="-76200" y="191711"/>
            <a:ext cx="3168650" cy="1107996"/>
          </a:xfrm>
        </p:spPr>
        <p:txBody>
          <a:bodyPr/>
          <a:lstStyle/>
          <a:p>
            <a:pPr algn="ct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STEEL FACTORY</a:t>
            </a:r>
          </a:p>
        </p:txBody>
      </p:sp>
      <p:sp>
        <p:nvSpPr>
          <p:cNvPr id="18" name="Rectangle: Rounded Corners 17">
            <a:extLst>
              <a:ext uri="{FF2B5EF4-FFF2-40B4-BE49-F238E27FC236}">
                <a16:creationId xmlns:a16="http://schemas.microsoft.com/office/drawing/2014/main" id="{395B5311-86A7-4D81-B50F-11171E9EADDC}"/>
              </a:ext>
            </a:extLst>
          </p:cNvPr>
          <p:cNvSpPr/>
          <p:nvPr/>
        </p:nvSpPr>
        <p:spPr>
          <a:xfrm>
            <a:off x="882811" y="3718708"/>
            <a:ext cx="5790877" cy="3061896"/>
          </a:xfrm>
          <a:prstGeom prst="roundRect">
            <a:avLst>
              <a:gd name="adj" fmla="val 5631"/>
            </a:avLst>
          </a:prstGeom>
          <a:blipFill>
            <a:blip r:embed="rId2"/>
            <a:stretch>
              <a:fillRect/>
            </a:stretch>
          </a:blipFill>
          <a:ln>
            <a:solidFill>
              <a:srgbClr val="36A9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F5539D02-1022-45E4-BA8D-0B3D434D260B}"/>
              </a:ext>
            </a:extLst>
          </p:cNvPr>
          <p:cNvSpPr/>
          <p:nvPr/>
        </p:nvSpPr>
        <p:spPr>
          <a:xfrm>
            <a:off x="882811" y="7161604"/>
            <a:ext cx="5790877" cy="3061896"/>
          </a:xfrm>
          <a:prstGeom prst="roundRect">
            <a:avLst>
              <a:gd name="adj" fmla="val 5631"/>
            </a:avLst>
          </a:prstGeom>
          <a:blipFill>
            <a:blip r:embed="rId3"/>
            <a:stretch>
              <a:fillRect/>
            </a:stretch>
          </a:blipFill>
          <a:ln>
            <a:solidFill>
              <a:srgbClr val="36A9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B97EB629-0C02-4737-9595-C15622185B02}"/>
              </a:ext>
            </a:extLst>
          </p:cNvPr>
          <p:cNvGrpSpPr/>
          <p:nvPr/>
        </p:nvGrpSpPr>
        <p:grpSpPr>
          <a:xfrm>
            <a:off x="577850" y="6949046"/>
            <a:ext cx="6324600" cy="44116"/>
            <a:chOff x="577850" y="6597984"/>
            <a:chExt cx="6324600" cy="44116"/>
          </a:xfrm>
        </p:grpSpPr>
        <p:cxnSp>
          <p:nvCxnSpPr>
            <p:cNvPr id="23" name="Straight Connector 22">
              <a:extLst>
                <a:ext uri="{FF2B5EF4-FFF2-40B4-BE49-F238E27FC236}">
                  <a16:creationId xmlns:a16="http://schemas.microsoft.com/office/drawing/2014/main" id="{6A490E1D-9492-48D4-85F0-D543157DCCAF}"/>
                </a:ext>
              </a:extLst>
            </p:cNvPr>
            <p:cNvCxnSpPr/>
            <p:nvPr/>
          </p:nvCxnSpPr>
          <p:spPr>
            <a:xfrm>
              <a:off x="577850" y="6597984"/>
              <a:ext cx="6324600" cy="0"/>
            </a:xfrm>
            <a:prstGeom prst="line">
              <a:avLst/>
            </a:prstGeom>
            <a:ln>
              <a:solidFill>
                <a:srgbClr val="36A9E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1810FAA-D324-44FE-8798-4C5CDEF4B757}"/>
                </a:ext>
              </a:extLst>
            </p:cNvPr>
            <p:cNvCxnSpPr/>
            <p:nvPr/>
          </p:nvCxnSpPr>
          <p:spPr>
            <a:xfrm>
              <a:off x="577850" y="6642100"/>
              <a:ext cx="6324600" cy="0"/>
            </a:xfrm>
            <a:prstGeom prst="line">
              <a:avLst/>
            </a:prstGeom>
            <a:ln>
              <a:solidFill>
                <a:srgbClr val="36A9E1"/>
              </a:solidFill>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A8818DD2-0E6B-422D-8C45-C6775BFB3E5A}"/>
              </a:ext>
            </a:extLst>
          </p:cNvPr>
          <p:cNvSpPr txBox="1"/>
          <p:nvPr/>
        </p:nvSpPr>
        <p:spPr>
          <a:xfrm>
            <a:off x="882811" y="2100640"/>
            <a:ext cx="5790878" cy="1323439"/>
          </a:xfrm>
          <a:prstGeom prst="rect">
            <a:avLst/>
          </a:prstGeom>
          <a:noFill/>
        </p:spPr>
        <p:txBody>
          <a:bodyPr wrap="square" rtlCol="0">
            <a:spAutoFit/>
          </a:bodyPr>
          <a:lstStyle/>
          <a:p>
            <a:r>
              <a:rPr lang="en-US" sz="16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Type: Piling</a:t>
            </a:r>
          </a:p>
          <a:p>
            <a:r>
              <a:rPr lang="en-US" sz="16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SOW: </a:t>
            </a:r>
            <a:r>
              <a:rPr lang="en-US"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189 Piles, </a:t>
            </a:r>
            <a:r>
              <a:rPr lang="en-US" sz="1600" dirty="0" err="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Dia</a:t>
            </a:r>
            <a:r>
              <a:rPr lang="en-US"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600mm, Hight 14.3M</a:t>
            </a:r>
          </a:p>
          <a:p>
            <a:r>
              <a:rPr lang="en-US" sz="16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Location: </a:t>
            </a:r>
            <a:r>
              <a:rPr lang="en-US"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Sector M41 Plot No. 13E2 – Abu Dhabi - UAE</a:t>
            </a:r>
          </a:p>
          <a:p>
            <a:r>
              <a:rPr lang="en-US" sz="16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Consultant: </a:t>
            </a:r>
            <a:r>
              <a:rPr lang="en-US"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The Arab Office for Planning &amp; Architecture</a:t>
            </a:r>
          </a:p>
          <a:p>
            <a:r>
              <a:rPr lang="en-US" sz="16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Main Contractor: </a:t>
            </a:r>
            <a:r>
              <a:rPr lang="en-US"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Fibrex</a:t>
            </a:r>
          </a:p>
        </p:txBody>
      </p:sp>
    </p:spTree>
    <p:extLst>
      <p:ext uri="{BB962C8B-B14F-4D97-AF65-F5344CB8AC3E}">
        <p14:creationId xmlns:p14="http://schemas.microsoft.com/office/powerpoint/2010/main" val="14712276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54319B8-BD46-499F-BBE9-BC8D7973C8DF}"/>
              </a:ext>
            </a:extLst>
          </p:cNvPr>
          <p:cNvSpPr txBox="1"/>
          <p:nvPr/>
        </p:nvSpPr>
        <p:spPr>
          <a:xfrm>
            <a:off x="273050" y="3289300"/>
            <a:ext cx="5334000" cy="2813591"/>
          </a:xfrm>
          <a:prstGeom prst="rect">
            <a:avLst/>
          </a:prstGeom>
          <a:noFill/>
        </p:spPr>
        <p:txBody>
          <a:bodyPr wrap="square">
            <a:spAutoFit/>
          </a:bodyPr>
          <a:lstStyle/>
          <a:p>
            <a:pPr marL="12700" algn="ctr">
              <a:lnSpc>
                <a:spcPct val="100000"/>
              </a:lnSpc>
              <a:spcBef>
                <a:spcPts val="100"/>
              </a:spcBef>
            </a:pPr>
            <a:r>
              <a:rPr lang="en-US" sz="4400" b="1" spc="-114" dirty="0">
                <a:solidFill>
                  <a:srgbClr val="FFFFFF"/>
                </a:solidFill>
                <a:latin typeface="Tahoma"/>
                <a:cs typeface="Tahoma"/>
              </a:rPr>
              <a:t>OUR</a:t>
            </a:r>
          </a:p>
          <a:p>
            <a:pPr marL="12700" algn="ctr">
              <a:lnSpc>
                <a:spcPct val="100000"/>
              </a:lnSpc>
              <a:spcBef>
                <a:spcPts val="100"/>
              </a:spcBef>
            </a:pPr>
            <a:r>
              <a:rPr lang="en-US" sz="6600" b="1" spc="-114" dirty="0">
                <a:solidFill>
                  <a:srgbClr val="FFFFFF"/>
                </a:solidFill>
                <a:latin typeface="Tahoma"/>
                <a:cs typeface="Tahoma"/>
              </a:rPr>
              <a:t>CLIENTS FEEDBACK</a:t>
            </a:r>
          </a:p>
        </p:txBody>
      </p:sp>
      <p:grpSp>
        <p:nvGrpSpPr>
          <p:cNvPr id="3" name="Group 2">
            <a:extLst>
              <a:ext uri="{FF2B5EF4-FFF2-40B4-BE49-F238E27FC236}">
                <a16:creationId xmlns:a16="http://schemas.microsoft.com/office/drawing/2014/main" id="{9489E1BD-D8FF-4475-A3E8-52ECB3DFF2DE}"/>
              </a:ext>
            </a:extLst>
          </p:cNvPr>
          <p:cNvGrpSpPr/>
          <p:nvPr/>
        </p:nvGrpSpPr>
        <p:grpSpPr>
          <a:xfrm>
            <a:off x="5669165" y="9156700"/>
            <a:ext cx="1887336" cy="1271549"/>
            <a:chOff x="5669165" y="9156700"/>
            <a:chExt cx="1887336" cy="1271549"/>
          </a:xfrm>
        </p:grpSpPr>
        <p:grpSp>
          <p:nvGrpSpPr>
            <p:cNvPr id="4" name="object 70">
              <a:extLst>
                <a:ext uri="{FF2B5EF4-FFF2-40B4-BE49-F238E27FC236}">
                  <a16:creationId xmlns:a16="http://schemas.microsoft.com/office/drawing/2014/main" id="{6CDC7A86-9807-43EB-987E-82C084F06294}"/>
                </a:ext>
              </a:extLst>
            </p:cNvPr>
            <p:cNvGrpSpPr/>
            <p:nvPr/>
          </p:nvGrpSpPr>
          <p:grpSpPr>
            <a:xfrm flipH="1">
              <a:off x="5669165" y="9156700"/>
              <a:ext cx="1887335" cy="1271549"/>
              <a:chOff x="0" y="352013"/>
              <a:chExt cx="3298190" cy="2222080"/>
            </a:xfrm>
          </p:grpSpPr>
          <p:sp>
            <p:nvSpPr>
              <p:cNvPr id="6" name="object 75">
                <a:extLst>
                  <a:ext uri="{FF2B5EF4-FFF2-40B4-BE49-F238E27FC236}">
                    <a16:creationId xmlns:a16="http://schemas.microsoft.com/office/drawing/2014/main" id="{510B0EB0-E9A6-46A1-9218-7A675A59B305}"/>
                  </a:ext>
                </a:extLst>
              </p:cNvPr>
              <p:cNvSpPr/>
              <p:nvPr/>
            </p:nvSpPr>
            <p:spPr>
              <a:xfrm>
                <a:off x="0" y="1634293"/>
                <a:ext cx="2299335" cy="939800"/>
              </a:xfrm>
              <a:custGeom>
                <a:avLst/>
                <a:gdLst/>
                <a:ahLst/>
                <a:cxnLst/>
                <a:rect l="l" t="t" r="r" b="b"/>
                <a:pathLst>
                  <a:path w="2299335" h="939800">
                    <a:moveTo>
                      <a:pt x="793508" y="0"/>
                    </a:moveTo>
                    <a:lnTo>
                      <a:pt x="0" y="378688"/>
                    </a:lnTo>
                    <a:lnTo>
                      <a:pt x="0" y="380212"/>
                    </a:lnTo>
                    <a:lnTo>
                      <a:pt x="1530819" y="939520"/>
                    </a:lnTo>
                    <a:lnTo>
                      <a:pt x="2299042" y="150507"/>
                    </a:lnTo>
                    <a:lnTo>
                      <a:pt x="793508" y="0"/>
                    </a:lnTo>
                    <a:close/>
                  </a:path>
                </a:pathLst>
              </a:custGeom>
              <a:solidFill>
                <a:srgbClr val="0092D0"/>
              </a:solidFill>
              <a:ln>
                <a:solidFill>
                  <a:srgbClr val="0092D0"/>
                </a:solidFill>
              </a:ln>
            </p:spPr>
            <p:txBody>
              <a:bodyPr wrap="square" lIns="0" tIns="0" rIns="0" bIns="0" rtlCol="0"/>
              <a:lstStyle/>
              <a:p>
                <a:endParaRPr dirty="0"/>
              </a:p>
            </p:txBody>
          </p:sp>
          <p:sp>
            <p:nvSpPr>
              <p:cNvPr id="7" name="object 77">
                <a:extLst>
                  <a:ext uri="{FF2B5EF4-FFF2-40B4-BE49-F238E27FC236}">
                    <a16:creationId xmlns:a16="http://schemas.microsoft.com/office/drawing/2014/main" id="{922C8280-EE90-494D-880C-B2B947994A5A}"/>
                  </a:ext>
                </a:extLst>
              </p:cNvPr>
              <p:cNvSpPr/>
              <p:nvPr/>
            </p:nvSpPr>
            <p:spPr>
              <a:xfrm>
                <a:off x="0" y="352013"/>
                <a:ext cx="3298190" cy="1662430"/>
              </a:xfrm>
              <a:custGeom>
                <a:avLst/>
                <a:gdLst/>
                <a:ahLst/>
                <a:cxnLst/>
                <a:rect l="l" t="t" r="r" b="b"/>
                <a:pathLst>
                  <a:path w="3298190" h="1662430">
                    <a:moveTo>
                      <a:pt x="2789707" y="0"/>
                    </a:moveTo>
                    <a:lnTo>
                      <a:pt x="0" y="0"/>
                    </a:lnTo>
                    <a:lnTo>
                      <a:pt x="0" y="1661833"/>
                    </a:lnTo>
                    <a:lnTo>
                      <a:pt x="2789707" y="1661833"/>
                    </a:lnTo>
                    <a:lnTo>
                      <a:pt x="3297707" y="788060"/>
                    </a:lnTo>
                    <a:lnTo>
                      <a:pt x="2789707" y="0"/>
                    </a:lnTo>
                    <a:close/>
                  </a:path>
                </a:pathLst>
              </a:custGeom>
              <a:solidFill>
                <a:srgbClr val="36A9E1"/>
              </a:solidFill>
            </p:spPr>
            <p:txBody>
              <a:bodyPr wrap="square" lIns="0" tIns="0" rIns="0" bIns="0" rtlCol="0"/>
              <a:lstStyle/>
              <a:p>
                <a:endParaRPr/>
              </a:p>
            </p:txBody>
          </p:sp>
        </p:grpSp>
        <p:sp>
          <p:nvSpPr>
            <p:cNvPr id="5" name="TextBox 4">
              <a:hlinkClick r:id="rId2" action="ppaction://hlinksldjump"/>
              <a:extLst>
                <a:ext uri="{FF2B5EF4-FFF2-40B4-BE49-F238E27FC236}">
                  <a16:creationId xmlns:a16="http://schemas.microsoft.com/office/drawing/2014/main" id="{33534CEF-BB0A-4190-B403-CCB3E1B0F3D3}"/>
                </a:ext>
              </a:extLst>
            </p:cNvPr>
            <p:cNvSpPr txBox="1"/>
            <p:nvPr/>
          </p:nvSpPr>
          <p:spPr>
            <a:xfrm>
              <a:off x="5835651" y="9271994"/>
              <a:ext cx="1720850" cy="720710"/>
            </a:xfrm>
            <a:prstGeom prst="rect">
              <a:avLst/>
            </a:prstGeom>
            <a:noFill/>
          </p:spPr>
          <p:txBody>
            <a:bodyPr wrap="square">
              <a:spAutoFit/>
            </a:bodyPr>
            <a:lstStyle/>
            <a:p>
              <a:pPr marL="12700" algn="ctr">
                <a:lnSpc>
                  <a:spcPct val="100000"/>
                </a:lnSpc>
                <a:spcBef>
                  <a:spcPts val="100"/>
                </a:spcBef>
              </a:pPr>
              <a:r>
                <a:rPr lang="en-US" sz="2000" b="1" spc="-114" dirty="0">
                  <a:solidFill>
                    <a:srgbClr val="FFFFFF"/>
                  </a:solidFill>
                  <a:latin typeface="Tahoma"/>
                  <a:cs typeface="Tahoma"/>
                </a:rPr>
                <a:t>BACK TO</a:t>
              </a:r>
            </a:p>
            <a:p>
              <a:pPr marL="12700" algn="ctr">
                <a:lnSpc>
                  <a:spcPct val="100000"/>
                </a:lnSpc>
                <a:spcBef>
                  <a:spcPts val="100"/>
                </a:spcBef>
              </a:pPr>
              <a:r>
                <a:rPr lang="en-US" sz="2000" b="1" spc="-114" dirty="0">
                  <a:solidFill>
                    <a:srgbClr val="FFFFFF"/>
                  </a:solidFill>
                  <a:latin typeface="Tahoma"/>
                  <a:cs typeface="Tahoma"/>
                </a:rPr>
                <a:t>MAIN</a:t>
              </a:r>
            </a:p>
          </p:txBody>
        </p:sp>
      </p:grpSp>
    </p:spTree>
    <p:extLst>
      <p:ext uri="{BB962C8B-B14F-4D97-AF65-F5344CB8AC3E}">
        <p14:creationId xmlns:p14="http://schemas.microsoft.com/office/powerpoint/2010/main" val="22536734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6CA3B-7E07-0677-0792-1CE9C170104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9C7BD61-E617-1F6C-95CB-F7AC894E7F72}"/>
              </a:ext>
            </a:extLst>
          </p:cNvPr>
          <p:cNvPicPr preferRelativeResize="0">
            <a:picLocks/>
          </p:cNvPicPr>
          <p:nvPr/>
        </p:nvPicPr>
        <p:blipFill>
          <a:blip r:embed="rId2"/>
          <a:stretch>
            <a:fillRect/>
          </a:stretch>
        </p:blipFill>
        <p:spPr>
          <a:xfrm>
            <a:off x="576072" y="749808"/>
            <a:ext cx="6446520" cy="9171432"/>
          </a:xfrm>
          <a:prstGeom prst="rect">
            <a:avLst/>
          </a:prstGeom>
        </p:spPr>
      </p:pic>
    </p:spTree>
    <p:extLst>
      <p:ext uri="{BB962C8B-B14F-4D97-AF65-F5344CB8AC3E}">
        <p14:creationId xmlns:p14="http://schemas.microsoft.com/office/powerpoint/2010/main" val="165419777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234E91E-1785-4207-B91B-24A31D301B61}"/>
              </a:ext>
            </a:extLst>
          </p:cNvPr>
          <p:cNvPicPr>
            <a:picLocks noChangeAspect="1"/>
          </p:cNvPicPr>
          <p:nvPr/>
        </p:nvPicPr>
        <p:blipFill>
          <a:blip r:embed="rId2"/>
          <a:stretch>
            <a:fillRect/>
          </a:stretch>
        </p:blipFill>
        <p:spPr>
          <a:xfrm>
            <a:off x="417040" y="622300"/>
            <a:ext cx="6583680" cy="9468401"/>
          </a:xfrm>
          <a:prstGeom prst="rect">
            <a:avLst/>
          </a:prstGeom>
        </p:spPr>
      </p:pic>
    </p:spTree>
    <p:extLst>
      <p:ext uri="{BB962C8B-B14F-4D97-AF65-F5344CB8AC3E}">
        <p14:creationId xmlns:p14="http://schemas.microsoft.com/office/powerpoint/2010/main" val="424021400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0FE9641-69C1-4FE5-92D5-D819724FCAAA}"/>
              </a:ext>
            </a:extLst>
          </p:cNvPr>
          <p:cNvPicPr>
            <a:picLocks noChangeAspect="1"/>
          </p:cNvPicPr>
          <p:nvPr/>
        </p:nvPicPr>
        <p:blipFill>
          <a:blip r:embed="rId2"/>
          <a:stretch>
            <a:fillRect/>
          </a:stretch>
        </p:blipFill>
        <p:spPr>
          <a:xfrm>
            <a:off x="545329" y="648751"/>
            <a:ext cx="6492240" cy="9385152"/>
          </a:xfrm>
          <a:prstGeom prst="rect">
            <a:avLst/>
          </a:prstGeom>
        </p:spPr>
      </p:pic>
    </p:spTree>
    <p:extLst>
      <p:ext uri="{BB962C8B-B14F-4D97-AF65-F5344CB8AC3E}">
        <p14:creationId xmlns:p14="http://schemas.microsoft.com/office/powerpoint/2010/main" val="23212832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object 128">
            <a:extLst>
              <a:ext uri="{FF2B5EF4-FFF2-40B4-BE49-F238E27FC236}">
                <a16:creationId xmlns:a16="http://schemas.microsoft.com/office/drawing/2014/main" id="{6D96A2F5-51CC-48B8-A491-83CFCB800886}"/>
              </a:ext>
            </a:extLst>
          </p:cNvPr>
          <p:cNvSpPr txBox="1"/>
          <p:nvPr/>
        </p:nvSpPr>
        <p:spPr>
          <a:xfrm>
            <a:off x="852906" y="1806397"/>
            <a:ext cx="6049544" cy="8212505"/>
          </a:xfrm>
          <a:prstGeom prst="rect">
            <a:avLst/>
          </a:prstGeom>
        </p:spPr>
        <p:txBody>
          <a:bodyPr vert="horz" wrap="square" lIns="0" tIns="63500" rIns="0" bIns="0" rtlCol="0">
            <a:spAutoFit/>
          </a:bodyPr>
          <a:lstStyle/>
          <a:p>
            <a:pPr marL="12700">
              <a:lnSpc>
                <a:spcPct val="100000"/>
              </a:lnSpc>
              <a:spcBef>
                <a:spcPts val="500"/>
              </a:spcBef>
            </a:pPr>
            <a:r>
              <a:rPr sz="1300" b="1" spc="-85" dirty="0">
                <a:solidFill>
                  <a:srgbClr val="37A8DF"/>
                </a:solidFill>
                <a:latin typeface="Tahoma" panose="020B0604030504040204" pitchFamily="34" charset="0"/>
                <a:ea typeface="Tahoma" panose="020B0604030504040204" pitchFamily="34" charset="0"/>
                <a:cs typeface="Tahoma" panose="020B0604030504040204" pitchFamily="34" charset="0"/>
              </a:rPr>
              <a:t>Q</a:t>
            </a:r>
            <a:r>
              <a:rPr sz="1300" b="1" spc="-114" dirty="0">
                <a:solidFill>
                  <a:srgbClr val="37A8DF"/>
                </a:solidFill>
                <a:latin typeface="Tahoma" panose="020B0604030504040204" pitchFamily="34" charset="0"/>
                <a:ea typeface="Tahoma" panose="020B0604030504040204" pitchFamily="34" charset="0"/>
                <a:cs typeface="Tahoma" panose="020B0604030504040204" pitchFamily="34" charset="0"/>
              </a:rPr>
              <a:t>U</a:t>
            </a:r>
            <a:r>
              <a:rPr sz="1300" b="1" spc="-120" dirty="0">
                <a:solidFill>
                  <a:srgbClr val="37A8DF"/>
                </a:solidFill>
                <a:latin typeface="Tahoma" panose="020B0604030504040204" pitchFamily="34" charset="0"/>
                <a:ea typeface="Tahoma" panose="020B0604030504040204" pitchFamily="34" charset="0"/>
                <a:cs typeface="Tahoma" panose="020B0604030504040204" pitchFamily="34" charset="0"/>
              </a:rPr>
              <a:t>ALIT</a:t>
            </a:r>
            <a:r>
              <a:rPr sz="1300" b="1" spc="-85" dirty="0">
                <a:solidFill>
                  <a:srgbClr val="37A8DF"/>
                </a:solidFill>
                <a:latin typeface="Tahoma" panose="020B0604030504040204" pitchFamily="34" charset="0"/>
                <a:ea typeface="Tahoma" panose="020B0604030504040204" pitchFamily="34" charset="0"/>
                <a:cs typeface="Tahoma" panose="020B0604030504040204" pitchFamily="34" charset="0"/>
              </a:rPr>
              <a:t>Y</a:t>
            </a:r>
            <a:r>
              <a:rPr sz="1300" b="1" spc="-135" dirty="0">
                <a:solidFill>
                  <a:srgbClr val="37A8DF"/>
                </a:solidFill>
                <a:latin typeface="Tahoma" panose="020B0604030504040204" pitchFamily="34" charset="0"/>
                <a:ea typeface="Tahoma" panose="020B0604030504040204" pitchFamily="34" charset="0"/>
                <a:cs typeface="Tahoma" panose="020B0604030504040204" pitchFamily="34" charset="0"/>
              </a:rPr>
              <a:t> </a:t>
            </a:r>
            <a:r>
              <a:rPr sz="1300" b="1" spc="-114" dirty="0">
                <a:solidFill>
                  <a:srgbClr val="37A8DF"/>
                </a:solidFill>
                <a:latin typeface="Tahoma" panose="020B0604030504040204" pitchFamily="34" charset="0"/>
                <a:ea typeface="Tahoma" panose="020B0604030504040204" pitchFamily="34" charset="0"/>
                <a:cs typeface="Tahoma" panose="020B0604030504040204" pitchFamily="34" charset="0"/>
              </a:rPr>
              <a:t>ASSU</a:t>
            </a:r>
            <a:r>
              <a:rPr sz="1300" b="1" spc="-110" dirty="0">
                <a:solidFill>
                  <a:srgbClr val="37A8DF"/>
                </a:solidFill>
                <a:latin typeface="Tahoma" panose="020B0604030504040204" pitchFamily="34" charset="0"/>
                <a:ea typeface="Tahoma" panose="020B0604030504040204" pitchFamily="34" charset="0"/>
                <a:cs typeface="Tahoma" panose="020B0604030504040204" pitchFamily="34" charset="0"/>
              </a:rPr>
              <a:t>R</a:t>
            </a:r>
            <a:r>
              <a:rPr sz="1300" b="1" spc="-100" dirty="0">
                <a:solidFill>
                  <a:srgbClr val="37A8DF"/>
                </a:solidFill>
                <a:latin typeface="Tahoma" panose="020B0604030504040204" pitchFamily="34" charset="0"/>
                <a:ea typeface="Tahoma" panose="020B0604030504040204" pitchFamily="34" charset="0"/>
                <a:cs typeface="Tahoma" panose="020B0604030504040204" pitchFamily="34" charset="0"/>
              </a:rPr>
              <a:t>ANC</a:t>
            </a:r>
            <a:r>
              <a:rPr sz="1300" b="1" spc="-75" dirty="0">
                <a:solidFill>
                  <a:srgbClr val="37A8DF"/>
                </a:solidFill>
                <a:latin typeface="Tahoma" panose="020B0604030504040204" pitchFamily="34" charset="0"/>
                <a:ea typeface="Tahoma" panose="020B0604030504040204" pitchFamily="34" charset="0"/>
                <a:cs typeface="Tahoma" panose="020B0604030504040204" pitchFamily="34" charset="0"/>
              </a:rPr>
              <a:t>E</a:t>
            </a:r>
            <a:r>
              <a:rPr sz="1300" b="1" spc="-135" dirty="0">
                <a:solidFill>
                  <a:srgbClr val="37A8DF"/>
                </a:solidFill>
                <a:latin typeface="Tahoma" panose="020B0604030504040204" pitchFamily="34" charset="0"/>
                <a:ea typeface="Tahoma" panose="020B0604030504040204" pitchFamily="34" charset="0"/>
                <a:cs typeface="Tahoma" panose="020B0604030504040204" pitchFamily="34" charset="0"/>
              </a:rPr>
              <a:t> </a:t>
            </a:r>
            <a:r>
              <a:rPr sz="1300" b="1" spc="-125" dirty="0">
                <a:solidFill>
                  <a:srgbClr val="37A8DF"/>
                </a:solidFill>
                <a:latin typeface="Tahoma" panose="020B0604030504040204" pitchFamily="34" charset="0"/>
                <a:ea typeface="Tahoma" panose="020B0604030504040204" pitchFamily="34" charset="0"/>
                <a:cs typeface="Tahoma" panose="020B0604030504040204" pitchFamily="34" charset="0"/>
              </a:rPr>
              <a:t>POLIC</a:t>
            </a:r>
            <a:r>
              <a:rPr sz="1300" b="1" spc="-85" dirty="0">
                <a:solidFill>
                  <a:srgbClr val="37A8DF"/>
                </a:solidFill>
                <a:latin typeface="Tahoma" panose="020B0604030504040204" pitchFamily="34" charset="0"/>
                <a:ea typeface="Tahoma" panose="020B0604030504040204" pitchFamily="34" charset="0"/>
                <a:cs typeface="Tahoma" panose="020B0604030504040204" pitchFamily="34" charset="0"/>
              </a:rPr>
              <a:t>Y</a:t>
            </a:r>
            <a:endParaRPr sz="1300" dirty="0">
              <a:latin typeface="Tahoma" panose="020B0604030504040204" pitchFamily="34" charset="0"/>
              <a:ea typeface="Tahoma" panose="020B0604030504040204" pitchFamily="34" charset="0"/>
              <a:cs typeface="Tahoma" panose="020B0604030504040204" pitchFamily="34" charset="0"/>
            </a:endParaRPr>
          </a:p>
          <a:p>
            <a:pPr marL="12700" marR="17145" algn="just">
              <a:lnSpc>
                <a:spcPct val="100000"/>
              </a:lnSpc>
              <a:spcBef>
                <a:spcPts val="400"/>
              </a:spcBef>
            </a:pPr>
            <a:r>
              <a:rPr sz="1300" spc="20" dirty="0">
                <a:solidFill>
                  <a:srgbClr val="1C5B77"/>
                </a:solidFill>
                <a:latin typeface="Tahoma" panose="020B0604030504040204" pitchFamily="34" charset="0"/>
                <a:ea typeface="Tahoma" panose="020B0604030504040204" pitchFamily="34" charset="0"/>
                <a:cs typeface="Tahoma" panose="020B0604030504040204" pitchFamily="34" charset="0"/>
              </a:rPr>
              <a:t>Mega </a:t>
            </a:r>
            <a:r>
              <a:rPr sz="1300" spc="-75" dirty="0">
                <a:solidFill>
                  <a:srgbClr val="1C5B77"/>
                </a:solidFill>
                <a:latin typeface="Tahoma" panose="020B0604030504040204" pitchFamily="34" charset="0"/>
                <a:ea typeface="Tahoma" panose="020B0604030504040204" pitchFamily="34" charset="0"/>
                <a:cs typeface="Tahoma" panose="020B0604030504040204" pitchFamily="34" charset="0"/>
              </a:rPr>
              <a:t>Tech </a:t>
            </a:r>
            <a:r>
              <a:rPr sz="1300" spc="-40" dirty="0">
                <a:solidFill>
                  <a:srgbClr val="1C5B77"/>
                </a:solidFill>
                <a:latin typeface="Tahoma" panose="020B0604030504040204" pitchFamily="34" charset="0"/>
                <a:ea typeface="Tahoma" panose="020B0604030504040204" pitchFamily="34" charset="0"/>
                <a:cs typeface="Tahoma" panose="020B0604030504040204" pitchFamily="34" charset="0"/>
              </a:rPr>
              <a:t>quality </a:t>
            </a:r>
            <a:r>
              <a:rPr sz="1300" spc="-35" dirty="0">
                <a:solidFill>
                  <a:srgbClr val="1C5B77"/>
                </a:solidFill>
                <a:latin typeface="Tahoma" panose="020B0604030504040204" pitchFamily="34" charset="0"/>
                <a:ea typeface="Tahoma" panose="020B0604030504040204" pitchFamily="34" charset="0"/>
                <a:cs typeface="Tahoma" panose="020B0604030504040204" pitchFamily="34" charset="0"/>
              </a:rPr>
              <a:t>assurance </a:t>
            </a:r>
            <a:r>
              <a:rPr sz="1300" spc="-30" dirty="0">
                <a:solidFill>
                  <a:srgbClr val="1C5B77"/>
                </a:solidFill>
                <a:latin typeface="Tahoma" panose="020B0604030504040204" pitchFamily="34" charset="0"/>
                <a:ea typeface="Tahoma" panose="020B0604030504040204" pitchFamily="34" charset="0"/>
                <a:cs typeface="Tahoma" panose="020B0604030504040204" pitchFamily="34" charset="0"/>
              </a:rPr>
              <a:t>policy </a:t>
            </a:r>
            <a:r>
              <a:rPr sz="1300" spc="-40" dirty="0">
                <a:solidFill>
                  <a:srgbClr val="1C5B77"/>
                </a:solidFill>
                <a:latin typeface="Tahoma" panose="020B0604030504040204" pitchFamily="34" charset="0"/>
                <a:ea typeface="Tahoma" panose="020B0604030504040204" pitchFamily="34" charset="0"/>
                <a:cs typeface="Tahoma" panose="020B0604030504040204" pitchFamily="34" charset="0"/>
              </a:rPr>
              <a:t>is </a:t>
            </a:r>
            <a:r>
              <a:rPr sz="1300" spc="-20" dirty="0">
                <a:solidFill>
                  <a:srgbClr val="1C5B77"/>
                </a:solidFill>
                <a:latin typeface="Tahoma" panose="020B0604030504040204" pitchFamily="34" charset="0"/>
                <a:ea typeface="Tahoma" panose="020B0604030504040204" pitchFamily="34" charset="0"/>
                <a:cs typeface="Tahoma" panose="020B0604030504040204" pitchFamily="34" charset="0"/>
              </a:rPr>
              <a:t>based </a:t>
            </a:r>
            <a:r>
              <a:rPr sz="1300" spc="10" dirty="0">
                <a:solidFill>
                  <a:srgbClr val="1C5B77"/>
                </a:solidFill>
                <a:latin typeface="Tahoma" panose="020B0604030504040204" pitchFamily="34" charset="0"/>
                <a:ea typeface="Tahoma" panose="020B0604030504040204" pitchFamily="34" charset="0"/>
                <a:cs typeface="Tahoma" panose="020B0604030504040204" pitchFamily="34" charset="0"/>
              </a:rPr>
              <a:t>on </a:t>
            </a:r>
            <a:r>
              <a:rPr sz="1300" spc="-35" dirty="0">
                <a:solidFill>
                  <a:srgbClr val="1C5B77"/>
                </a:solidFill>
                <a:latin typeface="Tahoma" panose="020B0604030504040204" pitchFamily="34" charset="0"/>
                <a:ea typeface="Tahoma" panose="020B0604030504040204" pitchFamily="34" charset="0"/>
                <a:cs typeface="Tahoma" panose="020B0604030504040204" pitchFamily="34" charset="0"/>
              </a:rPr>
              <a:t>principles </a:t>
            </a:r>
            <a:r>
              <a:rPr sz="1300" spc="-15" dirty="0">
                <a:solidFill>
                  <a:srgbClr val="1C5B77"/>
                </a:solidFill>
                <a:latin typeface="Tahoma" panose="020B0604030504040204" pitchFamily="34" charset="0"/>
                <a:ea typeface="Tahoma" panose="020B0604030504040204" pitchFamily="34" charset="0"/>
                <a:cs typeface="Tahoma" panose="020B0604030504040204" pitchFamily="34" charset="0"/>
              </a:rPr>
              <a:t>and </a:t>
            </a:r>
            <a:r>
              <a:rPr sz="1300" spc="-35" dirty="0">
                <a:solidFill>
                  <a:srgbClr val="1C5B77"/>
                </a:solidFill>
                <a:latin typeface="Tahoma" panose="020B0604030504040204" pitchFamily="34" charset="0"/>
                <a:ea typeface="Tahoma" panose="020B0604030504040204" pitchFamily="34" charset="0"/>
                <a:cs typeface="Tahoma" panose="020B0604030504040204" pitchFamily="34" charset="0"/>
              </a:rPr>
              <a:t>values </a:t>
            </a:r>
            <a:r>
              <a:rPr sz="1300" spc="-25" dirty="0">
                <a:solidFill>
                  <a:srgbClr val="1C5B77"/>
                </a:solidFill>
                <a:latin typeface="Tahoma" panose="020B0604030504040204" pitchFamily="34" charset="0"/>
                <a:ea typeface="Tahoma" panose="020B0604030504040204" pitchFamily="34" charset="0"/>
                <a:cs typeface="Tahoma" panose="020B0604030504040204" pitchFamily="34" charset="0"/>
              </a:rPr>
              <a:t>provided </a:t>
            </a:r>
            <a:r>
              <a:rPr sz="1300" spc="-60" dirty="0">
                <a:solidFill>
                  <a:srgbClr val="1C5B77"/>
                </a:solidFill>
                <a:latin typeface="Tahoma" panose="020B0604030504040204" pitchFamily="34" charset="0"/>
                <a:ea typeface="Tahoma" panose="020B0604030504040204" pitchFamily="34" charset="0"/>
                <a:cs typeface="Tahoma" panose="020B0604030504040204" pitchFamily="34" charset="0"/>
              </a:rPr>
              <a:t>for </a:t>
            </a:r>
            <a:r>
              <a:rPr sz="1300" spc="-30" dirty="0">
                <a:solidFill>
                  <a:srgbClr val="1C5B77"/>
                </a:solidFill>
                <a:latin typeface="Tahoma" panose="020B0604030504040204" pitchFamily="34" charset="0"/>
                <a:ea typeface="Tahoma" panose="020B0604030504040204" pitchFamily="34" charset="0"/>
                <a:cs typeface="Tahoma" panose="020B0604030504040204" pitchFamily="34" charset="0"/>
              </a:rPr>
              <a:t>in </a:t>
            </a:r>
            <a:r>
              <a:rPr sz="1300" spc="-45" dirty="0">
                <a:solidFill>
                  <a:srgbClr val="1C5B77"/>
                </a:solidFill>
                <a:latin typeface="Tahoma" panose="020B0604030504040204" pitchFamily="34" charset="0"/>
                <a:ea typeface="Tahoma" panose="020B0604030504040204" pitchFamily="34" charset="0"/>
                <a:cs typeface="Tahoma" panose="020B0604030504040204" pitchFamily="34" charset="0"/>
              </a:rPr>
              <a:t>the </a:t>
            </a:r>
            <a:r>
              <a:rPr sz="1300" spc="-40" dirty="0">
                <a:solidFill>
                  <a:srgbClr val="1C5B77"/>
                </a:solidFill>
                <a:latin typeface="Tahoma" panose="020B0604030504040204" pitchFamily="34" charset="0"/>
                <a:ea typeface="Tahoma" panose="020B0604030504040204" pitchFamily="34" charset="0"/>
                <a:cs typeface="Tahoma" panose="020B0604030504040204" pitchFamily="34" charset="0"/>
              </a:rPr>
              <a:t> Company’s</a:t>
            </a:r>
            <a:r>
              <a:rPr sz="1300" spc="-114"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25" dirty="0">
                <a:solidFill>
                  <a:srgbClr val="1C5B77"/>
                </a:solidFill>
                <a:latin typeface="Tahoma" panose="020B0604030504040204" pitchFamily="34" charset="0"/>
                <a:ea typeface="Tahoma" panose="020B0604030504040204" pitchFamily="34" charset="0"/>
                <a:cs typeface="Tahoma" panose="020B0604030504040204" pitchFamily="34" charset="0"/>
              </a:rPr>
              <a:t>Mission,</a:t>
            </a:r>
            <a:r>
              <a:rPr sz="1300" spc="-11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45" dirty="0">
                <a:solidFill>
                  <a:srgbClr val="1C5B77"/>
                </a:solidFill>
                <a:latin typeface="Tahoma" panose="020B0604030504040204" pitchFamily="34" charset="0"/>
                <a:ea typeface="Tahoma" panose="020B0604030504040204" pitchFamily="34" charset="0"/>
                <a:cs typeface="Tahoma" panose="020B0604030504040204" pitchFamily="34" charset="0"/>
              </a:rPr>
              <a:t>strategy</a:t>
            </a:r>
            <a:r>
              <a:rPr sz="1300" spc="-11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15" dirty="0">
                <a:solidFill>
                  <a:srgbClr val="1C5B77"/>
                </a:solidFill>
                <a:latin typeface="Tahoma" panose="020B0604030504040204" pitchFamily="34" charset="0"/>
                <a:ea typeface="Tahoma" panose="020B0604030504040204" pitchFamily="34" charset="0"/>
                <a:cs typeface="Tahoma" panose="020B0604030504040204" pitchFamily="34" charset="0"/>
              </a:rPr>
              <a:t>and</a:t>
            </a:r>
            <a:r>
              <a:rPr sz="1300" spc="-11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45" dirty="0">
                <a:solidFill>
                  <a:srgbClr val="1C5B77"/>
                </a:solidFill>
                <a:latin typeface="Tahoma" panose="020B0604030504040204" pitchFamily="34" charset="0"/>
                <a:ea typeface="Tahoma" panose="020B0604030504040204" pitchFamily="34" charset="0"/>
                <a:cs typeface="Tahoma" panose="020B0604030504040204" pitchFamily="34" charset="0"/>
              </a:rPr>
              <a:t>goals.</a:t>
            </a:r>
            <a:endParaRPr sz="1300" dirty="0">
              <a:solidFill>
                <a:srgbClr val="1C5B77"/>
              </a:solidFill>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45"/>
              </a:spcBef>
            </a:pPr>
            <a:endParaRPr sz="1300" dirty="0">
              <a:latin typeface="Tahoma" panose="020B0604030504040204" pitchFamily="34" charset="0"/>
              <a:ea typeface="Tahoma" panose="020B0604030504040204" pitchFamily="34" charset="0"/>
              <a:cs typeface="Tahoma" panose="020B0604030504040204" pitchFamily="34" charset="0"/>
            </a:endParaRPr>
          </a:p>
          <a:p>
            <a:pPr marL="12700" marR="16510" algn="just">
              <a:lnSpc>
                <a:spcPct val="100000"/>
              </a:lnSpc>
            </a:pPr>
            <a:r>
              <a:rPr sz="1300" spc="-40" dirty="0">
                <a:solidFill>
                  <a:srgbClr val="1C5B77"/>
                </a:solidFill>
                <a:latin typeface="Tahoma" panose="020B0604030504040204" pitchFamily="34" charset="0"/>
                <a:ea typeface="Tahoma" panose="020B0604030504040204" pitchFamily="34" charset="0"/>
                <a:cs typeface="Tahoma" panose="020B0604030504040204" pitchFamily="34" charset="0"/>
              </a:rPr>
              <a:t>Quality </a:t>
            </a:r>
            <a:r>
              <a:rPr sz="1300" spc="-10" dirty="0">
                <a:solidFill>
                  <a:srgbClr val="1C5B77"/>
                </a:solidFill>
                <a:latin typeface="Tahoma" panose="020B0604030504040204" pitchFamily="34" charset="0"/>
                <a:ea typeface="Tahoma" panose="020B0604030504040204" pitchFamily="34" charset="0"/>
                <a:cs typeface="Tahoma" panose="020B0604030504040204" pitchFamily="34" charset="0"/>
              </a:rPr>
              <a:t>Management </a:t>
            </a:r>
            <a:r>
              <a:rPr sz="1300" spc="-30" dirty="0">
                <a:solidFill>
                  <a:srgbClr val="1C5B77"/>
                </a:solidFill>
                <a:latin typeface="Tahoma" panose="020B0604030504040204" pitchFamily="34" charset="0"/>
                <a:ea typeface="Tahoma" panose="020B0604030504040204" pitchFamily="34" charset="0"/>
                <a:cs typeface="Tahoma" panose="020B0604030504040204" pitchFamily="34" charset="0"/>
              </a:rPr>
              <a:t>System </a:t>
            </a:r>
            <a:r>
              <a:rPr sz="1300" spc="-15" dirty="0">
                <a:solidFill>
                  <a:srgbClr val="1C5B77"/>
                </a:solidFill>
                <a:latin typeface="Tahoma" panose="020B0604030504040204" pitchFamily="34" charset="0"/>
                <a:ea typeface="Tahoma" panose="020B0604030504040204" pitchFamily="34" charset="0"/>
                <a:cs typeface="Tahoma" panose="020B0604030504040204" pitchFamily="34" charset="0"/>
              </a:rPr>
              <a:t>(QMS) </a:t>
            </a:r>
            <a:r>
              <a:rPr sz="1300" spc="-50" dirty="0">
                <a:solidFill>
                  <a:srgbClr val="1C5B77"/>
                </a:solidFill>
                <a:latin typeface="Tahoma" panose="020B0604030504040204" pitchFamily="34" charset="0"/>
                <a:ea typeface="Tahoma" panose="020B0604030504040204" pitchFamily="34" charset="0"/>
                <a:cs typeface="Tahoma" panose="020B0604030504040204" pitchFamily="34" charset="0"/>
              </a:rPr>
              <a:t>creation </a:t>
            </a:r>
            <a:r>
              <a:rPr sz="1300" spc="-40" dirty="0">
                <a:solidFill>
                  <a:srgbClr val="1C5B77"/>
                </a:solidFill>
                <a:latin typeface="Tahoma" panose="020B0604030504040204" pitchFamily="34" charset="0"/>
                <a:ea typeface="Tahoma" panose="020B0604030504040204" pitchFamily="34" charset="0"/>
                <a:cs typeface="Tahoma" panose="020B0604030504040204" pitchFamily="34" charset="0"/>
              </a:rPr>
              <a:t>is </a:t>
            </a:r>
            <a:r>
              <a:rPr sz="1300" spc="-55" dirty="0">
                <a:solidFill>
                  <a:srgbClr val="1C5B77"/>
                </a:solidFill>
                <a:latin typeface="Tahoma" panose="020B0604030504040204" pitchFamily="34" charset="0"/>
                <a:ea typeface="Tahoma" panose="020B0604030504040204" pitchFamily="34" charset="0"/>
                <a:cs typeface="Tahoma" panose="020B0604030504040204" pitchFamily="34" charset="0"/>
              </a:rPr>
              <a:t>a major </a:t>
            </a:r>
            <a:r>
              <a:rPr sz="1300" spc="-50" dirty="0">
                <a:solidFill>
                  <a:srgbClr val="1C5B77"/>
                </a:solidFill>
                <a:latin typeface="Tahoma" panose="020B0604030504040204" pitchFamily="34" charset="0"/>
                <a:ea typeface="Tahoma" panose="020B0604030504040204" pitchFamily="34" charset="0"/>
                <a:cs typeface="Tahoma" panose="020B0604030504040204" pitchFamily="34" charset="0"/>
              </a:rPr>
              <a:t>strategic </a:t>
            </a:r>
            <a:r>
              <a:rPr sz="1300" spc="-40" dirty="0">
                <a:solidFill>
                  <a:srgbClr val="1C5B77"/>
                </a:solidFill>
                <a:latin typeface="Tahoma" panose="020B0604030504040204" pitchFamily="34" charset="0"/>
                <a:ea typeface="Tahoma" panose="020B0604030504040204" pitchFamily="34" charset="0"/>
                <a:cs typeface="Tahoma" panose="020B0604030504040204" pitchFamily="34" charset="0"/>
              </a:rPr>
              <a:t>direction of </a:t>
            </a:r>
            <a:r>
              <a:rPr sz="1300" spc="-45" dirty="0">
                <a:solidFill>
                  <a:srgbClr val="1C5B77"/>
                </a:solidFill>
                <a:latin typeface="Tahoma" panose="020B0604030504040204" pitchFamily="34" charset="0"/>
                <a:ea typeface="Tahoma" panose="020B0604030504040204" pitchFamily="34" charset="0"/>
                <a:cs typeface="Tahoma" panose="020B0604030504040204" pitchFamily="34" charset="0"/>
              </a:rPr>
              <a:t>the </a:t>
            </a:r>
            <a:r>
              <a:rPr sz="1300" spc="-15" dirty="0">
                <a:solidFill>
                  <a:srgbClr val="1C5B77"/>
                </a:solidFill>
                <a:latin typeface="Tahoma" panose="020B0604030504040204" pitchFamily="34" charset="0"/>
                <a:ea typeface="Tahoma" panose="020B0604030504040204" pitchFamily="34" charset="0"/>
                <a:cs typeface="Tahoma" panose="020B0604030504040204" pitchFamily="34" charset="0"/>
              </a:rPr>
              <a:t>business </a:t>
            </a:r>
            <a:r>
              <a:rPr sz="1300" spc="-1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70" dirty="0">
                <a:solidFill>
                  <a:srgbClr val="1C5B77"/>
                </a:solidFill>
                <a:latin typeface="Tahoma" panose="020B0604030504040204" pitchFamily="34" charset="0"/>
                <a:ea typeface="Tahoma" panose="020B0604030504040204" pitchFamily="34" charset="0"/>
                <a:cs typeface="Tahoma" panose="020B0604030504040204" pitchFamily="34" charset="0"/>
              </a:rPr>
              <a:t>activities. </a:t>
            </a:r>
            <a:r>
              <a:rPr sz="1300" spc="-55" dirty="0">
                <a:solidFill>
                  <a:srgbClr val="1C5B77"/>
                </a:solidFill>
                <a:latin typeface="Tahoma" panose="020B0604030504040204" pitchFamily="34" charset="0"/>
                <a:ea typeface="Tahoma" panose="020B0604030504040204" pitchFamily="34" charset="0"/>
                <a:cs typeface="Tahoma" panose="020B0604030504040204" pitchFamily="34" charset="0"/>
              </a:rPr>
              <a:t>The </a:t>
            </a:r>
            <a:r>
              <a:rPr sz="1300" spc="45" dirty="0">
                <a:solidFill>
                  <a:srgbClr val="1C5B77"/>
                </a:solidFill>
                <a:latin typeface="Tahoma" panose="020B0604030504040204" pitchFamily="34" charset="0"/>
                <a:ea typeface="Tahoma" panose="020B0604030504040204" pitchFamily="34" charset="0"/>
                <a:cs typeface="Tahoma" panose="020B0604030504040204" pitchFamily="34" charset="0"/>
              </a:rPr>
              <a:t>QMS </a:t>
            </a:r>
            <a:r>
              <a:rPr sz="1300" spc="-40" dirty="0">
                <a:solidFill>
                  <a:srgbClr val="1C5B77"/>
                </a:solidFill>
                <a:latin typeface="Tahoma" panose="020B0604030504040204" pitchFamily="34" charset="0"/>
                <a:ea typeface="Tahoma" panose="020B0604030504040204" pitchFamily="34" charset="0"/>
                <a:cs typeface="Tahoma" panose="020B0604030504040204" pitchFamily="34" charset="0"/>
              </a:rPr>
              <a:t>is </a:t>
            </a:r>
            <a:r>
              <a:rPr sz="1300" spc="-35" dirty="0">
                <a:solidFill>
                  <a:srgbClr val="1C5B77"/>
                </a:solidFill>
                <a:latin typeface="Tahoma" panose="020B0604030504040204" pitchFamily="34" charset="0"/>
                <a:ea typeface="Tahoma" panose="020B0604030504040204" pitchFamily="34" charset="0"/>
                <a:cs typeface="Tahoma" panose="020B0604030504040204" pitchFamily="34" charset="0"/>
              </a:rPr>
              <a:t>regarded as </a:t>
            </a:r>
            <a:r>
              <a:rPr sz="1300" spc="-55" dirty="0">
                <a:solidFill>
                  <a:srgbClr val="1C5B77"/>
                </a:solidFill>
                <a:latin typeface="Tahoma" panose="020B0604030504040204" pitchFamily="34" charset="0"/>
                <a:ea typeface="Tahoma" panose="020B0604030504040204" pitchFamily="34" charset="0"/>
                <a:cs typeface="Tahoma" panose="020B0604030504040204" pitchFamily="34" charset="0"/>
              </a:rPr>
              <a:t>a </a:t>
            </a:r>
            <a:r>
              <a:rPr sz="1300" spc="-40" dirty="0">
                <a:solidFill>
                  <a:srgbClr val="1C5B77"/>
                </a:solidFill>
                <a:latin typeface="Tahoma" panose="020B0604030504040204" pitchFamily="34" charset="0"/>
                <a:ea typeface="Tahoma" panose="020B0604030504040204" pitchFamily="34" charset="0"/>
                <a:cs typeface="Tahoma" panose="020B0604030504040204" pitchFamily="34" charset="0"/>
              </a:rPr>
              <a:t>useful </a:t>
            </a:r>
            <a:r>
              <a:rPr sz="1300" spc="-35" dirty="0">
                <a:solidFill>
                  <a:srgbClr val="1C5B77"/>
                </a:solidFill>
                <a:latin typeface="Tahoma" panose="020B0604030504040204" pitchFamily="34" charset="0"/>
                <a:ea typeface="Tahoma" panose="020B0604030504040204" pitchFamily="34" charset="0"/>
                <a:cs typeface="Tahoma" panose="020B0604030504040204" pitchFamily="34" charset="0"/>
              </a:rPr>
              <a:t>tool </a:t>
            </a:r>
            <a:r>
              <a:rPr sz="1300" spc="-60" dirty="0">
                <a:solidFill>
                  <a:srgbClr val="1C5B77"/>
                </a:solidFill>
                <a:latin typeface="Tahoma" panose="020B0604030504040204" pitchFamily="34" charset="0"/>
                <a:ea typeface="Tahoma" panose="020B0604030504040204" pitchFamily="34" charset="0"/>
                <a:cs typeface="Tahoma" panose="020B0604030504040204" pitchFamily="34" charset="0"/>
              </a:rPr>
              <a:t>for </a:t>
            </a:r>
            <a:r>
              <a:rPr sz="1300" spc="-50" dirty="0">
                <a:solidFill>
                  <a:srgbClr val="1C5B77"/>
                </a:solidFill>
                <a:latin typeface="Tahoma" panose="020B0604030504040204" pitchFamily="34" charset="0"/>
                <a:ea typeface="Tahoma" panose="020B0604030504040204" pitchFamily="34" charset="0"/>
                <a:cs typeface="Tahoma" panose="020B0604030504040204" pitchFamily="34" charset="0"/>
              </a:rPr>
              <a:t>creation </a:t>
            </a:r>
            <a:r>
              <a:rPr sz="1300" spc="-15" dirty="0">
                <a:solidFill>
                  <a:srgbClr val="1C5B77"/>
                </a:solidFill>
                <a:latin typeface="Tahoma" panose="020B0604030504040204" pitchFamily="34" charset="0"/>
                <a:ea typeface="Tahoma" panose="020B0604030504040204" pitchFamily="34" charset="0"/>
                <a:cs typeface="Tahoma" panose="020B0604030504040204" pitchFamily="34" charset="0"/>
              </a:rPr>
              <a:t>and </a:t>
            </a:r>
            <a:r>
              <a:rPr sz="1300" spc="-20" dirty="0">
                <a:solidFill>
                  <a:srgbClr val="1C5B77"/>
                </a:solidFill>
                <a:latin typeface="Tahoma" panose="020B0604030504040204" pitchFamily="34" charset="0"/>
                <a:ea typeface="Tahoma" panose="020B0604030504040204" pitchFamily="34" charset="0"/>
                <a:cs typeface="Tahoma" panose="020B0604030504040204" pitchFamily="34" charset="0"/>
              </a:rPr>
              <a:t>management </a:t>
            </a:r>
            <a:r>
              <a:rPr sz="1300" spc="-40" dirty="0">
                <a:solidFill>
                  <a:srgbClr val="1C5B77"/>
                </a:solidFill>
                <a:latin typeface="Tahoma" panose="020B0604030504040204" pitchFamily="34" charset="0"/>
                <a:ea typeface="Tahoma" panose="020B0604030504040204" pitchFamily="34" charset="0"/>
                <a:cs typeface="Tahoma" panose="020B0604030504040204" pitchFamily="34" charset="0"/>
              </a:rPr>
              <a:t>of </a:t>
            </a:r>
            <a:r>
              <a:rPr sz="1300" spc="-65" dirty="0">
                <a:solidFill>
                  <a:srgbClr val="1C5B77"/>
                </a:solidFill>
                <a:latin typeface="Tahoma" panose="020B0604030504040204" pitchFamily="34" charset="0"/>
                <a:ea typeface="Tahoma" panose="020B0604030504040204" pitchFamily="34" charset="0"/>
                <a:cs typeface="Tahoma" panose="020B0604030504040204" pitchFamily="34" charset="0"/>
              </a:rPr>
              <a:t>effective </a:t>
            </a:r>
            <a:r>
              <a:rPr sz="1300" spc="-6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15" dirty="0">
                <a:solidFill>
                  <a:srgbClr val="1C5B77"/>
                </a:solidFill>
                <a:latin typeface="Tahoma" panose="020B0604030504040204" pitchFamily="34" charset="0"/>
                <a:ea typeface="Tahoma" panose="020B0604030504040204" pitchFamily="34" charset="0"/>
                <a:cs typeface="Tahoma" panose="020B0604030504040204" pitchFamily="34" charset="0"/>
              </a:rPr>
              <a:t>business </a:t>
            </a:r>
            <a:r>
              <a:rPr sz="1300" spc="-50" dirty="0">
                <a:solidFill>
                  <a:srgbClr val="1C5B77"/>
                </a:solidFill>
                <a:latin typeface="Tahoma" panose="020B0604030504040204" pitchFamily="34" charset="0"/>
                <a:ea typeface="Tahoma" panose="020B0604030504040204" pitchFamily="34" charset="0"/>
                <a:cs typeface="Tahoma" panose="020B0604030504040204" pitchFamily="34" charset="0"/>
              </a:rPr>
              <a:t>processes. </a:t>
            </a:r>
            <a:r>
              <a:rPr sz="1300" spc="-55" dirty="0">
                <a:solidFill>
                  <a:srgbClr val="1C5B77"/>
                </a:solidFill>
                <a:latin typeface="Tahoma" panose="020B0604030504040204" pitchFamily="34" charset="0"/>
                <a:ea typeface="Tahoma" panose="020B0604030504040204" pitchFamily="34" charset="0"/>
                <a:cs typeface="Tahoma" panose="020B0604030504040204" pitchFamily="34" charset="0"/>
              </a:rPr>
              <a:t>The </a:t>
            </a:r>
            <a:r>
              <a:rPr sz="1300" spc="-35" dirty="0">
                <a:solidFill>
                  <a:srgbClr val="1C5B77"/>
                </a:solidFill>
                <a:latin typeface="Tahoma" panose="020B0604030504040204" pitchFamily="34" charset="0"/>
                <a:ea typeface="Tahoma" panose="020B0604030504040204" pitchFamily="34" charset="0"/>
                <a:cs typeface="Tahoma" panose="020B0604030504040204" pitchFamily="34" charset="0"/>
              </a:rPr>
              <a:t>system </a:t>
            </a:r>
            <a:r>
              <a:rPr sz="1300" spc="-40" dirty="0">
                <a:solidFill>
                  <a:srgbClr val="1C5B77"/>
                </a:solidFill>
                <a:latin typeface="Tahoma" panose="020B0604030504040204" pitchFamily="34" charset="0"/>
                <a:ea typeface="Tahoma" panose="020B0604030504040204" pitchFamily="34" charset="0"/>
                <a:cs typeface="Tahoma" panose="020B0604030504040204" pitchFamily="34" charset="0"/>
              </a:rPr>
              <a:t>formation </a:t>
            </a:r>
            <a:r>
              <a:rPr sz="1300" spc="-55" dirty="0">
                <a:solidFill>
                  <a:srgbClr val="1C5B77"/>
                </a:solidFill>
                <a:latin typeface="Tahoma" panose="020B0604030504040204" pitchFamily="34" charset="0"/>
                <a:ea typeface="Tahoma" panose="020B0604030504040204" pitchFamily="34" charset="0"/>
                <a:cs typeface="Tahoma" panose="020B0604030504040204" pitchFamily="34" charset="0"/>
              </a:rPr>
              <a:t>will </a:t>
            </a:r>
            <a:r>
              <a:rPr sz="1300" spc="-50" dirty="0">
                <a:solidFill>
                  <a:srgbClr val="1C5B77"/>
                </a:solidFill>
                <a:latin typeface="Tahoma" panose="020B0604030504040204" pitchFamily="34" charset="0"/>
                <a:ea typeface="Tahoma" panose="020B0604030504040204" pitchFamily="34" charset="0"/>
                <a:cs typeface="Tahoma" panose="020B0604030504040204" pitchFamily="34" charset="0"/>
              </a:rPr>
              <a:t>result </a:t>
            </a:r>
            <a:r>
              <a:rPr sz="1300" spc="-30" dirty="0">
                <a:solidFill>
                  <a:srgbClr val="1C5B77"/>
                </a:solidFill>
                <a:latin typeface="Tahoma" panose="020B0604030504040204" pitchFamily="34" charset="0"/>
                <a:ea typeface="Tahoma" panose="020B0604030504040204" pitchFamily="34" charset="0"/>
                <a:cs typeface="Tahoma" panose="020B0604030504040204" pitchFamily="34" charset="0"/>
              </a:rPr>
              <a:t>in </a:t>
            </a:r>
            <a:r>
              <a:rPr sz="1300" spc="-25" dirty="0">
                <a:solidFill>
                  <a:srgbClr val="1C5B77"/>
                </a:solidFill>
                <a:latin typeface="Tahoma" panose="020B0604030504040204" pitchFamily="34" charset="0"/>
                <a:ea typeface="Tahoma" panose="020B0604030504040204" pitchFamily="34" charset="0"/>
                <a:cs typeface="Tahoma" panose="020B0604030504040204" pitchFamily="34" charset="0"/>
              </a:rPr>
              <a:t>provision </a:t>
            </a:r>
            <a:r>
              <a:rPr sz="1300" spc="-40" dirty="0">
                <a:solidFill>
                  <a:srgbClr val="1C5B77"/>
                </a:solidFill>
                <a:latin typeface="Tahoma" panose="020B0604030504040204" pitchFamily="34" charset="0"/>
                <a:ea typeface="Tahoma" panose="020B0604030504040204" pitchFamily="34" charset="0"/>
                <a:cs typeface="Tahoma" panose="020B0604030504040204" pitchFamily="34" charset="0"/>
              </a:rPr>
              <a:t>of services of consistently </a:t>
            </a:r>
            <a:r>
              <a:rPr sz="1300" spc="-3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5" dirty="0">
                <a:solidFill>
                  <a:srgbClr val="1C5B77"/>
                </a:solidFill>
                <a:latin typeface="Tahoma" panose="020B0604030504040204" pitchFamily="34" charset="0"/>
                <a:ea typeface="Tahoma" panose="020B0604030504040204" pitchFamily="34" charset="0"/>
                <a:cs typeface="Tahoma" panose="020B0604030504040204" pitchFamily="34" charset="0"/>
              </a:rPr>
              <a:t>high</a:t>
            </a:r>
            <a:r>
              <a:rPr sz="1300" spc="-11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65" dirty="0">
                <a:solidFill>
                  <a:srgbClr val="1C5B77"/>
                </a:solidFill>
                <a:latin typeface="Tahoma" panose="020B0604030504040204" pitchFamily="34" charset="0"/>
                <a:ea typeface="Tahoma" panose="020B0604030504040204" pitchFamily="34" charset="0"/>
                <a:cs typeface="Tahoma" panose="020B0604030504040204" pitchFamily="34" charset="0"/>
              </a:rPr>
              <a:t>quality,</a:t>
            </a:r>
            <a:r>
              <a:rPr sz="1300" spc="-11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55" dirty="0">
                <a:solidFill>
                  <a:srgbClr val="1C5B77"/>
                </a:solidFill>
                <a:latin typeface="Tahoma" panose="020B0604030504040204" pitchFamily="34" charset="0"/>
                <a:ea typeface="Tahoma" panose="020B0604030504040204" pitchFamily="34" charset="0"/>
                <a:cs typeface="Tahoma" panose="020B0604030504040204" pitchFamily="34" charset="0"/>
              </a:rPr>
              <a:t>fully</a:t>
            </a:r>
            <a:r>
              <a:rPr sz="1300" spc="-11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25" dirty="0">
                <a:solidFill>
                  <a:srgbClr val="1C5B77"/>
                </a:solidFill>
                <a:latin typeface="Tahoma" panose="020B0604030504040204" pitchFamily="34" charset="0"/>
                <a:ea typeface="Tahoma" panose="020B0604030504040204" pitchFamily="34" charset="0"/>
                <a:cs typeface="Tahoma" panose="020B0604030504040204" pitchFamily="34" charset="0"/>
              </a:rPr>
              <a:t>meeting</a:t>
            </a:r>
            <a:r>
              <a:rPr sz="1300" spc="-11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50" dirty="0">
                <a:solidFill>
                  <a:srgbClr val="1C5B77"/>
                </a:solidFill>
                <a:latin typeface="Tahoma" panose="020B0604030504040204" pitchFamily="34" charset="0"/>
                <a:ea typeface="Tahoma" panose="020B0604030504040204" pitchFamily="34" charset="0"/>
                <a:cs typeface="Tahoma" panose="020B0604030504040204" pitchFamily="34" charset="0"/>
              </a:rPr>
              <a:t>customers’</a:t>
            </a:r>
            <a:r>
              <a:rPr sz="1300" spc="-21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55" dirty="0">
                <a:solidFill>
                  <a:srgbClr val="1C5B77"/>
                </a:solidFill>
                <a:latin typeface="Tahoma" panose="020B0604030504040204" pitchFamily="34" charset="0"/>
                <a:ea typeface="Tahoma" panose="020B0604030504040204" pitchFamily="34" charset="0"/>
                <a:cs typeface="Tahoma" panose="020B0604030504040204" pitchFamily="34" charset="0"/>
              </a:rPr>
              <a:t>expectations.</a:t>
            </a:r>
            <a:endParaRPr sz="1300" dirty="0">
              <a:solidFill>
                <a:srgbClr val="1C5B77"/>
              </a:solidFill>
              <a:latin typeface="Tahoma" panose="020B0604030504040204" pitchFamily="34" charset="0"/>
              <a:ea typeface="Tahoma" panose="020B0604030504040204" pitchFamily="34" charset="0"/>
              <a:cs typeface="Tahoma" panose="020B0604030504040204" pitchFamily="34" charset="0"/>
            </a:endParaRPr>
          </a:p>
          <a:p>
            <a:pPr marL="12700">
              <a:lnSpc>
                <a:spcPct val="100000"/>
              </a:lnSpc>
              <a:spcBef>
                <a:spcPts val="800"/>
              </a:spcBef>
            </a:pPr>
            <a:r>
              <a:rPr sz="1300" b="1" spc="-100" dirty="0">
                <a:solidFill>
                  <a:srgbClr val="37A8DF"/>
                </a:solidFill>
                <a:latin typeface="Tahoma" panose="020B0604030504040204" pitchFamily="34" charset="0"/>
                <a:ea typeface="Tahoma" panose="020B0604030504040204" pitchFamily="34" charset="0"/>
                <a:cs typeface="Tahoma" panose="020B0604030504040204" pitchFamily="34" charset="0"/>
              </a:rPr>
              <a:t>THE</a:t>
            </a:r>
            <a:r>
              <a:rPr sz="1300" b="1" spc="-160" dirty="0">
                <a:solidFill>
                  <a:srgbClr val="37A8DF"/>
                </a:solidFill>
                <a:latin typeface="Tahoma" panose="020B0604030504040204" pitchFamily="34" charset="0"/>
                <a:ea typeface="Tahoma" panose="020B0604030504040204" pitchFamily="34" charset="0"/>
                <a:cs typeface="Tahoma" panose="020B0604030504040204" pitchFamily="34" charset="0"/>
              </a:rPr>
              <a:t> </a:t>
            </a:r>
            <a:r>
              <a:rPr sz="1300" b="1" spc="-105" dirty="0">
                <a:solidFill>
                  <a:srgbClr val="37A8DF"/>
                </a:solidFill>
                <a:latin typeface="Tahoma" panose="020B0604030504040204" pitchFamily="34" charset="0"/>
                <a:ea typeface="Tahoma" panose="020B0604030504040204" pitchFamily="34" charset="0"/>
                <a:cs typeface="Tahoma" panose="020B0604030504040204" pitchFamily="34" charset="0"/>
              </a:rPr>
              <a:t>COMPANY</a:t>
            </a:r>
            <a:r>
              <a:rPr sz="1300" b="1" spc="-155" dirty="0">
                <a:solidFill>
                  <a:srgbClr val="37A8DF"/>
                </a:solidFill>
                <a:latin typeface="Tahoma" panose="020B0604030504040204" pitchFamily="34" charset="0"/>
                <a:ea typeface="Tahoma" panose="020B0604030504040204" pitchFamily="34" charset="0"/>
                <a:cs typeface="Tahoma" panose="020B0604030504040204" pitchFamily="34" charset="0"/>
              </a:rPr>
              <a:t> </a:t>
            </a:r>
            <a:r>
              <a:rPr sz="1300" b="1" spc="-114" dirty="0">
                <a:solidFill>
                  <a:srgbClr val="37A8DF"/>
                </a:solidFill>
                <a:latin typeface="Tahoma" panose="020B0604030504040204" pitchFamily="34" charset="0"/>
                <a:ea typeface="Tahoma" panose="020B0604030504040204" pitchFamily="34" charset="0"/>
                <a:cs typeface="Tahoma" panose="020B0604030504040204" pitchFamily="34" charset="0"/>
              </a:rPr>
              <a:t>PURSUES</a:t>
            </a:r>
            <a:r>
              <a:rPr sz="1300" b="1" spc="-200" dirty="0">
                <a:solidFill>
                  <a:srgbClr val="37A8DF"/>
                </a:solidFill>
                <a:latin typeface="Tahoma" panose="020B0604030504040204" pitchFamily="34" charset="0"/>
                <a:ea typeface="Tahoma" panose="020B0604030504040204" pitchFamily="34" charset="0"/>
                <a:cs typeface="Tahoma" panose="020B0604030504040204" pitchFamily="34" charset="0"/>
              </a:rPr>
              <a:t> </a:t>
            </a:r>
            <a:r>
              <a:rPr sz="1300" b="1" spc="-100" dirty="0">
                <a:solidFill>
                  <a:srgbClr val="37A8DF"/>
                </a:solidFill>
                <a:latin typeface="Tahoma" panose="020B0604030504040204" pitchFamily="34" charset="0"/>
                <a:ea typeface="Tahoma" panose="020B0604030504040204" pitchFamily="34" charset="0"/>
                <a:cs typeface="Tahoma" panose="020B0604030504040204" pitchFamily="34" charset="0"/>
              </a:rPr>
              <a:t>THE</a:t>
            </a:r>
            <a:r>
              <a:rPr sz="1300" b="1" spc="-155" dirty="0">
                <a:solidFill>
                  <a:srgbClr val="37A8DF"/>
                </a:solidFill>
                <a:latin typeface="Tahoma" panose="020B0604030504040204" pitchFamily="34" charset="0"/>
                <a:ea typeface="Tahoma" panose="020B0604030504040204" pitchFamily="34" charset="0"/>
                <a:cs typeface="Tahoma" panose="020B0604030504040204" pitchFamily="34" charset="0"/>
              </a:rPr>
              <a:t> </a:t>
            </a:r>
            <a:r>
              <a:rPr sz="1300" b="1" spc="-125" dirty="0">
                <a:solidFill>
                  <a:srgbClr val="37A8DF"/>
                </a:solidFill>
                <a:latin typeface="Tahoma" panose="020B0604030504040204" pitchFamily="34" charset="0"/>
                <a:ea typeface="Tahoma" panose="020B0604030504040204" pitchFamily="34" charset="0"/>
                <a:cs typeface="Tahoma" panose="020B0604030504040204" pitchFamily="34" charset="0"/>
              </a:rPr>
              <a:t>FOLLOWING</a:t>
            </a:r>
            <a:r>
              <a:rPr sz="1300" b="1" spc="-155" dirty="0">
                <a:solidFill>
                  <a:srgbClr val="37A8DF"/>
                </a:solidFill>
                <a:latin typeface="Tahoma" panose="020B0604030504040204" pitchFamily="34" charset="0"/>
                <a:ea typeface="Tahoma" panose="020B0604030504040204" pitchFamily="34" charset="0"/>
                <a:cs typeface="Tahoma" panose="020B0604030504040204" pitchFamily="34" charset="0"/>
              </a:rPr>
              <a:t> </a:t>
            </a:r>
            <a:r>
              <a:rPr sz="1300" b="1" spc="-90" dirty="0">
                <a:solidFill>
                  <a:srgbClr val="37A8DF"/>
                </a:solidFill>
                <a:latin typeface="Tahoma" panose="020B0604030504040204" pitchFamily="34" charset="0"/>
                <a:ea typeface="Tahoma" panose="020B0604030504040204" pitchFamily="34" charset="0"/>
                <a:cs typeface="Tahoma" panose="020B0604030504040204" pitchFamily="34" charset="0"/>
              </a:rPr>
              <a:t>GOALS</a:t>
            </a:r>
            <a:r>
              <a:rPr sz="1300" b="1" spc="-160" dirty="0">
                <a:solidFill>
                  <a:srgbClr val="37A8DF"/>
                </a:solidFill>
                <a:latin typeface="Tahoma" panose="020B0604030504040204" pitchFamily="34" charset="0"/>
                <a:ea typeface="Tahoma" panose="020B0604030504040204" pitchFamily="34" charset="0"/>
                <a:cs typeface="Tahoma" panose="020B0604030504040204" pitchFamily="34" charset="0"/>
              </a:rPr>
              <a:t> </a:t>
            </a:r>
            <a:r>
              <a:rPr sz="1300" b="1" spc="-175" dirty="0">
                <a:solidFill>
                  <a:srgbClr val="37A8DF"/>
                </a:solidFill>
                <a:latin typeface="Tahoma" panose="020B0604030504040204" pitchFamily="34" charset="0"/>
                <a:ea typeface="Tahoma" panose="020B0604030504040204" pitchFamily="34" charset="0"/>
                <a:cs typeface="Tahoma" panose="020B0604030504040204" pitchFamily="34" charset="0"/>
              </a:rPr>
              <a:t>IN</a:t>
            </a:r>
            <a:r>
              <a:rPr sz="1300" b="1" spc="-200" dirty="0">
                <a:solidFill>
                  <a:srgbClr val="37A8DF"/>
                </a:solidFill>
                <a:latin typeface="Tahoma" panose="020B0604030504040204" pitchFamily="34" charset="0"/>
                <a:ea typeface="Tahoma" panose="020B0604030504040204" pitchFamily="34" charset="0"/>
                <a:cs typeface="Tahoma" panose="020B0604030504040204" pitchFamily="34" charset="0"/>
              </a:rPr>
              <a:t> </a:t>
            </a:r>
            <a:r>
              <a:rPr sz="1300" b="1" spc="-100" dirty="0">
                <a:solidFill>
                  <a:srgbClr val="37A8DF"/>
                </a:solidFill>
                <a:latin typeface="Tahoma" panose="020B0604030504040204" pitchFamily="34" charset="0"/>
                <a:ea typeface="Tahoma" panose="020B0604030504040204" pitchFamily="34" charset="0"/>
                <a:cs typeface="Tahoma" panose="020B0604030504040204" pitchFamily="34" charset="0"/>
              </a:rPr>
              <a:t>THE</a:t>
            </a:r>
            <a:r>
              <a:rPr sz="1300" b="1" spc="-155" dirty="0">
                <a:solidFill>
                  <a:srgbClr val="37A8DF"/>
                </a:solidFill>
                <a:latin typeface="Tahoma" panose="020B0604030504040204" pitchFamily="34" charset="0"/>
                <a:ea typeface="Tahoma" panose="020B0604030504040204" pitchFamily="34" charset="0"/>
                <a:cs typeface="Tahoma" panose="020B0604030504040204" pitchFamily="34" charset="0"/>
              </a:rPr>
              <a:t> </a:t>
            </a:r>
            <a:r>
              <a:rPr sz="1300" b="1" spc="-125" dirty="0">
                <a:solidFill>
                  <a:srgbClr val="37A8DF"/>
                </a:solidFill>
                <a:latin typeface="Tahoma" panose="020B0604030504040204" pitchFamily="34" charset="0"/>
                <a:ea typeface="Tahoma" panose="020B0604030504040204" pitchFamily="34" charset="0"/>
                <a:cs typeface="Tahoma" panose="020B0604030504040204" pitchFamily="34" charset="0"/>
              </a:rPr>
              <a:t>FIELD</a:t>
            </a:r>
            <a:r>
              <a:rPr sz="1300" b="1" spc="-155" dirty="0">
                <a:solidFill>
                  <a:srgbClr val="37A8DF"/>
                </a:solidFill>
                <a:latin typeface="Tahoma" panose="020B0604030504040204" pitchFamily="34" charset="0"/>
                <a:ea typeface="Tahoma" panose="020B0604030504040204" pitchFamily="34" charset="0"/>
                <a:cs typeface="Tahoma" panose="020B0604030504040204" pitchFamily="34" charset="0"/>
              </a:rPr>
              <a:t> </a:t>
            </a:r>
            <a:r>
              <a:rPr sz="1300" b="1" spc="-75" dirty="0">
                <a:solidFill>
                  <a:srgbClr val="37A8DF"/>
                </a:solidFill>
                <a:latin typeface="Tahoma" panose="020B0604030504040204" pitchFamily="34" charset="0"/>
                <a:ea typeface="Tahoma" panose="020B0604030504040204" pitchFamily="34" charset="0"/>
                <a:cs typeface="Tahoma" panose="020B0604030504040204" pitchFamily="34" charset="0"/>
              </a:rPr>
              <a:t>OF</a:t>
            </a:r>
            <a:r>
              <a:rPr sz="1300" b="1" spc="-155" dirty="0">
                <a:solidFill>
                  <a:srgbClr val="37A8DF"/>
                </a:solidFill>
                <a:latin typeface="Tahoma" panose="020B0604030504040204" pitchFamily="34" charset="0"/>
                <a:ea typeface="Tahoma" panose="020B0604030504040204" pitchFamily="34" charset="0"/>
                <a:cs typeface="Tahoma" panose="020B0604030504040204" pitchFamily="34" charset="0"/>
              </a:rPr>
              <a:t> </a:t>
            </a:r>
            <a:r>
              <a:rPr sz="1300" b="1" spc="-110" dirty="0">
                <a:solidFill>
                  <a:srgbClr val="37A8DF"/>
                </a:solidFill>
                <a:latin typeface="Tahoma" panose="020B0604030504040204" pitchFamily="34" charset="0"/>
                <a:ea typeface="Tahoma" panose="020B0604030504040204" pitchFamily="34" charset="0"/>
                <a:cs typeface="Tahoma" panose="020B0604030504040204" pitchFamily="34" charset="0"/>
              </a:rPr>
              <a:t>QUALITY</a:t>
            </a:r>
            <a:r>
              <a:rPr sz="1300" b="1" spc="-160" dirty="0">
                <a:solidFill>
                  <a:srgbClr val="37A8DF"/>
                </a:solidFill>
                <a:latin typeface="Tahoma" panose="020B0604030504040204" pitchFamily="34" charset="0"/>
                <a:ea typeface="Tahoma" panose="020B0604030504040204" pitchFamily="34" charset="0"/>
                <a:cs typeface="Tahoma" panose="020B0604030504040204" pitchFamily="34" charset="0"/>
              </a:rPr>
              <a:t> </a:t>
            </a:r>
            <a:r>
              <a:rPr sz="1300" b="1" spc="-110" dirty="0">
                <a:solidFill>
                  <a:srgbClr val="37A8DF"/>
                </a:solidFill>
                <a:latin typeface="Tahoma" panose="020B0604030504040204" pitchFamily="34" charset="0"/>
                <a:ea typeface="Tahoma" panose="020B0604030504040204" pitchFamily="34" charset="0"/>
                <a:cs typeface="Tahoma" panose="020B0604030504040204" pitchFamily="34" charset="0"/>
              </a:rPr>
              <a:t>ASSURANCE:</a:t>
            </a:r>
            <a:endParaRPr sz="1300" dirty="0">
              <a:latin typeface="Tahoma" panose="020B0604030504040204" pitchFamily="34" charset="0"/>
              <a:ea typeface="Tahoma" panose="020B0604030504040204" pitchFamily="34" charset="0"/>
              <a:cs typeface="Tahoma" panose="020B0604030504040204" pitchFamily="34" charset="0"/>
            </a:endParaRPr>
          </a:p>
          <a:p>
            <a:pPr marL="287338" marR="17780" indent="-287338">
              <a:lnSpc>
                <a:spcPct val="100000"/>
              </a:lnSpc>
              <a:spcBef>
                <a:spcPts val="400"/>
              </a:spcBef>
              <a:buClr>
                <a:srgbClr val="37A8DF"/>
              </a:buClr>
              <a:buFont typeface="+mj-lt"/>
              <a:buAutoNum type="arabicParenR"/>
            </a:pPr>
            <a:r>
              <a:rPr sz="1300" spc="-55" dirty="0">
                <a:solidFill>
                  <a:srgbClr val="1C5B77"/>
                </a:solidFill>
                <a:latin typeface="Tahoma" panose="020B0604030504040204" pitchFamily="34" charset="0"/>
                <a:ea typeface="Tahoma" panose="020B0604030504040204" pitchFamily="34" charset="0"/>
                <a:cs typeface="Tahoma" panose="020B0604030504040204" pitchFamily="34" charset="0"/>
              </a:rPr>
              <a:t>Strict</a:t>
            </a:r>
            <a:r>
              <a:rPr sz="1300" spc="-10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35" dirty="0">
                <a:solidFill>
                  <a:srgbClr val="1C5B77"/>
                </a:solidFill>
                <a:latin typeface="Tahoma" panose="020B0604030504040204" pitchFamily="34" charset="0"/>
                <a:ea typeface="Tahoma" panose="020B0604030504040204" pitchFamily="34" charset="0"/>
                <a:cs typeface="Tahoma" panose="020B0604030504040204" pitchFamily="34" charset="0"/>
              </a:rPr>
              <a:t>compliance</a:t>
            </a:r>
            <a:r>
              <a:rPr sz="1300" spc="-9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40" dirty="0">
                <a:solidFill>
                  <a:srgbClr val="1C5B77"/>
                </a:solidFill>
                <a:latin typeface="Tahoma" panose="020B0604030504040204" pitchFamily="34" charset="0"/>
                <a:ea typeface="Tahoma" panose="020B0604030504040204" pitchFamily="34" charset="0"/>
                <a:cs typeface="Tahoma" panose="020B0604030504040204" pitchFamily="34" charset="0"/>
              </a:rPr>
              <a:t>of</a:t>
            </a:r>
            <a:r>
              <a:rPr sz="1300" spc="-9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45" dirty="0">
                <a:solidFill>
                  <a:srgbClr val="1C5B77"/>
                </a:solidFill>
                <a:latin typeface="Tahoma" panose="020B0604030504040204" pitchFamily="34" charset="0"/>
                <a:ea typeface="Tahoma" panose="020B0604030504040204" pitchFamily="34" charset="0"/>
                <a:cs typeface="Tahoma" panose="020B0604030504040204" pitchFamily="34" charset="0"/>
              </a:rPr>
              <a:t>the</a:t>
            </a:r>
            <a:r>
              <a:rPr sz="1300" spc="-10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45" dirty="0">
                <a:solidFill>
                  <a:srgbClr val="1C5B77"/>
                </a:solidFill>
                <a:latin typeface="Tahoma" panose="020B0604030504040204" pitchFamily="34" charset="0"/>
                <a:ea typeface="Tahoma" panose="020B0604030504040204" pitchFamily="34" charset="0"/>
                <a:cs typeface="Tahoma" panose="020B0604030504040204" pitchFamily="34" charset="0"/>
              </a:rPr>
              <a:t>company’s</a:t>
            </a:r>
            <a:r>
              <a:rPr sz="1300" spc="-9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40" dirty="0">
                <a:solidFill>
                  <a:srgbClr val="1C5B77"/>
                </a:solidFill>
                <a:latin typeface="Tahoma" panose="020B0604030504040204" pitchFamily="34" charset="0"/>
                <a:ea typeface="Tahoma" panose="020B0604030504040204" pitchFamily="34" charset="0"/>
                <a:cs typeface="Tahoma" panose="020B0604030504040204" pitchFamily="34" charset="0"/>
              </a:rPr>
              <a:t>services</a:t>
            </a:r>
            <a:r>
              <a:rPr sz="1300" spc="-10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35" dirty="0">
                <a:solidFill>
                  <a:srgbClr val="1C5B77"/>
                </a:solidFill>
                <a:latin typeface="Tahoma" panose="020B0604030504040204" pitchFamily="34" charset="0"/>
                <a:ea typeface="Tahoma" panose="020B0604030504040204" pitchFamily="34" charset="0"/>
                <a:cs typeface="Tahoma" panose="020B0604030504040204" pitchFamily="34" charset="0"/>
              </a:rPr>
              <a:t>with</a:t>
            </a:r>
            <a:r>
              <a:rPr sz="1300" spc="-9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55" dirty="0">
                <a:solidFill>
                  <a:srgbClr val="1C5B77"/>
                </a:solidFill>
                <a:latin typeface="Tahoma" panose="020B0604030504040204" pitchFamily="34" charset="0"/>
                <a:ea typeface="Tahoma" panose="020B0604030504040204" pitchFamily="34" charset="0"/>
                <a:cs typeface="Tahoma" panose="020B0604030504040204" pitchFamily="34" charset="0"/>
              </a:rPr>
              <a:t>international,</a:t>
            </a:r>
            <a:r>
              <a:rPr sz="1300" spc="-9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30" dirty="0">
                <a:solidFill>
                  <a:srgbClr val="1C5B77"/>
                </a:solidFill>
                <a:latin typeface="Tahoma" panose="020B0604030504040204" pitchFamily="34" charset="0"/>
                <a:ea typeface="Tahoma" panose="020B0604030504040204" pitchFamily="34" charset="0"/>
                <a:cs typeface="Tahoma" panose="020B0604030504040204" pitchFamily="34" charset="0"/>
              </a:rPr>
              <a:t>nation</a:t>
            </a:r>
            <a:r>
              <a:rPr sz="1300" spc="-10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110" dirty="0">
                <a:solidFill>
                  <a:srgbClr val="1C5B77"/>
                </a:solidFill>
                <a:latin typeface="Tahoma" panose="020B0604030504040204" pitchFamily="34" charset="0"/>
                <a:ea typeface="Tahoma" panose="020B0604030504040204" pitchFamily="34" charset="0"/>
                <a:cs typeface="Tahoma" panose="020B0604030504040204" pitchFamily="34" charset="0"/>
              </a:rPr>
              <a:t>al,</a:t>
            </a:r>
            <a:r>
              <a:rPr sz="1300" spc="-9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15" dirty="0">
                <a:solidFill>
                  <a:srgbClr val="1C5B77"/>
                </a:solidFill>
                <a:latin typeface="Tahoma" panose="020B0604030504040204" pitchFamily="34" charset="0"/>
                <a:ea typeface="Tahoma" panose="020B0604030504040204" pitchFamily="34" charset="0"/>
                <a:cs typeface="Tahoma" panose="020B0604030504040204" pitchFamily="34" charset="0"/>
              </a:rPr>
              <a:t>and</a:t>
            </a:r>
            <a:r>
              <a:rPr sz="1300" spc="-9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45" dirty="0">
                <a:solidFill>
                  <a:srgbClr val="1C5B77"/>
                </a:solidFill>
                <a:latin typeface="Tahoma" panose="020B0604030504040204" pitchFamily="34" charset="0"/>
                <a:ea typeface="Tahoma" panose="020B0604030504040204" pitchFamily="34" charset="0"/>
                <a:cs typeface="Tahoma" panose="020B0604030504040204" pitchFamily="34" charset="0"/>
              </a:rPr>
              <a:t>corporate </a:t>
            </a:r>
            <a:r>
              <a:rPr sz="1300" spc="-34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30" dirty="0">
                <a:solidFill>
                  <a:srgbClr val="1C5B77"/>
                </a:solidFill>
                <a:latin typeface="Tahoma" panose="020B0604030504040204" pitchFamily="34" charset="0"/>
                <a:ea typeface="Tahoma" panose="020B0604030504040204" pitchFamily="34" charset="0"/>
                <a:cs typeface="Tahoma" panose="020B0604030504040204" pitchFamily="34" charset="0"/>
              </a:rPr>
              <a:t>standards</a:t>
            </a:r>
            <a:r>
              <a:rPr sz="1300" spc="-114"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15" dirty="0">
                <a:solidFill>
                  <a:srgbClr val="1C5B77"/>
                </a:solidFill>
                <a:latin typeface="Tahoma" panose="020B0604030504040204" pitchFamily="34" charset="0"/>
                <a:ea typeface="Tahoma" panose="020B0604030504040204" pitchFamily="34" charset="0"/>
                <a:cs typeface="Tahoma" panose="020B0604030504040204" pitchFamily="34" charset="0"/>
              </a:rPr>
              <a:t>and</a:t>
            </a:r>
            <a:r>
              <a:rPr sz="1300" spc="-11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55" dirty="0">
                <a:solidFill>
                  <a:srgbClr val="1C5B77"/>
                </a:solidFill>
                <a:latin typeface="Tahoma" panose="020B0604030504040204" pitchFamily="34" charset="0"/>
                <a:ea typeface="Tahoma" panose="020B0604030504040204" pitchFamily="34" charset="0"/>
                <a:cs typeface="Tahoma" panose="020B0604030504040204" pitchFamily="34" charset="0"/>
              </a:rPr>
              <a:t>requirements.</a:t>
            </a:r>
            <a:endParaRPr sz="1300" dirty="0">
              <a:solidFill>
                <a:srgbClr val="1C5B77"/>
              </a:solidFill>
              <a:latin typeface="Tahoma" panose="020B0604030504040204" pitchFamily="34" charset="0"/>
              <a:ea typeface="Tahoma" panose="020B0604030504040204" pitchFamily="34" charset="0"/>
              <a:cs typeface="Tahoma" panose="020B0604030504040204" pitchFamily="34" charset="0"/>
            </a:endParaRPr>
          </a:p>
          <a:p>
            <a:pPr marL="287338" marR="17780" indent="-287338">
              <a:lnSpc>
                <a:spcPct val="100000"/>
              </a:lnSpc>
              <a:spcBef>
                <a:spcPts val="800"/>
              </a:spcBef>
              <a:buClr>
                <a:srgbClr val="37A8DF"/>
              </a:buClr>
              <a:buFont typeface="+mj-lt"/>
              <a:buAutoNum type="arabicParenR"/>
            </a:pPr>
            <a:r>
              <a:rPr sz="1300" spc="-40" dirty="0">
                <a:solidFill>
                  <a:srgbClr val="1C5B77"/>
                </a:solidFill>
                <a:latin typeface="Tahoma" panose="020B0604030504040204" pitchFamily="34" charset="0"/>
                <a:ea typeface="Tahoma" panose="020B0604030504040204" pitchFamily="34" charset="0"/>
                <a:cs typeface="Tahoma" panose="020B0604030504040204" pitchFamily="34" charset="0"/>
              </a:rPr>
              <a:t>Professional</a:t>
            </a:r>
            <a:r>
              <a:rPr sz="1300" spc="-13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15" dirty="0">
                <a:solidFill>
                  <a:srgbClr val="1C5B77"/>
                </a:solidFill>
                <a:latin typeface="Tahoma" panose="020B0604030504040204" pitchFamily="34" charset="0"/>
                <a:ea typeface="Tahoma" panose="020B0604030504040204" pitchFamily="34" charset="0"/>
                <a:cs typeface="Tahoma" panose="020B0604030504040204" pitchFamily="34" charset="0"/>
              </a:rPr>
              <a:t>and</a:t>
            </a:r>
            <a:r>
              <a:rPr sz="1300" spc="-12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50" dirty="0">
                <a:solidFill>
                  <a:srgbClr val="1C5B77"/>
                </a:solidFill>
                <a:latin typeface="Tahoma" panose="020B0604030504040204" pitchFamily="34" charset="0"/>
                <a:ea typeface="Tahoma" panose="020B0604030504040204" pitchFamily="34" charset="0"/>
                <a:cs typeface="Tahoma" panose="020B0604030504040204" pitchFamily="34" charset="0"/>
              </a:rPr>
              <a:t>technical</a:t>
            </a:r>
            <a:r>
              <a:rPr sz="1300" spc="-13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55" dirty="0">
                <a:solidFill>
                  <a:srgbClr val="1C5B77"/>
                </a:solidFill>
                <a:latin typeface="Tahoma" panose="020B0604030504040204" pitchFamily="34" charset="0"/>
                <a:ea typeface="Tahoma" panose="020B0604030504040204" pitchFamily="34" charset="0"/>
                <a:cs typeface="Tahoma" panose="020B0604030504040204" pitchFamily="34" charset="0"/>
              </a:rPr>
              <a:t>level</a:t>
            </a:r>
            <a:r>
              <a:rPr sz="1300" spc="-12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40" dirty="0">
                <a:solidFill>
                  <a:srgbClr val="1C5B77"/>
                </a:solidFill>
                <a:latin typeface="Tahoma" panose="020B0604030504040204" pitchFamily="34" charset="0"/>
                <a:ea typeface="Tahoma" panose="020B0604030504040204" pitchFamily="34" charset="0"/>
                <a:cs typeface="Tahoma" panose="020B0604030504040204" pitchFamily="34" charset="0"/>
              </a:rPr>
              <a:t>of</a:t>
            </a:r>
            <a:r>
              <a:rPr sz="1300" spc="-13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45" dirty="0">
                <a:solidFill>
                  <a:srgbClr val="1C5B77"/>
                </a:solidFill>
                <a:latin typeface="Tahoma" panose="020B0604030504040204" pitchFamily="34" charset="0"/>
                <a:ea typeface="Tahoma" panose="020B0604030504040204" pitchFamily="34" charset="0"/>
                <a:cs typeface="Tahoma" panose="020B0604030504040204" pitchFamily="34" charset="0"/>
              </a:rPr>
              <a:t>the</a:t>
            </a:r>
            <a:r>
              <a:rPr sz="1300" spc="-12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40" dirty="0">
                <a:solidFill>
                  <a:srgbClr val="1C5B77"/>
                </a:solidFill>
                <a:latin typeface="Tahoma" panose="020B0604030504040204" pitchFamily="34" charset="0"/>
                <a:ea typeface="Tahoma" panose="020B0604030504040204" pitchFamily="34" charset="0"/>
                <a:cs typeface="Tahoma" panose="020B0604030504040204" pitchFamily="34" charset="0"/>
              </a:rPr>
              <a:t>services</a:t>
            </a:r>
            <a:r>
              <a:rPr sz="1300" spc="-12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20" dirty="0">
                <a:solidFill>
                  <a:srgbClr val="1C5B77"/>
                </a:solidFill>
                <a:latin typeface="Tahoma" panose="020B0604030504040204" pitchFamily="34" charset="0"/>
                <a:ea typeface="Tahoma" panose="020B0604030504040204" pitchFamily="34" charset="0"/>
                <a:cs typeface="Tahoma" panose="020B0604030504040204" pitchFamily="34" charset="0"/>
              </a:rPr>
              <a:t>must</a:t>
            </a:r>
            <a:r>
              <a:rPr sz="1300" spc="-13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25" dirty="0">
                <a:solidFill>
                  <a:srgbClr val="1C5B77"/>
                </a:solidFill>
                <a:latin typeface="Tahoma" panose="020B0604030504040204" pitchFamily="34" charset="0"/>
                <a:ea typeface="Tahoma" panose="020B0604030504040204" pitchFamily="34" charset="0"/>
                <a:cs typeface="Tahoma" panose="020B0604030504040204" pitchFamily="34" charset="0"/>
              </a:rPr>
              <a:t>correspond</a:t>
            </a:r>
            <a:r>
              <a:rPr sz="1300" spc="-12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40" dirty="0">
                <a:solidFill>
                  <a:srgbClr val="1C5B77"/>
                </a:solidFill>
                <a:latin typeface="Tahoma" panose="020B0604030504040204" pitchFamily="34" charset="0"/>
                <a:ea typeface="Tahoma" panose="020B0604030504040204" pitchFamily="34" charset="0"/>
                <a:cs typeface="Tahoma" panose="020B0604030504040204" pitchFamily="34" charset="0"/>
              </a:rPr>
              <a:t>to</a:t>
            </a:r>
            <a:r>
              <a:rPr sz="1300" spc="-13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30" dirty="0">
                <a:solidFill>
                  <a:srgbClr val="1C5B77"/>
                </a:solidFill>
                <a:latin typeface="Tahoma" panose="020B0604030504040204" pitchFamily="34" charset="0"/>
                <a:ea typeface="Tahoma" panose="020B0604030504040204" pitchFamily="34" charset="0"/>
                <a:cs typeface="Tahoma" panose="020B0604030504040204" pitchFamily="34" charset="0"/>
              </a:rPr>
              <a:t>or</a:t>
            </a:r>
            <a:r>
              <a:rPr sz="1300" spc="-12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50" dirty="0">
                <a:solidFill>
                  <a:srgbClr val="1C5B77"/>
                </a:solidFill>
                <a:latin typeface="Tahoma" panose="020B0604030504040204" pitchFamily="34" charset="0"/>
                <a:ea typeface="Tahoma" panose="020B0604030504040204" pitchFamily="34" charset="0"/>
                <a:cs typeface="Tahoma" panose="020B0604030504040204" pitchFamily="34" charset="0"/>
              </a:rPr>
              <a:t>exceed</a:t>
            </a:r>
            <a:r>
              <a:rPr sz="1300" spc="-12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55" dirty="0">
                <a:solidFill>
                  <a:srgbClr val="1C5B77"/>
                </a:solidFill>
                <a:latin typeface="Tahoma" panose="020B0604030504040204" pitchFamily="34" charset="0"/>
                <a:ea typeface="Tahoma" panose="020B0604030504040204" pitchFamily="34" charset="0"/>
                <a:cs typeface="Tahoma" panose="020B0604030504040204" pitchFamily="34" charset="0"/>
              </a:rPr>
              <a:t>that</a:t>
            </a:r>
            <a:r>
              <a:rPr sz="1300" spc="-13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40" dirty="0">
                <a:solidFill>
                  <a:srgbClr val="1C5B77"/>
                </a:solidFill>
                <a:latin typeface="Tahoma" panose="020B0604030504040204" pitchFamily="34" charset="0"/>
                <a:ea typeface="Tahoma" panose="020B0604030504040204" pitchFamily="34" charset="0"/>
                <a:cs typeface="Tahoma" panose="020B0604030504040204" pitchFamily="34" charset="0"/>
              </a:rPr>
              <a:t>of</a:t>
            </a:r>
            <a:r>
              <a:rPr sz="1300" spc="-12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45" dirty="0">
                <a:solidFill>
                  <a:srgbClr val="1C5B77"/>
                </a:solidFill>
                <a:latin typeface="Tahoma" panose="020B0604030504040204" pitchFamily="34" charset="0"/>
                <a:ea typeface="Tahoma" panose="020B0604030504040204" pitchFamily="34" charset="0"/>
                <a:cs typeface="Tahoma" panose="020B0604030504040204" pitchFamily="34" charset="0"/>
              </a:rPr>
              <a:t>the </a:t>
            </a:r>
            <a:r>
              <a:rPr sz="1300" spc="-34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25" dirty="0">
                <a:solidFill>
                  <a:srgbClr val="1C5B77"/>
                </a:solidFill>
                <a:latin typeface="Tahoma" panose="020B0604030504040204" pitchFamily="34" charset="0"/>
                <a:ea typeface="Tahoma" panose="020B0604030504040204" pitchFamily="34" charset="0"/>
                <a:cs typeface="Tahoma" panose="020B0604030504040204" pitchFamily="34" charset="0"/>
              </a:rPr>
              <a:t>leading</a:t>
            </a:r>
            <a:r>
              <a:rPr sz="1300" spc="-11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45" dirty="0">
                <a:solidFill>
                  <a:srgbClr val="1C5B77"/>
                </a:solidFill>
                <a:latin typeface="Tahoma" panose="020B0604030504040204" pitchFamily="34" charset="0"/>
                <a:ea typeface="Tahoma" panose="020B0604030504040204" pitchFamily="34" charset="0"/>
                <a:cs typeface="Tahoma" panose="020B0604030504040204" pitchFamily="34" charset="0"/>
              </a:rPr>
              <a:t>enterprises</a:t>
            </a:r>
            <a:r>
              <a:rPr sz="1300" spc="-11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15" dirty="0">
                <a:solidFill>
                  <a:srgbClr val="1C5B77"/>
                </a:solidFill>
                <a:latin typeface="Tahoma" panose="020B0604030504040204" pitchFamily="34" charset="0"/>
                <a:ea typeface="Tahoma" panose="020B0604030504040204" pitchFamily="34" charset="0"/>
                <a:cs typeface="Tahoma" panose="020B0604030504040204" pitchFamily="34" charset="0"/>
              </a:rPr>
              <a:t>and</a:t>
            </a:r>
            <a:r>
              <a:rPr sz="1300" spc="-11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25" dirty="0">
                <a:solidFill>
                  <a:srgbClr val="1C5B77"/>
                </a:solidFill>
                <a:latin typeface="Tahoma" panose="020B0604030504040204" pitchFamily="34" charset="0"/>
                <a:ea typeface="Tahoma" panose="020B0604030504040204" pitchFamily="34" charset="0"/>
                <a:cs typeface="Tahoma" panose="020B0604030504040204" pitchFamily="34" charset="0"/>
              </a:rPr>
              <a:t>companies</a:t>
            </a:r>
            <a:r>
              <a:rPr sz="1300" spc="-10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30" dirty="0">
                <a:solidFill>
                  <a:srgbClr val="1C5B77"/>
                </a:solidFill>
                <a:latin typeface="Tahoma" panose="020B0604030504040204" pitchFamily="34" charset="0"/>
                <a:ea typeface="Tahoma" panose="020B0604030504040204" pitchFamily="34" charset="0"/>
                <a:cs typeface="Tahoma" panose="020B0604030504040204" pitchFamily="34" charset="0"/>
              </a:rPr>
              <a:t>operating</a:t>
            </a:r>
            <a:r>
              <a:rPr sz="1300" spc="-11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30" dirty="0">
                <a:solidFill>
                  <a:srgbClr val="1C5B77"/>
                </a:solidFill>
                <a:latin typeface="Tahoma" panose="020B0604030504040204" pitchFamily="34" charset="0"/>
                <a:ea typeface="Tahoma" panose="020B0604030504040204" pitchFamily="34" charset="0"/>
                <a:cs typeface="Tahoma" panose="020B0604030504040204" pitchFamily="34" charset="0"/>
              </a:rPr>
              <a:t>in</a:t>
            </a:r>
            <a:r>
              <a:rPr sz="1300" spc="-11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45" dirty="0">
                <a:solidFill>
                  <a:srgbClr val="1C5B77"/>
                </a:solidFill>
                <a:latin typeface="Tahoma" panose="020B0604030504040204" pitchFamily="34" charset="0"/>
                <a:ea typeface="Tahoma" panose="020B0604030504040204" pitchFamily="34" charset="0"/>
                <a:cs typeface="Tahoma" panose="020B0604030504040204" pitchFamily="34" charset="0"/>
              </a:rPr>
              <a:t>the</a:t>
            </a:r>
            <a:r>
              <a:rPr sz="1300" spc="-10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90" dirty="0">
                <a:solidFill>
                  <a:srgbClr val="1C5B77"/>
                </a:solidFill>
                <a:latin typeface="Tahoma" panose="020B0604030504040204" pitchFamily="34" charset="0"/>
                <a:ea typeface="Tahoma" panose="020B0604030504040204" pitchFamily="34" charset="0"/>
                <a:cs typeface="Tahoma" panose="020B0604030504040204" pitchFamily="34" charset="0"/>
              </a:rPr>
              <a:t>U.A.E</a:t>
            </a:r>
            <a:r>
              <a:rPr sz="1300" spc="-11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75" dirty="0">
                <a:solidFill>
                  <a:srgbClr val="1C5B77"/>
                </a:solidFill>
                <a:latin typeface="Tahoma" panose="020B0604030504040204" pitchFamily="34" charset="0"/>
                <a:ea typeface="Tahoma" panose="020B0604030504040204" pitchFamily="34" charset="0"/>
                <a:cs typeface="Tahoma" panose="020B0604030504040204" pitchFamily="34" charset="0"/>
              </a:rPr>
              <a:t>market.</a:t>
            </a:r>
            <a:endParaRPr sz="1300" dirty="0">
              <a:solidFill>
                <a:srgbClr val="1C5B77"/>
              </a:solidFill>
              <a:latin typeface="Tahoma" panose="020B0604030504040204" pitchFamily="34" charset="0"/>
              <a:ea typeface="Tahoma" panose="020B0604030504040204" pitchFamily="34" charset="0"/>
              <a:cs typeface="Tahoma" panose="020B0604030504040204" pitchFamily="34" charset="0"/>
            </a:endParaRPr>
          </a:p>
          <a:p>
            <a:pPr marL="287338" indent="-287338">
              <a:lnSpc>
                <a:spcPct val="100000"/>
              </a:lnSpc>
              <a:spcBef>
                <a:spcPts val="800"/>
              </a:spcBef>
              <a:buClr>
                <a:srgbClr val="37A8DF"/>
              </a:buClr>
              <a:buFont typeface="+mj-lt"/>
              <a:buAutoNum type="arabicParenR"/>
            </a:pPr>
            <a:r>
              <a:rPr sz="1300" spc="-35" dirty="0">
                <a:solidFill>
                  <a:srgbClr val="1C5B77"/>
                </a:solidFill>
                <a:latin typeface="Tahoma" panose="020B0604030504040204" pitchFamily="34" charset="0"/>
                <a:ea typeface="Tahoma" panose="020B0604030504040204" pitchFamily="34" charset="0"/>
                <a:cs typeface="Tahoma" panose="020B0604030504040204" pitchFamily="34" charset="0"/>
              </a:rPr>
              <a:t>Responsibility</a:t>
            </a:r>
            <a:r>
              <a:rPr sz="1300" spc="-10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40" dirty="0">
                <a:solidFill>
                  <a:srgbClr val="1C5B77"/>
                </a:solidFill>
                <a:latin typeface="Tahoma" panose="020B0604030504040204" pitchFamily="34" charset="0"/>
                <a:ea typeface="Tahoma" panose="020B0604030504040204" pitchFamily="34" charset="0"/>
                <a:cs typeface="Tahoma" panose="020B0604030504040204" pitchFamily="34" charset="0"/>
              </a:rPr>
              <a:t>to</a:t>
            </a:r>
            <a:r>
              <a:rPr sz="1300" spc="-10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30" dirty="0">
                <a:solidFill>
                  <a:srgbClr val="1C5B77"/>
                </a:solidFill>
                <a:latin typeface="Tahoma" panose="020B0604030504040204" pitchFamily="34" charset="0"/>
                <a:ea typeface="Tahoma" panose="020B0604030504040204" pitchFamily="34" charset="0"/>
                <a:cs typeface="Tahoma" panose="020B0604030504040204" pitchFamily="34" charset="0"/>
              </a:rPr>
              <a:t>customers</a:t>
            </a:r>
            <a:r>
              <a:rPr sz="1300" spc="-10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60" dirty="0">
                <a:solidFill>
                  <a:srgbClr val="1C5B77"/>
                </a:solidFill>
                <a:latin typeface="Tahoma" panose="020B0604030504040204" pitchFamily="34" charset="0"/>
                <a:ea typeface="Tahoma" panose="020B0604030504040204" pitchFamily="34" charset="0"/>
                <a:cs typeface="Tahoma" panose="020B0604030504040204" pitchFamily="34" charset="0"/>
              </a:rPr>
              <a:t>for</a:t>
            </a:r>
            <a:r>
              <a:rPr sz="1300" spc="-10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45" dirty="0">
                <a:solidFill>
                  <a:srgbClr val="1C5B77"/>
                </a:solidFill>
                <a:latin typeface="Tahoma" panose="020B0604030504040204" pitchFamily="34" charset="0"/>
                <a:ea typeface="Tahoma" panose="020B0604030504040204" pitchFamily="34" charset="0"/>
                <a:cs typeface="Tahoma" panose="020B0604030504040204" pitchFamily="34" charset="0"/>
              </a:rPr>
              <a:t>the</a:t>
            </a:r>
            <a:r>
              <a:rPr sz="1300" spc="-10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40" dirty="0">
                <a:solidFill>
                  <a:srgbClr val="1C5B77"/>
                </a:solidFill>
                <a:latin typeface="Tahoma" panose="020B0604030504040204" pitchFamily="34" charset="0"/>
                <a:ea typeface="Tahoma" panose="020B0604030504040204" pitchFamily="34" charset="0"/>
                <a:cs typeface="Tahoma" panose="020B0604030504040204" pitchFamily="34" charset="0"/>
              </a:rPr>
              <a:t>quality</a:t>
            </a:r>
            <a:r>
              <a:rPr sz="1300" spc="-10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40" dirty="0">
                <a:solidFill>
                  <a:srgbClr val="1C5B77"/>
                </a:solidFill>
                <a:latin typeface="Tahoma" panose="020B0604030504040204" pitchFamily="34" charset="0"/>
                <a:ea typeface="Tahoma" panose="020B0604030504040204" pitchFamily="34" charset="0"/>
                <a:cs typeface="Tahoma" panose="020B0604030504040204" pitchFamily="34" charset="0"/>
              </a:rPr>
              <a:t>of</a:t>
            </a:r>
            <a:r>
              <a:rPr sz="1300" spc="-10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45" dirty="0">
                <a:solidFill>
                  <a:srgbClr val="1C5B77"/>
                </a:solidFill>
                <a:latin typeface="Tahoma" panose="020B0604030504040204" pitchFamily="34" charset="0"/>
                <a:ea typeface="Tahoma" panose="020B0604030504040204" pitchFamily="34" charset="0"/>
                <a:cs typeface="Tahoma" panose="020B0604030504040204" pitchFamily="34" charset="0"/>
              </a:rPr>
              <a:t>the</a:t>
            </a:r>
            <a:r>
              <a:rPr sz="1300" spc="-10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40" dirty="0">
                <a:solidFill>
                  <a:srgbClr val="1C5B77"/>
                </a:solidFill>
                <a:latin typeface="Tahoma" panose="020B0604030504040204" pitchFamily="34" charset="0"/>
                <a:ea typeface="Tahoma" panose="020B0604030504040204" pitchFamily="34" charset="0"/>
                <a:cs typeface="Tahoma" panose="020B0604030504040204" pitchFamily="34" charset="0"/>
              </a:rPr>
              <a:t>services</a:t>
            </a:r>
            <a:r>
              <a:rPr sz="1300" spc="-10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60" dirty="0">
                <a:solidFill>
                  <a:srgbClr val="1C5B77"/>
                </a:solidFill>
                <a:latin typeface="Tahoma" panose="020B0604030504040204" pitchFamily="34" charset="0"/>
                <a:ea typeface="Tahoma" panose="020B0604030504040204" pitchFamily="34" charset="0"/>
                <a:cs typeface="Tahoma" panose="020B0604030504040204" pitchFamily="34" charset="0"/>
              </a:rPr>
              <a:t>rendered.</a:t>
            </a:r>
            <a:endParaRPr sz="1300" dirty="0">
              <a:solidFill>
                <a:srgbClr val="1C5B77"/>
              </a:solidFill>
              <a:latin typeface="Tahoma" panose="020B0604030504040204" pitchFamily="34" charset="0"/>
              <a:ea typeface="Tahoma" panose="020B0604030504040204" pitchFamily="34" charset="0"/>
              <a:cs typeface="Tahoma" panose="020B0604030504040204" pitchFamily="34" charset="0"/>
            </a:endParaRPr>
          </a:p>
          <a:p>
            <a:pPr marL="287338" indent="-287338">
              <a:lnSpc>
                <a:spcPct val="100000"/>
              </a:lnSpc>
              <a:spcBef>
                <a:spcPts val="800"/>
              </a:spcBef>
              <a:buClr>
                <a:srgbClr val="37A8DF"/>
              </a:buClr>
              <a:buFont typeface="+mj-lt"/>
              <a:buAutoNum type="arabicParenR"/>
            </a:pPr>
            <a:r>
              <a:rPr sz="1300" spc="-40" dirty="0">
                <a:solidFill>
                  <a:srgbClr val="1C5B77"/>
                </a:solidFill>
                <a:latin typeface="Tahoma" panose="020B0604030504040204" pitchFamily="34" charset="0"/>
                <a:ea typeface="Tahoma" panose="020B0604030504040204" pitchFamily="34" charset="0"/>
                <a:cs typeface="Tahoma" panose="020B0604030504040204" pitchFamily="34" charset="0"/>
              </a:rPr>
              <a:t>Cost</a:t>
            </a:r>
            <a:r>
              <a:rPr sz="1300" spc="-16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70" dirty="0">
                <a:solidFill>
                  <a:srgbClr val="1C5B77"/>
                </a:solidFill>
                <a:latin typeface="Tahoma" panose="020B0604030504040204" pitchFamily="34" charset="0"/>
                <a:ea typeface="Tahoma" panose="020B0604030504040204" pitchFamily="34" charset="0"/>
                <a:cs typeface="Tahoma" panose="020B0604030504040204" pitchFamily="34" charset="0"/>
              </a:rPr>
              <a:t>efficiency</a:t>
            </a:r>
            <a:r>
              <a:rPr sz="1300" spc="-16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50" dirty="0">
                <a:solidFill>
                  <a:srgbClr val="1C5B77"/>
                </a:solidFill>
                <a:latin typeface="Tahoma" panose="020B0604030504040204" pitchFamily="34" charset="0"/>
                <a:ea typeface="Tahoma" panose="020B0604030504040204" pitchFamily="34" charset="0"/>
                <a:cs typeface="Tahoma" panose="020B0604030504040204" pitchFamily="34" charset="0"/>
              </a:rPr>
              <a:t>of</a:t>
            </a:r>
            <a:r>
              <a:rPr sz="1300" spc="-16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55" dirty="0">
                <a:solidFill>
                  <a:srgbClr val="1C5B77"/>
                </a:solidFill>
                <a:latin typeface="Tahoma" panose="020B0604030504040204" pitchFamily="34" charset="0"/>
                <a:ea typeface="Tahoma" panose="020B0604030504040204" pitchFamily="34" charset="0"/>
                <a:cs typeface="Tahoma" panose="020B0604030504040204" pitchFamily="34" charset="0"/>
              </a:rPr>
              <a:t>the</a:t>
            </a:r>
            <a:r>
              <a:rPr sz="1300" spc="-16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55" dirty="0">
                <a:solidFill>
                  <a:srgbClr val="1C5B77"/>
                </a:solidFill>
                <a:latin typeface="Tahoma" panose="020B0604030504040204" pitchFamily="34" charset="0"/>
                <a:ea typeface="Tahoma" panose="020B0604030504040204" pitchFamily="34" charset="0"/>
                <a:cs typeface="Tahoma" panose="020B0604030504040204" pitchFamily="34" charset="0"/>
              </a:rPr>
              <a:t>services</a:t>
            </a:r>
            <a:r>
              <a:rPr sz="1300" spc="-16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40" dirty="0">
                <a:solidFill>
                  <a:srgbClr val="1C5B77"/>
                </a:solidFill>
                <a:latin typeface="Tahoma" panose="020B0604030504040204" pitchFamily="34" charset="0"/>
                <a:ea typeface="Tahoma" panose="020B0604030504040204" pitchFamily="34" charset="0"/>
                <a:cs typeface="Tahoma" panose="020B0604030504040204" pitchFamily="34" charset="0"/>
              </a:rPr>
              <a:t>as</a:t>
            </a:r>
            <a:r>
              <a:rPr sz="1300" spc="-16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40" dirty="0">
                <a:solidFill>
                  <a:srgbClr val="1C5B77"/>
                </a:solidFill>
                <a:latin typeface="Tahoma" panose="020B0604030504040204" pitchFamily="34" charset="0"/>
                <a:ea typeface="Tahoma" panose="020B0604030504040204" pitchFamily="34" charset="0"/>
                <a:cs typeface="Tahoma" panose="020B0604030504040204" pitchFamily="34" charset="0"/>
              </a:rPr>
              <a:t>compared</a:t>
            </a:r>
            <a:r>
              <a:rPr sz="1300" spc="-16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50" dirty="0">
                <a:solidFill>
                  <a:srgbClr val="1C5B77"/>
                </a:solidFill>
                <a:latin typeface="Tahoma" panose="020B0604030504040204" pitchFamily="34" charset="0"/>
                <a:ea typeface="Tahoma" panose="020B0604030504040204" pitchFamily="34" charset="0"/>
                <a:cs typeface="Tahoma" panose="020B0604030504040204" pitchFamily="34" charset="0"/>
              </a:rPr>
              <a:t>with</a:t>
            </a:r>
            <a:r>
              <a:rPr sz="1300" spc="-16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50" dirty="0">
                <a:solidFill>
                  <a:srgbClr val="1C5B77"/>
                </a:solidFill>
                <a:latin typeface="Tahoma" panose="020B0604030504040204" pitchFamily="34" charset="0"/>
                <a:ea typeface="Tahoma" panose="020B0604030504040204" pitchFamily="34" charset="0"/>
                <a:cs typeface="Tahoma" panose="020B0604030504040204" pitchFamily="34" charset="0"/>
              </a:rPr>
              <a:t>other</a:t>
            </a:r>
            <a:r>
              <a:rPr sz="1300" spc="-16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35" dirty="0">
                <a:solidFill>
                  <a:srgbClr val="1C5B77"/>
                </a:solidFill>
                <a:latin typeface="Tahoma" panose="020B0604030504040204" pitchFamily="34" charset="0"/>
                <a:ea typeface="Tahoma" panose="020B0604030504040204" pitchFamily="34" charset="0"/>
                <a:cs typeface="Tahoma" panose="020B0604030504040204" pitchFamily="34" charset="0"/>
              </a:rPr>
              <a:t>companies</a:t>
            </a:r>
            <a:r>
              <a:rPr sz="1300" spc="-16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40" dirty="0">
                <a:solidFill>
                  <a:srgbClr val="1C5B77"/>
                </a:solidFill>
                <a:latin typeface="Tahoma" panose="020B0604030504040204" pitchFamily="34" charset="0"/>
                <a:ea typeface="Tahoma" panose="020B0604030504040204" pitchFamily="34" charset="0"/>
                <a:cs typeface="Tahoma" panose="020B0604030504040204" pitchFamily="34" charset="0"/>
              </a:rPr>
              <a:t>operating</a:t>
            </a:r>
            <a:r>
              <a:rPr sz="1300" spc="-16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35" dirty="0">
                <a:solidFill>
                  <a:srgbClr val="1C5B77"/>
                </a:solidFill>
                <a:latin typeface="Tahoma" panose="020B0604030504040204" pitchFamily="34" charset="0"/>
                <a:ea typeface="Tahoma" panose="020B0604030504040204" pitchFamily="34" charset="0"/>
                <a:cs typeface="Tahoma" panose="020B0604030504040204" pitchFamily="34" charset="0"/>
              </a:rPr>
              <a:t>in</a:t>
            </a:r>
            <a:r>
              <a:rPr sz="1300" spc="-16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55" dirty="0">
                <a:solidFill>
                  <a:srgbClr val="1C5B77"/>
                </a:solidFill>
                <a:latin typeface="Tahoma" panose="020B0604030504040204" pitchFamily="34" charset="0"/>
                <a:ea typeface="Tahoma" panose="020B0604030504040204" pitchFamily="34" charset="0"/>
                <a:cs typeface="Tahoma" panose="020B0604030504040204" pitchFamily="34" charset="0"/>
              </a:rPr>
              <a:t>the</a:t>
            </a:r>
            <a:r>
              <a:rPr sz="1300" spc="-16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85" dirty="0">
                <a:solidFill>
                  <a:srgbClr val="1C5B77"/>
                </a:solidFill>
                <a:latin typeface="Tahoma" panose="020B0604030504040204" pitchFamily="34" charset="0"/>
                <a:ea typeface="Tahoma" panose="020B0604030504040204" pitchFamily="34" charset="0"/>
                <a:cs typeface="Tahoma" panose="020B0604030504040204" pitchFamily="34" charset="0"/>
              </a:rPr>
              <a:t>market.</a:t>
            </a:r>
            <a:endParaRPr sz="1300" dirty="0">
              <a:solidFill>
                <a:srgbClr val="1C5B77"/>
              </a:solidFill>
              <a:latin typeface="Tahoma" panose="020B0604030504040204" pitchFamily="34" charset="0"/>
              <a:ea typeface="Tahoma" panose="020B0604030504040204" pitchFamily="34" charset="0"/>
              <a:cs typeface="Tahoma" panose="020B0604030504040204" pitchFamily="34" charset="0"/>
            </a:endParaRPr>
          </a:p>
          <a:p>
            <a:pPr marL="287338" marR="5080" indent="-287338">
              <a:spcBef>
                <a:spcPts val="800"/>
              </a:spcBef>
              <a:buClr>
                <a:srgbClr val="37A8DF"/>
              </a:buClr>
              <a:buFont typeface="+mj-lt"/>
              <a:buAutoNum type="arabicParenR"/>
            </a:pPr>
            <a:r>
              <a:rPr sz="1300" spc="-25" dirty="0">
                <a:solidFill>
                  <a:srgbClr val="1C5B77"/>
                </a:solidFill>
                <a:latin typeface="Tahoma" panose="020B0604030504040204" pitchFamily="34" charset="0"/>
                <a:ea typeface="Tahoma" panose="020B0604030504040204" pitchFamily="34" charset="0"/>
                <a:cs typeface="Tahoma" panose="020B0604030504040204" pitchFamily="34" charset="0"/>
              </a:rPr>
              <a:t>Development</a:t>
            </a:r>
            <a:r>
              <a:rPr sz="1300" spc="12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15" dirty="0">
                <a:solidFill>
                  <a:srgbClr val="1C5B77"/>
                </a:solidFill>
                <a:latin typeface="Tahoma" panose="020B0604030504040204" pitchFamily="34" charset="0"/>
                <a:ea typeface="Tahoma" panose="020B0604030504040204" pitchFamily="34" charset="0"/>
                <a:cs typeface="Tahoma" panose="020B0604030504040204" pitchFamily="34" charset="0"/>
              </a:rPr>
              <a:t>and</a:t>
            </a:r>
            <a:r>
              <a:rPr sz="1300" spc="12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35" dirty="0">
                <a:solidFill>
                  <a:srgbClr val="1C5B77"/>
                </a:solidFill>
                <a:latin typeface="Tahoma" panose="020B0604030504040204" pitchFamily="34" charset="0"/>
                <a:ea typeface="Tahoma" panose="020B0604030504040204" pitchFamily="34" charset="0"/>
                <a:cs typeface="Tahoma" panose="020B0604030504040204" pitchFamily="34" charset="0"/>
              </a:rPr>
              <a:t>implementation</a:t>
            </a:r>
            <a:r>
              <a:rPr sz="1300" spc="12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40" dirty="0">
                <a:solidFill>
                  <a:srgbClr val="1C5B77"/>
                </a:solidFill>
                <a:latin typeface="Tahoma" panose="020B0604030504040204" pitchFamily="34" charset="0"/>
                <a:ea typeface="Tahoma" panose="020B0604030504040204" pitchFamily="34" charset="0"/>
                <a:cs typeface="Tahoma" panose="020B0604030504040204" pitchFamily="34" charset="0"/>
              </a:rPr>
              <a:t>of</a:t>
            </a:r>
            <a:r>
              <a:rPr sz="1300" spc="13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20" dirty="0">
                <a:solidFill>
                  <a:srgbClr val="1C5B77"/>
                </a:solidFill>
                <a:latin typeface="Tahoma" panose="020B0604030504040204" pitchFamily="34" charset="0"/>
                <a:ea typeface="Tahoma" panose="020B0604030504040204" pitchFamily="34" charset="0"/>
                <a:cs typeface="Tahoma" panose="020B0604030504040204" pitchFamily="34" charset="0"/>
              </a:rPr>
              <a:t>new</a:t>
            </a:r>
            <a:r>
              <a:rPr sz="1300" spc="12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40" dirty="0">
                <a:solidFill>
                  <a:srgbClr val="1C5B77"/>
                </a:solidFill>
                <a:latin typeface="Tahoma" panose="020B0604030504040204" pitchFamily="34" charset="0"/>
                <a:ea typeface="Tahoma" panose="020B0604030504040204" pitchFamily="34" charset="0"/>
                <a:cs typeface="Tahoma" panose="020B0604030504040204" pitchFamily="34" charset="0"/>
              </a:rPr>
              <a:t>services</a:t>
            </a:r>
            <a:r>
              <a:rPr sz="1300" spc="12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55" dirty="0">
                <a:solidFill>
                  <a:srgbClr val="1C5B77"/>
                </a:solidFill>
                <a:latin typeface="Tahoma" panose="020B0604030504040204" pitchFamily="34" charset="0"/>
                <a:ea typeface="Tahoma" panose="020B0604030504040204" pitchFamily="34" charset="0"/>
                <a:cs typeface="Tahoma" panose="020B0604030504040204" pitchFamily="34" charset="0"/>
              </a:rPr>
              <a:t>that</a:t>
            </a:r>
            <a:r>
              <a:rPr sz="1300" spc="13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55" dirty="0">
                <a:solidFill>
                  <a:srgbClr val="1C5B77"/>
                </a:solidFill>
                <a:latin typeface="Tahoma" panose="020B0604030504040204" pitchFamily="34" charset="0"/>
                <a:ea typeface="Tahoma" panose="020B0604030504040204" pitchFamily="34" charset="0"/>
                <a:cs typeface="Tahoma" panose="020B0604030504040204" pitchFamily="34" charset="0"/>
              </a:rPr>
              <a:t>fully</a:t>
            </a:r>
            <a:r>
              <a:rPr sz="1300" spc="12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50" dirty="0">
                <a:solidFill>
                  <a:srgbClr val="1C5B77"/>
                </a:solidFill>
                <a:latin typeface="Tahoma" panose="020B0604030504040204" pitchFamily="34" charset="0"/>
                <a:ea typeface="Tahoma" panose="020B0604030504040204" pitchFamily="34" charset="0"/>
                <a:cs typeface="Tahoma" panose="020B0604030504040204" pitchFamily="34" charset="0"/>
              </a:rPr>
              <a:t>satisfy</a:t>
            </a:r>
            <a:r>
              <a:rPr sz="1300" spc="12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20" dirty="0">
                <a:solidFill>
                  <a:srgbClr val="1C5B77"/>
                </a:solidFill>
                <a:latin typeface="Tahoma" panose="020B0604030504040204" pitchFamily="34" charset="0"/>
                <a:ea typeface="Tahoma" panose="020B0604030504040204" pitchFamily="34" charset="0"/>
                <a:cs typeface="Tahoma" panose="020B0604030504040204" pitchFamily="34" charset="0"/>
              </a:rPr>
              <a:t>our</a:t>
            </a:r>
            <a:r>
              <a:rPr sz="1300" spc="13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50" dirty="0">
                <a:solidFill>
                  <a:srgbClr val="1C5B77"/>
                </a:solidFill>
                <a:latin typeface="Tahoma" panose="020B0604030504040204" pitchFamily="34" charset="0"/>
                <a:ea typeface="Tahoma" panose="020B0604030504040204" pitchFamily="34" charset="0"/>
                <a:cs typeface="Tahoma" panose="020B0604030504040204" pitchFamily="34" charset="0"/>
              </a:rPr>
              <a:t>customers’ </a:t>
            </a:r>
            <a:r>
              <a:rPr sz="1300" spc="-35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55" dirty="0">
                <a:solidFill>
                  <a:srgbClr val="1C5B77"/>
                </a:solidFill>
                <a:latin typeface="Tahoma" panose="020B0604030504040204" pitchFamily="34" charset="0"/>
                <a:ea typeface="Tahoma" panose="020B0604030504040204" pitchFamily="34" charset="0"/>
                <a:cs typeface="Tahoma" panose="020B0604030504040204" pitchFamily="34" charset="0"/>
              </a:rPr>
              <a:t>needs.</a:t>
            </a:r>
          </a:p>
          <a:p>
            <a:pPr marL="287338" marR="17145" indent="-287338">
              <a:spcBef>
                <a:spcPts val="800"/>
              </a:spcBef>
              <a:buClr>
                <a:srgbClr val="37A8DF"/>
              </a:buClr>
              <a:buFont typeface="+mj-lt"/>
              <a:buAutoNum type="arabicParenR"/>
              <a:tabLst>
                <a:tab pos="350520" algn="l"/>
              </a:tabLst>
            </a:pPr>
            <a:r>
              <a:rPr sz="1300" spc="-55" dirty="0">
                <a:solidFill>
                  <a:srgbClr val="1C5B77"/>
                </a:solidFill>
                <a:latin typeface="Tahoma" panose="020B0604030504040204" pitchFamily="34" charset="0"/>
                <a:ea typeface="Tahoma" panose="020B0604030504040204" pitchFamily="34" charset="0"/>
                <a:cs typeface="Tahoma" panose="020B0604030504040204" pitchFamily="34" charset="0"/>
              </a:rPr>
              <a:t>Continuous monitoring of complaints and claims from customers, and aim to maintain  these at zero.</a:t>
            </a:r>
          </a:p>
          <a:p>
            <a:pPr marL="287338" marR="16510" indent="-287338">
              <a:spcBef>
                <a:spcPts val="800"/>
              </a:spcBef>
              <a:buClr>
                <a:srgbClr val="37A8DF"/>
              </a:buClr>
              <a:buFont typeface="+mj-lt"/>
              <a:buAutoNum type="arabicParenR"/>
              <a:tabLst>
                <a:tab pos="344170" algn="l"/>
              </a:tabLst>
            </a:pPr>
            <a:r>
              <a:rPr sz="1300" spc="-55" dirty="0">
                <a:solidFill>
                  <a:srgbClr val="1C5B77"/>
                </a:solidFill>
                <a:latin typeface="Tahoma" panose="020B0604030504040204" pitchFamily="34" charset="0"/>
                <a:ea typeface="Tahoma" panose="020B0604030504040204" pitchFamily="34" charset="0"/>
                <a:cs typeface="Tahoma" panose="020B0604030504040204" pitchFamily="34" charset="0"/>
              </a:rPr>
              <a:t>Positioning of the company as employing professional staff educated and trained to the  required level, providing services of high quality.</a:t>
            </a:r>
          </a:p>
          <a:p>
            <a:pPr>
              <a:lnSpc>
                <a:spcPct val="100000"/>
              </a:lnSpc>
              <a:spcBef>
                <a:spcPts val="55"/>
              </a:spcBef>
            </a:pPr>
            <a:endParaRPr sz="1300" dirty="0">
              <a:latin typeface="Tahoma" panose="020B0604030504040204" pitchFamily="34" charset="0"/>
              <a:ea typeface="Tahoma" panose="020B0604030504040204" pitchFamily="34" charset="0"/>
              <a:cs typeface="Tahoma" panose="020B0604030504040204" pitchFamily="34" charset="0"/>
            </a:endParaRPr>
          </a:p>
          <a:p>
            <a:pPr marL="12700">
              <a:lnSpc>
                <a:spcPct val="100000"/>
              </a:lnSpc>
            </a:pPr>
            <a:r>
              <a:rPr sz="1300" b="1" spc="-80" dirty="0">
                <a:solidFill>
                  <a:srgbClr val="37A8DF"/>
                </a:solidFill>
                <a:latin typeface="Tahoma" panose="020B0604030504040204" pitchFamily="34" charset="0"/>
                <a:ea typeface="Tahoma" panose="020B0604030504040204" pitchFamily="34" charset="0"/>
                <a:cs typeface="Tahoma" panose="020B0604030504040204" pitchFamily="34" charset="0"/>
              </a:rPr>
              <a:t>THE</a:t>
            </a:r>
            <a:r>
              <a:rPr sz="1300" b="1" spc="-70" dirty="0">
                <a:solidFill>
                  <a:srgbClr val="37A8DF"/>
                </a:solidFill>
                <a:latin typeface="Tahoma" panose="020B0604030504040204" pitchFamily="34" charset="0"/>
                <a:ea typeface="Tahoma" panose="020B0604030504040204" pitchFamily="34" charset="0"/>
                <a:cs typeface="Tahoma" panose="020B0604030504040204" pitchFamily="34" charset="0"/>
              </a:rPr>
              <a:t> </a:t>
            </a:r>
            <a:r>
              <a:rPr sz="1300" b="1" spc="-90" dirty="0">
                <a:solidFill>
                  <a:srgbClr val="37A8DF"/>
                </a:solidFill>
                <a:latin typeface="Tahoma" panose="020B0604030504040204" pitchFamily="34" charset="0"/>
                <a:ea typeface="Tahoma" panose="020B0604030504040204" pitchFamily="34" charset="0"/>
                <a:cs typeface="Tahoma" panose="020B0604030504040204" pitchFamily="34" charset="0"/>
              </a:rPr>
              <a:t>STRATEGY</a:t>
            </a:r>
            <a:r>
              <a:rPr sz="1300" b="1" spc="-70" dirty="0">
                <a:solidFill>
                  <a:srgbClr val="37A8DF"/>
                </a:solidFill>
                <a:latin typeface="Tahoma" panose="020B0604030504040204" pitchFamily="34" charset="0"/>
                <a:ea typeface="Tahoma" panose="020B0604030504040204" pitchFamily="34" charset="0"/>
                <a:cs typeface="Tahoma" panose="020B0604030504040204" pitchFamily="34" charset="0"/>
              </a:rPr>
              <a:t> </a:t>
            </a:r>
            <a:r>
              <a:rPr sz="1300" b="1" spc="-90" dirty="0">
                <a:solidFill>
                  <a:srgbClr val="37A8DF"/>
                </a:solidFill>
                <a:latin typeface="Tahoma" panose="020B0604030504040204" pitchFamily="34" charset="0"/>
                <a:ea typeface="Tahoma" panose="020B0604030504040204" pitchFamily="34" charset="0"/>
                <a:cs typeface="Tahoma" panose="020B0604030504040204" pitchFamily="34" charset="0"/>
              </a:rPr>
              <a:t>FOR</a:t>
            </a:r>
            <a:r>
              <a:rPr sz="1300" b="1" spc="-70" dirty="0">
                <a:solidFill>
                  <a:srgbClr val="37A8DF"/>
                </a:solidFill>
                <a:latin typeface="Tahoma" panose="020B0604030504040204" pitchFamily="34" charset="0"/>
                <a:ea typeface="Tahoma" panose="020B0604030504040204" pitchFamily="34" charset="0"/>
                <a:cs typeface="Tahoma" panose="020B0604030504040204" pitchFamily="34" charset="0"/>
              </a:rPr>
              <a:t> </a:t>
            </a:r>
            <a:r>
              <a:rPr sz="1300" b="1" spc="-105" dirty="0">
                <a:solidFill>
                  <a:srgbClr val="37A8DF"/>
                </a:solidFill>
                <a:latin typeface="Tahoma" panose="020B0604030504040204" pitchFamily="34" charset="0"/>
                <a:ea typeface="Tahoma" panose="020B0604030504040204" pitchFamily="34" charset="0"/>
                <a:cs typeface="Tahoma" panose="020B0604030504040204" pitchFamily="34" charset="0"/>
              </a:rPr>
              <a:t>ACHIEVING</a:t>
            </a:r>
            <a:r>
              <a:rPr sz="1300" b="1" spc="-120" dirty="0">
                <a:solidFill>
                  <a:srgbClr val="37A8DF"/>
                </a:solidFill>
                <a:latin typeface="Tahoma" panose="020B0604030504040204" pitchFamily="34" charset="0"/>
                <a:ea typeface="Tahoma" panose="020B0604030504040204" pitchFamily="34" charset="0"/>
                <a:cs typeface="Tahoma" panose="020B0604030504040204" pitchFamily="34" charset="0"/>
              </a:rPr>
              <a:t> </a:t>
            </a:r>
            <a:r>
              <a:rPr sz="1300" b="1" spc="-80" dirty="0">
                <a:solidFill>
                  <a:srgbClr val="37A8DF"/>
                </a:solidFill>
                <a:latin typeface="Tahoma" panose="020B0604030504040204" pitchFamily="34" charset="0"/>
                <a:ea typeface="Tahoma" panose="020B0604030504040204" pitchFamily="34" charset="0"/>
                <a:cs typeface="Tahoma" panose="020B0604030504040204" pitchFamily="34" charset="0"/>
              </a:rPr>
              <a:t>THE</a:t>
            </a:r>
            <a:r>
              <a:rPr sz="1300" b="1" spc="-70" dirty="0">
                <a:solidFill>
                  <a:srgbClr val="37A8DF"/>
                </a:solidFill>
                <a:latin typeface="Tahoma" panose="020B0604030504040204" pitchFamily="34" charset="0"/>
                <a:ea typeface="Tahoma" panose="020B0604030504040204" pitchFamily="34" charset="0"/>
                <a:cs typeface="Tahoma" panose="020B0604030504040204" pitchFamily="34" charset="0"/>
              </a:rPr>
              <a:t> </a:t>
            </a:r>
            <a:r>
              <a:rPr sz="1300" b="1" spc="-65" dirty="0">
                <a:solidFill>
                  <a:srgbClr val="37A8DF"/>
                </a:solidFill>
                <a:latin typeface="Tahoma" panose="020B0604030504040204" pitchFamily="34" charset="0"/>
                <a:ea typeface="Tahoma" panose="020B0604030504040204" pitchFamily="34" charset="0"/>
                <a:cs typeface="Tahoma" panose="020B0604030504040204" pitchFamily="34" charset="0"/>
              </a:rPr>
              <a:t>GOALS</a:t>
            </a:r>
            <a:r>
              <a:rPr sz="1300" b="1" spc="-70" dirty="0">
                <a:solidFill>
                  <a:srgbClr val="37A8DF"/>
                </a:solidFill>
                <a:latin typeface="Tahoma" panose="020B0604030504040204" pitchFamily="34" charset="0"/>
                <a:ea typeface="Tahoma" panose="020B0604030504040204" pitchFamily="34" charset="0"/>
                <a:cs typeface="Tahoma" panose="020B0604030504040204" pitchFamily="34" charset="0"/>
              </a:rPr>
              <a:t> </a:t>
            </a:r>
            <a:r>
              <a:rPr sz="1300" b="1" spc="-180" dirty="0">
                <a:solidFill>
                  <a:srgbClr val="37A8DF"/>
                </a:solidFill>
                <a:latin typeface="Tahoma" panose="020B0604030504040204" pitchFamily="34" charset="0"/>
                <a:ea typeface="Tahoma" panose="020B0604030504040204" pitchFamily="34" charset="0"/>
                <a:cs typeface="Tahoma" panose="020B0604030504040204" pitchFamily="34" charset="0"/>
              </a:rPr>
              <a:t>IS</a:t>
            </a:r>
            <a:r>
              <a:rPr sz="1300" b="1" spc="-120" dirty="0">
                <a:solidFill>
                  <a:srgbClr val="37A8DF"/>
                </a:solidFill>
                <a:latin typeface="Tahoma" panose="020B0604030504040204" pitchFamily="34" charset="0"/>
                <a:ea typeface="Tahoma" panose="020B0604030504040204" pitchFamily="34" charset="0"/>
                <a:cs typeface="Tahoma" panose="020B0604030504040204" pitchFamily="34" charset="0"/>
              </a:rPr>
              <a:t> </a:t>
            </a:r>
            <a:r>
              <a:rPr sz="1300" b="1" spc="-80" dirty="0">
                <a:solidFill>
                  <a:srgbClr val="37A8DF"/>
                </a:solidFill>
                <a:latin typeface="Tahoma" panose="020B0604030504040204" pitchFamily="34" charset="0"/>
                <a:ea typeface="Tahoma" panose="020B0604030504040204" pitchFamily="34" charset="0"/>
                <a:cs typeface="Tahoma" panose="020B0604030504040204" pitchFamily="34" charset="0"/>
              </a:rPr>
              <a:t>THE</a:t>
            </a:r>
            <a:r>
              <a:rPr sz="1300" b="1" spc="-70" dirty="0">
                <a:solidFill>
                  <a:srgbClr val="37A8DF"/>
                </a:solidFill>
                <a:latin typeface="Tahoma" panose="020B0604030504040204" pitchFamily="34" charset="0"/>
                <a:ea typeface="Tahoma" panose="020B0604030504040204" pitchFamily="34" charset="0"/>
                <a:cs typeface="Tahoma" panose="020B0604030504040204" pitchFamily="34" charset="0"/>
              </a:rPr>
              <a:t> </a:t>
            </a:r>
            <a:r>
              <a:rPr sz="1300" b="1" spc="-95" dirty="0">
                <a:solidFill>
                  <a:srgbClr val="37A8DF"/>
                </a:solidFill>
                <a:latin typeface="Tahoma" panose="020B0604030504040204" pitchFamily="34" charset="0"/>
                <a:ea typeface="Tahoma" panose="020B0604030504040204" pitchFamily="34" charset="0"/>
                <a:cs typeface="Tahoma" panose="020B0604030504040204" pitchFamily="34" charset="0"/>
              </a:rPr>
              <a:t>FOLLOWING:</a:t>
            </a:r>
            <a:endParaRPr sz="1300" dirty="0">
              <a:latin typeface="Tahoma" panose="020B0604030504040204" pitchFamily="34" charset="0"/>
              <a:ea typeface="Tahoma" panose="020B0604030504040204" pitchFamily="34" charset="0"/>
              <a:cs typeface="Tahoma" panose="020B0604030504040204" pitchFamily="34" charset="0"/>
            </a:endParaRPr>
          </a:p>
          <a:p>
            <a:pPr marL="287338" marR="941705" indent="-287338">
              <a:lnSpc>
                <a:spcPct val="100000"/>
              </a:lnSpc>
              <a:spcBef>
                <a:spcPts val="800"/>
              </a:spcBef>
              <a:buClr>
                <a:srgbClr val="37A8DF"/>
              </a:buClr>
              <a:buFont typeface="+mj-lt"/>
              <a:buAutoNum type="arabicParenR"/>
              <a:tabLst>
                <a:tab pos="346710" algn="l"/>
              </a:tabLst>
            </a:pPr>
            <a:r>
              <a:rPr sz="1300" spc="-55" dirty="0">
                <a:solidFill>
                  <a:srgbClr val="1C5B77"/>
                </a:solidFill>
                <a:latin typeface="Tahoma" panose="020B0604030504040204" pitchFamily="34" charset="0"/>
                <a:ea typeface="Tahoma" panose="020B0604030504040204" pitchFamily="34" charset="0"/>
                <a:cs typeface="Tahoma" panose="020B0604030504040204" pitchFamily="34" charset="0"/>
              </a:rPr>
              <a:t>Focus on the process management model and continuous improvement  of the company services (in accordance with the market requirements).</a:t>
            </a:r>
          </a:p>
          <a:p>
            <a:pPr marL="287338" marR="17145" indent="-287338">
              <a:lnSpc>
                <a:spcPct val="100000"/>
              </a:lnSpc>
              <a:spcBef>
                <a:spcPts val="800"/>
              </a:spcBef>
              <a:buClr>
                <a:srgbClr val="37A8DF"/>
              </a:buClr>
              <a:buFont typeface="+mj-lt"/>
              <a:buAutoNum type="arabicParenR"/>
              <a:tabLst>
                <a:tab pos="346075" algn="l"/>
              </a:tabLst>
            </a:pPr>
            <a:r>
              <a:rPr sz="1300" spc="-55" dirty="0">
                <a:solidFill>
                  <a:srgbClr val="1C5B77"/>
                </a:solidFill>
                <a:latin typeface="Tahoma" panose="020B0604030504040204" pitchFamily="34" charset="0"/>
                <a:ea typeface="Tahoma" panose="020B0604030504040204" pitchFamily="34" charset="0"/>
                <a:cs typeface="Tahoma" panose="020B0604030504040204" pitchFamily="34" charset="0"/>
              </a:rPr>
              <a:t>The QMS development, implementation, and maintenance in conformity with ISO 9001  international standards.</a:t>
            </a:r>
          </a:p>
          <a:p>
            <a:pPr marL="287338" marR="5080" indent="-287338">
              <a:lnSpc>
                <a:spcPct val="100000"/>
              </a:lnSpc>
              <a:spcBef>
                <a:spcPts val="800"/>
              </a:spcBef>
              <a:buClr>
                <a:srgbClr val="37A8DF"/>
              </a:buClr>
              <a:buFont typeface="+mj-lt"/>
              <a:buAutoNum type="arabicParenR"/>
              <a:tabLst>
                <a:tab pos="371475" algn="l"/>
              </a:tabLst>
            </a:pPr>
            <a:r>
              <a:rPr sz="1300" spc="-55" dirty="0">
                <a:solidFill>
                  <a:srgbClr val="1C5B77"/>
                </a:solidFill>
                <a:latin typeface="Tahoma" panose="020B0604030504040204" pitchFamily="34" charset="0"/>
                <a:ea typeface="Tahoma" panose="020B0604030504040204" pitchFamily="34" charset="0"/>
                <a:cs typeface="Tahoma" panose="020B0604030504040204" pitchFamily="34" charset="0"/>
              </a:rPr>
              <a:t>Satisfaction of customers’ requirements to all services. Fulfillment of the customers’  requirements within the shortest periods of time, ensuring highest quality. The services can  be provided under Service Level Agreements (SLA).</a:t>
            </a:r>
            <a:endParaRPr lang="en-US" sz="1300" spc="-55" dirty="0">
              <a:solidFill>
                <a:srgbClr val="1C5B77"/>
              </a:solidFill>
              <a:latin typeface="Tahoma" panose="020B0604030504040204" pitchFamily="34" charset="0"/>
              <a:ea typeface="Tahoma" panose="020B0604030504040204" pitchFamily="34" charset="0"/>
              <a:cs typeface="Tahoma" panose="020B0604030504040204" pitchFamily="34" charset="0"/>
            </a:endParaRPr>
          </a:p>
          <a:p>
            <a:pPr marL="287338" marR="5080" indent="-287338">
              <a:spcBef>
                <a:spcPts val="800"/>
              </a:spcBef>
              <a:buClr>
                <a:srgbClr val="37A8DF"/>
              </a:buClr>
              <a:buFont typeface="+mj-lt"/>
              <a:buAutoNum type="arabicParenR"/>
              <a:tabLst>
                <a:tab pos="371475" algn="l"/>
              </a:tabLst>
            </a:pPr>
            <a:r>
              <a:rPr lang="en-US" sz="1300" spc="-55" dirty="0">
                <a:solidFill>
                  <a:srgbClr val="1C5B77"/>
                </a:solidFill>
                <a:latin typeface="Tahoma" panose="020B0604030504040204" pitchFamily="34" charset="0"/>
                <a:ea typeface="Tahoma" panose="020B0604030504040204" pitchFamily="34" charset="0"/>
                <a:cs typeface="Tahoma" panose="020B0604030504040204" pitchFamily="34" charset="0"/>
              </a:rPr>
              <a:t>Understanding of the customer needs, their present and future specific requirements.</a:t>
            </a:r>
          </a:p>
          <a:p>
            <a:pPr marL="287338" marR="5080" indent="-287338">
              <a:lnSpc>
                <a:spcPct val="100000"/>
              </a:lnSpc>
              <a:spcBef>
                <a:spcPts val="800"/>
              </a:spcBef>
              <a:buClr>
                <a:srgbClr val="37A8DF"/>
              </a:buClr>
              <a:buFont typeface="+mj-lt"/>
              <a:buAutoNum type="arabicParenR"/>
              <a:tabLst>
                <a:tab pos="371475" algn="l"/>
              </a:tabLst>
            </a:pPr>
            <a:endParaRPr lang="en-US" sz="1300" spc="-55" dirty="0">
              <a:solidFill>
                <a:srgbClr val="1C5B77"/>
              </a:solidFill>
              <a:latin typeface="Tahoma" panose="020B0604030504040204" pitchFamily="34" charset="0"/>
              <a:ea typeface="Tahoma" panose="020B0604030504040204" pitchFamily="34" charset="0"/>
              <a:cs typeface="Tahoma" panose="020B0604030504040204" pitchFamily="34" charset="0"/>
            </a:endParaRPr>
          </a:p>
        </p:txBody>
      </p:sp>
      <p:sp>
        <p:nvSpPr>
          <p:cNvPr id="137" name="object 120">
            <a:extLst>
              <a:ext uri="{FF2B5EF4-FFF2-40B4-BE49-F238E27FC236}">
                <a16:creationId xmlns:a16="http://schemas.microsoft.com/office/drawing/2014/main" id="{39FA5691-85BE-4126-9221-1B245C371AF5}"/>
              </a:ext>
            </a:extLst>
          </p:cNvPr>
          <p:cNvSpPr txBox="1">
            <a:spLocks/>
          </p:cNvSpPr>
          <p:nvPr/>
        </p:nvSpPr>
        <p:spPr>
          <a:xfrm>
            <a:off x="272735" y="506344"/>
            <a:ext cx="2743515" cy="628377"/>
          </a:xfrm>
          <a:prstGeom prst="rect">
            <a:avLst/>
          </a:prstGeom>
        </p:spPr>
        <p:txBody>
          <a:bodyPr vert="horz" wrap="square" lIns="0" tIns="12700" rIns="0" bIns="0" rtlCol="0">
            <a:spAutoFit/>
          </a:bodyPr>
          <a:lstStyle>
            <a:lvl1pPr>
              <a:defRPr>
                <a:latin typeface="+mj-lt"/>
                <a:ea typeface="+mj-ea"/>
                <a:cs typeface="+mj-cs"/>
              </a:defRPr>
            </a:lvl1pPr>
          </a:lstStyle>
          <a:p>
            <a:pPr marL="12700">
              <a:lnSpc>
                <a:spcPts val="2410"/>
              </a:lnSpc>
            </a:pPr>
            <a:r>
              <a:rPr lang="en-US" sz="2400" b="1" kern="0" dirty="0">
                <a:solidFill>
                  <a:srgbClr val="FFFFFF"/>
                </a:solidFill>
                <a:latin typeface="Tahoma" panose="020B0604030504040204" pitchFamily="34" charset="0"/>
                <a:ea typeface="Tahoma" panose="020B0604030504040204" pitchFamily="34" charset="0"/>
                <a:cs typeface="Tahoma" panose="020B0604030504040204" pitchFamily="34" charset="0"/>
              </a:rPr>
              <a:t>QUALITY</a:t>
            </a:r>
            <a:r>
              <a:rPr lang="en-US" sz="2000" b="1" kern="0" dirty="0">
                <a:solidFill>
                  <a:srgbClr val="FFFFFF"/>
                </a:solidFill>
                <a:latin typeface="Tahoma" panose="020B0604030504040204" pitchFamily="34" charset="0"/>
                <a:ea typeface="Tahoma" panose="020B0604030504040204" pitchFamily="34" charset="0"/>
                <a:cs typeface="Tahoma" panose="020B0604030504040204" pitchFamily="34" charset="0"/>
              </a:rPr>
              <a:t> ASSURANCE POLICY</a:t>
            </a:r>
            <a:endParaRPr lang="en-US" sz="2000" b="1" kern="0" dirty="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7441270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B93D197-9237-486A-973F-5C79E8747904}"/>
              </a:ext>
            </a:extLst>
          </p:cNvPr>
          <p:cNvSpPr/>
          <p:nvPr/>
        </p:nvSpPr>
        <p:spPr>
          <a:xfrm>
            <a:off x="294315" y="484642"/>
            <a:ext cx="6934200" cy="9671517"/>
          </a:xfrm>
          <a:prstGeom prst="roundRect">
            <a:avLst>
              <a:gd name="adj" fmla="val 624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19D4B4F-6577-44CE-BC96-6C7D8544AA55}"/>
              </a:ext>
            </a:extLst>
          </p:cNvPr>
          <p:cNvPicPr>
            <a:picLocks noChangeAspect="1"/>
          </p:cNvPicPr>
          <p:nvPr/>
        </p:nvPicPr>
        <p:blipFill>
          <a:blip r:embed="rId2"/>
          <a:stretch>
            <a:fillRect/>
          </a:stretch>
        </p:blipFill>
        <p:spPr>
          <a:xfrm>
            <a:off x="486410" y="676198"/>
            <a:ext cx="6492240" cy="9349288"/>
          </a:xfrm>
          <a:prstGeom prst="rect">
            <a:avLst/>
          </a:prstGeom>
        </p:spPr>
      </p:pic>
    </p:spTree>
    <p:extLst>
      <p:ext uri="{BB962C8B-B14F-4D97-AF65-F5344CB8AC3E}">
        <p14:creationId xmlns:p14="http://schemas.microsoft.com/office/powerpoint/2010/main" val="265620933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F17D704-CFF2-445A-BAB6-F644226F43DA}"/>
              </a:ext>
            </a:extLst>
          </p:cNvPr>
          <p:cNvPicPr>
            <a:picLocks noChangeAspect="1"/>
          </p:cNvPicPr>
          <p:nvPr/>
        </p:nvPicPr>
        <p:blipFill>
          <a:blip r:embed="rId2"/>
          <a:stretch>
            <a:fillRect/>
          </a:stretch>
        </p:blipFill>
        <p:spPr>
          <a:xfrm>
            <a:off x="532130" y="596231"/>
            <a:ext cx="6492240" cy="9384025"/>
          </a:xfrm>
          <a:prstGeom prst="rect">
            <a:avLst/>
          </a:prstGeom>
        </p:spPr>
      </p:pic>
    </p:spTree>
    <p:extLst>
      <p:ext uri="{BB962C8B-B14F-4D97-AF65-F5344CB8AC3E}">
        <p14:creationId xmlns:p14="http://schemas.microsoft.com/office/powerpoint/2010/main" val="243440114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4FF65ED-BC02-4496-B431-B9DA561D9B65}"/>
              </a:ext>
            </a:extLst>
          </p:cNvPr>
          <p:cNvPicPr>
            <a:picLocks noChangeAspect="1"/>
          </p:cNvPicPr>
          <p:nvPr/>
        </p:nvPicPr>
        <p:blipFill>
          <a:blip r:embed="rId2"/>
          <a:stretch>
            <a:fillRect/>
          </a:stretch>
        </p:blipFill>
        <p:spPr>
          <a:xfrm>
            <a:off x="532130" y="544366"/>
            <a:ext cx="6492240" cy="9487756"/>
          </a:xfrm>
          <a:prstGeom prst="rect">
            <a:avLst/>
          </a:prstGeom>
        </p:spPr>
      </p:pic>
    </p:spTree>
    <p:extLst>
      <p:ext uri="{BB962C8B-B14F-4D97-AF65-F5344CB8AC3E}">
        <p14:creationId xmlns:p14="http://schemas.microsoft.com/office/powerpoint/2010/main" val="113151117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CE8D06-7DDD-44BD-844C-3BA6A9FE723A}"/>
              </a:ext>
            </a:extLst>
          </p:cNvPr>
          <p:cNvPicPr>
            <a:picLocks noChangeAspect="1"/>
          </p:cNvPicPr>
          <p:nvPr/>
        </p:nvPicPr>
        <p:blipFill>
          <a:blip r:embed="rId2"/>
          <a:stretch>
            <a:fillRect/>
          </a:stretch>
        </p:blipFill>
        <p:spPr>
          <a:xfrm>
            <a:off x="562610" y="698500"/>
            <a:ext cx="6492240" cy="9315963"/>
          </a:xfrm>
          <a:prstGeom prst="rect">
            <a:avLst/>
          </a:prstGeom>
        </p:spPr>
      </p:pic>
    </p:spTree>
    <p:extLst>
      <p:ext uri="{BB962C8B-B14F-4D97-AF65-F5344CB8AC3E}">
        <p14:creationId xmlns:p14="http://schemas.microsoft.com/office/powerpoint/2010/main" val="231213941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6A84509-A3A1-4FC9-ACA0-B3FF93BB8137}"/>
              </a:ext>
            </a:extLst>
          </p:cNvPr>
          <p:cNvPicPr>
            <a:picLocks noChangeAspect="1"/>
          </p:cNvPicPr>
          <p:nvPr/>
        </p:nvPicPr>
        <p:blipFill>
          <a:blip r:embed="rId2"/>
          <a:stretch>
            <a:fillRect/>
          </a:stretch>
        </p:blipFill>
        <p:spPr>
          <a:xfrm>
            <a:off x="532130" y="641845"/>
            <a:ext cx="6492240" cy="9409710"/>
          </a:xfrm>
          <a:prstGeom prst="rect">
            <a:avLst/>
          </a:prstGeom>
        </p:spPr>
      </p:pic>
    </p:spTree>
    <p:extLst>
      <p:ext uri="{BB962C8B-B14F-4D97-AF65-F5344CB8AC3E}">
        <p14:creationId xmlns:p14="http://schemas.microsoft.com/office/powerpoint/2010/main" val="261273508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D73B7B-8175-40E6-89ED-8B9F447688F8}"/>
              </a:ext>
            </a:extLst>
          </p:cNvPr>
          <p:cNvPicPr>
            <a:picLocks noChangeAspect="1"/>
          </p:cNvPicPr>
          <p:nvPr/>
        </p:nvPicPr>
        <p:blipFill>
          <a:blip r:embed="rId2"/>
          <a:stretch>
            <a:fillRect/>
          </a:stretch>
        </p:blipFill>
        <p:spPr>
          <a:xfrm>
            <a:off x="532130" y="537241"/>
            <a:ext cx="6492240" cy="9370131"/>
          </a:xfrm>
          <a:prstGeom prst="rect">
            <a:avLst/>
          </a:prstGeom>
        </p:spPr>
      </p:pic>
    </p:spTree>
    <p:extLst>
      <p:ext uri="{BB962C8B-B14F-4D97-AF65-F5344CB8AC3E}">
        <p14:creationId xmlns:p14="http://schemas.microsoft.com/office/powerpoint/2010/main" val="26299983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EEE7ACD-2536-40A7-9096-2C0788FAB211}"/>
              </a:ext>
            </a:extLst>
          </p:cNvPr>
          <p:cNvPicPr>
            <a:picLocks noChangeAspect="1"/>
          </p:cNvPicPr>
          <p:nvPr/>
        </p:nvPicPr>
        <p:blipFill>
          <a:blip r:embed="rId2"/>
          <a:stretch>
            <a:fillRect/>
          </a:stretch>
        </p:blipFill>
        <p:spPr>
          <a:xfrm>
            <a:off x="532130" y="722009"/>
            <a:ext cx="6492240" cy="9249381"/>
          </a:xfrm>
          <a:prstGeom prst="rect">
            <a:avLst/>
          </a:prstGeom>
        </p:spPr>
      </p:pic>
    </p:spTree>
    <p:extLst>
      <p:ext uri="{BB962C8B-B14F-4D97-AF65-F5344CB8AC3E}">
        <p14:creationId xmlns:p14="http://schemas.microsoft.com/office/powerpoint/2010/main" val="180600881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217F9BA-EF99-4A31-8BF6-B1056739A236}"/>
              </a:ext>
            </a:extLst>
          </p:cNvPr>
          <p:cNvPicPr>
            <a:picLocks noChangeAspect="1"/>
          </p:cNvPicPr>
          <p:nvPr/>
        </p:nvPicPr>
        <p:blipFill>
          <a:blip r:embed="rId2"/>
          <a:stretch>
            <a:fillRect/>
          </a:stretch>
        </p:blipFill>
        <p:spPr>
          <a:xfrm>
            <a:off x="532130" y="626441"/>
            <a:ext cx="6492240" cy="9323605"/>
          </a:xfrm>
          <a:prstGeom prst="rect">
            <a:avLst/>
          </a:prstGeom>
        </p:spPr>
      </p:pic>
    </p:spTree>
    <p:extLst>
      <p:ext uri="{BB962C8B-B14F-4D97-AF65-F5344CB8AC3E}">
        <p14:creationId xmlns:p14="http://schemas.microsoft.com/office/powerpoint/2010/main" val="350289543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4E2BBB6-AA27-4AC6-BB6E-D7E60B11E325}"/>
              </a:ext>
            </a:extLst>
          </p:cNvPr>
          <p:cNvPicPr>
            <a:picLocks noChangeAspect="1"/>
          </p:cNvPicPr>
          <p:nvPr/>
        </p:nvPicPr>
        <p:blipFill rotWithShape="1">
          <a:blip r:embed="rId2"/>
          <a:srcRect b="656"/>
          <a:stretch/>
        </p:blipFill>
        <p:spPr>
          <a:xfrm>
            <a:off x="532130" y="566949"/>
            <a:ext cx="6492240" cy="9504151"/>
          </a:xfrm>
          <a:prstGeom prst="rect">
            <a:avLst/>
          </a:prstGeom>
        </p:spPr>
      </p:pic>
    </p:spTree>
    <p:extLst>
      <p:ext uri="{BB962C8B-B14F-4D97-AF65-F5344CB8AC3E}">
        <p14:creationId xmlns:p14="http://schemas.microsoft.com/office/powerpoint/2010/main" val="242410022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D61A832-6CE5-4C50-BE8A-B65B0477D9BE}"/>
              </a:ext>
            </a:extLst>
          </p:cNvPr>
          <p:cNvPicPr>
            <a:picLocks noChangeAspect="1"/>
          </p:cNvPicPr>
          <p:nvPr/>
        </p:nvPicPr>
        <p:blipFill>
          <a:blip r:embed="rId2"/>
          <a:stretch>
            <a:fillRect/>
          </a:stretch>
        </p:blipFill>
        <p:spPr>
          <a:xfrm>
            <a:off x="612842" y="552717"/>
            <a:ext cx="6400800" cy="9452924"/>
          </a:xfrm>
          <a:prstGeom prst="rect">
            <a:avLst/>
          </a:prstGeom>
        </p:spPr>
      </p:pic>
    </p:spTree>
    <p:extLst>
      <p:ext uri="{BB962C8B-B14F-4D97-AF65-F5344CB8AC3E}">
        <p14:creationId xmlns:p14="http://schemas.microsoft.com/office/powerpoint/2010/main" val="16532170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F962290-93AB-4A05-873A-FA2AEA90C2C1}"/>
              </a:ext>
            </a:extLst>
          </p:cNvPr>
          <p:cNvGrpSpPr/>
          <p:nvPr/>
        </p:nvGrpSpPr>
        <p:grpSpPr>
          <a:xfrm>
            <a:off x="-3051" y="4548449"/>
            <a:ext cx="7557134" cy="1484051"/>
            <a:chOff x="-3051" y="4548449"/>
            <a:chExt cx="7557134" cy="1484051"/>
          </a:xfrm>
        </p:grpSpPr>
        <p:sp>
          <p:nvSpPr>
            <p:cNvPr id="9" name="object 75">
              <a:extLst>
                <a:ext uri="{FF2B5EF4-FFF2-40B4-BE49-F238E27FC236}">
                  <a16:creationId xmlns:a16="http://schemas.microsoft.com/office/drawing/2014/main" id="{7C3A0D5F-7787-4601-85F2-0133195C0C0B}"/>
                </a:ext>
              </a:extLst>
            </p:cNvPr>
            <p:cNvSpPr/>
            <p:nvPr/>
          </p:nvSpPr>
          <p:spPr>
            <a:xfrm>
              <a:off x="-3051" y="5304207"/>
              <a:ext cx="1706487" cy="728293"/>
            </a:xfrm>
            <a:custGeom>
              <a:avLst/>
              <a:gdLst/>
              <a:ahLst/>
              <a:cxnLst/>
              <a:rect l="l" t="t" r="r" b="b"/>
              <a:pathLst>
                <a:path w="2299335" h="939800">
                  <a:moveTo>
                    <a:pt x="793508" y="0"/>
                  </a:moveTo>
                  <a:lnTo>
                    <a:pt x="0" y="378688"/>
                  </a:lnTo>
                  <a:lnTo>
                    <a:pt x="0" y="380212"/>
                  </a:lnTo>
                  <a:lnTo>
                    <a:pt x="1530819" y="939520"/>
                  </a:lnTo>
                  <a:lnTo>
                    <a:pt x="2299042" y="150507"/>
                  </a:lnTo>
                  <a:lnTo>
                    <a:pt x="793508" y="0"/>
                  </a:lnTo>
                  <a:close/>
                </a:path>
              </a:pathLst>
            </a:custGeom>
            <a:solidFill>
              <a:srgbClr val="36A9E1"/>
            </a:solidFill>
          </p:spPr>
          <p:txBody>
            <a:bodyPr wrap="square" lIns="0" tIns="0" rIns="0" bIns="0" rtlCol="0"/>
            <a:lstStyle/>
            <a:p>
              <a:endParaRPr/>
            </a:p>
          </p:txBody>
        </p:sp>
        <p:sp>
          <p:nvSpPr>
            <p:cNvPr id="10" name="Arrow: Pentagon 9">
              <a:extLst>
                <a:ext uri="{FF2B5EF4-FFF2-40B4-BE49-F238E27FC236}">
                  <a16:creationId xmlns:a16="http://schemas.microsoft.com/office/drawing/2014/main" id="{79ADBE25-B1C3-4ABE-9DFC-1C3503D930C9}"/>
                </a:ext>
              </a:extLst>
            </p:cNvPr>
            <p:cNvSpPr/>
            <p:nvPr/>
          </p:nvSpPr>
          <p:spPr>
            <a:xfrm>
              <a:off x="0" y="4548449"/>
              <a:ext cx="7554083" cy="1039494"/>
            </a:xfrm>
            <a:prstGeom prst="homePlate">
              <a:avLst/>
            </a:prstGeom>
            <a:solidFill>
              <a:srgbClr val="1C5B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1" name="object 131">
            <a:extLst>
              <a:ext uri="{FF2B5EF4-FFF2-40B4-BE49-F238E27FC236}">
                <a16:creationId xmlns:a16="http://schemas.microsoft.com/office/drawing/2014/main" id="{35E461F3-C67D-4CF6-A45A-4CEC4DC8DA3C}"/>
              </a:ext>
            </a:extLst>
          </p:cNvPr>
          <p:cNvSpPr txBox="1"/>
          <p:nvPr/>
        </p:nvSpPr>
        <p:spPr>
          <a:xfrm>
            <a:off x="843738" y="1922180"/>
            <a:ext cx="5982512" cy="2326278"/>
          </a:xfrm>
          <a:prstGeom prst="rect">
            <a:avLst/>
          </a:prstGeom>
        </p:spPr>
        <p:txBody>
          <a:bodyPr vert="horz" wrap="square" lIns="0" tIns="12700" rIns="0" bIns="0" rtlCol="0">
            <a:spAutoFit/>
          </a:bodyPr>
          <a:lstStyle/>
          <a:p>
            <a:pPr marL="342900" indent="-342900">
              <a:lnSpc>
                <a:spcPct val="100000"/>
              </a:lnSpc>
              <a:spcBef>
                <a:spcPts val="800"/>
              </a:spcBef>
              <a:buClr>
                <a:srgbClr val="37A8DF"/>
              </a:buClr>
              <a:buFont typeface="+mj-lt"/>
              <a:buAutoNum type="arabicParenR" startAt="5"/>
              <a:tabLst>
                <a:tab pos="346710" algn="l"/>
              </a:tabLst>
            </a:pPr>
            <a:r>
              <a:rPr lang="en-US" sz="1300" spc="-55" dirty="0">
                <a:solidFill>
                  <a:srgbClr val="1C5B77"/>
                </a:solidFill>
                <a:latin typeface="Tahoma" panose="020B0604030504040204" pitchFamily="34" charset="0"/>
                <a:ea typeface="Tahoma" panose="020B0604030504040204" pitchFamily="34" charset="0"/>
                <a:cs typeface="Tahoma" panose="020B0604030504040204" pitchFamily="34" charset="0"/>
              </a:rPr>
              <a:t>Continuous cooperation with customers in order to understand their needs.</a:t>
            </a:r>
          </a:p>
          <a:p>
            <a:pPr marL="287338" marR="17145" indent="-287338">
              <a:spcBef>
                <a:spcPts val="800"/>
              </a:spcBef>
              <a:buClr>
                <a:srgbClr val="37A8DF"/>
              </a:buClr>
              <a:buFont typeface="+mj-lt"/>
              <a:buAutoNum type="arabicParenR" startAt="6"/>
              <a:tabLst>
                <a:tab pos="346075" algn="l"/>
              </a:tabLst>
            </a:pPr>
            <a:r>
              <a:rPr lang="en-US" sz="1300" spc="-55" dirty="0">
                <a:solidFill>
                  <a:srgbClr val="1C5B77"/>
                </a:solidFill>
                <a:latin typeface="Tahoma" panose="020B0604030504040204" pitchFamily="34" charset="0"/>
                <a:ea typeface="Tahoma" panose="020B0604030504040204" pitchFamily="34" charset="0"/>
                <a:cs typeface="Tahoma" panose="020B0604030504040204" pitchFamily="34" charset="0"/>
              </a:rPr>
              <a:t>Transparency - customers obtain access to information on the quality of the services.</a:t>
            </a:r>
          </a:p>
          <a:p>
            <a:pPr marL="287338" marR="17145" indent="-287338">
              <a:spcBef>
                <a:spcPts val="800"/>
              </a:spcBef>
              <a:buClr>
                <a:srgbClr val="37A8DF"/>
              </a:buClr>
              <a:buFont typeface="Tahoma"/>
              <a:buAutoNum type="arabicParenR" startAt="6"/>
              <a:tabLst>
                <a:tab pos="346075" algn="l"/>
              </a:tabLst>
            </a:pPr>
            <a:r>
              <a:rPr sz="1300" spc="-55" dirty="0">
                <a:solidFill>
                  <a:srgbClr val="1C5B77"/>
                </a:solidFill>
                <a:latin typeface="Tahoma" panose="020B0604030504040204" pitchFamily="34" charset="0"/>
                <a:ea typeface="Tahoma" panose="020B0604030504040204" pitchFamily="34" charset="0"/>
                <a:cs typeface="Tahoma" panose="020B0604030504040204" pitchFamily="34" charset="0"/>
              </a:rPr>
              <a:t>Priority of quality issues in “personnel – technology - organization” chain.</a:t>
            </a:r>
          </a:p>
          <a:p>
            <a:pPr marL="287338" marR="17145" indent="-287338">
              <a:spcBef>
                <a:spcPts val="800"/>
              </a:spcBef>
              <a:buClr>
                <a:srgbClr val="37A8DF"/>
              </a:buClr>
              <a:buFont typeface="Tahoma"/>
              <a:buAutoNum type="arabicParenR" startAt="6"/>
              <a:tabLst>
                <a:tab pos="346075" algn="l"/>
              </a:tabLst>
            </a:pPr>
            <a:r>
              <a:rPr sz="1300" spc="-55" dirty="0">
                <a:solidFill>
                  <a:srgbClr val="1C5B77"/>
                </a:solidFill>
                <a:latin typeface="Tahoma" panose="020B0604030504040204" pitchFamily="34" charset="0"/>
                <a:ea typeface="Tahoma" panose="020B0604030504040204" pitchFamily="34" charset="0"/>
                <a:cs typeface="Tahoma" panose="020B0604030504040204" pitchFamily="34" charset="0"/>
              </a:rPr>
              <a:t>Strict quality assurance procedures at all stages of the services life cycle, well-defined  personnel responsibility for quality assurance.</a:t>
            </a:r>
          </a:p>
          <a:p>
            <a:pPr marL="287338" marR="17145" indent="-287338">
              <a:spcBef>
                <a:spcPts val="800"/>
              </a:spcBef>
              <a:buClr>
                <a:srgbClr val="37A8DF"/>
              </a:buClr>
              <a:buFont typeface="Tahoma"/>
              <a:buAutoNum type="arabicParenR" startAt="6"/>
              <a:tabLst>
                <a:tab pos="346075" algn="l"/>
              </a:tabLst>
            </a:pPr>
            <a:r>
              <a:rPr sz="1300" spc="-55" dirty="0">
                <a:solidFill>
                  <a:srgbClr val="1C5B77"/>
                </a:solidFill>
                <a:latin typeface="Tahoma" panose="020B0604030504040204" pitchFamily="34" charset="0"/>
                <a:ea typeface="Tahoma" panose="020B0604030504040204" pitchFamily="34" charset="0"/>
                <a:cs typeface="Tahoma" panose="020B0604030504040204" pitchFamily="34" charset="0"/>
              </a:rPr>
              <a:t>Primary focus on prevention of a possible decrease in quality rather than on measures to  restore the quality level.</a:t>
            </a:r>
          </a:p>
          <a:p>
            <a:pPr marL="287338" marR="17145" indent="-287338">
              <a:spcBef>
                <a:spcPts val="800"/>
              </a:spcBef>
              <a:buClr>
                <a:srgbClr val="37A8DF"/>
              </a:buClr>
              <a:buFont typeface="Tahoma"/>
              <a:buAutoNum type="arabicParenR" startAt="6"/>
              <a:tabLst>
                <a:tab pos="346075" algn="l"/>
              </a:tabLst>
            </a:pPr>
            <a:r>
              <a:rPr sz="1300" spc="-55" dirty="0">
                <a:solidFill>
                  <a:srgbClr val="1C5B77"/>
                </a:solidFill>
                <a:latin typeface="Tahoma" panose="020B0604030504040204" pitchFamily="34" charset="0"/>
                <a:ea typeface="Tahoma" panose="020B0604030504040204" pitchFamily="34" charset="0"/>
                <a:cs typeface="Tahoma" panose="020B0604030504040204" pitchFamily="34" charset="0"/>
              </a:rPr>
              <a:t>(10) Consistent training of all personnel in the sphere of quality, each employee’s  participation in services improvement, rewards for quality improvement.</a:t>
            </a:r>
          </a:p>
        </p:txBody>
      </p:sp>
      <p:sp>
        <p:nvSpPr>
          <p:cNvPr id="132" name="object 132">
            <a:extLst>
              <a:ext uri="{FF2B5EF4-FFF2-40B4-BE49-F238E27FC236}">
                <a16:creationId xmlns:a16="http://schemas.microsoft.com/office/drawing/2014/main" id="{EF7B209F-DCA3-4E3B-96E3-773C9859ABBF}"/>
              </a:ext>
            </a:extLst>
          </p:cNvPr>
          <p:cNvSpPr txBox="1"/>
          <p:nvPr/>
        </p:nvSpPr>
        <p:spPr>
          <a:xfrm>
            <a:off x="843738" y="6073314"/>
            <a:ext cx="5982512" cy="3521477"/>
          </a:xfrm>
          <a:prstGeom prst="rect">
            <a:avLst/>
          </a:prstGeom>
        </p:spPr>
        <p:txBody>
          <a:bodyPr vert="horz" wrap="square" lIns="0" tIns="12700" rIns="0" bIns="0" rtlCol="0">
            <a:spAutoFit/>
          </a:bodyPr>
          <a:lstStyle/>
          <a:p>
            <a:pPr marL="12700" marR="5715" algn="just">
              <a:lnSpc>
                <a:spcPct val="100000"/>
              </a:lnSpc>
            </a:pPr>
            <a:r>
              <a:rPr sz="1300" spc="35" dirty="0">
                <a:solidFill>
                  <a:srgbClr val="1C5B77"/>
                </a:solidFill>
                <a:latin typeface="Tahoma" panose="020B0604030504040204" pitchFamily="34" charset="0"/>
                <a:ea typeface="Tahoma" panose="020B0604030504040204" pitchFamily="34" charset="0"/>
                <a:cs typeface="Tahoma" panose="020B0604030504040204" pitchFamily="34" charset="0"/>
              </a:rPr>
              <a:t>Mega</a:t>
            </a:r>
            <a:r>
              <a:rPr sz="1300" spc="-9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60" dirty="0">
                <a:solidFill>
                  <a:srgbClr val="1C5B77"/>
                </a:solidFill>
                <a:latin typeface="Tahoma" panose="020B0604030504040204" pitchFamily="34" charset="0"/>
                <a:ea typeface="Tahoma" panose="020B0604030504040204" pitchFamily="34" charset="0"/>
                <a:cs typeface="Tahoma" panose="020B0604030504040204" pitchFamily="34" charset="0"/>
              </a:rPr>
              <a:t>Tech</a:t>
            </a:r>
            <a:r>
              <a:rPr sz="1300" spc="-4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30" dirty="0">
                <a:solidFill>
                  <a:srgbClr val="1C5B77"/>
                </a:solidFill>
                <a:latin typeface="Tahoma" panose="020B0604030504040204" pitchFamily="34" charset="0"/>
                <a:ea typeface="Tahoma" panose="020B0604030504040204" pitchFamily="34" charset="0"/>
                <a:cs typeface="Tahoma" panose="020B0604030504040204" pitchFamily="34" charset="0"/>
              </a:rPr>
              <a:t>is</a:t>
            </a:r>
            <a:r>
              <a:rPr sz="1300" spc="-4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20" dirty="0">
                <a:solidFill>
                  <a:srgbClr val="1C5B77"/>
                </a:solidFill>
                <a:latin typeface="Tahoma" panose="020B0604030504040204" pitchFamily="34" charset="0"/>
                <a:ea typeface="Tahoma" panose="020B0604030504040204" pitchFamily="34" charset="0"/>
                <a:cs typeface="Tahoma" panose="020B0604030504040204" pitchFamily="34" charset="0"/>
              </a:rPr>
              <a:t>committed</a:t>
            </a:r>
            <a:r>
              <a:rPr sz="1300" spc="-4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25" dirty="0">
                <a:solidFill>
                  <a:srgbClr val="1C5B77"/>
                </a:solidFill>
                <a:latin typeface="Tahoma" panose="020B0604030504040204" pitchFamily="34" charset="0"/>
                <a:ea typeface="Tahoma" panose="020B0604030504040204" pitchFamily="34" charset="0"/>
                <a:cs typeface="Tahoma" panose="020B0604030504040204" pitchFamily="34" charset="0"/>
              </a:rPr>
              <a:t>to</a:t>
            </a:r>
            <a:r>
              <a:rPr sz="1300" spc="-4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10" dirty="0">
                <a:solidFill>
                  <a:srgbClr val="1C5B77"/>
                </a:solidFill>
                <a:latin typeface="Tahoma" panose="020B0604030504040204" pitchFamily="34" charset="0"/>
                <a:ea typeface="Tahoma" panose="020B0604030504040204" pitchFamily="34" charset="0"/>
                <a:cs typeface="Tahoma" panose="020B0604030504040204" pitchFamily="34" charset="0"/>
              </a:rPr>
              <a:t>acting</a:t>
            </a:r>
            <a:r>
              <a:rPr sz="1300" spc="-4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20" dirty="0">
                <a:solidFill>
                  <a:srgbClr val="1C5B77"/>
                </a:solidFill>
                <a:latin typeface="Tahoma" panose="020B0604030504040204" pitchFamily="34" charset="0"/>
                <a:ea typeface="Tahoma" panose="020B0604030504040204" pitchFamily="34" charset="0"/>
                <a:cs typeface="Tahoma" panose="020B0604030504040204" pitchFamily="34" charset="0"/>
              </a:rPr>
              <a:t>in</a:t>
            </a:r>
            <a:r>
              <a:rPr sz="1300" spc="-4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15" dirty="0">
                <a:solidFill>
                  <a:srgbClr val="1C5B77"/>
                </a:solidFill>
                <a:latin typeface="Tahoma" panose="020B0604030504040204" pitchFamily="34" charset="0"/>
                <a:ea typeface="Tahoma" panose="020B0604030504040204" pitchFamily="34" charset="0"/>
                <a:cs typeface="Tahoma" panose="020B0604030504040204" pitchFamily="34" charset="0"/>
              </a:rPr>
              <a:t>an</a:t>
            </a:r>
            <a:r>
              <a:rPr sz="1300" spc="-4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20" dirty="0">
                <a:solidFill>
                  <a:srgbClr val="1C5B77"/>
                </a:solidFill>
                <a:latin typeface="Tahoma" panose="020B0604030504040204" pitchFamily="34" charset="0"/>
                <a:ea typeface="Tahoma" panose="020B0604030504040204" pitchFamily="34" charset="0"/>
                <a:cs typeface="Tahoma" panose="020B0604030504040204" pitchFamily="34" charset="0"/>
              </a:rPr>
              <a:t>environmentally</a:t>
            </a:r>
            <a:r>
              <a:rPr sz="1300" spc="-4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10" dirty="0">
                <a:solidFill>
                  <a:srgbClr val="1C5B77"/>
                </a:solidFill>
                <a:latin typeface="Tahoma" panose="020B0604030504040204" pitchFamily="34" charset="0"/>
                <a:ea typeface="Tahoma" panose="020B0604030504040204" pitchFamily="34" charset="0"/>
                <a:cs typeface="Tahoma" panose="020B0604030504040204" pitchFamily="34" charset="0"/>
              </a:rPr>
              <a:t>responsible</a:t>
            </a:r>
            <a:r>
              <a:rPr sz="1300" spc="-4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45" dirty="0">
                <a:solidFill>
                  <a:srgbClr val="1C5B77"/>
                </a:solidFill>
                <a:latin typeface="Tahoma" panose="020B0604030504040204" pitchFamily="34" charset="0"/>
                <a:ea typeface="Tahoma" panose="020B0604030504040204" pitchFamily="34" charset="0"/>
                <a:cs typeface="Tahoma" panose="020B0604030504040204" pitchFamily="34" charset="0"/>
              </a:rPr>
              <a:t>manner.</a:t>
            </a:r>
            <a:r>
              <a:rPr sz="1300" spc="-9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80" dirty="0">
                <a:solidFill>
                  <a:srgbClr val="1C5B77"/>
                </a:solidFill>
                <a:latin typeface="Tahoma" panose="020B0604030504040204" pitchFamily="34" charset="0"/>
                <a:ea typeface="Tahoma" panose="020B0604030504040204" pitchFamily="34" charset="0"/>
                <a:cs typeface="Tahoma" panose="020B0604030504040204" pitchFamily="34" charset="0"/>
              </a:rPr>
              <a:t>To</a:t>
            </a:r>
            <a:r>
              <a:rPr sz="1300" spc="-4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25" dirty="0">
                <a:solidFill>
                  <a:srgbClr val="1C5B77"/>
                </a:solidFill>
                <a:latin typeface="Tahoma" panose="020B0604030504040204" pitchFamily="34" charset="0"/>
                <a:ea typeface="Tahoma" panose="020B0604030504040204" pitchFamily="34" charset="0"/>
                <a:cs typeface="Tahoma" panose="020B0604030504040204" pitchFamily="34" charset="0"/>
              </a:rPr>
              <a:t>achieve </a:t>
            </a:r>
            <a:r>
              <a:rPr sz="1300" spc="-35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20" dirty="0">
                <a:solidFill>
                  <a:srgbClr val="1C5B77"/>
                </a:solidFill>
                <a:latin typeface="Tahoma" panose="020B0604030504040204" pitchFamily="34" charset="0"/>
                <a:ea typeface="Tahoma" panose="020B0604030504040204" pitchFamily="34" charset="0"/>
                <a:cs typeface="Tahoma" panose="020B0604030504040204" pitchFamily="34" charset="0"/>
              </a:rPr>
              <a:t>this</a:t>
            </a:r>
            <a:r>
              <a:rPr sz="1300" spc="-65"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55" dirty="0">
                <a:solidFill>
                  <a:srgbClr val="1C5B77"/>
                </a:solidFill>
                <a:latin typeface="Tahoma" panose="020B0604030504040204" pitchFamily="34" charset="0"/>
                <a:ea typeface="Tahoma" panose="020B0604030504040204" pitchFamily="34" charset="0"/>
                <a:cs typeface="Tahoma" panose="020B0604030504040204" pitchFamily="34" charset="0"/>
              </a:rPr>
              <a:t>result,</a:t>
            </a:r>
            <a:r>
              <a:rPr sz="1300" spc="-60" dirty="0">
                <a:solidFill>
                  <a:srgbClr val="1C5B77"/>
                </a:solidFill>
                <a:latin typeface="Tahoma" panose="020B0604030504040204" pitchFamily="34" charset="0"/>
                <a:ea typeface="Tahoma" panose="020B0604030504040204" pitchFamily="34" charset="0"/>
                <a:cs typeface="Tahoma" panose="020B0604030504040204" pitchFamily="34" charset="0"/>
              </a:rPr>
              <a:t> </a:t>
            </a:r>
            <a:r>
              <a:rPr sz="1300" spc="-70" dirty="0">
                <a:solidFill>
                  <a:srgbClr val="1C5B77"/>
                </a:solidFill>
                <a:latin typeface="Tahoma" panose="020B0604030504040204" pitchFamily="34" charset="0"/>
                <a:ea typeface="Tahoma" panose="020B0604030504040204" pitchFamily="34" charset="0"/>
                <a:cs typeface="Tahoma" panose="020B0604030504040204" pitchFamily="34" charset="0"/>
              </a:rPr>
              <a:t>we:</a:t>
            </a:r>
            <a:endParaRPr sz="1300" dirty="0">
              <a:solidFill>
                <a:srgbClr val="1C5B77"/>
              </a:solidFill>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45"/>
              </a:spcBef>
            </a:pPr>
            <a:endParaRPr sz="1300" dirty="0">
              <a:solidFill>
                <a:srgbClr val="1C5B77"/>
              </a:solidFill>
              <a:latin typeface="Tahoma" panose="020B0604030504040204" pitchFamily="34" charset="0"/>
              <a:ea typeface="Tahoma" panose="020B0604030504040204" pitchFamily="34" charset="0"/>
              <a:cs typeface="Tahoma" panose="020B0604030504040204" pitchFamily="34" charset="0"/>
            </a:endParaRPr>
          </a:p>
          <a:p>
            <a:pPr marL="287338" marR="17780" indent="-287338">
              <a:spcBef>
                <a:spcPts val="400"/>
              </a:spcBef>
              <a:buClr>
                <a:srgbClr val="37A8DF"/>
              </a:buClr>
              <a:buFont typeface="+mj-lt"/>
              <a:buAutoNum type="arabicParenR"/>
            </a:pPr>
            <a:r>
              <a:rPr sz="1300" spc="-55" dirty="0">
                <a:solidFill>
                  <a:srgbClr val="1C5B77"/>
                </a:solidFill>
                <a:latin typeface="Tahoma" panose="020B0604030504040204" pitchFamily="34" charset="0"/>
                <a:ea typeface="Tahoma" panose="020B0604030504040204" pitchFamily="34" charset="0"/>
                <a:cs typeface="Tahoma" panose="020B0604030504040204" pitchFamily="34" charset="0"/>
              </a:rPr>
              <a:t>Ensure our products, operations and services comply with relevant environmental  legislation and regulations.</a:t>
            </a:r>
          </a:p>
          <a:p>
            <a:pPr marL="287338" marR="17780" indent="-287338">
              <a:spcBef>
                <a:spcPts val="400"/>
              </a:spcBef>
              <a:buClr>
                <a:srgbClr val="37A8DF"/>
              </a:buClr>
              <a:buFont typeface="+mj-lt"/>
              <a:buAutoNum type="arabicParenR"/>
            </a:pPr>
            <a:r>
              <a:rPr sz="1300" spc="-55" dirty="0">
                <a:solidFill>
                  <a:srgbClr val="1C5B77"/>
                </a:solidFill>
                <a:latin typeface="Tahoma" panose="020B0604030504040204" pitchFamily="34" charset="0"/>
                <a:ea typeface="Tahoma" panose="020B0604030504040204" pitchFamily="34" charset="0"/>
                <a:cs typeface="Tahoma" panose="020B0604030504040204" pitchFamily="34" charset="0"/>
              </a:rPr>
              <a:t>Maintain and continually improve our environmental management systems to conform  to the ISO14001 Standard or more stringent requirements as dictated by specific markets or  local regulations.</a:t>
            </a:r>
          </a:p>
          <a:p>
            <a:pPr marL="287338" marR="17780" indent="-287338">
              <a:spcBef>
                <a:spcPts val="400"/>
              </a:spcBef>
              <a:buClr>
                <a:srgbClr val="37A8DF"/>
              </a:buClr>
              <a:buFont typeface="+mj-lt"/>
              <a:buAutoNum type="arabicParenR"/>
            </a:pPr>
            <a:r>
              <a:rPr sz="1300" spc="-55" dirty="0">
                <a:solidFill>
                  <a:srgbClr val="1C5B77"/>
                </a:solidFill>
                <a:latin typeface="Tahoma" panose="020B0604030504040204" pitchFamily="34" charset="0"/>
                <a:ea typeface="Tahoma" panose="020B0604030504040204" pitchFamily="34" charset="0"/>
                <a:cs typeface="Tahoma" panose="020B0604030504040204" pitchFamily="34" charset="0"/>
              </a:rPr>
              <a:t>Operate in a manner that is committed to continuous improvement in</a:t>
            </a:r>
          </a:p>
          <a:p>
            <a:pPr marL="287338" marR="17780" indent="-287338">
              <a:spcBef>
                <a:spcPts val="400"/>
              </a:spcBef>
              <a:buClr>
                <a:srgbClr val="37A8DF"/>
              </a:buClr>
              <a:buFont typeface="+mj-lt"/>
              <a:buAutoNum type="arabicParenR"/>
            </a:pPr>
            <a:r>
              <a:rPr sz="1300" spc="-55" dirty="0">
                <a:solidFill>
                  <a:srgbClr val="1C5B77"/>
                </a:solidFill>
                <a:latin typeface="Tahoma" panose="020B0604030504040204" pitchFamily="34" charset="0"/>
                <a:ea typeface="Tahoma" panose="020B0604030504040204" pitchFamily="34" charset="0"/>
                <a:cs typeface="Tahoma" panose="020B0604030504040204" pitchFamily="34" charset="0"/>
              </a:rPr>
              <a:t>environmental sustainability through recycling, conservation of resources, prevention of  pollution, product development, and promotion of environmental responsibility amongst  our employees.</a:t>
            </a:r>
          </a:p>
          <a:p>
            <a:pPr marL="287338" marR="17780" indent="-287338">
              <a:spcBef>
                <a:spcPts val="400"/>
              </a:spcBef>
              <a:buClr>
                <a:srgbClr val="37A8DF"/>
              </a:buClr>
              <a:buFont typeface="+mj-lt"/>
              <a:buAutoNum type="arabicParenR"/>
            </a:pPr>
            <a:r>
              <a:rPr sz="1300" spc="-55" dirty="0">
                <a:solidFill>
                  <a:srgbClr val="1C5B77"/>
                </a:solidFill>
                <a:latin typeface="Tahoma" panose="020B0604030504040204" pitchFamily="34" charset="0"/>
                <a:ea typeface="Tahoma" panose="020B0604030504040204" pitchFamily="34" charset="0"/>
                <a:cs typeface="Tahoma" panose="020B0604030504040204" pitchFamily="34" charset="0"/>
              </a:rPr>
              <a:t>Responsibly manage the use of hazardous materials in our operations,  products and services, and promote recycling or reuse of our products.</a:t>
            </a:r>
          </a:p>
          <a:p>
            <a:pPr marL="287338" marR="17780" indent="-287338">
              <a:spcBef>
                <a:spcPts val="400"/>
              </a:spcBef>
              <a:buClr>
                <a:srgbClr val="37A8DF"/>
              </a:buClr>
              <a:buFont typeface="+mj-lt"/>
              <a:buAutoNum type="arabicParenR"/>
            </a:pPr>
            <a:r>
              <a:rPr sz="1300" spc="-55" dirty="0">
                <a:solidFill>
                  <a:srgbClr val="1C5B77"/>
                </a:solidFill>
                <a:latin typeface="Tahoma" panose="020B0604030504040204" pitchFamily="34" charset="0"/>
                <a:ea typeface="Tahoma" panose="020B0604030504040204" pitchFamily="34" charset="0"/>
                <a:cs typeface="Tahoma" panose="020B0604030504040204" pitchFamily="34" charset="0"/>
              </a:rPr>
              <a:t>Inform suppliers, including contractors, of our environmental expectations and require  them to adopt environmental management practices aligned with these expectations.</a:t>
            </a:r>
          </a:p>
        </p:txBody>
      </p:sp>
      <p:sp>
        <p:nvSpPr>
          <p:cNvPr id="135" name="object 127">
            <a:extLst>
              <a:ext uri="{FF2B5EF4-FFF2-40B4-BE49-F238E27FC236}">
                <a16:creationId xmlns:a16="http://schemas.microsoft.com/office/drawing/2014/main" id="{47002F19-08FE-4681-954C-AAECBAA51278}"/>
              </a:ext>
            </a:extLst>
          </p:cNvPr>
          <p:cNvSpPr>
            <a:spLocks noChangeAspect="1"/>
          </p:cNvSpPr>
          <p:nvPr/>
        </p:nvSpPr>
        <p:spPr>
          <a:xfrm>
            <a:off x="1381760" y="827570"/>
            <a:ext cx="390276" cy="91440"/>
          </a:xfrm>
          <a:custGeom>
            <a:avLst/>
            <a:gdLst/>
            <a:ahLst/>
            <a:cxnLst/>
            <a:rect l="l" t="t" r="r" b="b"/>
            <a:pathLst>
              <a:path w="262890" h="61594">
                <a:moveTo>
                  <a:pt x="262483" y="0"/>
                </a:moveTo>
                <a:lnTo>
                  <a:pt x="139699" y="0"/>
                </a:lnTo>
                <a:lnTo>
                  <a:pt x="201091" y="61391"/>
                </a:lnTo>
                <a:lnTo>
                  <a:pt x="262483" y="0"/>
                </a:lnTo>
                <a:close/>
              </a:path>
              <a:path w="262890" h="61594">
                <a:moveTo>
                  <a:pt x="122783" y="0"/>
                </a:moveTo>
                <a:lnTo>
                  <a:pt x="0" y="0"/>
                </a:lnTo>
                <a:lnTo>
                  <a:pt x="61391" y="61379"/>
                </a:lnTo>
                <a:lnTo>
                  <a:pt x="122783" y="0"/>
                </a:lnTo>
                <a:close/>
              </a:path>
            </a:pathLst>
          </a:custGeom>
          <a:solidFill>
            <a:srgbClr val="F5F5F5"/>
          </a:solidFill>
        </p:spPr>
        <p:txBody>
          <a:bodyPr wrap="square" lIns="0" tIns="0" rIns="0" bIns="0" rtlCol="0"/>
          <a:lstStyle/>
          <a:p>
            <a:endParaRPr/>
          </a:p>
        </p:txBody>
      </p:sp>
      <p:sp>
        <p:nvSpPr>
          <p:cNvPr id="136" name="object 128">
            <a:extLst>
              <a:ext uri="{FF2B5EF4-FFF2-40B4-BE49-F238E27FC236}">
                <a16:creationId xmlns:a16="http://schemas.microsoft.com/office/drawing/2014/main" id="{AE84E4F7-2F47-47ED-8926-395DE76BBD0E}"/>
              </a:ext>
            </a:extLst>
          </p:cNvPr>
          <p:cNvSpPr txBox="1"/>
          <p:nvPr/>
        </p:nvSpPr>
        <p:spPr>
          <a:xfrm>
            <a:off x="226368" y="721512"/>
            <a:ext cx="1037282" cy="228268"/>
          </a:xfrm>
          <a:prstGeom prst="rect">
            <a:avLst/>
          </a:prstGeom>
        </p:spPr>
        <p:txBody>
          <a:bodyPr vert="horz" wrap="square" lIns="0" tIns="12700" rIns="0" bIns="0" rtlCol="0">
            <a:spAutoFit/>
          </a:bodyPr>
          <a:lstStyle/>
          <a:p>
            <a:pPr marL="12700">
              <a:lnSpc>
                <a:spcPct val="100000"/>
              </a:lnSpc>
              <a:spcBef>
                <a:spcPts val="100"/>
              </a:spcBef>
            </a:pPr>
            <a:r>
              <a:rPr lang="en-US" sz="1400" b="1" spc="-125" dirty="0">
                <a:solidFill>
                  <a:srgbClr val="F5F5F5"/>
                </a:solidFill>
                <a:latin typeface="Tahoma"/>
                <a:cs typeface="Tahoma"/>
              </a:rPr>
              <a:t>C</a:t>
            </a:r>
            <a:r>
              <a:rPr lang="en-US" sz="1400" b="1" spc="-75" dirty="0">
                <a:solidFill>
                  <a:srgbClr val="F5F5F5"/>
                </a:solidFill>
                <a:latin typeface="Tahoma"/>
                <a:cs typeface="Tahoma"/>
              </a:rPr>
              <a:t>O</a:t>
            </a:r>
            <a:r>
              <a:rPr lang="en-US" sz="1400" b="1" spc="-80" dirty="0">
                <a:solidFill>
                  <a:srgbClr val="F5F5F5"/>
                </a:solidFill>
                <a:latin typeface="Tahoma"/>
                <a:cs typeface="Tahoma"/>
              </a:rPr>
              <a:t>N</a:t>
            </a:r>
            <a:r>
              <a:rPr lang="en-US" sz="1400" b="1" spc="-75" dirty="0">
                <a:solidFill>
                  <a:srgbClr val="F5F5F5"/>
                </a:solidFill>
                <a:latin typeface="Tahoma"/>
                <a:cs typeface="Tahoma"/>
              </a:rPr>
              <a:t>TINUED</a:t>
            </a:r>
            <a:endParaRPr lang="en-US" sz="1200" dirty="0">
              <a:latin typeface="Tahoma"/>
              <a:cs typeface="Tahoma"/>
            </a:endParaRPr>
          </a:p>
        </p:txBody>
      </p:sp>
      <p:sp>
        <p:nvSpPr>
          <p:cNvPr id="137" name="object 120">
            <a:extLst>
              <a:ext uri="{FF2B5EF4-FFF2-40B4-BE49-F238E27FC236}">
                <a16:creationId xmlns:a16="http://schemas.microsoft.com/office/drawing/2014/main" id="{1C3A345A-44F8-405E-AE6C-AC46BB27039E}"/>
              </a:ext>
            </a:extLst>
          </p:cNvPr>
          <p:cNvSpPr txBox="1">
            <a:spLocks/>
          </p:cNvSpPr>
          <p:nvPr/>
        </p:nvSpPr>
        <p:spPr>
          <a:xfrm>
            <a:off x="272735" y="4737100"/>
            <a:ext cx="2743515" cy="628377"/>
          </a:xfrm>
          <a:prstGeom prst="rect">
            <a:avLst/>
          </a:prstGeom>
        </p:spPr>
        <p:txBody>
          <a:bodyPr vert="horz" wrap="square" lIns="0" tIns="12700" rIns="0" bIns="0" rtlCol="0">
            <a:spAutoFit/>
          </a:bodyPr>
          <a:lstStyle>
            <a:lvl1pPr>
              <a:defRPr>
                <a:latin typeface="+mj-lt"/>
                <a:ea typeface="+mj-ea"/>
                <a:cs typeface="+mj-cs"/>
              </a:defRPr>
            </a:lvl1pPr>
          </a:lstStyle>
          <a:p>
            <a:pPr marL="12700">
              <a:lnSpc>
                <a:spcPts val="2410"/>
              </a:lnSpc>
            </a:pPr>
            <a:r>
              <a:rPr lang="en-US" sz="2400" b="1" kern="0" dirty="0">
                <a:solidFill>
                  <a:srgbClr val="FFFFFF"/>
                </a:solidFill>
                <a:latin typeface="Tahoma" panose="020B0604030504040204" pitchFamily="34" charset="0"/>
                <a:ea typeface="Tahoma" panose="020B0604030504040204" pitchFamily="34" charset="0"/>
                <a:cs typeface="Tahoma" panose="020B0604030504040204" pitchFamily="34" charset="0"/>
              </a:rPr>
              <a:t>ENVIRONMENTAL</a:t>
            </a:r>
            <a:r>
              <a:rPr lang="en-US" sz="2000" b="1" kern="0" dirty="0">
                <a:solidFill>
                  <a:srgbClr val="FFFFFF"/>
                </a:solidFill>
                <a:latin typeface="Tahoma" panose="020B0604030504040204" pitchFamily="34" charset="0"/>
                <a:ea typeface="Tahoma" panose="020B0604030504040204" pitchFamily="34" charset="0"/>
                <a:cs typeface="Tahoma" panose="020B0604030504040204" pitchFamily="34" charset="0"/>
              </a:rPr>
              <a:t> POLICY</a:t>
            </a:r>
            <a:endParaRPr lang="en-US" sz="2000" b="1" kern="0" dirty="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9660708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692FD31-B4C7-485A-8E2F-E0D90818231B}"/>
              </a:ext>
            </a:extLst>
          </p:cNvPr>
          <p:cNvPicPr>
            <a:picLocks noChangeAspect="1"/>
          </p:cNvPicPr>
          <p:nvPr/>
        </p:nvPicPr>
        <p:blipFill>
          <a:blip r:embed="rId2"/>
          <a:stretch>
            <a:fillRect/>
          </a:stretch>
        </p:blipFill>
        <p:spPr>
          <a:xfrm>
            <a:off x="577850" y="697710"/>
            <a:ext cx="6492240" cy="9312226"/>
          </a:xfrm>
          <a:prstGeom prst="rect">
            <a:avLst/>
          </a:prstGeom>
        </p:spPr>
      </p:pic>
    </p:spTree>
    <p:extLst>
      <p:ext uri="{BB962C8B-B14F-4D97-AF65-F5344CB8AC3E}">
        <p14:creationId xmlns:p14="http://schemas.microsoft.com/office/powerpoint/2010/main" val="264607727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C2F7C4F-A8A6-46ED-A846-23E0BA8116C7}"/>
              </a:ext>
            </a:extLst>
          </p:cNvPr>
          <p:cNvPicPr>
            <a:picLocks noChangeAspect="1"/>
          </p:cNvPicPr>
          <p:nvPr/>
        </p:nvPicPr>
        <p:blipFill rotWithShape="1">
          <a:blip r:embed="rId2"/>
          <a:srcRect b="1653"/>
          <a:stretch/>
        </p:blipFill>
        <p:spPr>
          <a:xfrm>
            <a:off x="458353" y="751887"/>
            <a:ext cx="6492240" cy="9166813"/>
          </a:xfrm>
          <a:prstGeom prst="rect">
            <a:avLst/>
          </a:prstGeom>
        </p:spPr>
      </p:pic>
    </p:spTree>
    <p:extLst>
      <p:ext uri="{BB962C8B-B14F-4D97-AF65-F5344CB8AC3E}">
        <p14:creationId xmlns:p14="http://schemas.microsoft.com/office/powerpoint/2010/main" val="412509689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0A89DAF-8D51-47D0-AE91-C1C052C4CDCB}"/>
              </a:ext>
            </a:extLst>
          </p:cNvPr>
          <p:cNvPicPr>
            <a:picLocks noChangeAspect="1"/>
          </p:cNvPicPr>
          <p:nvPr/>
        </p:nvPicPr>
        <p:blipFill rotWithShape="1">
          <a:blip r:embed="rId2"/>
          <a:srcRect l="705" b="285"/>
          <a:stretch/>
        </p:blipFill>
        <p:spPr>
          <a:xfrm>
            <a:off x="577850" y="748527"/>
            <a:ext cx="6446520" cy="9170174"/>
          </a:xfrm>
          <a:prstGeom prst="rect">
            <a:avLst/>
          </a:prstGeom>
        </p:spPr>
      </p:pic>
    </p:spTree>
    <p:extLst>
      <p:ext uri="{BB962C8B-B14F-4D97-AF65-F5344CB8AC3E}">
        <p14:creationId xmlns:p14="http://schemas.microsoft.com/office/powerpoint/2010/main" val="15435076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54319B8-BD46-499F-BBE9-BC8D7973C8DF}"/>
              </a:ext>
            </a:extLst>
          </p:cNvPr>
          <p:cNvSpPr txBox="1"/>
          <p:nvPr/>
        </p:nvSpPr>
        <p:spPr>
          <a:xfrm>
            <a:off x="0" y="3898900"/>
            <a:ext cx="6096000" cy="2123658"/>
          </a:xfrm>
          <a:prstGeom prst="rect">
            <a:avLst/>
          </a:prstGeom>
          <a:noFill/>
        </p:spPr>
        <p:txBody>
          <a:bodyPr wrap="square">
            <a:spAutoFit/>
          </a:bodyPr>
          <a:lstStyle/>
          <a:p>
            <a:pPr marL="12700" algn="ctr">
              <a:lnSpc>
                <a:spcPct val="100000"/>
              </a:lnSpc>
              <a:spcBef>
                <a:spcPts val="100"/>
              </a:spcBef>
            </a:pPr>
            <a:r>
              <a:rPr lang="en-US" sz="6600" b="1" spc="-114" dirty="0">
                <a:solidFill>
                  <a:srgbClr val="FFFFFF"/>
                </a:solidFill>
                <a:latin typeface="Tahoma"/>
                <a:cs typeface="Tahoma"/>
              </a:rPr>
              <a:t>COMPLETION </a:t>
            </a:r>
            <a:r>
              <a:rPr lang="en-US" sz="4400" b="1" spc="-114" dirty="0">
                <a:solidFill>
                  <a:srgbClr val="FFFFFF"/>
                </a:solidFill>
                <a:latin typeface="Tahoma"/>
                <a:cs typeface="Tahoma"/>
              </a:rPr>
              <a:t>CERTIFICATES</a:t>
            </a:r>
            <a:r>
              <a:rPr lang="en-US" sz="6600" b="1" spc="-114" dirty="0">
                <a:solidFill>
                  <a:srgbClr val="FFFFFF"/>
                </a:solidFill>
                <a:latin typeface="Tahoma"/>
                <a:cs typeface="Tahoma"/>
              </a:rPr>
              <a:t> </a:t>
            </a:r>
          </a:p>
        </p:txBody>
      </p:sp>
      <p:grpSp>
        <p:nvGrpSpPr>
          <p:cNvPr id="3" name="Group 2">
            <a:extLst>
              <a:ext uri="{FF2B5EF4-FFF2-40B4-BE49-F238E27FC236}">
                <a16:creationId xmlns:a16="http://schemas.microsoft.com/office/drawing/2014/main" id="{6ABB5E57-3FC1-4D40-ACAD-79E5FC458845}"/>
              </a:ext>
            </a:extLst>
          </p:cNvPr>
          <p:cNvGrpSpPr/>
          <p:nvPr/>
        </p:nvGrpSpPr>
        <p:grpSpPr>
          <a:xfrm>
            <a:off x="5669165" y="9156700"/>
            <a:ext cx="1887336" cy="1271549"/>
            <a:chOff x="5669165" y="9156700"/>
            <a:chExt cx="1887336" cy="1271549"/>
          </a:xfrm>
        </p:grpSpPr>
        <p:grpSp>
          <p:nvGrpSpPr>
            <p:cNvPr id="4" name="object 70">
              <a:extLst>
                <a:ext uri="{FF2B5EF4-FFF2-40B4-BE49-F238E27FC236}">
                  <a16:creationId xmlns:a16="http://schemas.microsoft.com/office/drawing/2014/main" id="{C95F44D9-FCCB-42D7-80DB-BD6E01F21D87}"/>
                </a:ext>
              </a:extLst>
            </p:cNvPr>
            <p:cNvGrpSpPr/>
            <p:nvPr/>
          </p:nvGrpSpPr>
          <p:grpSpPr>
            <a:xfrm flipH="1">
              <a:off x="5669165" y="9156700"/>
              <a:ext cx="1887335" cy="1271549"/>
              <a:chOff x="0" y="352013"/>
              <a:chExt cx="3298190" cy="2222080"/>
            </a:xfrm>
          </p:grpSpPr>
          <p:sp>
            <p:nvSpPr>
              <p:cNvPr id="6" name="object 75">
                <a:extLst>
                  <a:ext uri="{FF2B5EF4-FFF2-40B4-BE49-F238E27FC236}">
                    <a16:creationId xmlns:a16="http://schemas.microsoft.com/office/drawing/2014/main" id="{9C762B42-E865-497A-910C-E1B708A33F09}"/>
                  </a:ext>
                </a:extLst>
              </p:cNvPr>
              <p:cNvSpPr/>
              <p:nvPr/>
            </p:nvSpPr>
            <p:spPr>
              <a:xfrm>
                <a:off x="0" y="1634293"/>
                <a:ext cx="2299335" cy="939800"/>
              </a:xfrm>
              <a:custGeom>
                <a:avLst/>
                <a:gdLst/>
                <a:ahLst/>
                <a:cxnLst/>
                <a:rect l="l" t="t" r="r" b="b"/>
                <a:pathLst>
                  <a:path w="2299335" h="939800">
                    <a:moveTo>
                      <a:pt x="793508" y="0"/>
                    </a:moveTo>
                    <a:lnTo>
                      <a:pt x="0" y="378688"/>
                    </a:lnTo>
                    <a:lnTo>
                      <a:pt x="0" y="380212"/>
                    </a:lnTo>
                    <a:lnTo>
                      <a:pt x="1530819" y="939520"/>
                    </a:lnTo>
                    <a:lnTo>
                      <a:pt x="2299042" y="150507"/>
                    </a:lnTo>
                    <a:lnTo>
                      <a:pt x="793508" y="0"/>
                    </a:lnTo>
                    <a:close/>
                  </a:path>
                </a:pathLst>
              </a:custGeom>
              <a:solidFill>
                <a:srgbClr val="0092D0"/>
              </a:solidFill>
              <a:ln>
                <a:solidFill>
                  <a:srgbClr val="0092D0"/>
                </a:solidFill>
              </a:ln>
            </p:spPr>
            <p:txBody>
              <a:bodyPr wrap="square" lIns="0" tIns="0" rIns="0" bIns="0" rtlCol="0"/>
              <a:lstStyle/>
              <a:p>
                <a:endParaRPr dirty="0"/>
              </a:p>
            </p:txBody>
          </p:sp>
          <p:sp>
            <p:nvSpPr>
              <p:cNvPr id="7" name="object 77">
                <a:extLst>
                  <a:ext uri="{FF2B5EF4-FFF2-40B4-BE49-F238E27FC236}">
                    <a16:creationId xmlns:a16="http://schemas.microsoft.com/office/drawing/2014/main" id="{41DFAFD7-87FA-4728-90F4-3A33BF531F29}"/>
                  </a:ext>
                </a:extLst>
              </p:cNvPr>
              <p:cNvSpPr/>
              <p:nvPr/>
            </p:nvSpPr>
            <p:spPr>
              <a:xfrm>
                <a:off x="0" y="352013"/>
                <a:ext cx="3298190" cy="1662430"/>
              </a:xfrm>
              <a:custGeom>
                <a:avLst/>
                <a:gdLst/>
                <a:ahLst/>
                <a:cxnLst/>
                <a:rect l="l" t="t" r="r" b="b"/>
                <a:pathLst>
                  <a:path w="3298190" h="1662430">
                    <a:moveTo>
                      <a:pt x="2789707" y="0"/>
                    </a:moveTo>
                    <a:lnTo>
                      <a:pt x="0" y="0"/>
                    </a:lnTo>
                    <a:lnTo>
                      <a:pt x="0" y="1661833"/>
                    </a:lnTo>
                    <a:lnTo>
                      <a:pt x="2789707" y="1661833"/>
                    </a:lnTo>
                    <a:lnTo>
                      <a:pt x="3297707" y="788060"/>
                    </a:lnTo>
                    <a:lnTo>
                      <a:pt x="2789707" y="0"/>
                    </a:lnTo>
                    <a:close/>
                  </a:path>
                </a:pathLst>
              </a:custGeom>
              <a:solidFill>
                <a:srgbClr val="36A9E1"/>
              </a:solidFill>
            </p:spPr>
            <p:txBody>
              <a:bodyPr wrap="square" lIns="0" tIns="0" rIns="0" bIns="0" rtlCol="0"/>
              <a:lstStyle/>
              <a:p>
                <a:endParaRPr/>
              </a:p>
            </p:txBody>
          </p:sp>
        </p:grpSp>
        <p:sp>
          <p:nvSpPr>
            <p:cNvPr id="5" name="TextBox 4">
              <a:hlinkClick r:id="rId2" action="ppaction://hlinksldjump"/>
              <a:extLst>
                <a:ext uri="{FF2B5EF4-FFF2-40B4-BE49-F238E27FC236}">
                  <a16:creationId xmlns:a16="http://schemas.microsoft.com/office/drawing/2014/main" id="{06683E37-5097-4DA5-9EA8-73EA5808F5B2}"/>
                </a:ext>
              </a:extLst>
            </p:cNvPr>
            <p:cNvSpPr txBox="1"/>
            <p:nvPr/>
          </p:nvSpPr>
          <p:spPr>
            <a:xfrm>
              <a:off x="5835651" y="9271994"/>
              <a:ext cx="1720850" cy="720710"/>
            </a:xfrm>
            <a:prstGeom prst="rect">
              <a:avLst/>
            </a:prstGeom>
            <a:noFill/>
          </p:spPr>
          <p:txBody>
            <a:bodyPr wrap="square">
              <a:spAutoFit/>
            </a:bodyPr>
            <a:lstStyle/>
            <a:p>
              <a:pPr marL="12700" algn="ctr">
                <a:lnSpc>
                  <a:spcPct val="100000"/>
                </a:lnSpc>
                <a:spcBef>
                  <a:spcPts val="100"/>
                </a:spcBef>
              </a:pPr>
              <a:r>
                <a:rPr lang="en-US" sz="2000" b="1" spc="-114" dirty="0">
                  <a:solidFill>
                    <a:srgbClr val="FFFFFF"/>
                  </a:solidFill>
                  <a:latin typeface="Tahoma"/>
                  <a:cs typeface="Tahoma"/>
                </a:rPr>
                <a:t>BACK TO</a:t>
              </a:r>
            </a:p>
            <a:p>
              <a:pPr marL="12700" algn="ctr">
                <a:lnSpc>
                  <a:spcPct val="100000"/>
                </a:lnSpc>
                <a:spcBef>
                  <a:spcPts val="100"/>
                </a:spcBef>
              </a:pPr>
              <a:r>
                <a:rPr lang="en-US" sz="2000" b="1" spc="-114" dirty="0">
                  <a:solidFill>
                    <a:srgbClr val="FFFFFF"/>
                  </a:solidFill>
                  <a:latin typeface="Tahoma"/>
                  <a:cs typeface="Tahoma"/>
                </a:rPr>
                <a:t>MAIN</a:t>
              </a:r>
            </a:p>
          </p:txBody>
        </p:sp>
      </p:grpSp>
    </p:spTree>
    <p:extLst>
      <p:ext uri="{BB962C8B-B14F-4D97-AF65-F5344CB8AC3E}">
        <p14:creationId xmlns:p14="http://schemas.microsoft.com/office/powerpoint/2010/main" val="423357292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4">
            <a:extLst>
              <a:ext uri="{FF2B5EF4-FFF2-40B4-BE49-F238E27FC236}">
                <a16:creationId xmlns:a16="http://schemas.microsoft.com/office/drawing/2014/main" id="{F91FEE9A-4AEC-4B84-808E-F4A0D7D80EDF}"/>
              </a:ext>
            </a:extLst>
          </p:cNvPr>
          <p:cNvPicPr/>
          <p:nvPr/>
        </p:nvPicPr>
        <p:blipFill>
          <a:blip r:embed="rId2" cstate="print"/>
          <a:stretch>
            <a:fillRect/>
          </a:stretch>
        </p:blipFill>
        <p:spPr>
          <a:xfrm>
            <a:off x="3879126" y="766675"/>
            <a:ext cx="3419995" cy="4499991"/>
          </a:xfrm>
          <a:prstGeom prst="rect">
            <a:avLst/>
          </a:prstGeom>
        </p:spPr>
      </p:pic>
      <p:pic>
        <p:nvPicPr>
          <p:cNvPr id="3" name="object 5">
            <a:extLst>
              <a:ext uri="{FF2B5EF4-FFF2-40B4-BE49-F238E27FC236}">
                <a16:creationId xmlns:a16="http://schemas.microsoft.com/office/drawing/2014/main" id="{C6E7C37C-FF89-4734-B36D-52AF91F4E853}"/>
              </a:ext>
            </a:extLst>
          </p:cNvPr>
          <p:cNvPicPr/>
          <p:nvPr/>
        </p:nvPicPr>
        <p:blipFill>
          <a:blip r:embed="rId3" cstate="print"/>
          <a:stretch>
            <a:fillRect/>
          </a:stretch>
        </p:blipFill>
        <p:spPr>
          <a:xfrm>
            <a:off x="260883" y="5611114"/>
            <a:ext cx="3419982" cy="4500003"/>
          </a:xfrm>
          <a:prstGeom prst="rect">
            <a:avLst/>
          </a:prstGeom>
        </p:spPr>
      </p:pic>
      <p:pic>
        <p:nvPicPr>
          <p:cNvPr id="4" name="object 6">
            <a:extLst>
              <a:ext uri="{FF2B5EF4-FFF2-40B4-BE49-F238E27FC236}">
                <a16:creationId xmlns:a16="http://schemas.microsoft.com/office/drawing/2014/main" id="{A4250815-C3C1-4792-92FC-C1DAAFE68AEC}"/>
              </a:ext>
            </a:extLst>
          </p:cNvPr>
          <p:cNvPicPr/>
          <p:nvPr/>
        </p:nvPicPr>
        <p:blipFill>
          <a:blip r:embed="rId4" cstate="print"/>
          <a:stretch>
            <a:fillRect/>
          </a:stretch>
        </p:blipFill>
        <p:spPr>
          <a:xfrm>
            <a:off x="3879126" y="5611114"/>
            <a:ext cx="3419995" cy="4500003"/>
          </a:xfrm>
          <a:prstGeom prst="rect">
            <a:avLst/>
          </a:prstGeom>
        </p:spPr>
      </p:pic>
      <p:pic>
        <p:nvPicPr>
          <p:cNvPr id="5" name="object 7">
            <a:extLst>
              <a:ext uri="{FF2B5EF4-FFF2-40B4-BE49-F238E27FC236}">
                <a16:creationId xmlns:a16="http://schemas.microsoft.com/office/drawing/2014/main" id="{8E1FEAFE-3EB3-4CBD-85C7-F4E2C3B22180}"/>
              </a:ext>
            </a:extLst>
          </p:cNvPr>
          <p:cNvPicPr/>
          <p:nvPr/>
        </p:nvPicPr>
        <p:blipFill>
          <a:blip r:embed="rId5" cstate="print"/>
          <a:stretch>
            <a:fillRect/>
          </a:stretch>
        </p:blipFill>
        <p:spPr>
          <a:xfrm>
            <a:off x="260883" y="770510"/>
            <a:ext cx="3419982" cy="4499990"/>
          </a:xfrm>
          <a:prstGeom prst="rect">
            <a:avLst/>
          </a:prstGeom>
        </p:spPr>
      </p:pic>
    </p:spTree>
    <p:extLst>
      <p:ext uri="{BB962C8B-B14F-4D97-AF65-F5344CB8AC3E}">
        <p14:creationId xmlns:p14="http://schemas.microsoft.com/office/powerpoint/2010/main" val="417895461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5">
            <a:extLst>
              <a:ext uri="{FF2B5EF4-FFF2-40B4-BE49-F238E27FC236}">
                <a16:creationId xmlns:a16="http://schemas.microsoft.com/office/drawing/2014/main" id="{1A696931-7390-4688-B205-1F2383534AE0}"/>
              </a:ext>
            </a:extLst>
          </p:cNvPr>
          <p:cNvPicPr/>
          <p:nvPr/>
        </p:nvPicPr>
        <p:blipFill>
          <a:blip r:embed="rId2" cstate="print"/>
          <a:stretch>
            <a:fillRect/>
          </a:stretch>
        </p:blipFill>
        <p:spPr>
          <a:xfrm>
            <a:off x="3875024" y="5422277"/>
            <a:ext cx="3420021" cy="4500003"/>
          </a:xfrm>
          <a:prstGeom prst="rect">
            <a:avLst/>
          </a:prstGeom>
        </p:spPr>
      </p:pic>
      <p:pic>
        <p:nvPicPr>
          <p:cNvPr id="3" name="object 6">
            <a:extLst>
              <a:ext uri="{FF2B5EF4-FFF2-40B4-BE49-F238E27FC236}">
                <a16:creationId xmlns:a16="http://schemas.microsoft.com/office/drawing/2014/main" id="{9725EDD9-753A-48A3-AF10-A261CF5D9787}"/>
              </a:ext>
            </a:extLst>
          </p:cNvPr>
          <p:cNvPicPr/>
          <p:nvPr/>
        </p:nvPicPr>
        <p:blipFill>
          <a:blip r:embed="rId3" cstate="print"/>
          <a:stretch>
            <a:fillRect/>
          </a:stretch>
        </p:blipFill>
        <p:spPr>
          <a:xfrm>
            <a:off x="264985" y="5444833"/>
            <a:ext cx="3419988" cy="4480280"/>
          </a:xfrm>
          <a:prstGeom prst="rect">
            <a:avLst/>
          </a:prstGeom>
        </p:spPr>
      </p:pic>
      <p:pic>
        <p:nvPicPr>
          <p:cNvPr id="4" name="object 7">
            <a:extLst>
              <a:ext uri="{FF2B5EF4-FFF2-40B4-BE49-F238E27FC236}">
                <a16:creationId xmlns:a16="http://schemas.microsoft.com/office/drawing/2014/main" id="{F077CB13-3560-4248-B887-A4EC4C833617}"/>
              </a:ext>
            </a:extLst>
          </p:cNvPr>
          <p:cNvPicPr/>
          <p:nvPr/>
        </p:nvPicPr>
        <p:blipFill>
          <a:blip r:embed="rId4" cstate="print"/>
          <a:stretch>
            <a:fillRect/>
          </a:stretch>
        </p:blipFill>
        <p:spPr>
          <a:xfrm>
            <a:off x="264985" y="793661"/>
            <a:ext cx="3375685" cy="4105249"/>
          </a:xfrm>
          <a:prstGeom prst="rect">
            <a:avLst/>
          </a:prstGeom>
        </p:spPr>
      </p:pic>
      <p:pic>
        <p:nvPicPr>
          <p:cNvPr id="5" name="object 8">
            <a:extLst>
              <a:ext uri="{FF2B5EF4-FFF2-40B4-BE49-F238E27FC236}">
                <a16:creationId xmlns:a16="http://schemas.microsoft.com/office/drawing/2014/main" id="{942BB11B-DDE1-4DBD-83EA-693BB48EA45A}"/>
              </a:ext>
            </a:extLst>
          </p:cNvPr>
          <p:cNvPicPr/>
          <p:nvPr/>
        </p:nvPicPr>
        <p:blipFill>
          <a:blip r:embed="rId5" cstate="print"/>
          <a:stretch>
            <a:fillRect/>
          </a:stretch>
        </p:blipFill>
        <p:spPr>
          <a:xfrm>
            <a:off x="3875023" y="766889"/>
            <a:ext cx="3419995" cy="4144365"/>
          </a:xfrm>
          <a:prstGeom prst="rect">
            <a:avLst/>
          </a:prstGeom>
        </p:spPr>
      </p:pic>
    </p:spTree>
    <p:extLst>
      <p:ext uri="{BB962C8B-B14F-4D97-AF65-F5344CB8AC3E}">
        <p14:creationId xmlns:p14="http://schemas.microsoft.com/office/powerpoint/2010/main" val="48094476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4">
            <a:extLst>
              <a:ext uri="{FF2B5EF4-FFF2-40B4-BE49-F238E27FC236}">
                <a16:creationId xmlns:a16="http://schemas.microsoft.com/office/drawing/2014/main" id="{CDA9913F-A65A-4FDD-862C-C5C0ECC4BA24}"/>
              </a:ext>
            </a:extLst>
          </p:cNvPr>
          <p:cNvPicPr/>
          <p:nvPr/>
        </p:nvPicPr>
        <p:blipFill>
          <a:blip r:embed="rId2" cstate="print"/>
          <a:stretch>
            <a:fillRect/>
          </a:stretch>
        </p:blipFill>
        <p:spPr>
          <a:xfrm>
            <a:off x="272884" y="767677"/>
            <a:ext cx="3249307" cy="4127080"/>
          </a:xfrm>
          <a:prstGeom prst="rect">
            <a:avLst/>
          </a:prstGeom>
        </p:spPr>
      </p:pic>
      <p:pic>
        <p:nvPicPr>
          <p:cNvPr id="3" name="object 5">
            <a:extLst>
              <a:ext uri="{FF2B5EF4-FFF2-40B4-BE49-F238E27FC236}">
                <a16:creationId xmlns:a16="http://schemas.microsoft.com/office/drawing/2014/main" id="{693965A3-32E6-47B0-ABCC-46ABCA210794}"/>
              </a:ext>
            </a:extLst>
          </p:cNvPr>
          <p:cNvPicPr/>
          <p:nvPr/>
        </p:nvPicPr>
        <p:blipFill>
          <a:blip r:embed="rId3" cstate="print"/>
          <a:stretch>
            <a:fillRect/>
          </a:stretch>
        </p:blipFill>
        <p:spPr>
          <a:xfrm>
            <a:off x="272884" y="5444934"/>
            <a:ext cx="3363099" cy="4428617"/>
          </a:xfrm>
          <a:prstGeom prst="rect">
            <a:avLst/>
          </a:prstGeom>
        </p:spPr>
      </p:pic>
      <p:pic>
        <p:nvPicPr>
          <p:cNvPr id="4" name="object 6">
            <a:extLst>
              <a:ext uri="{FF2B5EF4-FFF2-40B4-BE49-F238E27FC236}">
                <a16:creationId xmlns:a16="http://schemas.microsoft.com/office/drawing/2014/main" id="{1F340013-440E-4660-8D2E-2B70CE1665A6}"/>
              </a:ext>
            </a:extLst>
          </p:cNvPr>
          <p:cNvPicPr/>
          <p:nvPr/>
        </p:nvPicPr>
        <p:blipFill>
          <a:blip r:embed="rId4" cstate="print"/>
          <a:stretch>
            <a:fillRect/>
          </a:stretch>
        </p:blipFill>
        <p:spPr>
          <a:xfrm>
            <a:off x="3841572" y="793051"/>
            <a:ext cx="3439312" cy="4102099"/>
          </a:xfrm>
          <a:prstGeom prst="rect">
            <a:avLst/>
          </a:prstGeom>
        </p:spPr>
      </p:pic>
      <p:pic>
        <p:nvPicPr>
          <p:cNvPr id="5" name="object 7">
            <a:extLst>
              <a:ext uri="{FF2B5EF4-FFF2-40B4-BE49-F238E27FC236}">
                <a16:creationId xmlns:a16="http://schemas.microsoft.com/office/drawing/2014/main" id="{0781A42E-CCD0-446B-A0AB-9A532A27D709}"/>
              </a:ext>
            </a:extLst>
          </p:cNvPr>
          <p:cNvPicPr/>
          <p:nvPr/>
        </p:nvPicPr>
        <p:blipFill>
          <a:blip r:embed="rId5" cstate="print"/>
          <a:stretch>
            <a:fillRect/>
          </a:stretch>
        </p:blipFill>
        <p:spPr>
          <a:xfrm>
            <a:off x="3889997" y="5408384"/>
            <a:ext cx="3394049" cy="4514824"/>
          </a:xfrm>
          <a:prstGeom prst="rect">
            <a:avLst/>
          </a:prstGeom>
        </p:spPr>
      </p:pic>
    </p:spTree>
    <p:extLst>
      <p:ext uri="{BB962C8B-B14F-4D97-AF65-F5344CB8AC3E}">
        <p14:creationId xmlns:p14="http://schemas.microsoft.com/office/powerpoint/2010/main" val="179203769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54319B8-BD46-499F-BBE9-BC8D7973C8DF}"/>
              </a:ext>
            </a:extLst>
          </p:cNvPr>
          <p:cNvSpPr txBox="1"/>
          <p:nvPr/>
        </p:nvSpPr>
        <p:spPr>
          <a:xfrm>
            <a:off x="0" y="3560180"/>
            <a:ext cx="6096000" cy="1797928"/>
          </a:xfrm>
          <a:prstGeom prst="rect">
            <a:avLst/>
          </a:prstGeom>
          <a:noFill/>
        </p:spPr>
        <p:txBody>
          <a:bodyPr wrap="square">
            <a:spAutoFit/>
          </a:bodyPr>
          <a:lstStyle/>
          <a:p>
            <a:pPr marL="12700" algn="ctr">
              <a:lnSpc>
                <a:spcPct val="100000"/>
              </a:lnSpc>
              <a:spcBef>
                <a:spcPts val="100"/>
              </a:spcBef>
            </a:pPr>
            <a:r>
              <a:rPr lang="en-US" sz="4400" b="1" spc="-114" dirty="0">
                <a:solidFill>
                  <a:srgbClr val="FFFFFF"/>
                </a:solidFill>
                <a:latin typeface="Tahoma"/>
                <a:cs typeface="Tahoma"/>
              </a:rPr>
              <a:t>OUR</a:t>
            </a:r>
          </a:p>
          <a:p>
            <a:pPr marL="12700" algn="ctr">
              <a:lnSpc>
                <a:spcPct val="100000"/>
              </a:lnSpc>
              <a:spcBef>
                <a:spcPts val="100"/>
              </a:spcBef>
            </a:pPr>
            <a:r>
              <a:rPr lang="en-US" sz="6600" b="1" spc="-114" dirty="0">
                <a:solidFill>
                  <a:srgbClr val="FFFFFF"/>
                </a:solidFill>
                <a:latin typeface="Tahoma"/>
                <a:cs typeface="Tahoma"/>
              </a:rPr>
              <a:t>EQUIPMENT'S</a:t>
            </a:r>
          </a:p>
        </p:txBody>
      </p:sp>
      <p:grpSp>
        <p:nvGrpSpPr>
          <p:cNvPr id="2" name="Group 1">
            <a:extLst>
              <a:ext uri="{FF2B5EF4-FFF2-40B4-BE49-F238E27FC236}">
                <a16:creationId xmlns:a16="http://schemas.microsoft.com/office/drawing/2014/main" id="{C6E23EF5-DA7F-47E3-97E4-69C7378CC433}"/>
              </a:ext>
            </a:extLst>
          </p:cNvPr>
          <p:cNvGrpSpPr/>
          <p:nvPr/>
        </p:nvGrpSpPr>
        <p:grpSpPr>
          <a:xfrm>
            <a:off x="5669165" y="9156700"/>
            <a:ext cx="1887336" cy="1271549"/>
            <a:chOff x="5669165" y="9156700"/>
            <a:chExt cx="1887336" cy="1271549"/>
          </a:xfrm>
        </p:grpSpPr>
        <p:grpSp>
          <p:nvGrpSpPr>
            <p:cNvPr id="3" name="object 70">
              <a:extLst>
                <a:ext uri="{FF2B5EF4-FFF2-40B4-BE49-F238E27FC236}">
                  <a16:creationId xmlns:a16="http://schemas.microsoft.com/office/drawing/2014/main" id="{6EA0940C-182F-4A3B-98AC-64A7D431E433}"/>
                </a:ext>
              </a:extLst>
            </p:cNvPr>
            <p:cNvGrpSpPr/>
            <p:nvPr/>
          </p:nvGrpSpPr>
          <p:grpSpPr>
            <a:xfrm flipH="1">
              <a:off x="5669165" y="9156700"/>
              <a:ext cx="1887335" cy="1271549"/>
              <a:chOff x="0" y="352013"/>
              <a:chExt cx="3298190" cy="2222080"/>
            </a:xfrm>
          </p:grpSpPr>
          <p:sp>
            <p:nvSpPr>
              <p:cNvPr id="4" name="object 75">
                <a:extLst>
                  <a:ext uri="{FF2B5EF4-FFF2-40B4-BE49-F238E27FC236}">
                    <a16:creationId xmlns:a16="http://schemas.microsoft.com/office/drawing/2014/main" id="{EC1F73BA-31BB-44F7-BEDA-DFFAFC289061}"/>
                  </a:ext>
                </a:extLst>
              </p:cNvPr>
              <p:cNvSpPr/>
              <p:nvPr/>
            </p:nvSpPr>
            <p:spPr>
              <a:xfrm>
                <a:off x="0" y="1634293"/>
                <a:ext cx="2299335" cy="939800"/>
              </a:xfrm>
              <a:custGeom>
                <a:avLst/>
                <a:gdLst/>
                <a:ahLst/>
                <a:cxnLst/>
                <a:rect l="l" t="t" r="r" b="b"/>
                <a:pathLst>
                  <a:path w="2299335" h="939800">
                    <a:moveTo>
                      <a:pt x="793508" y="0"/>
                    </a:moveTo>
                    <a:lnTo>
                      <a:pt x="0" y="378688"/>
                    </a:lnTo>
                    <a:lnTo>
                      <a:pt x="0" y="380212"/>
                    </a:lnTo>
                    <a:lnTo>
                      <a:pt x="1530819" y="939520"/>
                    </a:lnTo>
                    <a:lnTo>
                      <a:pt x="2299042" y="150507"/>
                    </a:lnTo>
                    <a:lnTo>
                      <a:pt x="793508" y="0"/>
                    </a:lnTo>
                    <a:close/>
                  </a:path>
                </a:pathLst>
              </a:custGeom>
              <a:solidFill>
                <a:srgbClr val="0092D0"/>
              </a:solidFill>
              <a:ln>
                <a:solidFill>
                  <a:srgbClr val="0092D0"/>
                </a:solidFill>
              </a:ln>
            </p:spPr>
            <p:txBody>
              <a:bodyPr wrap="square" lIns="0" tIns="0" rIns="0" bIns="0" rtlCol="0"/>
              <a:lstStyle/>
              <a:p>
                <a:endParaRPr dirty="0"/>
              </a:p>
            </p:txBody>
          </p:sp>
          <p:sp>
            <p:nvSpPr>
              <p:cNvPr id="5" name="object 77">
                <a:extLst>
                  <a:ext uri="{FF2B5EF4-FFF2-40B4-BE49-F238E27FC236}">
                    <a16:creationId xmlns:a16="http://schemas.microsoft.com/office/drawing/2014/main" id="{CC646864-0154-447B-83FB-79E9306CDD9F}"/>
                  </a:ext>
                </a:extLst>
              </p:cNvPr>
              <p:cNvSpPr/>
              <p:nvPr/>
            </p:nvSpPr>
            <p:spPr>
              <a:xfrm>
                <a:off x="0" y="352013"/>
                <a:ext cx="3298190" cy="1662430"/>
              </a:xfrm>
              <a:custGeom>
                <a:avLst/>
                <a:gdLst/>
                <a:ahLst/>
                <a:cxnLst/>
                <a:rect l="l" t="t" r="r" b="b"/>
                <a:pathLst>
                  <a:path w="3298190" h="1662430">
                    <a:moveTo>
                      <a:pt x="2789707" y="0"/>
                    </a:moveTo>
                    <a:lnTo>
                      <a:pt x="0" y="0"/>
                    </a:lnTo>
                    <a:lnTo>
                      <a:pt x="0" y="1661833"/>
                    </a:lnTo>
                    <a:lnTo>
                      <a:pt x="2789707" y="1661833"/>
                    </a:lnTo>
                    <a:lnTo>
                      <a:pt x="3297707" y="788060"/>
                    </a:lnTo>
                    <a:lnTo>
                      <a:pt x="2789707" y="0"/>
                    </a:lnTo>
                    <a:close/>
                  </a:path>
                </a:pathLst>
              </a:custGeom>
              <a:solidFill>
                <a:srgbClr val="36A9E1"/>
              </a:solidFill>
            </p:spPr>
            <p:txBody>
              <a:bodyPr wrap="square" lIns="0" tIns="0" rIns="0" bIns="0" rtlCol="0"/>
              <a:lstStyle/>
              <a:p>
                <a:endParaRPr/>
              </a:p>
            </p:txBody>
          </p:sp>
        </p:grpSp>
        <p:sp>
          <p:nvSpPr>
            <p:cNvPr id="6" name="TextBox 5">
              <a:hlinkClick r:id="rId2" action="ppaction://hlinksldjump"/>
              <a:extLst>
                <a:ext uri="{FF2B5EF4-FFF2-40B4-BE49-F238E27FC236}">
                  <a16:creationId xmlns:a16="http://schemas.microsoft.com/office/drawing/2014/main" id="{F2C3FD6F-F88C-4ED0-B987-5C41CA875D07}"/>
                </a:ext>
              </a:extLst>
            </p:cNvPr>
            <p:cNvSpPr txBox="1"/>
            <p:nvPr/>
          </p:nvSpPr>
          <p:spPr>
            <a:xfrm>
              <a:off x="5835651" y="9271994"/>
              <a:ext cx="1720850" cy="720710"/>
            </a:xfrm>
            <a:prstGeom prst="rect">
              <a:avLst/>
            </a:prstGeom>
            <a:noFill/>
          </p:spPr>
          <p:txBody>
            <a:bodyPr wrap="square">
              <a:spAutoFit/>
            </a:bodyPr>
            <a:lstStyle/>
            <a:p>
              <a:pPr marL="12700" algn="ctr">
                <a:lnSpc>
                  <a:spcPct val="100000"/>
                </a:lnSpc>
                <a:spcBef>
                  <a:spcPts val="100"/>
                </a:spcBef>
              </a:pPr>
              <a:r>
                <a:rPr lang="en-US" sz="2000" b="1" spc="-114" dirty="0">
                  <a:solidFill>
                    <a:srgbClr val="FFFFFF"/>
                  </a:solidFill>
                  <a:latin typeface="Tahoma"/>
                  <a:cs typeface="Tahoma"/>
                </a:rPr>
                <a:t>BACK TO</a:t>
              </a:r>
            </a:p>
            <a:p>
              <a:pPr marL="12700" algn="ctr">
                <a:lnSpc>
                  <a:spcPct val="100000"/>
                </a:lnSpc>
                <a:spcBef>
                  <a:spcPts val="100"/>
                </a:spcBef>
              </a:pPr>
              <a:r>
                <a:rPr lang="en-US" sz="2000" b="1" spc="-114" dirty="0">
                  <a:solidFill>
                    <a:srgbClr val="FFFFFF"/>
                  </a:solidFill>
                  <a:latin typeface="Tahoma"/>
                  <a:cs typeface="Tahoma"/>
                </a:rPr>
                <a:t>MAIN</a:t>
              </a:r>
            </a:p>
          </p:txBody>
        </p:sp>
      </p:grpSp>
    </p:spTree>
    <p:extLst>
      <p:ext uri="{BB962C8B-B14F-4D97-AF65-F5344CB8AC3E}">
        <p14:creationId xmlns:p14="http://schemas.microsoft.com/office/powerpoint/2010/main" val="252197730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Top Corners Rounded 6">
            <a:extLst>
              <a:ext uri="{FF2B5EF4-FFF2-40B4-BE49-F238E27FC236}">
                <a16:creationId xmlns:a16="http://schemas.microsoft.com/office/drawing/2014/main" id="{B5891E58-C332-472D-8A44-0E3203B24316}"/>
              </a:ext>
            </a:extLst>
          </p:cNvPr>
          <p:cNvSpPr/>
          <p:nvPr/>
        </p:nvSpPr>
        <p:spPr>
          <a:xfrm>
            <a:off x="296235" y="484362"/>
            <a:ext cx="6940296" cy="603504"/>
          </a:xfrm>
          <a:prstGeom prst="round2SameRect">
            <a:avLst>
              <a:gd name="adj1" fmla="val 50000"/>
              <a:gd name="adj2" fmla="val 3390"/>
            </a:avLst>
          </a:prstGeom>
          <a:solidFill>
            <a:srgbClr val="37A8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latin typeface="Tahoma" panose="020B0604030504040204" pitchFamily="34" charset="0"/>
                <a:ea typeface="Tahoma" panose="020B0604030504040204" pitchFamily="34" charset="0"/>
                <a:cs typeface="Tahoma" panose="020B0604030504040204" pitchFamily="34" charset="0"/>
              </a:rPr>
              <a:t>PILING &amp; SHORING EQUIPMENT'S </a:t>
            </a:r>
          </a:p>
        </p:txBody>
      </p:sp>
      <p:graphicFrame>
        <p:nvGraphicFramePr>
          <p:cNvPr id="12" name="Table 8">
            <a:extLst>
              <a:ext uri="{FF2B5EF4-FFF2-40B4-BE49-F238E27FC236}">
                <a16:creationId xmlns:a16="http://schemas.microsoft.com/office/drawing/2014/main" id="{5B938187-3F3A-4DF6-956F-7A900701FFE8}"/>
              </a:ext>
            </a:extLst>
          </p:cNvPr>
          <p:cNvGraphicFramePr>
            <a:graphicFrameLocks noGrp="1"/>
          </p:cNvGraphicFramePr>
          <p:nvPr>
            <p:extLst>
              <p:ext uri="{D42A27DB-BD31-4B8C-83A1-F6EECF244321}">
                <p14:modId xmlns:p14="http://schemas.microsoft.com/office/powerpoint/2010/main" val="570652363"/>
              </p:ext>
            </p:extLst>
          </p:nvPr>
        </p:nvGraphicFramePr>
        <p:xfrm>
          <a:off x="654049" y="1308100"/>
          <a:ext cx="6248401" cy="4038600"/>
        </p:xfrm>
        <a:graphic>
          <a:graphicData uri="http://schemas.openxmlformats.org/drawingml/2006/table">
            <a:tbl>
              <a:tblPr firstRow="1" bandRow="1"/>
              <a:tblGrid>
                <a:gridCol w="381000">
                  <a:extLst>
                    <a:ext uri="{9D8B030D-6E8A-4147-A177-3AD203B41FA5}">
                      <a16:colId xmlns:a16="http://schemas.microsoft.com/office/drawing/2014/main" val="3754726845"/>
                    </a:ext>
                  </a:extLst>
                </a:gridCol>
                <a:gridCol w="2743201">
                  <a:extLst>
                    <a:ext uri="{9D8B030D-6E8A-4147-A177-3AD203B41FA5}">
                      <a16:colId xmlns:a16="http://schemas.microsoft.com/office/drawing/2014/main" val="15865468"/>
                    </a:ext>
                  </a:extLst>
                </a:gridCol>
                <a:gridCol w="1524000">
                  <a:extLst>
                    <a:ext uri="{9D8B030D-6E8A-4147-A177-3AD203B41FA5}">
                      <a16:colId xmlns:a16="http://schemas.microsoft.com/office/drawing/2014/main" val="1720460250"/>
                    </a:ext>
                  </a:extLst>
                </a:gridCol>
                <a:gridCol w="1600200">
                  <a:extLst>
                    <a:ext uri="{9D8B030D-6E8A-4147-A177-3AD203B41FA5}">
                      <a16:colId xmlns:a16="http://schemas.microsoft.com/office/drawing/2014/main" val="217142693"/>
                    </a:ext>
                  </a:extLst>
                </a:gridCol>
              </a:tblGrid>
              <a:tr h="381000">
                <a:tc>
                  <a:txBody>
                    <a:bodyPr/>
                    <a:lstStyle/>
                    <a:p>
                      <a:endParaRPr lang="en-US" sz="1400" dirty="0"/>
                    </a:p>
                  </a:txBody>
                  <a:tcPr anchor="ctr">
                    <a:lnL w="12700" cap="flat" cmpd="sng" algn="ctr">
                      <a:no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algn="ctr"/>
                      <a:r>
                        <a:rPr lang="en-US" sz="1600" b="1" dirty="0">
                          <a:solidFill>
                            <a:schemeClr val="bg1"/>
                          </a:solidFill>
                          <a:latin typeface="Tahoma" panose="020B0604030504040204" pitchFamily="34" charset="0"/>
                          <a:ea typeface="Tahoma" panose="020B0604030504040204" pitchFamily="34" charset="0"/>
                          <a:cs typeface="Tahoma" panose="020B0604030504040204" pitchFamily="34" charset="0"/>
                        </a:rPr>
                        <a:t>Description</a:t>
                      </a:r>
                    </a:p>
                  </a:txBody>
                  <a:tcPr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tc>
                  <a:txBody>
                    <a:bodyPr/>
                    <a:lstStyle/>
                    <a:p>
                      <a:pPr algn="ctr"/>
                      <a:r>
                        <a:rPr lang="en-US" sz="1600" b="1" dirty="0">
                          <a:solidFill>
                            <a:schemeClr val="bg1"/>
                          </a:solidFill>
                          <a:latin typeface="Tahoma" panose="020B0604030504040204" pitchFamily="34" charset="0"/>
                          <a:ea typeface="Tahoma" panose="020B0604030504040204" pitchFamily="34" charset="0"/>
                          <a:cs typeface="Tahoma" panose="020B0604030504040204" pitchFamily="34" charset="0"/>
                        </a:rPr>
                        <a:t>Brand</a:t>
                      </a:r>
                    </a:p>
                  </a:txBody>
                  <a:tcPr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tc>
                  <a:txBody>
                    <a:bodyPr/>
                    <a:lstStyle/>
                    <a:p>
                      <a:pPr algn="ctr"/>
                      <a:r>
                        <a:rPr lang="en-US" sz="1600" b="1" dirty="0">
                          <a:solidFill>
                            <a:schemeClr val="bg1"/>
                          </a:solidFill>
                          <a:latin typeface="Tahoma" panose="020B0604030504040204" pitchFamily="34" charset="0"/>
                          <a:ea typeface="Tahoma" panose="020B0604030504040204" pitchFamily="34" charset="0"/>
                          <a:cs typeface="Tahoma" panose="020B0604030504040204" pitchFamily="34" charset="0"/>
                        </a:rPr>
                        <a:t>Origin</a:t>
                      </a:r>
                    </a:p>
                  </a:txBody>
                  <a:tcPr anchor="ctr">
                    <a:lnL w="12700" cap="flat" cmpd="sng" algn="ctr">
                      <a:solidFill>
                        <a:srgbClr val="1C5B7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extLst>
                  <a:ext uri="{0D108BD9-81ED-4DB2-BD59-A6C34878D82A}">
                    <a16:rowId xmlns:a16="http://schemas.microsoft.com/office/drawing/2014/main" val="2669925516"/>
                  </a:ext>
                </a:extLst>
              </a:tr>
              <a:tr h="142240">
                <a:tc>
                  <a:txBody>
                    <a:bodyPr/>
                    <a:lstStyle/>
                    <a:p>
                      <a:r>
                        <a:rPr lang="en-US" sz="1400" dirty="0">
                          <a:solidFill>
                            <a:schemeClr val="bg1">
                              <a:lumMod val="50000"/>
                            </a:schemeClr>
                          </a:solidFill>
                        </a:rPr>
                        <a:t>1</a:t>
                      </a:r>
                    </a:p>
                  </a:txBody>
                  <a:tcPr anchor="ctr">
                    <a:lnL w="12700" cap="flat" cmpd="sng" algn="ctr">
                      <a:no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L="377190" algn="ctr">
                        <a:lnSpc>
                          <a:spcPct val="100000"/>
                        </a:lnSpc>
                        <a:spcBef>
                          <a:spcPts val="290"/>
                        </a:spcBef>
                      </a:pPr>
                      <a:r>
                        <a:rPr sz="1400" b="0" spc="10" dirty="0">
                          <a:solidFill>
                            <a:schemeClr val="bg1">
                              <a:lumMod val="50000"/>
                            </a:schemeClr>
                          </a:solidFill>
                          <a:latin typeface="Tahoma"/>
                          <a:cs typeface="Tahoma"/>
                        </a:rPr>
                        <a:t>P</a:t>
                      </a:r>
                      <a:r>
                        <a:rPr sz="1400" b="0" spc="25" dirty="0">
                          <a:solidFill>
                            <a:schemeClr val="bg1">
                              <a:lumMod val="50000"/>
                            </a:schemeClr>
                          </a:solidFill>
                          <a:latin typeface="Tahoma"/>
                          <a:cs typeface="Tahoma"/>
                        </a:rPr>
                        <a:t>ilin</a:t>
                      </a:r>
                      <a:r>
                        <a:rPr sz="1400" b="0" dirty="0">
                          <a:solidFill>
                            <a:schemeClr val="bg1">
                              <a:lumMod val="50000"/>
                            </a:schemeClr>
                          </a:solidFill>
                          <a:latin typeface="Tahoma"/>
                          <a:cs typeface="Tahoma"/>
                        </a:rPr>
                        <a:t>g</a:t>
                      </a:r>
                      <a:r>
                        <a:rPr sz="1400" b="0" spc="-70" dirty="0">
                          <a:solidFill>
                            <a:schemeClr val="bg1">
                              <a:lumMod val="50000"/>
                            </a:schemeClr>
                          </a:solidFill>
                          <a:latin typeface="Tahoma"/>
                          <a:cs typeface="Tahoma"/>
                        </a:rPr>
                        <a:t> </a:t>
                      </a:r>
                      <a:r>
                        <a:rPr sz="1400" b="0" spc="35" dirty="0">
                          <a:solidFill>
                            <a:schemeClr val="bg1">
                              <a:lumMod val="50000"/>
                            </a:schemeClr>
                          </a:solidFill>
                          <a:latin typeface="Tahoma"/>
                          <a:cs typeface="Tahoma"/>
                        </a:rPr>
                        <a:t>R</a:t>
                      </a:r>
                      <a:r>
                        <a:rPr sz="1400" b="0" spc="25" dirty="0">
                          <a:solidFill>
                            <a:schemeClr val="bg1">
                              <a:lumMod val="50000"/>
                            </a:schemeClr>
                          </a:solidFill>
                          <a:latin typeface="Tahoma"/>
                          <a:cs typeface="Tahoma"/>
                        </a:rPr>
                        <a:t>i</a:t>
                      </a:r>
                      <a:r>
                        <a:rPr sz="1400" b="0" dirty="0">
                          <a:solidFill>
                            <a:schemeClr val="bg1">
                              <a:lumMod val="50000"/>
                            </a:schemeClr>
                          </a:solidFill>
                          <a:latin typeface="Tahoma"/>
                          <a:cs typeface="Tahoma"/>
                        </a:rPr>
                        <a:t>g</a:t>
                      </a:r>
                      <a:r>
                        <a:rPr sz="1400" b="0" spc="-70" dirty="0">
                          <a:solidFill>
                            <a:schemeClr val="bg1">
                              <a:lumMod val="50000"/>
                            </a:schemeClr>
                          </a:solidFill>
                          <a:latin typeface="Tahoma"/>
                          <a:cs typeface="Tahoma"/>
                        </a:rPr>
                        <a:t> </a:t>
                      </a:r>
                      <a:r>
                        <a:rPr sz="1400" b="0" dirty="0">
                          <a:solidFill>
                            <a:schemeClr val="bg1">
                              <a:lumMod val="50000"/>
                            </a:schemeClr>
                          </a:solidFill>
                          <a:latin typeface="Tahoma"/>
                          <a:cs typeface="Tahoma"/>
                        </a:rPr>
                        <a:t>B</a:t>
                      </a:r>
                      <a:r>
                        <a:rPr sz="1400" b="0" spc="-70" dirty="0">
                          <a:solidFill>
                            <a:schemeClr val="bg1">
                              <a:lumMod val="50000"/>
                            </a:schemeClr>
                          </a:solidFill>
                          <a:latin typeface="Tahoma"/>
                          <a:cs typeface="Tahoma"/>
                        </a:rPr>
                        <a:t> </a:t>
                      </a:r>
                      <a:r>
                        <a:rPr sz="1400" b="0" spc="25" dirty="0">
                          <a:solidFill>
                            <a:schemeClr val="bg1">
                              <a:lumMod val="50000"/>
                            </a:schemeClr>
                          </a:solidFill>
                          <a:latin typeface="Tahoma"/>
                          <a:cs typeface="Tahoma"/>
                        </a:rPr>
                        <a:t>250</a:t>
                      </a:r>
                      <a:endParaRPr sz="1400" b="0" dirty="0">
                        <a:solidFill>
                          <a:schemeClr val="bg1">
                            <a:lumMod val="50000"/>
                          </a:schemeClr>
                        </a:solidFill>
                        <a:latin typeface="Tahoma"/>
                        <a:cs typeface="Tahoma"/>
                      </a:endParaRPr>
                    </a:p>
                  </a:txBody>
                  <a:tcPr marL="0" marR="0" marT="3683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R="8255" algn="ctr">
                        <a:lnSpc>
                          <a:spcPct val="100000"/>
                        </a:lnSpc>
                        <a:spcBef>
                          <a:spcPts val="290"/>
                        </a:spcBef>
                      </a:pPr>
                      <a:r>
                        <a:rPr sz="1400" b="0" spc="0" dirty="0">
                          <a:solidFill>
                            <a:schemeClr val="bg1">
                              <a:lumMod val="50000"/>
                            </a:schemeClr>
                          </a:solidFill>
                          <a:latin typeface="Tahoma"/>
                          <a:cs typeface="Tahoma"/>
                        </a:rPr>
                        <a:t>Gasagrandi</a:t>
                      </a:r>
                    </a:p>
                  </a:txBody>
                  <a:tcPr marL="0" marR="0" marT="3683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algn="ctr">
                        <a:lnSpc>
                          <a:spcPct val="100000"/>
                        </a:lnSpc>
                        <a:spcBef>
                          <a:spcPts val="285"/>
                        </a:spcBef>
                      </a:pPr>
                      <a:r>
                        <a:rPr sz="1400" b="0" spc="-80" dirty="0">
                          <a:solidFill>
                            <a:schemeClr val="bg1">
                              <a:lumMod val="50000"/>
                            </a:schemeClr>
                          </a:solidFill>
                          <a:latin typeface="Tahoma"/>
                          <a:cs typeface="Tahoma"/>
                        </a:rPr>
                        <a:t>Italy</a:t>
                      </a:r>
                      <a:endParaRPr sz="1400" b="0" dirty="0">
                        <a:solidFill>
                          <a:schemeClr val="bg1">
                            <a:lumMod val="50000"/>
                          </a:schemeClr>
                        </a:solidFill>
                        <a:latin typeface="Tahoma"/>
                        <a:cs typeface="Tahoma"/>
                      </a:endParaRPr>
                    </a:p>
                  </a:txBody>
                  <a:tcPr marL="0" marR="0" marT="36195" marB="0" anchor="ctr">
                    <a:lnL w="12700" cap="flat" cmpd="sng" algn="ctr">
                      <a:solidFill>
                        <a:srgbClr val="1C5B7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extLst>
                  <a:ext uri="{0D108BD9-81ED-4DB2-BD59-A6C34878D82A}">
                    <a16:rowId xmlns:a16="http://schemas.microsoft.com/office/drawing/2014/main" val="1623640445"/>
                  </a:ext>
                </a:extLst>
              </a:tr>
              <a:tr h="142240">
                <a:tc>
                  <a:txBody>
                    <a:bodyPr/>
                    <a:lstStyle/>
                    <a:p>
                      <a:r>
                        <a:rPr lang="en-US" sz="1400" dirty="0">
                          <a:solidFill>
                            <a:schemeClr val="bg1">
                              <a:lumMod val="50000"/>
                            </a:schemeClr>
                          </a:solidFill>
                        </a:rPr>
                        <a:t>2</a:t>
                      </a:r>
                    </a:p>
                  </a:txBody>
                  <a:tcPr anchor="ctr">
                    <a:lnL w="12700" cap="flat" cmpd="sng" algn="ctr">
                      <a:no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L="61594" algn="ctr">
                        <a:lnSpc>
                          <a:spcPct val="100000"/>
                        </a:lnSpc>
                        <a:spcBef>
                          <a:spcPts val="190"/>
                        </a:spcBef>
                      </a:pPr>
                      <a:r>
                        <a:rPr sz="1400" b="0" spc="-15" dirty="0">
                          <a:solidFill>
                            <a:schemeClr val="bg1">
                              <a:lumMod val="50000"/>
                            </a:schemeClr>
                          </a:solidFill>
                          <a:latin typeface="Tahoma"/>
                          <a:cs typeface="Tahoma"/>
                        </a:rPr>
                        <a:t>P</a:t>
                      </a:r>
                      <a:r>
                        <a:rPr sz="1400" b="0" dirty="0">
                          <a:solidFill>
                            <a:schemeClr val="bg1">
                              <a:lumMod val="50000"/>
                            </a:schemeClr>
                          </a:solidFill>
                          <a:latin typeface="Tahoma"/>
                          <a:cs typeface="Tahoma"/>
                        </a:rPr>
                        <a:t>iling</a:t>
                      </a:r>
                      <a:r>
                        <a:rPr sz="1400" b="0" spc="-120" dirty="0">
                          <a:solidFill>
                            <a:schemeClr val="bg1">
                              <a:lumMod val="50000"/>
                            </a:schemeClr>
                          </a:solidFill>
                          <a:latin typeface="Tahoma"/>
                          <a:cs typeface="Tahoma"/>
                        </a:rPr>
                        <a:t> </a:t>
                      </a:r>
                      <a:r>
                        <a:rPr sz="1400" b="0" spc="10" dirty="0">
                          <a:solidFill>
                            <a:schemeClr val="bg1">
                              <a:lumMod val="50000"/>
                            </a:schemeClr>
                          </a:solidFill>
                          <a:latin typeface="Tahoma"/>
                          <a:cs typeface="Tahoma"/>
                        </a:rPr>
                        <a:t>R</a:t>
                      </a:r>
                      <a:r>
                        <a:rPr sz="1400" b="0" dirty="0">
                          <a:solidFill>
                            <a:schemeClr val="bg1">
                              <a:lumMod val="50000"/>
                            </a:schemeClr>
                          </a:solidFill>
                          <a:latin typeface="Tahoma"/>
                          <a:cs typeface="Tahoma"/>
                        </a:rPr>
                        <a:t>ig</a:t>
                      </a:r>
                      <a:r>
                        <a:rPr sz="1400" b="0" spc="-120" dirty="0">
                          <a:solidFill>
                            <a:schemeClr val="bg1">
                              <a:lumMod val="50000"/>
                            </a:schemeClr>
                          </a:solidFill>
                          <a:latin typeface="Tahoma"/>
                          <a:cs typeface="Tahoma"/>
                        </a:rPr>
                        <a:t> </a:t>
                      </a:r>
                      <a:r>
                        <a:rPr sz="1400" b="0" spc="-20" dirty="0">
                          <a:solidFill>
                            <a:schemeClr val="bg1">
                              <a:lumMod val="50000"/>
                            </a:schemeClr>
                          </a:solidFill>
                          <a:latin typeface="Tahoma"/>
                          <a:cs typeface="Tahoma"/>
                        </a:rPr>
                        <a:t>M</a:t>
                      </a:r>
                      <a:r>
                        <a:rPr sz="1400" b="0" dirty="0">
                          <a:solidFill>
                            <a:schemeClr val="bg1">
                              <a:lumMod val="50000"/>
                            </a:schemeClr>
                          </a:solidFill>
                          <a:latin typeface="Tahoma"/>
                          <a:cs typeface="Tahoma"/>
                        </a:rPr>
                        <a:t>T8</a:t>
                      </a:r>
                      <a:r>
                        <a:rPr sz="1400" b="0" spc="-120" dirty="0">
                          <a:solidFill>
                            <a:schemeClr val="bg1">
                              <a:lumMod val="50000"/>
                            </a:schemeClr>
                          </a:solidFill>
                          <a:latin typeface="Tahoma"/>
                          <a:cs typeface="Tahoma"/>
                        </a:rPr>
                        <a:t> </a:t>
                      </a:r>
                      <a:r>
                        <a:rPr sz="1400" b="0" dirty="0">
                          <a:solidFill>
                            <a:schemeClr val="bg1">
                              <a:lumMod val="50000"/>
                            </a:schemeClr>
                          </a:solidFill>
                          <a:latin typeface="Tahoma"/>
                          <a:cs typeface="Tahoma"/>
                        </a:rPr>
                        <a:t>-</a:t>
                      </a:r>
                      <a:r>
                        <a:rPr sz="1400" b="0" spc="-170" dirty="0">
                          <a:solidFill>
                            <a:schemeClr val="bg1">
                              <a:lumMod val="50000"/>
                            </a:schemeClr>
                          </a:solidFill>
                          <a:latin typeface="Tahoma"/>
                          <a:cs typeface="Tahoma"/>
                        </a:rPr>
                        <a:t> </a:t>
                      </a:r>
                      <a:r>
                        <a:rPr sz="1400" b="0" spc="-40" dirty="0">
                          <a:solidFill>
                            <a:schemeClr val="bg1">
                              <a:lumMod val="50000"/>
                            </a:schemeClr>
                          </a:solidFill>
                          <a:latin typeface="Tahoma"/>
                          <a:cs typeface="Tahoma"/>
                        </a:rPr>
                        <a:t>W</a:t>
                      </a:r>
                      <a:r>
                        <a:rPr sz="1400" b="0" dirty="0">
                          <a:solidFill>
                            <a:schemeClr val="bg1">
                              <a:lumMod val="50000"/>
                            </a:schemeClr>
                          </a:solidFill>
                          <a:latin typeface="Tahoma"/>
                          <a:cs typeface="Tahoma"/>
                        </a:rPr>
                        <a:t>ith</a:t>
                      </a:r>
                      <a:r>
                        <a:rPr sz="1400" b="0" spc="-170" dirty="0">
                          <a:solidFill>
                            <a:schemeClr val="bg1">
                              <a:lumMod val="50000"/>
                            </a:schemeClr>
                          </a:solidFill>
                          <a:latin typeface="Tahoma"/>
                          <a:cs typeface="Tahoma"/>
                        </a:rPr>
                        <a:t> </a:t>
                      </a:r>
                      <a:r>
                        <a:rPr sz="1400" b="0" spc="-30" dirty="0">
                          <a:solidFill>
                            <a:schemeClr val="bg1">
                              <a:lumMod val="50000"/>
                            </a:schemeClr>
                          </a:solidFill>
                          <a:latin typeface="Tahoma"/>
                          <a:cs typeface="Tahoma"/>
                        </a:rPr>
                        <a:t>T</a:t>
                      </a:r>
                      <a:r>
                        <a:rPr sz="1400" b="0" dirty="0">
                          <a:solidFill>
                            <a:schemeClr val="bg1">
                              <a:lumMod val="50000"/>
                            </a:schemeClr>
                          </a:solidFill>
                          <a:latin typeface="Tahoma"/>
                          <a:cs typeface="Tahoma"/>
                        </a:rPr>
                        <a:t>i</a:t>
                      </a:r>
                      <a:r>
                        <a:rPr sz="1400" b="0" spc="-15" dirty="0">
                          <a:solidFill>
                            <a:schemeClr val="bg1">
                              <a:lumMod val="50000"/>
                            </a:schemeClr>
                          </a:solidFill>
                          <a:latin typeface="Tahoma"/>
                          <a:cs typeface="Tahoma"/>
                        </a:rPr>
                        <a:t>r</a:t>
                      </a:r>
                      <a:r>
                        <a:rPr sz="1400" b="0" dirty="0">
                          <a:solidFill>
                            <a:schemeClr val="bg1">
                              <a:lumMod val="50000"/>
                            </a:schemeClr>
                          </a:solidFill>
                          <a:latin typeface="Tahoma"/>
                          <a:cs typeface="Tahoma"/>
                        </a:rPr>
                        <a:t>e</a:t>
                      </a:r>
                    </a:p>
                  </a:txBody>
                  <a:tcPr marL="0" marR="0" marT="2413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R="11430" algn="ctr">
                        <a:lnSpc>
                          <a:spcPct val="100000"/>
                        </a:lnSpc>
                        <a:spcBef>
                          <a:spcPts val="190"/>
                        </a:spcBef>
                      </a:pPr>
                      <a:r>
                        <a:rPr sz="1400" b="0" spc="0" dirty="0">
                          <a:solidFill>
                            <a:schemeClr val="bg1">
                              <a:lumMod val="50000"/>
                            </a:schemeClr>
                          </a:solidFill>
                          <a:latin typeface="Tahoma"/>
                          <a:cs typeface="Tahoma"/>
                        </a:rPr>
                        <a:t>Might</a:t>
                      </a:r>
                    </a:p>
                  </a:txBody>
                  <a:tcPr marL="0" marR="0" marT="2413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algn="ctr">
                        <a:lnSpc>
                          <a:spcPct val="100000"/>
                        </a:lnSpc>
                        <a:spcBef>
                          <a:spcPts val="190"/>
                        </a:spcBef>
                      </a:pPr>
                      <a:r>
                        <a:rPr sz="1400" b="0" spc="-80" dirty="0">
                          <a:solidFill>
                            <a:schemeClr val="bg1">
                              <a:lumMod val="50000"/>
                            </a:schemeClr>
                          </a:solidFill>
                          <a:latin typeface="Tahoma"/>
                          <a:cs typeface="Tahoma"/>
                        </a:rPr>
                        <a:t>Italy</a:t>
                      </a:r>
                      <a:endParaRPr sz="1400" b="0" dirty="0">
                        <a:solidFill>
                          <a:schemeClr val="bg1">
                            <a:lumMod val="50000"/>
                          </a:schemeClr>
                        </a:solidFill>
                        <a:latin typeface="Tahoma"/>
                        <a:cs typeface="Tahoma"/>
                      </a:endParaRPr>
                    </a:p>
                  </a:txBody>
                  <a:tcPr marL="0" marR="0" marT="24130" marB="0" anchor="ctr">
                    <a:lnL w="12700" cap="flat" cmpd="sng" algn="ctr">
                      <a:solidFill>
                        <a:srgbClr val="1C5B7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extLst>
                  <a:ext uri="{0D108BD9-81ED-4DB2-BD59-A6C34878D82A}">
                    <a16:rowId xmlns:a16="http://schemas.microsoft.com/office/drawing/2014/main" val="564057946"/>
                  </a:ext>
                </a:extLst>
              </a:tr>
              <a:tr h="142240">
                <a:tc>
                  <a:txBody>
                    <a:bodyPr/>
                    <a:lstStyle/>
                    <a:p>
                      <a:r>
                        <a:rPr lang="en-US" sz="1400" dirty="0">
                          <a:solidFill>
                            <a:schemeClr val="bg1">
                              <a:lumMod val="50000"/>
                            </a:schemeClr>
                          </a:solidFill>
                        </a:rPr>
                        <a:t>3</a:t>
                      </a:r>
                    </a:p>
                  </a:txBody>
                  <a:tcPr anchor="ctr">
                    <a:lnL w="12700" cap="flat" cmpd="sng" algn="ctr">
                      <a:no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L="271145" algn="ctr">
                        <a:lnSpc>
                          <a:spcPct val="100000"/>
                        </a:lnSpc>
                        <a:spcBef>
                          <a:spcPts val="295"/>
                        </a:spcBef>
                      </a:pPr>
                      <a:r>
                        <a:rPr sz="1400" b="0" spc="10" dirty="0">
                          <a:solidFill>
                            <a:schemeClr val="bg1">
                              <a:lumMod val="50000"/>
                            </a:schemeClr>
                          </a:solidFill>
                          <a:latin typeface="Tahoma"/>
                          <a:cs typeface="Tahoma"/>
                        </a:rPr>
                        <a:t>P</a:t>
                      </a:r>
                      <a:r>
                        <a:rPr sz="1400" b="0" spc="25" dirty="0">
                          <a:solidFill>
                            <a:schemeClr val="bg1">
                              <a:lumMod val="50000"/>
                            </a:schemeClr>
                          </a:solidFill>
                          <a:latin typeface="Tahoma"/>
                          <a:cs typeface="Tahoma"/>
                        </a:rPr>
                        <a:t>ilin</a:t>
                      </a:r>
                      <a:r>
                        <a:rPr sz="1400" b="0" dirty="0">
                          <a:solidFill>
                            <a:schemeClr val="bg1">
                              <a:lumMod val="50000"/>
                            </a:schemeClr>
                          </a:solidFill>
                          <a:latin typeface="Tahoma"/>
                          <a:cs typeface="Tahoma"/>
                        </a:rPr>
                        <a:t>g</a:t>
                      </a:r>
                      <a:r>
                        <a:rPr sz="1400" b="0" spc="-70" dirty="0">
                          <a:solidFill>
                            <a:schemeClr val="bg1">
                              <a:lumMod val="50000"/>
                            </a:schemeClr>
                          </a:solidFill>
                          <a:latin typeface="Tahoma"/>
                          <a:cs typeface="Tahoma"/>
                        </a:rPr>
                        <a:t> </a:t>
                      </a:r>
                      <a:r>
                        <a:rPr sz="1400" b="0" spc="35" dirty="0">
                          <a:solidFill>
                            <a:schemeClr val="bg1">
                              <a:lumMod val="50000"/>
                            </a:schemeClr>
                          </a:solidFill>
                          <a:latin typeface="Tahoma"/>
                          <a:cs typeface="Tahoma"/>
                        </a:rPr>
                        <a:t>R</a:t>
                      </a:r>
                      <a:r>
                        <a:rPr sz="1400" b="0" spc="25" dirty="0">
                          <a:solidFill>
                            <a:schemeClr val="bg1">
                              <a:lumMod val="50000"/>
                            </a:schemeClr>
                          </a:solidFill>
                          <a:latin typeface="Tahoma"/>
                          <a:cs typeface="Tahoma"/>
                        </a:rPr>
                        <a:t>i</a:t>
                      </a:r>
                      <a:r>
                        <a:rPr sz="1400" b="0" dirty="0">
                          <a:solidFill>
                            <a:schemeClr val="bg1">
                              <a:lumMod val="50000"/>
                            </a:schemeClr>
                          </a:solidFill>
                          <a:latin typeface="Tahoma"/>
                          <a:cs typeface="Tahoma"/>
                        </a:rPr>
                        <a:t>g </a:t>
                      </a:r>
                      <a:r>
                        <a:rPr sz="1400" b="0" spc="-160" dirty="0">
                          <a:solidFill>
                            <a:schemeClr val="bg1">
                              <a:lumMod val="50000"/>
                            </a:schemeClr>
                          </a:solidFill>
                          <a:latin typeface="Tahoma"/>
                          <a:cs typeface="Tahoma"/>
                        </a:rPr>
                        <a:t> </a:t>
                      </a:r>
                      <a:r>
                        <a:rPr sz="1400" b="0" spc="25" dirty="0">
                          <a:solidFill>
                            <a:schemeClr val="bg1">
                              <a:lumMod val="50000"/>
                            </a:schemeClr>
                          </a:solidFill>
                          <a:latin typeface="Tahoma"/>
                          <a:cs typeface="Tahoma"/>
                        </a:rPr>
                        <a:t>th10-25</a:t>
                      </a:r>
                      <a:endParaRPr sz="1400" b="0" dirty="0">
                        <a:solidFill>
                          <a:schemeClr val="bg1">
                            <a:lumMod val="50000"/>
                          </a:schemeClr>
                        </a:solidFill>
                        <a:latin typeface="Tahoma"/>
                        <a:cs typeface="Tahoma"/>
                      </a:endParaRPr>
                    </a:p>
                  </a:txBody>
                  <a:tcPr marL="0" marR="0" marT="37465"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R="8255" algn="ctr">
                        <a:lnSpc>
                          <a:spcPct val="100000"/>
                        </a:lnSpc>
                        <a:spcBef>
                          <a:spcPts val="95"/>
                        </a:spcBef>
                      </a:pPr>
                      <a:r>
                        <a:rPr sz="1400" b="0" spc="0" dirty="0">
                          <a:solidFill>
                            <a:schemeClr val="bg1">
                              <a:lumMod val="50000"/>
                            </a:schemeClr>
                          </a:solidFill>
                          <a:latin typeface="Tahoma"/>
                          <a:cs typeface="Tahoma"/>
                        </a:rPr>
                        <a:t>CMV</a:t>
                      </a:r>
                    </a:p>
                  </a:txBody>
                  <a:tcPr marL="0" marR="0" marT="12065"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algn="ctr">
                        <a:lnSpc>
                          <a:spcPct val="100000"/>
                        </a:lnSpc>
                        <a:spcBef>
                          <a:spcPts val="95"/>
                        </a:spcBef>
                      </a:pPr>
                      <a:r>
                        <a:rPr sz="1400" b="0" spc="-80" dirty="0">
                          <a:solidFill>
                            <a:schemeClr val="bg1">
                              <a:lumMod val="50000"/>
                            </a:schemeClr>
                          </a:solidFill>
                          <a:latin typeface="Tahoma"/>
                          <a:cs typeface="Tahoma"/>
                        </a:rPr>
                        <a:t>Italy</a:t>
                      </a:r>
                      <a:endParaRPr sz="1400" b="0" dirty="0">
                        <a:solidFill>
                          <a:schemeClr val="bg1">
                            <a:lumMod val="50000"/>
                          </a:schemeClr>
                        </a:solidFill>
                        <a:latin typeface="Tahoma"/>
                        <a:cs typeface="Tahoma"/>
                      </a:endParaRPr>
                    </a:p>
                  </a:txBody>
                  <a:tcPr marL="0" marR="0" marT="12065" marB="0" anchor="ctr">
                    <a:lnL w="12700" cap="flat" cmpd="sng" algn="ctr">
                      <a:solidFill>
                        <a:srgbClr val="1C5B7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extLst>
                  <a:ext uri="{0D108BD9-81ED-4DB2-BD59-A6C34878D82A}">
                    <a16:rowId xmlns:a16="http://schemas.microsoft.com/office/drawing/2014/main" val="3903265982"/>
                  </a:ext>
                </a:extLst>
              </a:tr>
              <a:tr h="142240">
                <a:tc>
                  <a:txBody>
                    <a:bodyPr/>
                    <a:lstStyle/>
                    <a:p>
                      <a:r>
                        <a:rPr lang="en-US" sz="1400" dirty="0">
                          <a:solidFill>
                            <a:schemeClr val="bg1">
                              <a:lumMod val="50000"/>
                            </a:schemeClr>
                          </a:solidFill>
                        </a:rPr>
                        <a:t>4</a:t>
                      </a:r>
                    </a:p>
                  </a:txBody>
                  <a:tcPr anchor="ctr">
                    <a:lnL w="12700" cap="flat" cmpd="sng" algn="ctr">
                      <a:no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L="289560" algn="ctr">
                        <a:lnSpc>
                          <a:spcPct val="100000"/>
                        </a:lnSpc>
                        <a:spcBef>
                          <a:spcPts val="204"/>
                        </a:spcBef>
                      </a:pPr>
                      <a:r>
                        <a:rPr sz="1400" b="0" spc="10" dirty="0">
                          <a:solidFill>
                            <a:schemeClr val="bg1">
                              <a:lumMod val="50000"/>
                            </a:schemeClr>
                          </a:solidFill>
                          <a:latin typeface="Tahoma"/>
                          <a:cs typeface="Tahoma"/>
                        </a:rPr>
                        <a:t>P</a:t>
                      </a:r>
                      <a:r>
                        <a:rPr sz="1400" b="0" spc="25" dirty="0">
                          <a:solidFill>
                            <a:schemeClr val="bg1">
                              <a:lumMod val="50000"/>
                            </a:schemeClr>
                          </a:solidFill>
                          <a:latin typeface="Tahoma"/>
                          <a:cs typeface="Tahoma"/>
                        </a:rPr>
                        <a:t>ilin</a:t>
                      </a:r>
                      <a:r>
                        <a:rPr sz="1400" b="0" dirty="0">
                          <a:solidFill>
                            <a:schemeClr val="bg1">
                              <a:lumMod val="50000"/>
                            </a:schemeClr>
                          </a:solidFill>
                          <a:latin typeface="Tahoma"/>
                          <a:cs typeface="Tahoma"/>
                        </a:rPr>
                        <a:t>g</a:t>
                      </a:r>
                      <a:r>
                        <a:rPr sz="1400" b="0" spc="-70" dirty="0">
                          <a:solidFill>
                            <a:schemeClr val="bg1">
                              <a:lumMod val="50000"/>
                            </a:schemeClr>
                          </a:solidFill>
                          <a:latin typeface="Tahoma"/>
                          <a:cs typeface="Tahoma"/>
                        </a:rPr>
                        <a:t> </a:t>
                      </a:r>
                      <a:r>
                        <a:rPr sz="1400" b="0" spc="35" dirty="0">
                          <a:solidFill>
                            <a:schemeClr val="bg1">
                              <a:lumMod val="50000"/>
                            </a:schemeClr>
                          </a:solidFill>
                          <a:latin typeface="Tahoma"/>
                          <a:cs typeface="Tahoma"/>
                        </a:rPr>
                        <a:t>R</a:t>
                      </a:r>
                      <a:r>
                        <a:rPr sz="1400" b="0" spc="25" dirty="0">
                          <a:solidFill>
                            <a:schemeClr val="bg1">
                              <a:lumMod val="50000"/>
                            </a:schemeClr>
                          </a:solidFill>
                          <a:latin typeface="Tahoma"/>
                          <a:cs typeface="Tahoma"/>
                        </a:rPr>
                        <a:t>i</a:t>
                      </a:r>
                      <a:r>
                        <a:rPr sz="1400" b="0" dirty="0">
                          <a:solidFill>
                            <a:schemeClr val="bg1">
                              <a:lumMod val="50000"/>
                            </a:schemeClr>
                          </a:solidFill>
                          <a:latin typeface="Tahoma"/>
                          <a:cs typeface="Tahoma"/>
                        </a:rPr>
                        <a:t>g</a:t>
                      </a:r>
                      <a:r>
                        <a:rPr sz="1400" b="0" spc="-70" dirty="0">
                          <a:solidFill>
                            <a:schemeClr val="bg1">
                              <a:lumMod val="50000"/>
                            </a:schemeClr>
                          </a:solidFill>
                          <a:latin typeface="Tahoma"/>
                          <a:cs typeface="Tahoma"/>
                        </a:rPr>
                        <a:t> </a:t>
                      </a:r>
                      <a:r>
                        <a:rPr sz="1400" b="0" spc="25" dirty="0">
                          <a:solidFill>
                            <a:schemeClr val="bg1">
                              <a:lumMod val="50000"/>
                            </a:schemeClr>
                          </a:solidFill>
                          <a:latin typeface="Tahoma"/>
                          <a:cs typeface="Tahoma"/>
                        </a:rPr>
                        <a:t>th15-50</a:t>
                      </a:r>
                      <a:endParaRPr sz="1400" b="0" dirty="0">
                        <a:solidFill>
                          <a:schemeClr val="bg1">
                            <a:lumMod val="50000"/>
                          </a:schemeClr>
                        </a:solidFill>
                        <a:latin typeface="Tahoma"/>
                        <a:cs typeface="Tahoma"/>
                      </a:endParaRPr>
                    </a:p>
                  </a:txBody>
                  <a:tcPr marL="0" marR="0" marT="26034"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R="8255" algn="ctr">
                        <a:lnSpc>
                          <a:spcPct val="100000"/>
                        </a:lnSpc>
                        <a:spcBef>
                          <a:spcPts val="204"/>
                        </a:spcBef>
                      </a:pPr>
                      <a:r>
                        <a:rPr sz="1400" b="0" spc="0" dirty="0">
                          <a:solidFill>
                            <a:schemeClr val="bg1">
                              <a:lumMod val="50000"/>
                            </a:schemeClr>
                          </a:solidFill>
                          <a:latin typeface="Tahoma"/>
                          <a:cs typeface="Tahoma"/>
                        </a:rPr>
                        <a:t>CMV</a:t>
                      </a:r>
                    </a:p>
                  </a:txBody>
                  <a:tcPr marL="0" marR="0" marT="26034"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algn="ctr">
                        <a:lnSpc>
                          <a:spcPct val="100000"/>
                        </a:lnSpc>
                        <a:spcBef>
                          <a:spcPts val="200"/>
                        </a:spcBef>
                      </a:pPr>
                      <a:r>
                        <a:rPr sz="1400" b="0" spc="-80" dirty="0">
                          <a:solidFill>
                            <a:schemeClr val="bg1">
                              <a:lumMod val="50000"/>
                            </a:schemeClr>
                          </a:solidFill>
                          <a:latin typeface="Tahoma"/>
                          <a:cs typeface="Tahoma"/>
                        </a:rPr>
                        <a:t>Italy</a:t>
                      </a:r>
                      <a:endParaRPr sz="1400" b="0" dirty="0">
                        <a:solidFill>
                          <a:schemeClr val="bg1">
                            <a:lumMod val="50000"/>
                          </a:schemeClr>
                        </a:solidFill>
                        <a:latin typeface="Tahoma"/>
                        <a:cs typeface="Tahoma"/>
                      </a:endParaRPr>
                    </a:p>
                  </a:txBody>
                  <a:tcPr marL="0" marR="0" marT="25400" marB="0" anchor="ctr">
                    <a:lnL w="12700" cap="flat" cmpd="sng" algn="ctr">
                      <a:solidFill>
                        <a:srgbClr val="1C5B7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extLst>
                  <a:ext uri="{0D108BD9-81ED-4DB2-BD59-A6C34878D82A}">
                    <a16:rowId xmlns:a16="http://schemas.microsoft.com/office/drawing/2014/main" val="2930092669"/>
                  </a:ext>
                </a:extLst>
              </a:tr>
              <a:tr h="142240">
                <a:tc>
                  <a:txBody>
                    <a:bodyPr/>
                    <a:lstStyle/>
                    <a:p>
                      <a:r>
                        <a:rPr lang="en-US" sz="1400" dirty="0">
                          <a:solidFill>
                            <a:schemeClr val="bg1">
                              <a:lumMod val="50000"/>
                            </a:schemeClr>
                          </a:solidFill>
                        </a:rPr>
                        <a:t>5</a:t>
                      </a:r>
                    </a:p>
                  </a:txBody>
                  <a:tcPr anchor="ctr">
                    <a:lnL w="12700" cap="flat" cmpd="sng" algn="ctr">
                      <a:no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L="295275" algn="ctr">
                        <a:lnSpc>
                          <a:spcPct val="100000"/>
                        </a:lnSpc>
                        <a:spcBef>
                          <a:spcPts val="85"/>
                        </a:spcBef>
                      </a:pPr>
                      <a:r>
                        <a:rPr sz="1400" b="0" spc="10" dirty="0">
                          <a:solidFill>
                            <a:schemeClr val="bg1">
                              <a:lumMod val="50000"/>
                            </a:schemeClr>
                          </a:solidFill>
                          <a:latin typeface="Tahoma"/>
                          <a:cs typeface="Tahoma"/>
                        </a:rPr>
                        <a:t>P</a:t>
                      </a:r>
                      <a:r>
                        <a:rPr sz="1400" b="0" spc="25" dirty="0">
                          <a:solidFill>
                            <a:schemeClr val="bg1">
                              <a:lumMod val="50000"/>
                            </a:schemeClr>
                          </a:solidFill>
                          <a:latin typeface="Tahoma"/>
                          <a:cs typeface="Tahoma"/>
                        </a:rPr>
                        <a:t>ilin</a:t>
                      </a:r>
                      <a:r>
                        <a:rPr sz="1400" b="0" dirty="0">
                          <a:solidFill>
                            <a:schemeClr val="bg1">
                              <a:lumMod val="50000"/>
                            </a:schemeClr>
                          </a:solidFill>
                          <a:latin typeface="Tahoma"/>
                          <a:cs typeface="Tahoma"/>
                        </a:rPr>
                        <a:t>g</a:t>
                      </a:r>
                      <a:r>
                        <a:rPr sz="1400" b="0" spc="-70" dirty="0">
                          <a:solidFill>
                            <a:schemeClr val="bg1">
                              <a:lumMod val="50000"/>
                            </a:schemeClr>
                          </a:solidFill>
                          <a:latin typeface="Tahoma"/>
                          <a:cs typeface="Tahoma"/>
                        </a:rPr>
                        <a:t> </a:t>
                      </a:r>
                      <a:r>
                        <a:rPr sz="1400" b="0" spc="35" dirty="0">
                          <a:solidFill>
                            <a:schemeClr val="bg1">
                              <a:lumMod val="50000"/>
                            </a:schemeClr>
                          </a:solidFill>
                          <a:latin typeface="Tahoma"/>
                          <a:cs typeface="Tahoma"/>
                        </a:rPr>
                        <a:t>R</a:t>
                      </a:r>
                      <a:r>
                        <a:rPr sz="1400" b="0" spc="25" dirty="0">
                          <a:solidFill>
                            <a:schemeClr val="bg1">
                              <a:lumMod val="50000"/>
                            </a:schemeClr>
                          </a:solidFill>
                          <a:latin typeface="Tahoma"/>
                          <a:cs typeface="Tahoma"/>
                        </a:rPr>
                        <a:t>i</a:t>
                      </a:r>
                      <a:r>
                        <a:rPr sz="1400" b="0" dirty="0">
                          <a:solidFill>
                            <a:schemeClr val="bg1">
                              <a:lumMod val="50000"/>
                            </a:schemeClr>
                          </a:solidFill>
                          <a:latin typeface="Tahoma"/>
                          <a:cs typeface="Tahoma"/>
                        </a:rPr>
                        <a:t>g</a:t>
                      </a:r>
                      <a:r>
                        <a:rPr sz="1400" b="0" spc="-120" dirty="0">
                          <a:solidFill>
                            <a:schemeClr val="bg1">
                              <a:lumMod val="50000"/>
                            </a:schemeClr>
                          </a:solidFill>
                          <a:latin typeface="Tahoma"/>
                          <a:cs typeface="Tahoma"/>
                        </a:rPr>
                        <a:t> </a:t>
                      </a:r>
                      <a:r>
                        <a:rPr sz="1400" b="0" spc="25" dirty="0">
                          <a:solidFill>
                            <a:schemeClr val="bg1">
                              <a:lumMod val="50000"/>
                            </a:schemeClr>
                          </a:solidFill>
                          <a:latin typeface="Tahoma"/>
                          <a:cs typeface="Tahoma"/>
                        </a:rPr>
                        <a:t>TE</a:t>
                      </a:r>
                      <a:r>
                        <a:rPr sz="1400" b="0" spc="40" dirty="0">
                          <a:solidFill>
                            <a:schemeClr val="bg1">
                              <a:lumMod val="50000"/>
                            </a:schemeClr>
                          </a:solidFill>
                          <a:latin typeface="Tahoma"/>
                          <a:cs typeface="Tahoma"/>
                        </a:rPr>
                        <a:t>S-</a:t>
                      </a:r>
                      <a:r>
                        <a:rPr sz="1400" b="0" spc="10" dirty="0">
                          <a:solidFill>
                            <a:schemeClr val="bg1">
                              <a:lumMod val="50000"/>
                            </a:schemeClr>
                          </a:solidFill>
                          <a:latin typeface="Tahoma"/>
                          <a:cs typeface="Tahoma"/>
                        </a:rPr>
                        <a:t>C</a:t>
                      </a:r>
                      <a:r>
                        <a:rPr sz="1400" b="0" spc="25" dirty="0">
                          <a:solidFill>
                            <a:schemeClr val="bg1">
                              <a:lumMod val="50000"/>
                            </a:schemeClr>
                          </a:solidFill>
                          <a:latin typeface="Tahoma"/>
                          <a:cs typeface="Tahoma"/>
                        </a:rPr>
                        <a:t>ar</a:t>
                      </a:r>
                      <a:endParaRPr sz="1400" b="0" dirty="0">
                        <a:solidFill>
                          <a:schemeClr val="bg1">
                            <a:lumMod val="50000"/>
                          </a:schemeClr>
                        </a:solidFill>
                        <a:latin typeface="Tahoma"/>
                        <a:cs typeface="Tahoma"/>
                      </a:endParaRPr>
                    </a:p>
                  </a:txBody>
                  <a:tcPr marL="0" marR="0" marT="10795"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R="8255" algn="ctr">
                        <a:lnSpc>
                          <a:spcPct val="100000"/>
                        </a:lnSpc>
                        <a:spcBef>
                          <a:spcPts val="80"/>
                        </a:spcBef>
                      </a:pPr>
                      <a:r>
                        <a:rPr sz="1400" b="0" spc="0" dirty="0">
                          <a:solidFill>
                            <a:schemeClr val="bg1">
                              <a:lumMod val="50000"/>
                            </a:schemeClr>
                          </a:solidFill>
                          <a:latin typeface="Tahoma"/>
                          <a:cs typeface="Tahoma"/>
                        </a:rPr>
                        <a:t>TES CAR</a:t>
                      </a:r>
                    </a:p>
                  </a:txBody>
                  <a:tcPr marL="0" marR="0" marT="1016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algn="ctr">
                        <a:lnSpc>
                          <a:spcPct val="100000"/>
                        </a:lnSpc>
                        <a:spcBef>
                          <a:spcPts val="80"/>
                        </a:spcBef>
                      </a:pPr>
                      <a:r>
                        <a:rPr sz="1400" b="0" spc="-80" dirty="0">
                          <a:solidFill>
                            <a:schemeClr val="bg1">
                              <a:lumMod val="50000"/>
                            </a:schemeClr>
                          </a:solidFill>
                          <a:latin typeface="Tahoma"/>
                          <a:cs typeface="Tahoma"/>
                        </a:rPr>
                        <a:t>Italy</a:t>
                      </a:r>
                      <a:endParaRPr sz="1400" b="0" dirty="0">
                        <a:solidFill>
                          <a:schemeClr val="bg1">
                            <a:lumMod val="50000"/>
                          </a:schemeClr>
                        </a:solidFill>
                        <a:latin typeface="Tahoma"/>
                        <a:cs typeface="Tahoma"/>
                      </a:endParaRPr>
                    </a:p>
                  </a:txBody>
                  <a:tcPr marL="0" marR="0" marT="10160" marB="0" anchor="ctr">
                    <a:lnL w="12700" cap="flat" cmpd="sng" algn="ctr">
                      <a:solidFill>
                        <a:srgbClr val="1C5B7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extLst>
                  <a:ext uri="{0D108BD9-81ED-4DB2-BD59-A6C34878D82A}">
                    <a16:rowId xmlns:a16="http://schemas.microsoft.com/office/drawing/2014/main" val="1403719348"/>
                  </a:ext>
                </a:extLst>
              </a:tr>
              <a:tr h="142240">
                <a:tc>
                  <a:txBody>
                    <a:bodyPr/>
                    <a:lstStyle/>
                    <a:p>
                      <a:r>
                        <a:rPr lang="en-US" sz="1400" dirty="0">
                          <a:solidFill>
                            <a:schemeClr val="bg1">
                              <a:lumMod val="50000"/>
                            </a:schemeClr>
                          </a:solidFill>
                        </a:rPr>
                        <a:t>6</a:t>
                      </a:r>
                    </a:p>
                  </a:txBody>
                  <a:tcPr anchor="ctr">
                    <a:lnL w="12700" cap="flat" cmpd="sng" algn="ctr">
                      <a:no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L="317500" algn="ctr">
                        <a:lnSpc>
                          <a:spcPct val="100000"/>
                        </a:lnSpc>
                        <a:spcBef>
                          <a:spcPts val="290"/>
                        </a:spcBef>
                      </a:pPr>
                      <a:r>
                        <a:rPr sz="1400" b="0" spc="30" dirty="0">
                          <a:solidFill>
                            <a:schemeClr val="bg1">
                              <a:lumMod val="50000"/>
                            </a:schemeClr>
                          </a:solidFill>
                          <a:latin typeface="Tahoma"/>
                          <a:cs typeface="Tahoma"/>
                        </a:rPr>
                        <a:t>M</a:t>
                      </a:r>
                      <a:r>
                        <a:rPr sz="1400" b="0" spc="25" dirty="0">
                          <a:solidFill>
                            <a:schemeClr val="bg1">
                              <a:lumMod val="50000"/>
                            </a:schemeClr>
                          </a:solidFill>
                          <a:latin typeface="Tahoma"/>
                          <a:cs typeface="Tahoma"/>
                        </a:rPr>
                        <a:t>ic</a:t>
                      </a:r>
                      <a:r>
                        <a:rPr sz="1400" b="0" spc="15" dirty="0">
                          <a:solidFill>
                            <a:schemeClr val="bg1">
                              <a:lumMod val="50000"/>
                            </a:schemeClr>
                          </a:solidFill>
                          <a:latin typeface="Tahoma"/>
                          <a:cs typeface="Tahoma"/>
                        </a:rPr>
                        <a:t>r</a:t>
                      </a:r>
                      <a:r>
                        <a:rPr sz="1400" b="0" dirty="0">
                          <a:solidFill>
                            <a:schemeClr val="bg1">
                              <a:lumMod val="50000"/>
                            </a:schemeClr>
                          </a:solidFill>
                          <a:latin typeface="Tahoma"/>
                          <a:cs typeface="Tahoma"/>
                        </a:rPr>
                        <a:t>o</a:t>
                      </a:r>
                      <a:r>
                        <a:rPr sz="1400" b="0" spc="-70" dirty="0">
                          <a:solidFill>
                            <a:schemeClr val="bg1">
                              <a:lumMod val="50000"/>
                            </a:schemeClr>
                          </a:solidFill>
                          <a:latin typeface="Tahoma"/>
                          <a:cs typeface="Tahoma"/>
                        </a:rPr>
                        <a:t> </a:t>
                      </a:r>
                      <a:r>
                        <a:rPr sz="1400" b="0" spc="10" dirty="0">
                          <a:solidFill>
                            <a:schemeClr val="bg1">
                              <a:lumMod val="50000"/>
                            </a:schemeClr>
                          </a:solidFill>
                          <a:latin typeface="Tahoma"/>
                          <a:cs typeface="Tahoma"/>
                        </a:rPr>
                        <a:t>P</a:t>
                      </a:r>
                      <a:r>
                        <a:rPr sz="1400" b="0" spc="25" dirty="0">
                          <a:solidFill>
                            <a:schemeClr val="bg1">
                              <a:lumMod val="50000"/>
                            </a:schemeClr>
                          </a:solidFill>
                          <a:latin typeface="Tahoma"/>
                          <a:cs typeface="Tahoma"/>
                        </a:rPr>
                        <a:t>il</a:t>
                      </a:r>
                      <a:r>
                        <a:rPr sz="1400" b="0" dirty="0">
                          <a:solidFill>
                            <a:schemeClr val="bg1">
                              <a:lumMod val="50000"/>
                            </a:schemeClr>
                          </a:solidFill>
                          <a:latin typeface="Tahoma"/>
                          <a:cs typeface="Tahoma"/>
                        </a:rPr>
                        <a:t>e</a:t>
                      </a:r>
                      <a:r>
                        <a:rPr sz="1400" b="0" spc="-120" dirty="0">
                          <a:solidFill>
                            <a:schemeClr val="bg1">
                              <a:lumMod val="50000"/>
                            </a:schemeClr>
                          </a:solidFill>
                          <a:latin typeface="Tahoma"/>
                          <a:cs typeface="Tahoma"/>
                        </a:rPr>
                        <a:t> </a:t>
                      </a:r>
                      <a:r>
                        <a:rPr sz="1400" b="0" spc="25" dirty="0">
                          <a:solidFill>
                            <a:schemeClr val="bg1">
                              <a:lumMod val="50000"/>
                            </a:schemeClr>
                          </a:solidFill>
                          <a:latin typeface="Tahoma"/>
                          <a:cs typeface="Tahoma"/>
                        </a:rPr>
                        <a:t>TE</a:t>
                      </a:r>
                      <a:r>
                        <a:rPr sz="1400" b="0" spc="40" dirty="0">
                          <a:solidFill>
                            <a:schemeClr val="bg1">
                              <a:lumMod val="50000"/>
                            </a:schemeClr>
                          </a:solidFill>
                          <a:latin typeface="Tahoma"/>
                          <a:cs typeface="Tahoma"/>
                        </a:rPr>
                        <a:t>S</a:t>
                      </a:r>
                      <a:r>
                        <a:rPr sz="1400" b="0" spc="25" dirty="0">
                          <a:solidFill>
                            <a:schemeClr val="bg1">
                              <a:lumMod val="50000"/>
                            </a:schemeClr>
                          </a:solidFill>
                          <a:latin typeface="Tahoma"/>
                          <a:cs typeface="Tahoma"/>
                        </a:rPr>
                        <a:t>-20</a:t>
                      </a:r>
                      <a:endParaRPr sz="1400" b="0" dirty="0">
                        <a:solidFill>
                          <a:schemeClr val="bg1">
                            <a:lumMod val="50000"/>
                          </a:schemeClr>
                        </a:solidFill>
                        <a:latin typeface="Tahoma"/>
                        <a:cs typeface="Tahoma"/>
                      </a:endParaRPr>
                    </a:p>
                  </a:txBody>
                  <a:tcPr marL="0" marR="0" marT="3683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R="8255" algn="ctr">
                        <a:lnSpc>
                          <a:spcPct val="100000"/>
                        </a:lnSpc>
                        <a:spcBef>
                          <a:spcPts val="290"/>
                        </a:spcBef>
                      </a:pPr>
                      <a:r>
                        <a:rPr sz="1400" b="0" spc="0" dirty="0">
                          <a:solidFill>
                            <a:schemeClr val="bg1">
                              <a:lumMod val="50000"/>
                            </a:schemeClr>
                          </a:solidFill>
                          <a:latin typeface="Tahoma"/>
                          <a:cs typeface="Tahoma"/>
                        </a:rPr>
                        <a:t>TES CAR</a:t>
                      </a:r>
                    </a:p>
                  </a:txBody>
                  <a:tcPr marL="0" marR="0" marT="3683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algn="ctr">
                        <a:lnSpc>
                          <a:spcPct val="100000"/>
                        </a:lnSpc>
                        <a:spcBef>
                          <a:spcPts val="290"/>
                        </a:spcBef>
                      </a:pPr>
                      <a:r>
                        <a:rPr sz="1400" b="0" spc="-80" dirty="0">
                          <a:solidFill>
                            <a:schemeClr val="bg1">
                              <a:lumMod val="50000"/>
                            </a:schemeClr>
                          </a:solidFill>
                          <a:latin typeface="Tahoma"/>
                          <a:cs typeface="Tahoma"/>
                        </a:rPr>
                        <a:t>Italy</a:t>
                      </a:r>
                      <a:endParaRPr sz="1400" b="0" dirty="0">
                        <a:solidFill>
                          <a:schemeClr val="bg1">
                            <a:lumMod val="50000"/>
                          </a:schemeClr>
                        </a:solidFill>
                        <a:latin typeface="Tahoma"/>
                        <a:cs typeface="Tahoma"/>
                      </a:endParaRPr>
                    </a:p>
                  </a:txBody>
                  <a:tcPr marL="0" marR="0" marT="36830" marB="0" anchor="ctr">
                    <a:lnL w="12700" cap="flat" cmpd="sng" algn="ctr">
                      <a:solidFill>
                        <a:srgbClr val="1C5B7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extLst>
                  <a:ext uri="{0D108BD9-81ED-4DB2-BD59-A6C34878D82A}">
                    <a16:rowId xmlns:a16="http://schemas.microsoft.com/office/drawing/2014/main" val="1753533617"/>
                  </a:ext>
                </a:extLst>
              </a:tr>
              <a:tr h="142240">
                <a:tc>
                  <a:txBody>
                    <a:bodyPr/>
                    <a:lstStyle/>
                    <a:p>
                      <a:r>
                        <a:rPr lang="en-US" sz="1400" dirty="0">
                          <a:solidFill>
                            <a:schemeClr val="bg1">
                              <a:lumMod val="50000"/>
                            </a:schemeClr>
                          </a:solidFill>
                        </a:rPr>
                        <a:t>7</a:t>
                      </a:r>
                    </a:p>
                  </a:txBody>
                  <a:tcPr anchor="ctr">
                    <a:lnL w="12700" cap="flat" cmpd="sng" algn="ctr">
                      <a:no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L="317500" algn="ctr">
                        <a:lnSpc>
                          <a:spcPct val="100000"/>
                        </a:lnSpc>
                        <a:spcBef>
                          <a:spcPts val="195"/>
                        </a:spcBef>
                      </a:pPr>
                      <a:r>
                        <a:rPr sz="1400" b="0" spc="30" dirty="0">
                          <a:solidFill>
                            <a:schemeClr val="bg1">
                              <a:lumMod val="50000"/>
                            </a:schemeClr>
                          </a:solidFill>
                          <a:latin typeface="Tahoma"/>
                          <a:cs typeface="Tahoma"/>
                        </a:rPr>
                        <a:t>M</a:t>
                      </a:r>
                      <a:r>
                        <a:rPr sz="1400" b="0" spc="25" dirty="0">
                          <a:solidFill>
                            <a:schemeClr val="bg1">
                              <a:lumMod val="50000"/>
                            </a:schemeClr>
                          </a:solidFill>
                          <a:latin typeface="Tahoma"/>
                          <a:cs typeface="Tahoma"/>
                        </a:rPr>
                        <a:t>ic</a:t>
                      </a:r>
                      <a:r>
                        <a:rPr sz="1400" b="0" spc="15" dirty="0">
                          <a:solidFill>
                            <a:schemeClr val="bg1">
                              <a:lumMod val="50000"/>
                            </a:schemeClr>
                          </a:solidFill>
                          <a:latin typeface="Tahoma"/>
                          <a:cs typeface="Tahoma"/>
                        </a:rPr>
                        <a:t>r</a:t>
                      </a:r>
                      <a:r>
                        <a:rPr sz="1400" b="0" dirty="0">
                          <a:solidFill>
                            <a:schemeClr val="bg1">
                              <a:lumMod val="50000"/>
                            </a:schemeClr>
                          </a:solidFill>
                          <a:latin typeface="Tahoma"/>
                          <a:cs typeface="Tahoma"/>
                        </a:rPr>
                        <a:t>o</a:t>
                      </a:r>
                      <a:r>
                        <a:rPr sz="1400" b="0" spc="-70" dirty="0">
                          <a:solidFill>
                            <a:schemeClr val="bg1">
                              <a:lumMod val="50000"/>
                            </a:schemeClr>
                          </a:solidFill>
                          <a:latin typeface="Tahoma"/>
                          <a:cs typeface="Tahoma"/>
                        </a:rPr>
                        <a:t> </a:t>
                      </a:r>
                      <a:r>
                        <a:rPr sz="1400" b="0" spc="10" dirty="0">
                          <a:solidFill>
                            <a:schemeClr val="bg1">
                              <a:lumMod val="50000"/>
                            </a:schemeClr>
                          </a:solidFill>
                          <a:latin typeface="Tahoma"/>
                          <a:cs typeface="Tahoma"/>
                        </a:rPr>
                        <a:t>P</a:t>
                      </a:r>
                      <a:r>
                        <a:rPr sz="1400" b="0" spc="25" dirty="0">
                          <a:solidFill>
                            <a:schemeClr val="bg1">
                              <a:lumMod val="50000"/>
                            </a:schemeClr>
                          </a:solidFill>
                          <a:latin typeface="Tahoma"/>
                          <a:cs typeface="Tahoma"/>
                        </a:rPr>
                        <a:t>il</a:t>
                      </a:r>
                      <a:r>
                        <a:rPr sz="1400" b="0" dirty="0">
                          <a:solidFill>
                            <a:schemeClr val="bg1">
                              <a:lumMod val="50000"/>
                            </a:schemeClr>
                          </a:solidFill>
                          <a:latin typeface="Tahoma"/>
                          <a:cs typeface="Tahoma"/>
                        </a:rPr>
                        <a:t>e</a:t>
                      </a:r>
                      <a:r>
                        <a:rPr sz="1400" b="0" spc="-120" dirty="0">
                          <a:solidFill>
                            <a:schemeClr val="bg1">
                              <a:lumMod val="50000"/>
                            </a:schemeClr>
                          </a:solidFill>
                          <a:latin typeface="Tahoma"/>
                          <a:cs typeface="Tahoma"/>
                        </a:rPr>
                        <a:t> </a:t>
                      </a:r>
                      <a:r>
                        <a:rPr sz="1400" b="0" spc="25" dirty="0">
                          <a:solidFill>
                            <a:schemeClr val="bg1">
                              <a:lumMod val="50000"/>
                            </a:schemeClr>
                          </a:solidFill>
                          <a:latin typeface="Tahoma"/>
                          <a:cs typeface="Tahoma"/>
                        </a:rPr>
                        <a:t>TE</a:t>
                      </a:r>
                      <a:r>
                        <a:rPr sz="1400" b="0" spc="40" dirty="0">
                          <a:solidFill>
                            <a:schemeClr val="bg1">
                              <a:lumMod val="50000"/>
                            </a:schemeClr>
                          </a:solidFill>
                          <a:latin typeface="Tahoma"/>
                          <a:cs typeface="Tahoma"/>
                        </a:rPr>
                        <a:t>S</a:t>
                      </a:r>
                      <a:r>
                        <a:rPr sz="1400" b="0" spc="25" dirty="0">
                          <a:solidFill>
                            <a:schemeClr val="bg1">
                              <a:lumMod val="50000"/>
                            </a:schemeClr>
                          </a:solidFill>
                          <a:latin typeface="Tahoma"/>
                          <a:cs typeface="Tahoma"/>
                        </a:rPr>
                        <a:t>-30</a:t>
                      </a:r>
                      <a:endParaRPr sz="1400" b="0" dirty="0">
                        <a:solidFill>
                          <a:schemeClr val="bg1">
                            <a:lumMod val="50000"/>
                          </a:schemeClr>
                        </a:solidFill>
                        <a:latin typeface="Tahoma"/>
                        <a:cs typeface="Tahoma"/>
                      </a:endParaRPr>
                    </a:p>
                  </a:txBody>
                  <a:tcPr marL="0" marR="0" marT="24765"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R="8255" algn="ctr">
                        <a:lnSpc>
                          <a:spcPct val="100000"/>
                        </a:lnSpc>
                        <a:spcBef>
                          <a:spcPts val="70"/>
                        </a:spcBef>
                      </a:pPr>
                      <a:r>
                        <a:rPr sz="1400" b="0" spc="0" dirty="0">
                          <a:solidFill>
                            <a:schemeClr val="bg1">
                              <a:lumMod val="50000"/>
                            </a:schemeClr>
                          </a:solidFill>
                          <a:latin typeface="Tahoma"/>
                          <a:cs typeface="Tahoma"/>
                        </a:rPr>
                        <a:t>TES CAR</a:t>
                      </a:r>
                    </a:p>
                  </a:txBody>
                  <a:tcPr marL="0" marR="0" marT="889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algn="ctr">
                        <a:lnSpc>
                          <a:spcPct val="100000"/>
                        </a:lnSpc>
                        <a:spcBef>
                          <a:spcPts val="195"/>
                        </a:spcBef>
                      </a:pPr>
                      <a:r>
                        <a:rPr sz="1400" b="0" spc="-80" dirty="0">
                          <a:solidFill>
                            <a:schemeClr val="bg1">
                              <a:lumMod val="50000"/>
                            </a:schemeClr>
                          </a:solidFill>
                          <a:latin typeface="Tahoma"/>
                          <a:cs typeface="Tahoma"/>
                        </a:rPr>
                        <a:t>Italy</a:t>
                      </a:r>
                      <a:endParaRPr sz="1400" b="0" dirty="0">
                        <a:solidFill>
                          <a:schemeClr val="bg1">
                            <a:lumMod val="50000"/>
                          </a:schemeClr>
                        </a:solidFill>
                        <a:latin typeface="Tahoma"/>
                        <a:cs typeface="Tahoma"/>
                      </a:endParaRPr>
                    </a:p>
                  </a:txBody>
                  <a:tcPr marL="0" marR="0" marT="24765" marB="0" anchor="ctr">
                    <a:lnL w="12700" cap="flat" cmpd="sng" algn="ctr">
                      <a:solidFill>
                        <a:srgbClr val="1C5B7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extLst>
                  <a:ext uri="{0D108BD9-81ED-4DB2-BD59-A6C34878D82A}">
                    <a16:rowId xmlns:a16="http://schemas.microsoft.com/office/drawing/2014/main" val="1256456833"/>
                  </a:ext>
                </a:extLst>
              </a:tr>
              <a:tr h="142240">
                <a:tc>
                  <a:txBody>
                    <a:bodyPr/>
                    <a:lstStyle/>
                    <a:p>
                      <a:r>
                        <a:rPr lang="en-US" sz="1400" dirty="0">
                          <a:solidFill>
                            <a:schemeClr val="bg1">
                              <a:lumMod val="50000"/>
                            </a:schemeClr>
                          </a:solidFill>
                        </a:rPr>
                        <a:t>8</a:t>
                      </a:r>
                    </a:p>
                  </a:txBody>
                  <a:tcPr anchor="ctr">
                    <a:lnL w="12700" cap="flat" cmpd="sng" algn="ctr">
                      <a:no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L="408305" algn="ctr">
                        <a:lnSpc>
                          <a:spcPct val="100000"/>
                        </a:lnSpc>
                        <a:spcBef>
                          <a:spcPts val="100"/>
                        </a:spcBef>
                      </a:pPr>
                      <a:r>
                        <a:rPr sz="1400" b="0" spc="15" dirty="0">
                          <a:solidFill>
                            <a:schemeClr val="bg1">
                              <a:lumMod val="50000"/>
                            </a:schemeClr>
                          </a:solidFill>
                          <a:latin typeface="Tahoma"/>
                          <a:cs typeface="Tahoma"/>
                        </a:rPr>
                        <a:t>A</a:t>
                      </a:r>
                      <a:r>
                        <a:rPr sz="1400" b="0" spc="25" dirty="0">
                          <a:solidFill>
                            <a:schemeClr val="bg1">
                              <a:lumMod val="50000"/>
                            </a:schemeClr>
                          </a:solidFill>
                          <a:latin typeface="Tahoma"/>
                          <a:cs typeface="Tahoma"/>
                        </a:rPr>
                        <a:t>ncho</a:t>
                      </a:r>
                      <a:r>
                        <a:rPr sz="1400" b="0" dirty="0">
                          <a:solidFill>
                            <a:schemeClr val="bg1">
                              <a:lumMod val="50000"/>
                            </a:schemeClr>
                          </a:solidFill>
                          <a:latin typeface="Tahoma"/>
                          <a:cs typeface="Tahoma"/>
                        </a:rPr>
                        <a:t>r</a:t>
                      </a:r>
                      <a:r>
                        <a:rPr sz="1400" b="0" spc="-70" dirty="0">
                          <a:solidFill>
                            <a:schemeClr val="bg1">
                              <a:lumMod val="50000"/>
                            </a:schemeClr>
                          </a:solidFill>
                          <a:latin typeface="Tahoma"/>
                          <a:cs typeface="Tahoma"/>
                        </a:rPr>
                        <a:t> </a:t>
                      </a:r>
                      <a:r>
                        <a:rPr sz="1400" b="0" spc="35" dirty="0">
                          <a:solidFill>
                            <a:schemeClr val="bg1">
                              <a:lumMod val="50000"/>
                            </a:schemeClr>
                          </a:solidFill>
                          <a:latin typeface="Tahoma"/>
                          <a:cs typeface="Tahoma"/>
                        </a:rPr>
                        <a:t>R</a:t>
                      </a:r>
                      <a:r>
                        <a:rPr sz="1400" b="0" spc="25" dirty="0">
                          <a:solidFill>
                            <a:schemeClr val="bg1">
                              <a:lumMod val="50000"/>
                            </a:schemeClr>
                          </a:solidFill>
                          <a:latin typeface="Tahoma"/>
                          <a:cs typeface="Tahoma"/>
                        </a:rPr>
                        <a:t>i</a:t>
                      </a:r>
                      <a:r>
                        <a:rPr sz="1400" b="0" dirty="0">
                          <a:solidFill>
                            <a:schemeClr val="bg1">
                              <a:lumMod val="50000"/>
                            </a:schemeClr>
                          </a:solidFill>
                          <a:latin typeface="Tahoma"/>
                          <a:cs typeface="Tahoma"/>
                        </a:rPr>
                        <a:t>g</a:t>
                      </a:r>
                      <a:r>
                        <a:rPr sz="1400" b="0" spc="-70" dirty="0">
                          <a:solidFill>
                            <a:schemeClr val="bg1">
                              <a:lumMod val="50000"/>
                            </a:schemeClr>
                          </a:solidFill>
                          <a:latin typeface="Tahoma"/>
                          <a:cs typeface="Tahoma"/>
                        </a:rPr>
                        <a:t> </a:t>
                      </a:r>
                      <a:r>
                        <a:rPr sz="1400" b="0" spc="25" dirty="0">
                          <a:solidFill>
                            <a:schemeClr val="bg1">
                              <a:lumMod val="50000"/>
                            </a:schemeClr>
                          </a:solidFill>
                          <a:latin typeface="Tahoma"/>
                          <a:cs typeface="Tahoma"/>
                        </a:rPr>
                        <a:t>C-6</a:t>
                      </a:r>
                      <a:endParaRPr sz="1400" b="0" dirty="0">
                        <a:solidFill>
                          <a:schemeClr val="bg1">
                            <a:lumMod val="50000"/>
                          </a:schemeClr>
                        </a:solidFill>
                        <a:latin typeface="Tahoma"/>
                        <a:cs typeface="Tahoma"/>
                      </a:endParaRPr>
                    </a:p>
                  </a:txBody>
                  <a:tcPr marL="0" marR="0" marT="1270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L="0" marR="8255" lvl="0" indent="0" algn="ctr" defTabSz="914400" eaLnBrk="1" fontAlgn="auto" latinLnBrk="0" hangingPunct="1">
                        <a:lnSpc>
                          <a:spcPct val="100000"/>
                        </a:lnSpc>
                        <a:spcBef>
                          <a:spcPts val="150"/>
                        </a:spcBef>
                        <a:spcAft>
                          <a:spcPts val="0"/>
                        </a:spcAft>
                        <a:buClrTx/>
                        <a:buSzTx/>
                        <a:buFontTx/>
                        <a:buNone/>
                        <a:tabLst/>
                        <a:defRPr/>
                      </a:pPr>
                      <a:r>
                        <a:rPr lang="en-US" sz="1400" b="0" spc="0" dirty="0">
                          <a:solidFill>
                            <a:schemeClr val="bg1">
                              <a:lumMod val="50000"/>
                            </a:schemeClr>
                          </a:solidFill>
                          <a:latin typeface="Tahoma"/>
                          <a:cs typeface="Tahoma"/>
                        </a:rPr>
                        <a:t>Casagrande</a:t>
                      </a:r>
                    </a:p>
                  </a:txBody>
                  <a:tcPr marL="0" marR="0" marT="190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algn="ctr">
                        <a:lnSpc>
                          <a:spcPct val="100000"/>
                        </a:lnSpc>
                        <a:spcBef>
                          <a:spcPts val="300"/>
                        </a:spcBef>
                      </a:pPr>
                      <a:r>
                        <a:rPr sz="1400" b="0" spc="-80" dirty="0">
                          <a:solidFill>
                            <a:schemeClr val="bg1">
                              <a:lumMod val="50000"/>
                            </a:schemeClr>
                          </a:solidFill>
                          <a:latin typeface="Tahoma"/>
                          <a:cs typeface="Tahoma"/>
                        </a:rPr>
                        <a:t>Italy</a:t>
                      </a:r>
                      <a:endParaRPr sz="1400" b="0" dirty="0">
                        <a:solidFill>
                          <a:schemeClr val="bg1">
                            <a:lumMod val="50000"/>
                          </a:schemeClr>
                        </a:solidFill>
                        <a:latin typeface="Tahoma"/>
                        <a:cs typeface="Tahoma"/>
                      </a:endParaRPr>
                    </a:p>
                  </a:txBody>
                  <a:tcPr marL="0" marR="0" marT="38100" marB="0" anchor="ctr">
                    <a:lnL w="12700" cap="flat" cmpd="sng" algn="ctr">
                      <a:solidFill>
                        <a:srgbClr val="1C5B7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extLst>
                  <a:ext uri="{0D108BD9-81ED-4DB2-BD59-A6C34878D82A}">
                    <a16:rowId xmlns:a16="http://schemas.microsoft.com/office/drawing/2014/main" val="2934714119"/>
                  </a:ext>
                </a:extLst>
              </a:tr>
              <a:tr h="142240">
                <a:tc>
                  <a:txBody>
                    <a:bodyPr/>
                    <a:lstStyle/>
                    <a:p>
                      <a:r>
                        <a:rPr lang="en-US" sz="1400" dirty="0">
                          <a:solidFill>
                            <a:schemeClr val="bg1">
                              <a:lumMod val="50000"/>
                            </a:schemeClr>
                          </a:solidFill>
                        </a:rPr>
                        <a:t>9</a:t>
                      </a:r>
                    </a:p>
                  </a:txBody>
                  <a:tcPr anchor="ctr">
                    <a:lnL w="12700" cap="flat" cmpd="sng" algn="ctr">
                      <a:no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L="408305" algn="ctr">
                        <a:lnSpc>
                          <a:spcPct val="100000"/>
                        </a:lnSpc>
                        <a:spcBef>
                          <a:spcPts val="204"/>
                        </a:spcBef>
                      </a:pPr>
                      <a:r>
                        <a:rPr sz="1400" b="0" spc="15" dirty="0">
                          <a:solidFill>
                            <a:schemeClr val="bg1">
                              <a:lumMod val="50000"/>
                            </a:schemeClr>
                          </a:solidFill>
                          <a:latin typeface="Tahoma"/>
                          <a:cs typeface="Tahoma"/>
                        </a:rPr>
                        <a:t>A</a:t>
                      </a:r>
                      <a:r>
                        <a:rPr sz="1400" b="0" spc="25" dirty="0">
                          <a:solidFill>
                            <a:schemeClr val="bg1">
                              <a:lumMod val="50000"/>
                            </a:schemeClr>
                          </a:solidFill>
                          <a:latin typeface="Tahoma"/>
                          <a:cs typeface="Tahoma"/>
                        </a:rPr>
                        <a:t>ncho</a:t>
                      </a:r>
                      <a:r>
                        <a:rPr sz="1400" b="0" dirty="0">
                          <a:solidFill>
                            <a:schemeClr val="bg1">
                              <a:lumMod val="50000"/>
                            </a:schemeClr>
                          </a:solidFill>
                          <a:latin typeface="Tahoma"/>
                          <a:cs typeface="Tahoma"/>
                        </a:rPr>
                        <a:t>r</a:t>
                      </a:r>
                      <a:r>
                        <a:rPr sz="1400" b="0" spc="-70" dirty="0">
                          <a:solidFill>
                            <a:schemeClr val="bg1">
                              <a:lumMod val="50000"/>
                            </a:schemeClr>
                          </a:solidFill>
                          <a:latin typeface="Tahoma"/>
                          <a:cs typeface="Tahoma"/>
                        </a:rPr>
                        <a:t> </a:t>
                      </a:r>
                      <a:r>
                        <a:rPr sz="1400" b="0" spc="35" dirty="0">
                          <a:solidFill>
                            <a:schemeClr val="bg1">
                              <a:lumMod val="50000"/>
                            </a:schemeClr>
                          </a:solidFill>
                          <a:latin typeface="Tahoma"/>
                          <a:cs typeface="Tahoma"/>
                        </a:rPr>
                        <a:t>R</a:t>
                      </a:r>
                      <a:r>
                        <a:rPr sz="1400" b="0" spc="25" dirty="0">
                          <a:solidFill>
                            <a:schemeClr val="bg1">
                              <a:lumMod val="50000"/>
                            </a:schemeClr>
                          </a:solidFill>
                          <a:latin typeface="Tahoma"/>
                          <a:cs typeface="Tahoma"/>
                        </a:rPr>
                        <a:t>i</a:t>
                      </a:r>
                      <a:r>
                        <a:rPr sz="1400" b="0" dirty="0">
                          <a:solidFill>
                            <a:schemeClr val="bg1">
                              <a:lumMod val="50000"/>
                            </a:schemeClr>
                          </a:solidFill>
                          <a:latin typeface="Tahoma"/>
                          <a:cs typeface="Tahoma"/>
                        </a:rPr>
                        <a:t>g</a:t>
                      </a:r>
                      <a:r>
                        <a:rPr sz="1400" b="0" spc="-70" dirty="0">
                          <a:solidFill>
                            <a:schemeClr val="bg1">
                              <a:lumMod val="50000"/>
                            </a:schemeClr>
                          </a:solidFill>
                          <a:latin typeface="Tahoma"/>
                          <a:cs typeface="Tahoma"/>
                        </a:rPr>
                        <a:t> </a:t>
                      </a:r>
                      <a:r>
                        <a:rPr sz="1400" b="0" spc="25" dirty="0">
                          <a:solidFill>
                            <a:schemeClr val="bg1">
                              <a:lumMod val="50000"/>
                            </a:schemeClr>
                          </a:solidFill>
                          <a:latin typeface="Tahoma"/>
                          <a:cs typeface="Tahoma"/>
                        </a:rPr>
                        <a:t>C-6</a:t>
                      </a:r>
                      <a:endParaRPr sz="1400" b="0" dirty="0">
                        <a:solidFill>
                          <a:schemeClr val="bg1">
                            <a:lumMod val="50000"/>
                          </a:schemeClr>
                        </a:solidFill>
                        <a:latin typeface="Tahoma"/>
                        <a:cs typeface="Tahoma"/>
                      </a:endParaRPr>
                    </a:p>
                  </a:txBody>
                  <a:tcPr marL="0" marR="0" marT="26034"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L="0" marR="8255" lvl="0" indent="0" algn="ctr" defTabSz="914400" eaLnBrk="1" fontAlgn="auto" latinLnBrk="0" hangingPunct="1">
                        <a:lnSpc>
                          <a:spcPct val="100000"/>
                        </a:lnSpc>
                        <a:spcBef>
                          <a:spcPts val="254"/>
                        </a:spcBef>
                        <a:spcAft>
                          <a:spcPts val="0"/>
                        </a:spcAft>
                        <a:buClrTx/>
                        <a:buSzTx/>
                        <a:buFontTx/>
                        <a:buNone/>
                        <a:tabLst/>
                        <a:defRPr/>
                      </a:pPr>
                      <a:r>
                        <a:rPr lang="en-US" sz="1400" b="0" spc="0" dirty="0">
                          <a:solidFill>
                            <a:schemeClr val="bg1">
                              <a:lumMod val="50000"/>
                            </a:schemeClr>
                          </a:solidFill>
                          <a:latin typeface="Tahoma"/>
                          <a:cs typeface="Tahoma"/>
                        </a:rPr>
                        <a:t>Casagrande</a:t>
                      </a:r>
                    </a:p>
                  </a:txBody>
                  <a:tcPr marL="0" marR="0" marT="32384"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algn="ctr">
                        <a:lnSpc>
                          <a:spcPct val="100000"/>
                        </a:lnSpc>
                        <a:spcBef>
                          <a:spcPts val="215"/>
                        </a:spcBef>
                      </a:pPr>
                      <a:r>
                        <a:rPr sz="1400" b="0" spc="-80" dirty="0">
                          <a:solidFill>
                            <a:schemeClr val="bg1">
                              <a:lumMod val="50000"/>
                            </a:schemeClr>
                          </a:solidFill>
                          <a:latin typeface="Tahoma"/>
                          <a:cs typeface="Tahoma"/>
                        </a:rPr>
                        <a:t>Italy</a:t>
                      </a:r>
                      <a:endParaRPr sz="1400" b="0" dirty="0">
                        <a:solidFill>
                          <a:schemeClr val="bg1">
                            <a:lumMod val="50000"/>
                          </a:schemeClr>
                        </a:solidFill>
                        <a:latin typeface="Tahoma"/>
                        <a:cs typeface="Tahoma"/>
                      </a:endParaRPr>
                    </a:p>
                  </a:txBody>
                  <a:tcPr marL="0" marR="0" marT="27305" marB="0" anchor="ctr">
                    <a:lnL w="12700" cap="flat" cmpd="sng" algn="ctr">
                      <a:solidFill>
                        <a:srgbClr val="1C5B7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extLst>
                  <a:ext uri="{0D108BD9-81ED-4DB2-BD59-A6C34878D82A}">
                    <a16:rowId xmlns:a16="http://schemas.microsoft.com/office/drawing/2014/main" val="25922522"/>
                  </a:ext>
                </a:extLst>
              </a:tr>
              <a:tr h="142240">
                <a:tc>
                  <a:txBody>
                    <a:bodyPr/>
                    <a:lstStyle/>
                    <a:p>
                      <a:r>
                        <a:rPr lang="en-US" sz="1400" dirty="0">
                          <a:solidFill>
                            <a:schemeClr val="bg1">
                              <a:lumMod val="50000"/>
                            </a:schemeClr>
                          </a:solidFill>
                        </a:rPr>
                        <a:t>10</a:t>
                      </a:r>
                    </a:p>
                  </a:txBody>
                  <a:tcPr anchor="ctr">
                    <a:lnL w="12700" cap="flat" cmpd="sng" algn="ctr">
                      <a:no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L="408305" algn="ctr">
                        <a:lnSpc>
                          <a:spcPct val="100000"/>
                        </a:lnSpc>
                        <a:spcBef>
                          <a:spcPts val="114"/>
                        </a:spcBef>
                      </a:pPr>
                      <a:r>
                        <a:rPr sz="1400" b="0" spc="15" dirty="0">
                          <a:solidFill>
                            <a:schemeClr val="bg1">
                              <a:lumMod val="50000"/>
                            </a:schemeClr>
                          </a:solidFill>
                          <a:latin typeface="Tahoma"/>
                          <a:cs typeface="Tahoma"/>
                        </a:rPr>
                        <a:t>A</a:t>
                      </a:r>
                      <a:r>
                        <a:rPr sz="1400" b="0" spc="25" dirty="0">
                          <a:solidFill>
                            <a:schemeClr val="bg1">
                              <a:lumMod val="50000"/>
                            </a:schemeClr>
                          </a:solidFill>
                          <a:latin typeface="Tahoma"/>
                          <a:cs typeface="Tahoma"/>
                        </a:rPr>
                        <a:t>ncho</a:t>
                      </a:r>
                      <a:r>
                        <a:rPr sz="1400" b="0" dirty="0">
                          <a:solidFill>
                            <a:schemeClr val="bg1">
                              <a:lumMod val="50000"/>
                            </a:schemeClr>
                          </a:solidFill>
                          <a:latin typeface="Tahoma"/>
                          <a:cs typeface="Tahoma"/>
                        </a:rPr>
                        <a:t>r</a:t>
                      </a:r>
                      <a:r>
                        <a:rPr sz="1400" b="0" spc="-70" dirty="0">
                          <a:solidFill>
                            <a:schemeClr val="bg1">
                              <a:lumMod val="50000"/>
                            </a:schemeClr>
                          </a:solidFill>
                          <a:latin typeface="Tahoma"/>
                          <a:cs typeface="Tahoma"/>
                        </a:rPr>
                        <a:t> </a:t>
                      </a:r>
                      <a:r>
                        <a:rPr sz="1400" b="0" spc="35" dirty="0">
                          <a:solidFill>
                            <a:schemeClr val="bg1">
                              <a:lumMod val="50000"/>
                            </a:schemeClr>
                          </a:solidFill>
                          <a:latin typeface="Tahoma"/>
                          <a:cs typeface="Tahoma"/>
                        </a:rPr>
                        <a:t>R</a:t>
                      </a:r>
                      <a:r>
                        <a:rPr sz="1400" b="0" spc="25" dirty="0">
                          <a:solidFill>
                            <a:schemeClr val="bg1">
                              <a:lumMod val="50000"/>
                            </a:schemeClr>
                          </a:solidFill>
                          <a:latin typeface="Tahoma"/>
                          <a:cs typeface="Tahoma"/>
                        </a:rPr>
                        <a:t>i</a:t>
                      </a:r>
                      <a:r>
                        <a:rPr sz="1400" b="0" dirty="0">
                          <a:solidFill>
                            <a:schemeClr val="bg1">
                              <a:lumMod val="50000"/>
                            </a:schemeClr>
                          </a:solidFill>
                          <a:latin typeface="Tahoma"/>
                          <a:cs typeface="Tahoma"/>
                        </a:rPr>
                        <a:t>g</a:t>
                      </a:r>
                      <a:r>
                        <a:rPr sz="1400" b="0" spc="-70" dirty="0">
                          <a:solidFill>
                            <a:schemeClr val="bg1">
                              <a:lumMod val="50000"/>
                            </a:schemeClr>
                          </a:solidFill>
                          <a:latin typeface="Tahoma"/>
                          <a:cs typeface="Tahoma"/>
                        </a:rPr>
                        <a:t> </a:t>
                      </a:r>
                      <a:r>
                        <a:rPr sz="1400" b="0" spc="25" dirty="0">
                          <a:solidFill>
                            <a:schemeClr val="bg1">
                              <a:lumMod val="50000"/>
                            </a:schemeClr>
                          </a:solidFill>
                          <a:latin typeface="Tahoma"/>
                          <a:cs typeface="Tahoma"/>
                        </a:rPr>
                        <a:t>C-8</a:t>
                      </a:r>
                      <a:endParaRPr sz="1400" b="0" dirty="0">
                        <a:solidFill>
                          <a:schemeClr val="bg1">
                            <a:lumMod val="50000"/>
                          </a:schemeClr>
                        </a:solidFill>
                        <a:latin typeface="Tahoma"/>
                        <a:cs typeface="Tahoma"/>
                      </a:endParaRPr>
                    </a:p>
                  </a:txBody>
                  <a:tcPr marL="0" marR="0" marT="14604"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L="0" marR="7620" lvl="0" indent="0" algn="ctr" defTabSz="914400" eaLnBrk="1" fontAlgn="auto" latinLnBrk="0" hangingPunct="1">
                        <a:lnSpc>
                          <a:spcPts val="1525"/>
                        </a:lnSpc>
                        <a:spcBef>
                          <a:spcPts val="0"/>
                        </a:spcBef>
                        <a:spcAft>
                          <a:spcPts val="0"/>
                        </a:spcAft>
                        <a:buClrTx/>
                        <a:buSzTx/>
                        <a:buFontTx/>
                        <a:buNone/>
                        <a:tabLst/>
                        <a:defRPr/>
                      </a:pPr>
                      <a:r>
                        <a:rPr lang="en-US" sz="1400" b="0" spc="0" dirty="0">
                          <a:solidFill>
                            <a:schemeClr val="bg1">
                              <a:lumMod val="50000"/>
                            </a:schemeClr>
                          </a:solidFill>
                          <a:latin typeface="Tahoma"/>
                          <a:cs typeface="Tahoma"/>
                        </a:rPr>
                        <a:t>Casagrande</a:t>
                      </a:r>
                    </a:p>
                  </a:txBody>
                  <a:tcPr marL="0" marR="0" marT="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R="227329" algn="ctr">
                        <a:lnSpc>
                          <a:spcPts val="1475"/>
                        </a:lnSpc>
                      </a:pPr>
                      <a:r>
                        <a:rPr sz="1400" b="0" spc="-70" dirty="0">
                          <a:solidFill>
                            <a:schemeClr val="bg1">
                              <a:lumMod val="50000"/>
                            </a:schemeClr>
                          </a:solidFill>
                          <a:latin typeface="Tahoma"/>
                          <a:cs typeface="Tahoma"/>
                        </a:rPr>
                        <a:t>Germany</a:t>
                      </a:r>
                      <a:endParaRPr sz="1400" b="0" dirty="0">
                        <a:solidFill>
                          <a:schemeClr val="bg1">
                            <a:lumMod val="50000"/>
                          </a:schemeClr>
                        </a:solidFill>
                        <a:latin typeface="Tahoma"/>
                        <a:cs typeface="Tahoma"/>
                      </a:endParaRPr>
                    </a:p>
                  </a:txBody>
                  <a:tcPr marL="0" marR="0" marT="0" marB="0" anchor="ctr">
                    <a:lnL w="12700" cap="flat" cmpd="sng" algn="ctr">
                      <a:solidFill>
                        <a:srgbClr val="1C5B7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extLst>
                  <a:ext uri="{0D108BD9-81ED-4DB2-BD59-A6C34878D82A}">
                    <a16:rowId xmlns:a16="http://schemas.microsoft.com/office/drawing/2014/main" val="1814618973"/>
                  </a:ext>
                </a:extLst>
              </a:tr>
              <a:tr h="142240">
                <a:tc>
                  <a:txBody>
                    <a:bodyPr/>
                    <a:lstStyle/>
                    <a:p>
                      <a:r>
                        <a:rPr lang="en-US" sz="1400" dirty="0">
                          <a:solidFill>
                            <a:schemeClr val="bg1">
                              <a:lumMod val="50000"/>
                            </a:schemeClr>
                          </a:solidFill>
                        </a:rPr>
                        <a:t>11</a:t>
                      </a:r>
                    </a:p>
                  </a:txBody>
                  <a:tcPr anchor="ctr">
                    <a:lnL w="12700" cap="flat" cmpd="sng" algn="ctr">
                      <a:no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L="408305" algn="ctr">
                        <a:lnSpc>
                          <a:spcPct val="100000"/>
                        </a:lnSpc>
                        <a:spcBef>
                          <a:spcPts val="55"/>
                        </a:spcBef>
                      </a:pPr>
                      <a:r>
                        <a:rPr sz="1400" b="0" spc="15" dirty="0">
                          <a:solidFill>
                            <a:schemeClr val="bg1">
                              <a:lumMod val="50000"/>
                            </a:schemeClr>
                          </a:solidFill>
                          <a:latin typeface="Tahoma"/>
                          <a:cs typeface="Tahoma"/>
                        </a:rPr>
                        <a:t>A</a:t>
                      </a:r>
                      <a:r>
                        <a:rPr sz="1400" b="0" spc="25" dirty="0">
                          <a:solidFill>
                            <a:schemeClr val="bg1">
                              <a:lumMod val="50000"/>
                            </a:schemeClr>
                          </a:solidFill>
                          <a:latin typeface="Tahoma"/>
                          <a:cs typeface="Tahoma"/>
                        </a:rPr>
                        <a:t>ncho</a:t>
                      </a:r>
                      <a:r>
                        <a:rPr sz="1400" b="0" dirty="0">
                          <a:solidFill>
                            <a:schemeClr val="bg1">
                              <a:lumMod val="50000"/>
                            </a:schemeClr>
                          </a:solidFill>
                          <a:latin typeface="Tahoma"/>
                          <a:cs typeface="Tahoma"/>
                        </a:rPr>
                        <a:t>r</a:t>
                      </a:r>
                      <a:r>
                        <a:rPr sz="1400" b="0" spc="-70" dirty="0">
                          <a:solidFill>
                            <a:schemeClr val="bg1">
                              <a:lumMod val="50000"/>
                            </a:schemeClr>
                          </a:solidFill>
                          <a:latin typeface="Tahoma"/>
                          <a:cs typeface="Tahoma"/>
                        </a:rPr>
                        <a:t> </a:t>
                      </a:r>
                      <a:r>
                        <a:rPr sz="1400" b="0" spc="35" dirty="0">
                          <a:solidFill>
                            <a:schemeClr val="bg1">
                              <a:lumMod val="50000"/>
                            </a:schemeClr>
                          </a:solidFill>
                          <a:latin typeface="Tahoma"/>
                          <a:cs typeface="Tahoma"/>
                        </a:rPr>
                        <a:t>R</a:t>
                      </a:r>
                      <a:r>
                        <a:rPr sz="1400" b="0" spc="25" dirty="0">
                          <a:solidFill>
                            <a:schemeClr val="bg1">
                              <a:lumMod val="50000"/>
                            </a:schemeClr>
                          </a:solidFill>
                          <a:latin typeface="Tahoma"/>
                          <a:cs typeface="Tahoma"/>
                        </a:rPr>
                        <a:t>i</a:t>
                      </a:r>
                      <a:r>
                        <a:rPr sz="1400" b="0" dirty="0">
                          <a:solidFill>
                            <a:schemeClr val="bg1">
                              <a:lumMod val="50000"/>
                            </a:schemeClr>
                          </a:solidFill>
                          <a:latin typeface="Tahoma"/>
                          <a:cs typeface="Tahoma"/>
                        </a:rPr>
                        <a:t>g</a:t>
                      </a:r>
                      <a:r>
                        <a:rPr sz="1400" b="0" spc="-70" dirty="0">
                          <a:solidFill>
                            <a:schemeClr val="bg1">
                              <a:lumMod val="50000"/>
                            </a:schemeClr>
                          </a:solidFill>
                          <a:latin typeface="Tahoma"/>
                          <a:cs typeface="Tahoma"/>
                        </a:rPr>
                        <a:t> </a:t>
                      </a:r>
                      <a:r>
                        <a:rPr sz="1400" b="0" spc="25" dirty="0">
                          <a:solidFill>
                            <a:schemeClr val="bg1">
                              <a:lumMod val="50000"/>
                            </a:schemeClr>
                          </a:solidFill>
                          <a:latin typeface="Tahoma"/>
                          <a:cs typeface="Tahoma"/>
                        </a:rPr>
                        <a:t>C-6</a:t>
                      </a:r>
                      <a:endParaRPr sz="1400" b="0" dirty="0">
                        <a:solidFill>
                          <a:schemeClr val="bg1">
                            <a:lumMod val="50000"/>
                          </a:schemeClr>
                        </a:solidFill>
                        <a:latin typeface="Tahoma"/>
                        <a:cs typeface="Tahoma"/>
                      </a:endParaRPr>
                    </a:p>
                  </a:txBody>
                  <a:tcPr marL="0" marR="0" marT="6985"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L="0" marR="7620" lvl="0" indent="0" algn="ctr" defTabSz="914400" eaLnBrk="1" fontAlgn="auto" latinLnBrk="0" hangingPunct="1">
                        <a:lnSpc>
                          <a:spcPct val="100000"/>
                        </a:lnSpc>
                        <a:spcBef>
                          <a:spcPts val="100"/>
                        </a:spcBef>
                        <a:spcAft>
                          <a:spcPts val="0"/>
                        </a:spcAft>
                        <a:buClrTx/>
                        <a:buSzTx/>
                        <a:buFontTx/>
                        <a:buNone/>
                        <a:tabLst/>
                        <a:defRPr/>
                      </a:pPr>
                      <a:r>
                        <a:rPr lang="en-US" sz="1400" b="0" spc="0" dirty="0">
                          <a:solidFill>
                            <a:schemeClr val="bg1">
                              <a:lumMod val="50000"/>
                            </a:schemeClr>
                          </a:solidFill>
                          <a:latin typeface="Tahoma"/>
                          <a:cs typeface="Tahoma"/>
                        </a:rPr>
                        <a:t>Casagrande</a:t>
                      </a:r>
                    </a:p>
                  </a:txBody>
                  <a:tcPr marL="0" marR="0" marT="1270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R="227329" algn="ctr">
                        <a:lnSpc>
                          <a:spcPct val="100000"/>
                        </a:lnSpc>
                        <a:spcBef>
                          <a:spcPts val="55"/>
                        </a:spcBef>
                      </a:pPr>
                      <a:r>
                        <a:rPr sz="1400" b="0" spc="-70" dirty="0">
                          <a:solidFill>
                            <a:schemeClr val="bg1">
                              <a:lumMod val="50000"/>
                            </a:schemeClr>
                          </a:solidFill>
                          <a:latin typeface="Tahoma"/>
                          <a:cs typeface="Tahoma"/>
                        </a:rPr>
                        <a:t>Germany</a:t>
                      </a:r>
                      <a:endParaRPr sz="1400" b="0" dirty="0">
                        <a:solidFill>
                          <a:schemeClr val="bg1">
                            <a:lumMod val="50000"/>
                          </a:schemeClr>
                        </a:solidFill>
                        <a:latin typeface="Tahoma"/>
                        <a:cs typeface="Tahoma"/>
                      </a:endParaRPr>
                    </a:p>
                  </a:txBody>
                  <a:tcPr marL="0" marR="0" marT="6985" marB="0" anchor="ctr">
                    <a:lnL w="12700" cap="flat" cmpd="sng" algn="ctr">
                      <a:solidFill>
                        <a:srgbClr val="1C5B7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extLst>
                  <a:ext uri="{0D108BD9-81ED-4DB2-BD59-A6C34878D82A}">
                    <a16:rowId xmlns:a16="http://schemas.microsoft.com/office/drawing/2014/main" val="1541481553"/>
                  </a:ext>
                </a:extLst>
              </a:tr>
              <a:tr h="142240">
                <a:tc>
                  <a:txBody>
                    <a:bodyPr/>
                    <a:lstStyle/>
                    <a:p>
                      <a:r>
                        <a:rPr lang="en-US" sz="1400" dirty="0">
                          <a:solidFill>
                            <a:schemeClr val="bg1">
                              <a:lumMod val="50000"/>
                            </a:schemeClr>
                          </a:solidFill>
                        </a:rPr>
                        <a:t>12</a:t>
                      </a:r>
                    </a:p>
                  </a:txBody>
                  <a:tcPr anchor="ctr">
                    <a:lnL w="12700" cap="flat" cmpd="sng" algn="ctr">
                      <a:no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L="101600" algn="ctr">
                        <a:lnSpc>
                          <a:spcPct val="100000"/>
                        </a:lnSpc>
                        <a:spcBef>
                          <a:spcPts val="259"/>
                        </a:spcBef>
                      </a:pPr>
                      <a:r>
                        <a:rPr sz="1400" b="0" spc="25" dirty="0">
                          <a:solidFill>
                            <a:schemeClr val="bg1">
                              <a:lumMod val="50000"/>
                            </a:schemeClr>
                          </a:solidFill>
                          <a:latin typeface="Tahoma"/>
                          <a:cs typeface="Tahoma"/>
                        </a:rPr>
                        <a:t>AB</a:t>
                      </a:r>
                      <a:r>
                        <a:rPr sz="1400" b="0" dirty="0">
                          <a:solidFill>
                            <a:schemeClr val="bg1">
                              <a:lumMod val="50000"/>
                            </a:schemeClr>
                          </a:solidFill>
                          <a:latin typeface="Tahoma"/>
                          <a:cs typeface="Tahoma"/>
                        </a:rPr>
                        <a:t>I</a:t>
                      </a:r>
                      <a:r>
                        <a:rPr sz="1400" b="0" spc="-70" dirty="0">
                          <a:solidFill>
                            <a:schemeClr val="bg1">
                              <a:lumMod val="50000"/>
                            </a:schemeClr>
                          </a:solidFill>
                          <a:latin typeface="Tahoma"/>
                          <a:cs typeface="Tahoma"/>
                        </a:rPr>
                        <a:t> </a:t>
                      </a:r>
                      <a:r>
                        <a:rPr sz="1400" b="0" spc="25" dirty="0">
                          <a:solidFill>
                            <a:schemeClr val="bg1">
                              <a:lumMod val="50000"/>
                            </a:schemeClr>
                          </a:solidFill>
                          <a:latin typeface="Tahoma"/>
                          <a:cs typeface="Tahoma"/>
                        </a:rPr>
                        <a:t>SHORIN</a:t>
                      </a:r>
                      <a:r>
                        <a:rPr sz="1400" b="0" dirty="0">
                          <a:solidFill>
                            <a:schemeClr val="bg1">
                              <a:lumMod val="50000"/>
                            </a:schemeClr>
                          </a:solidFill>
                          <a:latin typeface="Tahoma"/>
                          <a:cs typeface="Tahoma"/>
                        </a:rPr>
                        <a:t>G</a:t>
                      </a:r>
                      <a:r>
                        <a:rPr sz="1400" b="0" spc="-70" dirty="0">
                          <a:solidFill>
                            <a:schemeClr val="bg1">
                              <a:lumMod val="50000"/>
                            </a:schemeClr>
                          </a:solidFill>
                          <a:latin typeface="Tahoma"/>
                          <a:cs typeface="Tahoma"/>
                        </a:rPr>
                        <a:t> </a:t>
                      </a:r>
                      <a:r>
                        <a:rPr sz="1400" b="0" spc="25" dirty="0">
                          <a:solidFill>
                            <a:schemeClr val="bg1">
                              <a:lumMod val="50000"/>
                            </a:schemeClr>
                          </a:solidFill>
                          <a:latin typeface="Tahoma"/>
                          <a:cs typeface="Tahoma"/>
                        </a:rPr>
                        <a:t>RI</a:t>
                      </a:r>
                      <a:r>
                        <a:rPr sz="1400" b="0" dirty="0">
                          <a:solidFill>
                            <a:schemeClr val="bg1">
                              <a:lumMod val="50000"/>
                            </a:schemeClr>
                          </a:solidFill>
                          <a:latin typeface="Tahoma"/>
                          <a:cs typeface="Tahoma"/>
                        </a:rPr>
                        <a:t>G</a:t>
                      </a:r>
                      <a:r>
                        <a:rPr sz="1400" b="0" spc="-70" dirty="0">
                          <a:solidFill>
                            <a:schemeClr val="bg1">
                              <a:lumMod val="50000"/>
                            </a:schemeClr>
                          </a:solidFill>
                          <a:latin typeface="Tahoma"/>
                          <a:cs typeface="Tahoma"/>
                        </a:rPr>
                        <a:t> </a:t>
                      </a:r>
                      <a:r>
                        <a:rPr sz="1400" b="0" spc="25" dirty="0">
                          <a:solidFill>
                            <a:schemeClr val="bg1">
                              <a:lumMod val="50000"/>
                            </a:schemeClr>
                          </a:solidFill>
                          <a:latin typeface="Tahoma"/>
                          <a:cs typeface="Tahoma"/>
                        </a:rPr>
                        <a:t>R912</a:t>
                      </a:r>
                      <a:endParaRPr sz="1400" b="0" dirty="0">
                        <a:solidFill>
                          <a:schemeClr val="bg1">
                            <a:lumMod val="50000"/>
                          </a:schemeClr>
                        </a:solidFill>
                        <a:latin typeface="Tahoma"/>
                        <a:cs typeface="Tahoma"/>
                      </a:endParaRPr>
                    </a:p>
                  </a:txBody>
                  <a:tcPr marL="0" marR="0" marT="33019"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R="7620" algn="ctr">
                        <a:lnSpc>
                          <a:spcPct val="100000"/>
                        </a:lnSpc>
                        <a:spcBef>
                          <a:spcPts val="209"/>
                        </a:spcBef>
                      </a:pPr>
                      <a:r>
                        <a:rPr sz="1400" b="0" spc="0" dirty="0">
                          <a:solidFill>
                            <a:schemeClr val="bg1">
                              <a:lumMod val="50000"/>
                            </a:schemeClr>
                          </a:solidFill>
                          <a:latin typeface="Tahoma"/>
                          <a:cs typeface="Tahoma"/>
                        </a:rPr>
                        <a:t>ABI/O&amp;K</a:t>
                      </a:r>
                    </a:p>
                  </a:txBody>
                  <a:tcPr marL="0" marR="0" marT="26669"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R="227329" algn="ctr">
                        <a:lnSpc>
                          <a:spcPct val="100000"/>
                        </a:lnSpc>
                        <a:spcBef>
                          <a:spcPts val="160"/>
                        </a:spcBef>
                      </a:pPr>
                      <a:r>
                        <a:rPr sz="1400" b="0" spc="-70" dirty="0">
                          <a:solidFill>
                            <a:schemeClr val="bg1">
                              <a:lumMod val="50000"/>
                            </a:schemeClr>
                          </a:solidFill>
                          <a:latin typeface="Tahoma"/>
                          <a:cs typeface="Tahoma"/>
                        </a:rPr>
                        <a:t>Germany</a:t>
                      </a:r>
                      <a:endParaRPr sz="1400" b="0" dirty="0">
                        <a:solidFill>
                          <a:schemeClr val="bg1">
                            <a:lumMod val="50000"/>
                          </a:schemeClr>
                        </a:solidFill>
                        <a:latin typeface="Tahoma"/>
                        <a:cs typeface="Tahoma"/>
                      </a:endParaRPr>
                    </a:p>
                  </a:txBody>
                  <a:tcPr marL="0" marR="0" marT="20320" marB="0" anchor="ctr">
                    <a:lnL w="12700" cap="flat" cmpd="sng" algn="ctr">
                      <a:solidFill>
                        <a:srgbClr val="1C5B7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extLst>
                  <a:ext uri="{0D108BD9-81ED-4DB2-BD59-A6C34878D82A}">
                    <a16:rowId xmlns:a16="http://schemas.microsoft.com/office/drawing/2014/main" val="1401231877"/>
                  </a:ext>
                </a:extLst>
              </a:tr>
            </a:tbl>
          </a:graphicData>
        </a:graphic>
      </p:graphicFrame>
      <p:pic>
        <p:nvPicPr>
          <p:cNvPr id="4" name="Picture 6" descr="Picture ABI / Zeppelin RE 12/14300 on ZR 28 T">
            <a:extLst>
              <a:ext uri="{FF2B5EF4-FFF2-40B4-BE49-F238E27FC236}">
                <a16:creationId xmlns:a16="http://schemas.microsoft.com/office/drawing/2014/main" id="{2BC83469-FC74-4E54-993D-35DDDE97BE76}"/>
              </a:ext>
            </a:extLst>
          </p:cNvPr>
          <p:cNvPicPr>
            <a:picLocks noChangeAspect="1" noChangeArrowheads="1"/>
          </p:cNvPicPr>
          <p:nvPr/>
        </p:nvPicPr>
        <p:blipFill>
          <a:blip r:embed="rId2">
            <a:clrChange>
              <a:clrFrom>
                <a:srgbClr val="F2F1F6"/>
              </a:clrFrom>
              <a:clrTo>
                <a:srgbClr val="F2F1F6">
                  <a:alpha val="0"/>
                </a:srgbClr>
              </a:clrTo>
            </a:clrChange>
            <a:extLst>
              <a:ext uri="{28A0092B-C50C-407E-A947-70E740481C1C}">
                <a14:useLocalDpi xmlns:a14="http://schemas.microsoft.com/office/drawing/2010/main" val="0"/>
              </a:ext>
            </a:extLst>
          </a:blip>
          <a:srcRect/>
          <a:stretch>
            <a:fillRect/>
          </a:stretch>
        </p:blipFill>
        <p:spPr bwMode="auto">
          <a:xfrm>
            <a:off x="425450" y="5599942"/>
            <a:ext cx="6629400" cy="4374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570585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Top Corners Rounded 6">
            <a:extLst>
              <a:ext uri="{FF2B5EF4-FFF2-40B4-BE49-F238E27FC236}">
                <a16:creationId xmlns:a16="http://schemas.microsoft.com/office/drawing/2014/main" id="{B5891E58-C332-472D-8A44-0E3203B24316}"/>
              </a:ext>
            </a:extLst>
          </p:cNvPr>
          <p:cNvSpPr/>
          <p:nvPr/>
        </p:nvSpPr>
        <p:spPr>
          <a:xfrm>
            <a:off x="296235" y="484362"/>
            <a:ext cx="6940296" cy="603504"/>
          </a:xfrm>
          <a:prstGeom prst="round2SameRect">
            <a:avLst>
              <a:gd name="adj1" fmla="val 50000"/>
              <a:gd name="adj2" fmla="val 3390"/>
            </a:avLst>
          </a:prstGeom>
          <a:solidFill>
            <a:srgbClr val="37A8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latin typeface="Tahoma" panose="020B0604030504040204" pitchFamily="34" charset="0"/>
                <a:ea typeface="Tahoma" panose="020B0604030504040204" pitchFamily="34" charset="0"/>
                <a:cs typeface="Tahoma" panose="020B0604030504040204" pitchFamily="34" charset="0"/>
              </a:rPr>
              <a:t>PILING &amp; SHORING EQUIPMENT'S </a:t>
            </a:r>
          </a:p>
        </p:txBody>
      </p:sp>
      <p:graphicFrame>
        <p:nvGraphicFramePr>
          <p:cNvPr id="12" name="Table 8">
            <a:extLst>
              <a:ext uri="{FF2B5EF4-FFF2-40B4-BE49-F238E27FC236}">
                <a16:creationId xmlns:a16="http://schemas.microsoft.com/office/drawing/2014/main" id="{5B938187-3F3A-4DF6-956F-7A900701FFE8}"/>
              </a:ext>
            </a:extLst>
          </p:cNvPr>
          <p:cNvGraphicFramePr>
            <a:graphicFrameLocks noGrp="1"/>
          </p:cNvGraphicFramePr>
          <p:nvPr>
            <p:extLst>
              <p:ext uri="{D42A27DB-BD31-4B8C-83A1-F6EECF244321}">
                <p14:modId xmlns:p14="http://schemas.microsoft.com/office/powerpoint/2010/main" val="2108700116"/>
              </p:ext>
            </p:extLst>
          </p:nvPr>
        </p:nvGraphicFramePr>
        <p:xfrm>
          <a:off x="654049" y="1308100"/>
          <a:ext cx="6248401" cy="3733800"/>
        </p:xfrm>
        <a:graphic>
          <a:graphicData uri="http://schemas.openxmlformats.org/drawingml/2006/table">
            <a:tbl>
              <a:tblPr firstRow="1" bandRow="1"/>
              <a:tblGrid>
                <a:gridCol w="381000">
                  <a:extLst>
                    <a:ext uri="{9D8B030D-6E8A-4147-A177-3AD203B41FA5}">
                      <a16:colId xmlns:a16="http://schemas.microsoft.com/office/drawing/2014/main" val="3754726845"/>
                    </a:ext>
                  </a:extLst>
                </a:gridCol>
                <a:gridCol w="2743201">
                  <a:extLst>
                    <a:ext uri="{9D8B030D-6E8A-4147-A177-3AD203B41FA5}">
                      <a16:colId xmlns:a16="http://schemas.microsoft.com/office/drawing/2014/main" val="15865468"/>
                    </a:ext>
                  </a:extLst>
                </a:gridCol>
                <a:gridCol w="1524000">
                  <a:extLst>
                    <a:ext uri="{9D8B030D-6E8A-4147-A177-3AD203B41FA5}">
                      <a16:colId xmlns:a16="http://schemas.microsoft.com/office/drawing/2014/main" val="1720460250"/>
                    </a:ext>
                  </a:extLst>
                </a:gridCol>
                <a:gridCol w="1600200">
                  <a:extLst>
                    <a:ext uri="{9D8B030D-6E8A-4147-A177-3AD203B41FA5}">
                      <a16:colId xmlns:a16="http://schemas.microsoft.com/office/drawing/2014/main" val="217142693"/>
                    </a:ext>
                  </a:extLst>
                </a:gridCol>
              </a:tblGrid>
              <a:tr h="381000">
                <a:tc>
                  <a:txBody>
                    <a:bodyPr/>
                    <a:lstStyle/>
                    <a:p>
                      <a:endParaRPr lang="en-US" sz="1400" dirty="0"/>
                    </a:p>
                  </a:txBody>
                  <a:tcPr anchor="ctr">
                    <a:lnL w="12700" cap="flat" cmpd="sng" algn="ctr">
                      <a:no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algn="ctr"/>
                      <a:r>
                        <a:rPr lang="en-US" sz="1600" b="1" dirty="0">
                          <a:solidFill>
                            <a:schemeClr val="bg1"/>
                          </a:solidFill>
                          <a:latin typeface="Tahoma" panose="020B0604030504040204" pitchFamily="34" charset="0"/>
                          <a:ea typeface="Tahoma" panose="020B0604030504040204" pitchFamily="34" charset="0"/>
                          <a:cs typeface="Tahoma" panose="020B0604030504040204" pitchFamily="34" charset="0"/>
                        </a:rPr>
                        <a:t>Description</a:t>
                      </a:r>
                    </a:p>
                  </a:txBody>
                  <a:tcPr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tc>
                  <a:txBody>
                    <a:bodyPr/>
                    <a:lstStyle/>
                    <a:p>
                      <a:pPr algn="ctr"/>
                      <a:r>
                        <a:rPr lang="en-US" sz="1600" b="1" dirty="0">
                          <a:solidFill>
                            <a:schemeClr val="bg1"/>
                          </a:solidFill>
                          <a:latin typeface="Tahoma" panose="020B0604030504040204" pitchFamily="34" charset="0"/>
                          <a:ea typeface="Tahoma" panose="020B0604030504040204" pitchFamily="34" charset="0"/>
                          <a:cs typeface="Tahoma" panose="020B0604030504040204" pitchFamily="34" charset="0"/>
                        </a:rPr>
                        <a:t>Brand</a:t>
                      </a:r>
                    </a:p>
                  </a:txBody>
                  <a:tcPr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tc>
                  <a:txBody>
                    <a:bodyPr/>
                    <a:lstStyle/>
                    <a:p>
                      <a:pPr algn="ctr"/>
                      <a:r>
                        <a:rPr lang="en-US" sz="1600" b="1" dirty="0">
                          <a:solidFill>
                            <a:schemeClr val="bg1"/>
                          </a:solidFill>
                          <a:latin typeface="Tahoma" panose="020B0604030504040204" pitchFamily="34" charset="0"/>
                          <a:ea typeface="Tahoma" panose="020B0604030504040204" pitchFamily="34" charset="0"/>
                          <a:cs typeface="Tahoma" panose="020B0604030504040204" pitchFamily="34" charset="0"/>
                        </a:rPr>
                        <a:t>Origin</a:t>
                      </a:r>
                    </a:p>
                  </a:txBody>
                  <a:tcPr anchor="ctr">
                    <a:lnL w="12700" cap="flat" cmpd="sng" algn="ctr">
                      <a:solidFill>
                        <a:srgbClr val="1C5B7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solidFill>
                      <a:srgbClr val="1C5B77"/>
                    </a:solidFill>
                  </a:tcPr>
                </a:tc>
                <a:extLst>
                  <a:ext uri="{0D108BD9-81ED-4DB2-BD59-A6C34878D82A}">
                    <a16:rowId xmlns:a16="http://schemas.microsoft.com/office/drawing/2014/main" val="2669925516"/>
                  </a:ext>
                </a:extLst>
              </a:tr>
              <a:tr h="142240">
                <a:tc>
                  <a:txBody>
                    <a:bodyPr/>
                    <a:lstStyle/>
                    <a:p>
                      <a:r>
                        <a:rPr lang="en-US" sz="1400" dirty="0">
                          <a:solidFill>
                            <a:schemeClr val="bg1">
                              <a:lumMod val="50000"/>
                            </a:schemeClr>
                          </a:solidFill>
                        </a:rPr>
                        <a:t>13</a:t>
                      </a:r>
                    </a:p>
                  </a:txBody>
                  <a:tcPr anchor="ctr">
                    <a:lnL w="12700" cap="flat" cmpd="sng" algn="ctr">
                      <a:no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L="101600" algn="ctr">
                        <a:lnSpc>
                          <a:spcPct val="100000"/>
                        </a:lnSpc>
                        <a:spcBef>
                          <a:spcPts val="65"/>
                        </a:spcBef>
                      </a:pPr>
                      <a:r>
                        <a:rPr sz="1400" b="0" spc="25" dirty="0">
                          <a:solidFill>
                            <a:schemeClr val="bg1">
                              <a:lumMod val="50000"/>
                            </a:schemeClr>
                          </a:solidFill>
                          <a:latin typeface="Tahoma"/>
                          <a:cs typeface="Tahoma"/>
                        </a:rPr>
                        <a:t>AB</a:t>
                      </a:r>
                      <a:r>
                        <a:rPr sz="1400" b="0" dirty="0">
                          <a:solidFill>
                            <a:schemeClr val="bg1">
                              <a:lumMod val="50000"/>
                            </a:schemeClr>
                          </a:solidFill>
                          <a:latin typeface="Tahoma"/>
                          <a:cs typeface="Tahoma"/>
                        </a:rPr>
                        <a:t>I</a:t>
                      </a:r>
                      <a:r>
                        <a:rPr sz="1400" b="0" spc="-70" dirty="0">
                          <a:solidFill>
                            <a:schemeClr val="bg1">
                              <a:lumMod val="50000"/>
                            </a:schemeClr>
                          </a:solidFill>
                          <a:latin typeface="Tahoma"/>
                          <a:cs typeface="Tahoma"/>
                        </a:rPr>
                        <a:t> </a:t>
                      </a:r>
                      <a:r>
                        <a:rPr sz="1400" b="0" spc="25" dirty="0">
                          <a:solidFill>
                            <a:schemeClr val="bg1">
                              <a:lumMod val="50000"/>
                            </a:schemeClr>
                          </a:solidFill>
                          <a:latin typeface="Tahoma"/>
                          <a:cs typeface="Tahoma"/>
                        </a:rPr>
                        <a:t>SHORIN</a:t>
                      </a:r>
                      <a:r>
                        <a:rPr sz="1400" b="0" dirty="0">
                          <a:solidFill>
                            <a:schemeClr val="bg1">
                              <a:lumMod val="50000"/>
                            </a:schemeClr>
                          </a:solidFill>
                          <a:latin typeface="Tahoma"/>
                          <a:cs typeface="Tahoma"/>
                        </a:rPr>
                        <a:t>G</a:t>
                      </a:r>
                      <a:r>
                        <a:rPr sz="1400" b="0" spc="-70" dirty="0">
                          <a:solidFill>
                            <a:schemeClr val="bg1">
                              <a:lumMod val="50000"/>
                            </a:schemeClr>
                          </a:solidFill>
                          <a:latin typeface="Tahoma"/>
                          <a:cs typeface="Tahoma"/>
                        </a:rPr>
                        <a:t> </a:t>
                      </a:r>
                      <a:r>
                        <a:rPr sz="1400" b="0" spc="25" dirty="0">
                          <a:solidFill>
                            <a:schemeClr val="bg1">
                              <a:lumMod val="50000"/>
                            </a:schemeClr>
                          </a:solidFill>
                          <a:latin typeface="Tahoma"/>
                          <a:cs typeface="Tahoma"/>
                        </a:rPr>
                        <a:t>RI</a:t>
                      </a:r>
                      <a:r>
                        <a:rPr sz="1400" b="0" dirty="0">
                          <a:solidFill>
                            <a:schemeClr val="bg1">
                              <a:lumMod val="50000"/>
                            </a:schemeClr>
                          </a:solidFill>
                          <a:latin typeface="Tahoma"/>
                          <a:cs typeface="Tahoma"/>
                        </a:rPr>
                        <a:t>G</a:t>
                      </a:r>
                      <a:r>
                        <a:rPr sz="1400" b="0" spc="-70" dirty="0">
                          <a:solidFill>
                            <a:schemeClr val="bg1">
                              <a:lumMod val="50000"/>
                            </a:schemeClr>
                          </a:solidFill>
                          <a:latin typeface="Tahoma"/>
                          <a:cs typeface="Tahoma"/>
                        </a:rPr>
                        <a:t> </a:t>
                      </a:r>
                      <a:r>
                        <a:rPr sz="1400" b="0" spc="25" dirty="0">
                          <a:solidFill>
                            <a:schemeClr val="bg1">
                              <a:lumMod val="50000"/>
                            </a:schemeClr>
                          </a:solidFill>
                          <a:latin typeface="Tahoma"/>
                          <a:cs typeface="Tahoma"/>
                        </a:rPr>
                        <a:t>R910</a:t>
                      </a:r>
                      <a:endParaRPr sz="1400" b="0" dirty="0">
                        <a:solidFill>
                          <a:schemeClr val="bg1">
                            <a:lumMod val="50000"/>
                          </a:schemeClr>
                        </a:solidFill>
                        <a:latin typeface="Tahoma"/>
                        <a:cs typeface="Tahoma"/>
                      </a:endParaRPr>
                    </a:p>
                  </a:txBody>
                  <a:tcPr marL="0" marR="0" marT="8255"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R="7620" algn="ctr">
                        <a:lnSpc>
                          <a:spcPct val="100000"/>
                        </a:lnSpc>
                        <a:spcBef>
                          <a:spcPts val="115"/>
                        </a:spcBef>
                      </a:pPr>
                      <a:r>
                        <a:rPr sz="1400" b="0" spc="0" dirty="0">
                          <a:solidFill>
                            <a:schemeClr val="bg1">
                              <a:lumMod val="50000"/>
                            </a:schemeClr>
                          </a:solidFill>
                          <a:latin typeface="Tahoma"/>
                          <a:cs typeface="Tahoma"/>
                        </a:rPr>
                        <a:t>ABI/O&amp;K</a:t>
                      </a:r>
                    </a:p>
                  </a:txBody>
                  <a:tcPr marL="0" marR="0" marT="14605"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R="227329" algn="ctr">
                        <a:lnSpc>
                          <a:spcPct val="100000"/>
                        </a:lnSpc>
                        <a:spcBef>
                          <a:spcPts val="180"/>
                        </a:spcBef>
                      </a:pPr>
                      <a:r>
                        <a:rPr sz="1400" b="0" spc="-70" dirty="0">
                          <a:solidFill>
                            <a:schemeClr val="bg1">
                              <a:lumMod val="50000"/>
                            </a:schemeClr>
                          </a:solidFill>
                          <a:latin typeface="Tahoma"/>
                          <a:cs typeface="Tahoma"/>
                        </a:rPr>
                        <a:t>Germany</a:t>
                      </a:r>
                      <a:endParaRPr sz="1400" b="0" dirty="0">
                        <a:solidFill>
                          <a:schemeClr val="bg1">
                            <a:lumMod val="50000"/>
                          </a:schemeClr>
                        </a:solidFill>
                        <a:latin typeface="Tahoma"/>
                        <a:cs typeface="Tahoma"/>
                      </a:endParaRPr>
                    </a:p>
                  </a:txBody>
                  <a:tcPr marL="0" marR="0" marT="22860" marB="0" anchor="ctr">
                    <a:lnL w="12700" cap="flat" cmpd="sng" algn="ctr">
                      <a:solidFill>
                        <a:srgbClr val="1C5B7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extLst>
                  <a:ext uri="{0D108BD9-81ED-4DB2-BD59-A6C34878D82A}">
                    <a16:rowId xmlns:a16="http://schemas.microsoft.com/office/drawing/2014/main" val="1453639447"/>
                  </a:ext>
                </a:extLst>
              </a:tr>
              <a:tr h="142240">
                <a:tc>
                  <a:txBody>
                    <a:bodyPr/>
                    <a:lstStyle/>
                    <a:p>
                      <a:r>
                        <a:rPr lang="en-US" sz="1400" dirty="0">
                          <a:solidFill>
                            <a:schemeClr val="bg1">
                              <a:lumMod val="50000"/>
                            </a:schemeClr>
                          </a:solidFill>
                        </a:rPr>
                        <a:t>14</a:t>
                      </a:r>
                    </a:p>
                  </a:txBody>
                  <a:tcPr anchor="ctr">
                    <a:lnL w="12700" cap="flat" cmpd="sng" algn="ctr">
                      <a:no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L="101600" algn="ctr">
                        <a:lnSpc>
                          <a:spcPct val="100000"/>
                        </a:lnSpc>
                        <a:spcBef>
                          <a:spcPts val="330"/>
                        </a:spcBef>
                      </a:pPr>
                      <a:r>
                        <a:rPr sz="1400" b="0" spc="25" dirty="0">
                          <a:solidFill>
                            <a:schemeClr val="bg1">
                              <a:lumMod val="50000"/>
                            </a:schemeClr>
                          </a:solidFill>
                          <a:latin typeface="Tahoma"/>
                          <a:cs typeface="Tahoma"/>
                        </a:rPr>
                        <a:t>AB</a:t>
                      </a:r>
                      <a:r>
                        <a:rPr sz="1400" b="0" dirty="0">
                          <a:solidFill>
                            <a:schemeClr val="bg1">
                              <a:lumMod val="50000"/>
                            </a:schemeClr>
                          </a:solidFill>
                          <a:latin typeface="Tahoma"/>
                          <a:cs typeface="Tahoma"/>
                        </a:rPr>
                        <a:t>I</a:t>
                      </a:r>
                      <a:r>
                        <a:rPr sz="1400" b="0" spc="-70" dirty="0">
                          <a:solidFill>
                            <a:schemeClr val="bg1">
                              <a:lumMod val="50000"/>
                            </a:schemeClr>
                          </a:solidFill>
                          <a:latin typeface="Tahoma"/>
                          <a:cs typeface="Tahoma"/>
                        </a:rPr>
                        <a:t> </a:t>
                      </a:r>
                      <a:r>
                        <a:rPr sz="1400" b="0" spc="25" dirty="0">
                          <a:solidFill>
                            <a:schemeClr val="bg1">
                              <a:lumMod val="50000"/>
                            </a:schemeClr>
                          </a:solidFill>
                          <a:latin typeface="Tahoma"/>
                          <a:cs typeface="Tahoma"/>
                        </a:rPr>
                        <a:t>SHORIN</a:t>
                      </a:r>
                      <a:r>
                        <a:rPr sz="1400" b="0" dirty="0">
                          <a:solidFill>
                            <a:schemeClr val="bg1">
                              <a:lumMod val="50000"/>
                            </a:schemeClr>
                          </a:solidFill>
                          <a:latin typeface="Tahoma"/>
                          <a:cs typeface="Tahoma"/>
                        </a:rPr>
                        <a:t>G</a:t>
                      </a:r>
                      <a:r>
                        <a:rPr sz="1400" b="0" spc="-70" dirty="0">
                          <a:solidFill>
                            <a:schemeClr val="bg1">
                              <a:lumMod val="50000"/>
                            </a:schemeClr>
                          </a:solidFill>
                          <a:latin typeface="Tahoma"/>
                          <a:cs typeface="Tahoma"/>
                        </a:rPr>
                        <a:t> </a:t>
                      </a:r>
                      <a:r>
                        <a:rPr sz="1400" b="0" spc="25" dirty="0">
                          <a:solidFill>
                            <a:schemeClr val="bg1">
                              <a:lumMod val="50000"/>
                            </a:schemeClr>
                          </a:solidFill>
                          <a:latin typeface="Tahoma"/>
                          <a:cs typeface="Tahoma"/>
                        </a:rPr>
                        <a:t>RI</a:t>
                      </a:r>
                      <a:r>
                        <a:rPr sz="1400" b="0" dirty="0">
                          <a:solidFill>
                            <a:schemeClr val="bg1">
                              <a:lumMod val="50000"/>
                            </a:schemeClr>
                          </a:solidFill>
                          <a:latin typeface="Tahoma"/>
                          <a:cs typeface="Tahoma"/>
                        </a:rPr>
                        <a:t>G</a:t>
                      </a:r>
                      <a:r>
                        <a:rPr sz="1400" b="0" spc="-70" dirty="0">
                          <a:solidFill>
                            <a:schemeClr val="bg1">
                              <a:lumMod val="50000"/>
                            </a:schemeClr>
                          </a:solidFill>
                          <a:latin typeface="Tahoma"/>
                          <a:cs typeface="Tahoma"/>
                        </a:rPr>
                        <a:t> </a:t>
                      </a:r>
                      <a:r>
                        <a:rPr sz="1400" b="0" spc="25" dirty="0">
                          <a:solidFill>
                            <a:schemeClr val="bg1">
                              <a:lumMod val="50000"/>
                            </a:schemeClr>
                          </a:solidFill>
                          <a:latin typeface="Tahoma"/>
                          <a:cs typeface="Tahoma"/>
                        </a:rPr>
                        <a:t>R812</a:t>
                      </a:r>
                      <a:endParaRPr sz="1400" b="0" dirty="0">
                        <a:solidFill>
                          <a:schemeClr val="bg1">
                            <a:lumMod val="50000"/>
                          </a:schemeClr>
                        </a:solidFill>
                        <a:latin typeface="Tahoma"/>
                        <a:cs typeface="Tahoma"/>
                      </a:endParaRPr>
                    </a:p>
                  </a:txBody>
                  <a:tcPr marL="0" marR="0" marT="4191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R="8255" algn="ctr">
                        <a:lnSpc>
                          <a:spcPct val="100000"/>
                        </a:lnSpc>
                        <a:spcBef>
                          <a:spcPts val="380"/>
                        </a:spcBef>
                      </a:pPr>
                      <a:r>
                        <a:rPr sz="1400" b="0" spc="0" dirty="0">
                          <a:solidFill>
                            <a:schemeClr val="bg1">
                              <a:lumMod val="50000"/>
                            </a:schemeClr>
                          </a:solidFill>
                          <a:latin typeface="Tahoma"/>
                          <a:cs typeface="Tahoma"/>
                        </a:rPr>
                        <a:t>ABI/O&amp;K</a:t>
                      </a:r>
                    </a:p>
                  </a:txBody>
                  <a:tcPr marL="0" marR="0" marT="4826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R="227329" algn="ctr">
                        <a:lnSpc>
                          <a:spcPct val="100000"/>
                        </a:lnSpc>
                        <a:spcBef>
                          <a:spcPts val="125"/>
                        </a:spcBef>
                      </a:pPr>
                      <a:r>
                        <a:rPr sz="1400" b="0" spc="-70" dirty="0">
                          <a:solidFill>
                            <a:schemeClr val="bg1">
                              <a:lumMod val="50000"/>
                            </a:schemeClr>
                          </a:solidFill>
                          <a:latin typeface="Tahoma"/>
                          <a:cs typeface="Tahoma"/>
                        </a:rPr>
                        <a:t>Germany</a:t>
                      </a:r>
                      <a:endParaRPr sz="1400" b="0" dirty="0">
                        <a:solidFill>
                          <a:schemeClr val="bg1">
                            <a:lumMod val="50000"/>
                          </a:schemeClr>
                        </a:solidFill>
                        <a:latin typeface="Tahoma"/>
                        <a:cs typeface="Tahoma"/>
                      </a:endParaRPr>
                    </a:p>
                  </a:txBody>
                  <a:tcPr marL="0" marR="0" marT="15875" marB="0" anchor="ctr">
                    <a:lnL w="12700" cap="flat" cmpd="sng" algn="ctr">
                      <a:solidFill>
                        <a:srgbClr val="1C5B7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extLst>
                  <a:ext uri="{0D108BD9-81ED-4DB2-BD59-A6C34878D82A}">
                    <a16:rowId xmlns:a16="http://schemas.microsoft.com/office/drawing/2014/main" val="4042674438"/>
                  </a:ext>
                </a:extLst>
              </a:tr>
              <a:tr h="142240">
                <a:tc>
                  <a:txBody>
                    <a:bodyPr/>
                    <a:lstStyle/>
                    <a:p>
                      <a:r>
                        <a:rPr lang="en-US" sz="1400" dirty="0">
                          <a:solidFill>
                            <a:schemeClr val="bg1">
                              <a:lumMod val="50000"/>
                            </a:schemeClr>
                          </a:solidFill>
                        </a:rPr>
                        <a:t>15</a:t>
                      </a:r>
                    </a:p>
                  </a:txBody>
                  <a:tcPr anchor="ctr">
                    <a:lnL w="12700" cap="flat" cmpd="sng" algn="ctr">
                      <a:no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L="101600" algn="ctr">
                        <a:lnSpc>
                          <a:spcPct val="100000"/>
                        </a:lnSpc>
                        <a:spcBef>
                          <a:spcPts val="35"/>
                        </a:spcBef>
                      </a:pPr>
                      <a:r>
                        <a:rPr sz="1400" b="0" spc="25" dirty="0">
                          <a:solidFill>
                            <a:schemeClr val="bg1">
                              <a:lumMod val="50000"/>
                            </a:schemeClr>
                          </a:solidFill>
                          <a:latin typeface="Tahoma"/>
                          <a:cs typeface="Tahoma"/>
                        </a:rPr>
                        <a:t>AB</a:t>
                      </a:r>
                      <a:r>
                        <a:rPr sz="1400" b="0" dirty="0">
                          <a:solidFill>
                            <a:schemeClr val="bg1">
                              <a:lumMod val="50000"/>
                            </a:schemeClr>
                          </a:solidFill>
                          <a:latin typeface="Tahoma"/>
                          <a:cs typeface="Tahoma"/>
                        </a:rPr>
                        <a:t>I</a:t>
                      </a:r>
                      <a:r>
                        <a:rPr sz="1400" b="0" spc="-70" dirty="0">
                          <a:solidFill>
                            <a:schemeClr val="bg1">
                              <a:lumMod val="50000"/>
                            </a:schemeClr>
                          </a:solidFill>
                          <a:latin typeface="Tahoma"/>
                          <a:cs typeface="Tahoma"/>
                        </a:rPr>
                        <a:t> </a:t>
                      </a:r>
                      <a:r>
                        <a:rPr sz="1400" b="0" spc="25" dirty="0">
                          <a:solidFill>
                            <a:schemeClr val="bg1">
                              <a:lumMod val="50000"/>
                            </a:schemeClr>
                          </a:solidFill>
                          <a:latin typeface="Tahoma"/>
                          <a:cs typeface="Tahoma"/>
                        </a:rPr>
                        <a:t>SHORIN</a:t>
                      </a:r>
                      <a:r>
                        <a:rPr sz="1400" b="0" dirty="0">
                          <a:solidFill>
                            <a:schemeClr val="bg1">
                              <a:lumMod val="50000"/>
                            </a:schemeClr>
                          </a:solidFill>
                          <a:latin typeface="Tahoma"/>
                          <a:cs typeface="Tahoma"/>
                        </a:rPr>
                        <a:t>G</a:t>
                      </a:r>
                      <a:r>
                        <a:rPr sz="1400" b="0" spc="-70" dirty="0">
                          <a:solidFill>
                            <a:schemeClr val="bg1">
                              <a:lumMod val="50000"/>
                            </a:schemeClr>
                          </a:solidFill>
                          <a:latin typeface="Tahoma"/>
                          <a:cs typeface="Tahoma"/>
                        </a:rPr>
                        <a:t> </a:t>
                      </a:r>
                      <a:r>
                        <a:rPr sz="1400" b="0" spc="25" dirty="0">
                          <a:solidFill>
                            <a:schemeClr val="bg1">
                              <a:lumMod val="50000"/>
                            </a:schemeClr>
                          </a:solidFill>
                          <a:latin typeface="Tahoma"/>
                          <a:cs typeface="Tahoma"/>
                        </a:rPr>
                        <a:t>RI</a:t>
                      </a:r>
                      <a:r>
                        <a:rPr sz="1400" b="0" dirty="0">
                          <a:solidFill>
                            <a:schemeClr val="bg1">
                              <a:lumMod val="50000"/>
                            </a:schemeClr>
                          </a:solidFill>
                          <a:latin typeface="Tahoma"/>
                          <a:cs typeface="Tahoma"/>
                        </a:rPr>
                        <a:t>G</a:t>
                      </a:r>
                      <a:r>
                        <a:rPr sz="1400" b="0" spc="-70" dirty="0">
                          <a:solidFill>
                            <a:schemeClr val="bg1">
                              <a:lumMod val="50000"/>
                            </a:schemeClr>
                          </a:solidFill>
                          <a:latin typeface="Tahoma"/>
                          <a:cs typeface="Tahoma"/>
                        </a:rPr>
                        <a:t> </a:t>
                      </a:r>
                      <a:r>
                        <a:rPr sz="1400" b="0" spc="25" dirty="0">
                          <a:solidFill>
                            <a:schemeClr val="bg1">
                              <a:lumMod val="50000"/>
                            </a:schemeClr>
                          </a:solidFill>
                          <a:latin typeface="Tahoma"/>
                          <a:cs typeface="Tahoma"/>
                        </a:rPr>
                        <a:t>R810</a:t>
                      </a:r>
                      <a:endParaRPr sz="1400" b="0" dirty="0">
                        <a:solidFill>
                          <a:schemeClr val="bg1">
                            <a:lumMod val="50000"/>
                          </a:schemeClr>
                        </a:solidFill>
                        <a:latin typeface="Tahoma"/>
                        <a:cs typeface="Tahoma"/>
                      </a:endParaRPr>
                    </a:p>
                  </a:txBody>
                  <a:tcPr marL="0" marR="0" marT="4445"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R="8255" algn="ctr">
                        <a:lnSpc>
                          <a:spcPct val="100000"/>
                        </a:lnSpc>
                        <a:spcBef>
                          <a:spcPts val="80"/>
                        </a:spcBef>
                      </a:pPr>
                      <a:r>
                        <a:rPr sz="1400" b="0" spc="0" dirty="0">
                          <a:solidFill>
                            <a:schemeClr val="bg1">
                              <a:lumMod val="50000"/>
                            </a:schemeClr>
                          </a:solidFill>
                          <a:latin typeface="Tahoma"/>
                          <a:cs typeface="Tahoma"/>
                        </a:rPr>
                        <a:t>ABI/O&amp;K</a:t>
                      </a:r>
                    </a:p>
                  </a:txBody>
                  <a:tcPr marL="0" marR="0" marT="1016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R="227329" algn="ctr">
                        <a:lnSpc>
                          <a:spcPct val="100000"/>
                        </a:lnSpc>
                        <a:spcBef>
                          <a:spcPts val="30"/>
                        </a:spcBef>
                      </a:pPr>
                      <a:r>
                        <a:rPr sz="1400" b="0" spc="-70" dirty="0">
                          <a:solidFill>
                            <a:schemeClr val="bg1">
                              <a:lumMod val="50000"/>
                            </a:schemeClr>
                          </a:solidFill>
                          <a:latin typeface="Tahoma"/>
                          <a:cs typeface="Tahoma"/>
                        </a:rPr>
                        <a:t>Germany</a:t>
                      </a:r>
                      <a:endParaRPr sz="1400" b="0" dirty="0">
                        <a:solidFill>
                          <a:schemeClr val="bg1">
                            <a:lumMod val="50000"/>
                          </a:schemeClr>
                        </a:solidFill>
                        <a:latin typeface="Tahoma"/>
                        <a:cs typeface="Tahoma"/>
                      </a:endParaRPr>
                    </a:p>
                  </a:txBody>
                  <a:tcPr marL="0" marR="0" marT="3810" marB="0" anchor="ctr">
                    <a:lnL w="12700" cap="flat" cmpd="sng" algn="ctr">
                      <a:solidFill>
                        <a:srgbClr val="1C5B7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extLst>
                  <a:ext uri="{0D108BD9-81ED-4DB2-BD59-A6C34878D82A}">
                    <a16:rowId xmlns:a16="http://schemas.microsoft.com/office/drawing/2014/main" val="3853636112"/>
                  </a:ext>
                </a:extLst>
              </a:tr>
              <a:tr h="142240">
                <a:tc>
                  <a:txBody>
                    <a:bodyPr/>
                    <a:lstStyle/>
                    <a:p>
                      <a:r>
                        <a:rPr lang="en-US" sz="1400" dirty="0">
                          <a:solidFill>
                            <a:schemeClr val="bg1">
                              <a:lumMod val="50000"/>
                            </a:schemeClr>
                          </a:solidFill>
                        </a:rPr>
                        <a:t>16</a:t>
                      </a:r>
                    </a:p>
                  </a:txBody>
                  <a:tcPr anchor="ctr">
                    <a:lnL w="12700" cap="flat" cmpd="sng" algn="ctr">
                      <a:no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L="151765" algn="ctr">
                        <a:lnSpc>
                          <a:spcPts val="1490"/>
                        </a:lnSpc>
                      </a:pPr>
                      <a:r>
                        <a:rPr sz="1400" b="0" spc="25" dirty="0">
                          <a:solidFill>
                            <a:schemeClr val="bg1">
                              <a:lumMod val="50000"/>
                            </a:schemeClr>
                          </a:solidFill>
                          <a:latin typeface="Tahoma"/>
                          <a:cs typeface="Tahoma"/>
                        </a:rPr>
                        <a:t>AB</a:t>
                      </a:r>
                      <a:r>
                        <a:rPr sz="1400" b="0" dirty="0">
                          <a:solidFill>
                            <a:schemeClr val="bg1">
                              <a:lumMod val="50000"/>
                            </a:schemeClr>
                          </a:solidFill>
                          <a:latin typeface="Tahoma"/>
                          <a:cs typeface="Tahoma"/>
                        </a:rPr>
                        <a:t>I</a:t>
                      </a:r>
                      <a:r>
                        <a:rPr sz="1400" b="0" spc="-70" dirty="0">
                          <a:solidFill>
                            <a:schemeClr val="bg1">
                              <a:lumMod val="50000"/>
                            </a:schemeClr>
                          </a:solidFill>
                          <a:latin typeface="Tahoma"/>
                          <a:cs typeface="Tahoma"/>
                        </a:rPr>
                        <a:t> </a:t>
                      </a:r>
                      <a:r>
                        <a:rPr sz="1400" b="0" spc="25" dirty="0">
                          <a:solidFill>
                            <a:schemeClr val="bg1">
                              <a:lumMod val="50000"/>
                            </a:schemeClr>
                          </a:solidFill>
                          <a:latin typeface="Tahoma"/>
                          <a:cs typeface="Tahoma"/>
                        </a:rPr>
                        <a:t>SHORIN</a:t>
                      </a:r>
                      <a:r>
                        <a:rPr sz="1400" b="0" dirty="0">
                          <a:solidFill>
                            <a:schemeClr val="bg1">
                              <a:lumMod val="50000"/>
                            </a:schemeClr>
                          </a:solidFill>
                          <a:latin typeface="Tahoma"/>
                          <a:cs typeface="Tahoma"/>
                        </a:rPr>
                        <a:t>G</a:t>
                      </a:r>
                      <a:r>
                        <a:rPr sz="1400" b="0" spc="-70" dirty="0">
                          <a:solidFill>
                            <a:schemeClr val="bg1">
                              <a:lumMod val="50000"/>
                            </a:schemeClr>
                          </a:solidFill>
                          <a:latin typeface="Tahoma"/>
                          <a:cs typeface="Tahoma"/>
                        </a:rPr>
                        <a:t> </a:t>
                      </a:r>
                      <a:r>
                        <a:rPr sz="1400" b="0" spc="25" dirty="0">
                          <a:solidFill>
                            <a:schemeClr val="bg1">
                              <a:lumMod val="50000"/>
                            </a:schemeClr>
                          </a:solidFill>
                          <a:latin typeface="Tahoma"/>
                          <a:cs typeface="Tahoma"/>
                        </a:rPr>
                        <a:t>RI</a:t>
                      </a:r>
                      <a:r>
                        <a:rPr sz="1400" b="0" dirty="0">
                          <a:solidFill>
                            <a:schemeClr val="bg1">
                              <a:lumMod val="50000"/>
                            </a:schemeClr>
                          </a:solidFill>
                          <a:latin typeface="Tahoma"/>
                          <a:cs typeface="Tahoma"/>
                        </a:rPr>
                        <a:t>G</a:t>
                      </a:r>
                      <a:r>
                        <a:rPr sz="1400" b="0" spc="-70" dirty="0">
                          <a:solidFill>
                            <a:schemeClr val="bg1">
                              <a:lumMod val="50000"/>
                            </a:schemeClr>
                          </a:solidFill>
                          <a:latin typeface="Tahoma"/>
                          <a:cs typeface="Tahoma"/>
                        </a:rPr>
                        <a:t> </a:t>
                      </a:r>
                      <a:r>
                        <a:rPr sz="1400" b="0" spc="25" dirty="0">
                          <a:solidFill>
                            <a:schemeClr val="bg1">
                              <a:lumMod val="50000"/>
                            </a:schemeClr>
                          </a:solidFill>
                          <a:latin typeface="Tahoma"/>
                          <a:cs typeface="Tahoma"/>
                        </a:rPr>
                        <a:t>921</a:t>
                      </a:r>
                      <a:endParaRPr sz="1400" b="0" dirty="0">
                        <a:solidFill>
                          <a:schemeClr val="bg1">
                            <a:lumMod val="50000"/>
                          </a:schemeClr>
                        </a:solidFill>
                        <a:latin typeface="Tahoma"/>
                        <a:cs typeface="Tahoma"/>
                      </a:endParaRPr>
                    </a:p>
                  </a:txBody>
                  <a:tcPr marL="0" marR="0" marT="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R="8255" algn="ctr">
                        <a:lnSpc>
                          <a:spcPct val="100000"/>
                        </a:lnSpc>
                        <a:spcBef>
                          <a:spcPts val="180"/>
                        </a:spcBef>
                      </a:pPr>
                      <a:r>
                        <a:rPr sz="1400" b="0" spc="0" dirty="0">
                          <a:solidFill>
                            <a:schemeClr val="bg1">
                              <a:lumMod val="50000"/>
                            </a:schemeClr>
                          </a:solidFill>
                          <a:latin typeface="Tahoma"/>
                          <a:cs typeface="Tahoma"/>
                        </a:rPr>
                        <a:t>ABI/O&amp;K</a:t>
                      </a:r>
                    </a:p>
                  </a:txBody>
                  <a:tcPr marL="0" marR="0" marT="2286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R="227329" algn="ctr">
                        <a:lnSpc>
                          <a:spcPct val="100000"/>
                        </a:lnSpc>
                        <a:spcBef>
                          <a:spcPts val="175"/>
                        </a:spcBef>
                      </a:pPr>
                      <a:r>
                        <a:rPr sz="1400" b="0" spc="-70" dirty="0">
                          <a:solidFill>
                            <a:schemeClr val="bg1">
                              <a:lumMod val="50000"/>
                            </a:schemeClr>
                          </a:solidFill>
                          <a:latin typeface="Tahoma"/>
                          <a:cs typeface="Tahoma"/>
                        </a:rPr>
                        <a:t>Germany</a:t>
                      </a:r>
                      <a:endParaRPr sz="1400" b="0" dirty="0">
                        <a:solidFill>
                          <a:schemeClr val="bg1">
                            <a:lumMod val="50000"/>
                          </a:schemeClr>
                        </a:solidFill>
                        <a:latin typeface="Tahoma"/>
                        <a:cs typeface="Tahoma"/>
                      </a:endParaRPr>
                    </a:p>
                  </a:txBody>
                  <a:tcPr marL="0" marR="0" marT="22225" marB="0" anchor="ctr">
                    <a:lnL w="12700" cap="flat" cmpd="sng" algn="ctr">
                      <a:solidFill>
                        <a:srgbClr val="1C5B7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extLst>
                  <a:ext uri="{0D108BD9-81ED-4DB2-BD59-A6C34878D82A}">
                    <a16:rowId xmlns:a16="http://schemas.microsoft.com/office/drawing/2014/main" val="846169639"/>
                  </a:ext>
                </a:extLst>
              </a:tr>
              <a:tr h="142240">
                <a:tc>
                  <a:txBody>
                    <a:bodyPr/>
                    <a:lstStyle/>
                    <a:p>
                      <a:r>
                        <a:rPr lang="en-US" sz="1400" dirty="0">
                          <a:solidFill>
                            <a:schemeClr val="bg1">
                              <a:lumMod val="50000"/>
                            </a:schemeClr>
                          </a:solidFill>
                        </a:rPr>
                        <a:t>17</a:t>
                      </a:r>
                    </a:p>
                  </a:txBody>
                  <a:tcPr anchor="ctr">
                    <a:lnL w="12700" cap="flat" cmpd="sng" algn="ctr">
                      <a:no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L="90805" algn="ctr">
                        <a:lnSpc>
                          <a:spcPct val="100000"/>
                        </a:lnSpc>
                        <a:spcBef>
                          <a:spcPts val="150"/>
                        </a:spcBef>
                      </a:pPr>
                      <a:r>
                        <a:rPr sz="1400" b="0" spc="25" dirty="0">
                          <a:solidFill>
                            <a:schemeClr val="bg1">
                              <a:lumMod val="50000"/>
                            </a:schemeClr>
                          </a:solidFill>
                          <a:latin typeface="Tahoma"/>
                          <a:cs typeface="Tahoma"/>
                        </a:rPr>
                        <a:t>AB</a:t>
                      </a:r>
                      <a:r>
                        <a:rPr sz="1400" b="0" dirty="0">
                          <a:solidFill>
                            <a:schemeClr val="bg1">
                              <a:lumMod val="50000"/>
                            </a:schemeClr>
                          </a:solidFill>
                          <a:latin typeface="Tahoma"/>
                          <a:cs typeface="Tahoma"/>
                        </a:rPr>
                        <a:t>I</a:t>
                      </a:r>
                      <a:r>
                        <a:rPr sz="1400" b="0" spc="-70" dirty="0">
                          <a:solidFill>
                            <a:schemeClr val="bg1">
                              <a:lumMod val="50000"/>
                            </a:schemeClr>
                          </a:solidFill>
                          <a:latin typeface="Tahoma"/>
                          <a:cs typeface="Tahoma"/>
                        </a:rPr>
                        <a:t> </a:t>
                      </a:r>
                      <a:r>
                        <a:rPr sz="1400" b="0" spc="25" dirty="0">
                          <a:solidFill>
                            <a:schemeClr val="bg1">
                              <a:lumMod val="50000"/>
                            </a:schemeClr>
                          </a:solidFill>
                          <a:latin typeface="Tahoma"/>
                          <a:cs typeface="Tahoma"/>
                        </a:rPr>
                        <a:t>SHORIN</a:t>
                      </a:r>
                      <a:r>
                        <a:rPr sz="1400" b="0" dirty="0">
                          <a:solidFill>
                            <a:schemeClr val="bg1">
                              <a:lumMod val="50000"/>
                            </a:schemeClr>
                          </a:solidFill>
                          <a:latin typeface="Tahoma"/>
                          <a:cs typeface="Tahoma"/>
                        </a:rPr>
                        <a:t>G</a:t>
                      </a:r>
                      <a:r>
                        <a:rPr sz="1400" b="0" spc="-70" dirty="0">
                          <a:solidFill>
                            <a:schemeClr val="bg1">
                              <a:lumMod val="50000"/>
                            </a:schemeClr>
                          </a:solidFill>
                          <a:latin typeface="Tahoma"/>
                          <a:cs typeface="Tahoma"/>
                        </a:rPr>
                        <a:t> </a:t>
                      </a:r>
                      <a:r>
                        <a:rPr sz="1400" b="0" spc="25" dirty="0">
                          <a:solidFill>
                            <a:schemeClr val="bg1">
                              <a:lumMod val="50000"/>
                            </a:schemeClr>
                          </a:solidFill>
                          <a:latin typeface="Tahoma"/>
                          <a:cs typeface="Tahoma"/>
                        </a:rPr>
                        <a:t>RI</a:t>
                      </a:r>
                      <a:r>
                        <a:rPr sz="1400" b="0" dirty="0">
                          <a:solidFill>
                            <a:schemeClr val="bg1">
                              <a:lumMod val="50000"/>
                            </a:schemeClr>
                          </a:solidFill>
                          <a:latin typeface="Tahoma"/>
                          <a:cs typeface="Tahoma"/>
                        </a:rPr>
                        <a:t>G</a:t>
                      </a:r>
                      <a:r>
                        <a:rPr sz="1400" b="0" spc="-70" dirty="0">
                          <a:solidFill>
                            <a:schemeClr val="bg1">
                              <a:lumMod val="50000"/>
                            </a:schemeClr>
                          </a:solidFill>
                          <a:latin typeface="Tahoma"/>
                          <a:cs typeface="Tahoma"/>
                        </a:rPr>
                        <a:t> </a:t>
                      </a:r>
                      <a:r>
                        <a:rPr lang="en-US" sz="1400" b="0" spc="-70" dirty="0">
                          <a:solidFill>
                            <a:schemeClr val="bg1">
                              <a:lumMod val="50000"/>
                            </a:schemeClr>
                          </a:solidFill>
                          <a:latin typeface="Tahoma"/>
                          <a:cs typeface="Tahoma"/>
                        </a:rPr>
                        <a:t>Z</a:t>
                      </a:r>
                      <a:r>
                        <a:rPr sz="1400" b="0" spc="25" dirty="0">
                          <a:solidFill>
                            <a:schemeClr val="bg1">
                              <a:lumMod val="50000"/>
                            </a:schemeClr>
                          </a:solidFill>
                          <a:latin typeface="Tahoma"/>
                          <a:cs typeface="Tahoma"/>
                        </a:rPr>
                        <a:t>R28</a:t>
                      </a:r>
                      <a:endParaRPr sz="1400" b="0" dirty="0">
                        <a:solidFill>
                          <a:schemeClr val="bg1">
                            <a:lumMod val="50000"/>
                          </a:schemeClr>
                        </a:solidFill>
                        <a:latin typeface="Tahoma"/>
                        <a:cs typeface="Tahoma"/>
                      </a:endParaRPr>
                    </a:p>
                  </a:txBody>
                  <a:tcPr marL="0" marR="0" marT="190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R="27940" algn="ctr">
                        <a:lnSpc>
                          <a:spcPct val="100000"/>
                        </a:lnSpc>
                        <a:spcBef>
                          <a:spcPts val="150"/>
                        </a:spcBef>
                      </a:pPr>
                      <a:r>
                        <a:rPr sz="1400" b="0" spc="0" dirty="0">
                          <a:solidFill>
                            <a:schemeClr val="bg1">
                              <a:lumMod val="50000"/>
                            </a:schemeClr>
                          </a:solidFill>
                          <a:latin typeface="Tahoma"/>
                          <a:cs typeface="Tahoma"/>
                        </a:rPr>
                        <a:t>ABI/Sennebogen</a:t>
                      </a:r>
                    </a:p>
                  </a:txBody>
                  <a:tcPr marL="0" marR="0" marT="19050"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R="227329" algn="ctr">
                        <a:lnSpc>
                          <a:spcPts val="1515"/>
                        </a:lnSpc>
                      </a:pPr>
                      <a:r>
                        <a:rPr sz="1400" b="0" spc="-70" dirty="0">
                          <a:solidFill>
                            <a:schemeClr val="bg1">
                              <a:lumMod val="50000"/>
                            </a:schemeClr>
                          </a:solidFill>
                          <a:latin typeface="Tahoma"/>
                          <a:cs typeface="Tahoma"/>
                        </a:rPr>
                        <a:t>Germany</a:t>
                      </a:r>
                      <a:endParaRPr sz="1400" b="0" dirty="0">
                        <a:solidFill>
                          <a:schemeClr val="bg1">
                            <a:lumMod val="50000"/>
                          </a:schemeClr>
                        </a:solidFill>
                        <a:latin typeface="Tahoma"/>
                        <a:cs typeface="Tahoma"/>
                      </a:endParaRPr>
                    </a:p>
                  </a:txBody>
                  <a:tcPr marL="0" marR="0" marT="0" marB="0" anchor="ctr">
                    <a:lnL w="12700" cap="flat" cmpd="sng" algn="ctr">
                      <a:solidFill>
                        <a:srgbClr val="1C5B7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extLst>
                  <a:ext uri="{0D108BD9-81ED-4DB2-BD59-A6C34878D82A}">
                    <a16:rowId xmlns:a16="http://schemas.microsoft.com/office/drawing/2014/main" val="163141769"/>
                  </a:ext>
                </a:extLst>
              </a:tr>
              <a:tr h="172720">
                <a:tc>
                  <a:txBody>
                    <a:bodyPr/>
                    <a:lstStyle/>
                    <a:p>
                      <a:r>
                        <a:rPr lang="en-US" sz="1400" dirty="0">
                          <a:solidFill>
                            <a:schemeClr val="bg1">
                              <a:lumMod val="50000"/>
                            </a:schemeClr>
                          </a:solidFill>
                        </a:rPr>
                        <a:t>18</a:t>
                      </a:r>
                    </a:p>
                  </a:txBody>
                  <a:tcPr anchor="ctr">
                    <a:lnL w="12700" cap="flat" cmpd="sng" algn="ctr">
                      <a:no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L="90805" algn="ctr">
                        <a:lnSpc>
                          <a:spcPct val="100000"/>
                        </a:lnSpc>
                        <a:spcBef>
                          <a:spcPts val="114"/>
                        </a:spcBef>
                      </a:pPr>
                      <a:r>
                        <a:rPr sz="1400" b="0" spc="25" dirty="0">
                          <a:solidFill>
                            <a:schemeClr val="bg1">
                              <a:lumMod val="50000"/>
                            </a:schemeClr>
                          </a:solidFill>
                          <a:latin typeface="Tahoma"/>
                          <a:cs typeface="Tahoma"/>
                        </a:rPr>
                        <a:t>AB</a:t>
                      </a:r>
                      <a:r>
                        <a:rPr sz="1400" b="0" dirty="0">
                          <a:solidFill>
                            <a:schemeClr val="bg1">
                              <a:lumMod val="50000"/>
                            </a:schemeClr>
                          </a:solidFill>
                          <a:latin typeface="Tahoma"/>
                          <a:cs typeface="Tahoma"/>
                        </a:rPr>
                        <a:t>I</a:t>
                      </a:r>
                      <a:r>
                        <a:rPr sz="1400" b="0" spc="-70" dirty="0">
                          <a:solidFill>
                            <a:schemeClr val="bg1">
                              <a:lumMod val="50000"/>
                            </a:schemeClr>
                          </a:solidFill>
                          <a:latin typeface="Tahoma"/>
                          <a:cs typeface="Tahoma"/>
                        </a:rPr>
                        <a:t> </a:t>
                      </a:r>
                      <a:r>
                        <a:rPr sz="1400" b="0" spc="25" dirty="0">
                          <a:solidFill>
                            <a:schemeClr val="bg1">
                              <a:lumMod val="50000"/>
                            </a:schemeClr>
                          </a:solidFill>
                          <a:latin typeface="Tahoma"/>
                          <a:cs typeface="Tahoma"/>
                        </a:rPr>
                        <a:t>SHORIN</a:t>
                      </a:r>
                      <a:r>
                        <a:rPr sz="1400" b="0" dirty="0">
                          <a:solidFill>
                            <a:schemeClr val="bg1">
                              <a:lumMod val="50000"/>
                            </a:schemeClr>
                          </a:solidFill>
                          <a:latin typeface="Tahoma"/>
                          <a:cs typeface="Tahoma"/>
                        </a:rPr>
                        <a:t>G</a:t>
                      </a:r>
                      <a:r>
                        <a:rPr sz="1400" b="0" spc="-70" dirty="0">
                          <a:solidFill>
                            <a:schemeClr val="bg1">
                              <a:lumMod val="50000"/>
                            </a:schemeClr>
                          </a:solidFill>
                          <a:latin typeface="Tahoma"/>
                          <a:cs typeface="Tahoma"/>
                        </a:rPr>
                        <a:t> </a:t>
                      </a:r>
                      <a:r>
                        <a:rPr sz="1400" b="0" spc="25" dirty="0">
                          <a:solidFill>
                            <a:schemeClr val="bg1">
                              <a:lumMod val="50000"/>
                            </a:schemeClr>
                          </a:solidFill>
                          <a:latin typeface="Tahoma"/>
                          <a:cs typeface="Tahoma"/>
                        </a:rPr>
                        <a:t>RI</a:t>
                      </a:r>
                      <a:r>
                        <a:rPr sz="1400" b="0" dirty="0">
                          <a:solidFill>
                            <a:schemeClr val="bg1">
                              <a:lumMod val="50000"/>
                            </a:schemeClr>
                          </a:solidFill>
                          <a:latin typeface="Tahoma"/>
                          <a:cs typeface="Tahoma"/>
                        </a:rPr>
                        <a:t>G</a:t>
                      </a:r>
                      <a:r>
                        <a:rPr sz="1400" b="0" spc="-70" dirty="0">
                          <a:solidFill>
                            <a:schemeClr val="bg1">
                              <a:lumMod val="50000"/>
                            </a:schemeClr>
                          </a:solidFill>
                          <a:latin typeface="Tahoma"/>
                          <a:cs typeface="Tahoma"/>
                        </a:rPr>
                        <a:t> </a:t>
                      </a:r>
                      <a:r>
                        <a:rPr lang="en-US" sz="1400" b="0" spc="-70" dirty="0">
                          <a:solidFill>
                            <a:schemeClr val="bg1">
                              <a:lumMod val="50000"/>
                            </a:schemeClr>
                          </a:solidFill>
                          <a:latin typeface="Tahoma"/>
                          <a:cs typeface="Tahoma"/>
                        </a:rPr>
                        <a:t>Z</a:t>
                      </a:r>
                      <a:r>
                        <a:rPr sz="1400" b="0" spc="25" dirty="0">
                          <a:solidFill>
                            <a:schemeClr val="bg1">
                              <a:lumMod val="50000"/>
                            </a:schemeClr>
                          </a:solidFill>
                          <a:latin typeface="Tahoma"/>
                          <a:cs typeface="Tahoma"/>
                        </a:rPr>
                        <a:t>R26</a:t>
                      </a:r>
                      <a:endParaRPr sz="1400" b="0" dirty="0">
                        <a:solidFill>
                          <a:schemeClr val="bg1">
                            <a:lumMod val="50000"/>
                          </a:schemeClr>
                        </a:solidFill>
                        <a:latin typeface="Tahoma"/>
                        <a:cs typeface="Tahoma"/>
                      </a:endParaRPr>
                    </a:p>
                  </a:txBody>
                  <a:tcPr marL="0" marR="0" marT="14604"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R="27940" algn="ctr">
                        <a:lnSpc>
                          <a:spcPct val="100000"/>
                        </a:lnSpc>
                        <a:spcBef>
                          <a:spcPts val="114"/>
                        </a:spcBef>
                      </a:pPr>
                      <a:r>
                        <a:rPr sz="1400" b="0" spc="0" dirty="0">
                          <a:solidFill>
                            <a:schemeClr val="bg1">
                              <a:lumMod val="50000"/>
                            </a:schemeClr>
                          </a:solidFill>
                          <a:latin typeface="Tahoma"/>
                          <a:cs typeface="Tahoma"/>
                        </a:rPr>
                        <a:t>ABI/Sennebogen</a:t>
                      </a:r>
                    </a:p>
                  </a:txBody>
                  <a:tcPr marL="0" marR="0" marT="14604"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R="227329" algn="ctr">
                        <a:lnSpc>
                          <a:spcPts val="1455"/>
                        </a:lnSpc>
                      </a:pPr>
                      <a:r>
                        <a:rPr sz="1400" b="0" spc="-70" dirty="0">
                          <a:solidFill>
                            <a:schemeClr val="bg1">
                              <a:lumMod val="50000"/>
                            </a:schemeClr>
                          </a:solidFill>
                          <a:latin typeface="Tahoma"/>
                          <a:cs typeface="Tahoma"/>
                        </a:rPr>
                        <a:t>Germany</a:t>
                      </a:r>
                      <a:endParaRPr sz="1400" b="0" dirty="0">
                        <a:solidFill>
                          <a:schemeClr val="bg1">
                            <a:lumMod val="50000"/>
                          </a:schemeClr>
                        </a:solidFill>
                        <a:latin typeface="Tahoma"/>
                        <a:cs typeface="Tahoma"/>
                      </a:endParaRPr>
                    </a:p>
                  </a:txBody>
                  <a:tcPr marL="0" marR="0" marT="0" marB="0" anchor="ctr">
                    <a:lnL w="12700" cap="flat" cmpd="sng" algn="ctr">
                      <a:solidFill>
                        <a:srgbClr val="1C5B7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extLst>
                  <a:ext uri="{0D108BD9-81ED-4DB2-BD59-A6C34878D82A}">
                    <a16:rowId xmlns:a16="http://schemas.microsoft.com/office/drawing/2014/main" val="1441584644"/>
                  </a:ext>
                </a:extLst>
              </a:tr>
              <a:tr h="123190">
                <a:tc>
                  <a:txBody>
                    <a:bodyPr/>
                    <a:lstStyle/>
                    <a:p>
                      <a:r>
                        <a:rPr lang="en-US" sz="1400" dirty="0">
                          <a:solidFill>
                            <a:schemeClr val="bg1">
                              <a:lumMod val="50000"/>
                            </a:schemeClr>
                          </a:solidFill>
                        </a:rPr>
                        <a:t>19</a:t>
                      </a:r>
                    </a:p>
                  </a:txBody>
                  <a:tcPr anchor="ctr">
                    <a:lnL w="12700" cap="flat" cmpd="sng" algn="ctr">
                      <a:no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algn="ctr" fontAlgn="t"/>
                      <a:r>
                        <a:rPr lang="en-US" sz="1400" b="0" i="0" u="none" strike="noStrike" dirty="0">
                          <a:solidFill>
                            <a:schemeClr val="bg1">
                              <a:lumMod val="50000"/>
                            </a:schemeClr>
                          </a:solidFill>
                          <a:effectLst/>
                          <a:latin typeface="Tahoma" panose="020B0604030504040204" pitchFamily="34" charset="0"/>
                          <a:ea typeface="Tahoma" panose="020B0604030504040204" pitchFamily="34" charset="0"/>
                          <a:cs typeface="Tahoma" panose="020B0604030504040204" pitchFamily="34" charset="0"/>
                        </a:rPr>
                        <a:t>Board Pile BG22H</a:t>
                      </a:r>
                    </a:p>
                  </a:txBody>
                  <a:tcPr marL="3810" marR="3810" marT="3810" marB="0">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algn="ctr" fontAlgn="t"/>
                      <a:r>
                        <a:rPr lang="en-US" sz="1400" b="0" i="0" u="none" strike="noStrike" dirty="0">
                          <a:solidFill>
                            <a:schemeClr val="bg1">
                              <a:lumMod val="50000"/>
                            </a:schemeClr>
                          </a:solidFill>
                          <a:effectLst/>
                          <a:latin typeface="Tahoma" panose="020B0604030504040204" pitchFamily="34" charset="0"/>
                          <a:ea typeface="Tahoma" panose="020B0604030504040204" pitchFamily="34" charset="0"/>
                          <a:cs typeface="Tahoma" panose="020B0604030504040204" pitchFamily="34" charset="0"/>
                        </a:rPr>
                        <a:t>BAUER</a:t>
                      </a:r>
                    </a:p>
                  </a:txBody>
                  <a:tcPr marL="3810" marR="3810" marT="3810" marB="0">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L="0" marR="0" lvl="0" indent="0" algn="ctr" defTabSz="914400" eaLnBrk="1" fontAlgn="t" latinLnBrk="0" hangingPunct="1">
                        <a:lnSpc>
                          <a:spcPct val="100000"/>
                        </a:lnSpc>
                        <a:spcBef>
                          <a:spcPts val="0"/>
                        </a:spcBef>
                        <a:spcAft>
                          <a:spcPts val="0"/>
                        </a:spcAft>
                        <a:buClrTx/>
                        <a:buSzTx/>
                        <a:buFontTx/>
                        <a:buNone/>
                        <a:tabLst/>
                        <a:defRPr/>
                      </a:pPr>
                      <a:r>
                        <a:rPr lang="en-US" sz="1400" b="0" spc="-70" dirty="0">
                          <a:solidFill>
                            <a:schemeClr val="bg1">
                              <a:lumMod val="50000"/>
                            </a:schemeClr>
                          </a:solidFill>
                          <a:latin typeface="Tahoma"/>
                          <a:cs typeface="Tahoma"/>
                        </a:rPr>
                        <a:t>Germany</a:t>
                      </a:r>
                      <a:endParaRPr lang="en-US" sz="1400" b="0" dirty="0">
                        <a:solidFill>
                          <a:schemeClr val="bg1">
                            <a:lumMod val="50000"/>
                          </a:schemeClr>
                        </a:solidFill>
                        <a:latin typeface="Tahoma"/>
                        <a:cs typeface="Tahoma"/>
                      </a:endParaRPr>
                    </a:p>
                  </a:txBody>
                  <a:tcPr marL="3810" marR="3810" marT="3810" marB="0">
                    <a:lnL w="12700" cap="flat" cmpd="sng" algn="ctr">
                      <a:solidFill>
                        <a:srgbClr val="1C5B7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extLst>
                  <a:ext uri="{0D108BD9-81ED-4DB2-BD59-A6C34878D82A}">
                    <a16:rowId xmlns:a16="http://schemas.microsoft.com/office/drawing/2014/main" val="278865431"/>
                  </a:ext>
                </a:extLst>
              </a:tr>
              <a:tr h="172720">
                <a:tc>
                  <a:txBody>
                    <a:bodyPr/>
                    <a:lstStyle/>
                    <a:p>
                      <a:r>
                        <a:rPr lang="en-US" sz="1400" dirty="0">
                          <a:solidFill>
                            <a:schemeClr val="bg1">
                              <a:lumMod val="50000"/>
                            </a:schemeClr>
                          </a:solidFill>
                        </a:rPr>
                        <a:t>20</a:t>
                      </a:r>
                    </a:p>
                  </a:txBody>
                  <a:tcPr anchor="ctr">
                    <a:lnL w="12700" cap="flat" cmpd="sng" algn="ctr">
                      <a:no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L="90805" marR="0" lvl="0" indent="0" algn="ctr" defTabSz="914400" eaLnBrk="1" fontAlgn="auto" latinLnBrk="0" hangingPunct="1">
                        <a:lnSpc>
                          <a:spcPct val="100000"/>
                        </a:lnSpc>
                        <a:spcBef>
                          <a:spcPts val="114"/>
                        </a:spcBef>
                        <a:spcAft>
                          <a:spcPts val="0"/>
                        </a:spcAft>
                        <a:buClrTx/>
                        <a:buSzTx/>
                        <a:buFontTx/>
                        <a:buNone/>
                        <a:tabLst/>
                        <a:defRPr/>
                      </a:pPr>
                      <a:r>
                        <a:rPr lang="en-US" sz="1400" b="0" i="0" u="none" strike="noStrike" dirty="0">
                          <a:solidFill>
                            <a:schemeClr val="bg1">
                              <a:lumMod val="50000"/>
                            </a:schemeClr>
                          </a:solidFill>
                          <a:effectLst/>
                          <a:latin typeface="Tahoma" panose="020B0604030504040204" pitchFamily="34" charset="0"/>
                          <a:ea typeface="Tahoma" panose="020B0604030504040204" pitchFamily="34" charset="0"/>
                          <a:cs typeface="Tahoma" panose="020B0604030504040204" pitchFamily="34" charset="0"/>
                        </a:rPr>
                        <a:t>Board Pile C600</a:t>
                      </a:r>
                    </a:p>
                  </a:txBody>
                  <a:tcPr marL="0" marR="0" marT="14604"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L="0" marR="27940" lvl="0" indent="0" algn="ctr" defTabSz="914400" eaLnBrk="1" fontAlgn="auto" latinLnBrk="0" hangingPunct="1">
                        <a:lnSpc>
                          <a:spcPct val="100000"/>
                        </a:lnSpc>
                        <a:spcBef>
                          <a:spcPts val="114"/>
                        </a:spcBef>
                        <a:spcAft>
                          <a:spcPts val="0"/>
                        </a:spcAft>
                        <a:buClrTx/>
                        <a:buSzTx/>
                        <a:buFontTx/>
                        <a:buNone/>
                        <a:tabLst/>
                        <a:defRPr/>
                      </a:pPr>
                      <a:r>
                        <a:rPr lang="en-US" sz="1400" b="0" spc="0" dirty="0">
                          <a:solidFill>
                            <a:schemeClr val="bg1">
                              <a:lumMod val="50000"/>
                            </a:schemeClr>
                          </a:solidFill>
                          <a:latin typeface="Tahoma"/>
                          <a:cs typeface="Tahoma"/>
                        </a:rPr>
                        <a:t>Casagrande</a:t>
                      </a:r>
                    </a:p>
                  </a:txBody>
                  <a:tcPr marL="0" marR="0" marT="14604"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L="0" marR="227329" lvl="0" indent="0" algn="ctr" defTabSz="914400" eaLnBrk="1" fontAlgn="auto" latinLnBrk="0" hangingPunct="1">
                        <a:lnSpc>
                          <a:spcPts val="1455"/>
                        </a:lnSpc>
                        <a:spcBef>
                          <a:spcPts val="0"/>
                        </a:spcBef>
                        <a:spcAft>
                          <a:spcPts val="0"/>
                        </a:spcAft>
                        <a:buClrTx/>
                        <a:buSzTx/>
                        <a:buFontTx/>
                        <a:buNone/>
                        <a:tabLst/>
                        <a:defRPr/>
                      </a:pPr>
                      <a:r>
                        <a:rPr lang="en-US" sz="1400" b="0" spc="-80" dirty="0">
                          <a:solidFill>
                            <a:schemeClr val="bg1">
                              <a:lumMod val="50000"/>
                            </a:schemeClr>
                          </a:solidFill>
                          <a:latin typeface="Tahoma"/>
                          <a:cs typeface="Tahoma"/>
                        </a:rPr>
                        <a:t>Italy</a:t>
                      </a:r>
                      <a:endParaRPr lang="en-US" sz="1400" b="0" dirty="0">
                        <a:solidFill>
                          <a:schemeClr val="bg1">
                            <a:lumMod val="50000"/>
                          </a:schemeClr>
                        </a:solidFill>
                        <a:latin typeface="Tahoma"/>
                        <a:cs typeface="Tahoma"/>
                      </a:endParaRPr>
                    </a:p>
                  </a:txBody>
                  <a:tcPr marL="0" marR="0" marT="0" marB="0" anchor="ctr">
                    <a:lnL w="12700" cap="flat" cmpd="sng" algn="ctr">
                      <a:solidFill>
                        <a:srgbClr val="1C5B7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extLst>
                  <a:ext uri="{0D108BD9-81ED-4DB2-BD59-A6C34878D82A}">
                    <a16:rowId xmlns:a16="http://schemas.microsoft.com/office/drawing/2014/main" val="3488007352"/>
                  </a:ext>
                </a:extLst>
              </a:tr>
              <a:tr h="172720">
                <a:tc>
                  <a:txBody>
                    <a:bodyPr/>
                    <a:lstStyle/>
                    <a:p>
                      <a:r>
                        <a:rPr lang="en-US" sz="1400" dirty="0">
                          <a:solidFill>
                            <a:schemeClr val="bg1">
                              <a:lumMod val="50000"/>
                            </a:schemeClr>
                          </a:solidFill>
                        </a:rPr>
                        <a:t>21</a:t>
                      </a:r>
                    </a:p>
                  </a:txBody>
                  <a:tcPr anchor="ctr">
                    <a:lnL w="12700" cap="flat" cmpd="sng" algn="ctr">
                      <a:no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L="90805" algn="ctr">
                        <a:lnSpc>
                          <a:spcPct val="100000"/>
                        </a:lnSpc>
                        <a:spcBef>
                          <a:spcPts val="114"/>
                        </a:spcBef>
                      </a:pPr>
                      <a:r>
                        <a:rPr lang="en-US" sz="1400" b="0" spc="10" dirty="0">
                          <a:solidFill>
                            <a:schemeClr val="bg1">
                              <a:lumMod val="50000"/>
                            </a:schemeClr>
                          </a:solidFill>
                          <a:latin typeface="Tahoma"/>
                          <a:cs typeface="Tahoma"/>
                        </a:rPr>
                        <a:t>P</a:t>
                      </a:r>
                      <a:r>
                        <a:rPr lang="en-US" sz="1400" b="0" spc="25" dirty="0">
                          <a:solidFill>
                            <a:schemeClr val="bg1">
                              <a:lumMod val="50000"/>
                            </a:schemeClr>
                          </a:solidFill>
                          <a:latin typeface="Tahoma"/>
                          <a:cs typeface="Tahoma"/>
                        </a:rPr>
                        <a:t>ilin</a:t>
                      </a:r>
                      <a:r>
                        <a:rPr lang="en-US" sz="1400" b="0" dirty="0">
                          <a:solidFill>
                            <a:schemeClr val="bg1">
                              <a:lumMod val="50000"/>
                            </a:schemeClr>
                          </a:solidFill>
                          <a:latin typeface="Tahoma"/>
                          <a:cs typeface="Tahoma"/>
                        </a:rPr>
                        <a:t>g</a:t>
                      </a:r>
                      <a:r>
                        <a:rPr lang="en-US" sz="1400" b="0" spc="-70" dirty="0">
                          <a:solidFill>
                            <a:schemeClr val="bg1">
                              <a:lumMod val="50000"/>
                            </a:schemeClr>
                          </a:solidFill>
                          <a:latin typeface="Tahoma"/>
                          <a:cs typeface="Tahoma"/>
                        </a:rPr>
                        <a:t> </a:t>
                      </a:r>
                      <a:r>
                        <a:rPr lang="en-US" sz="1400" b="0" spc="35" dirty="0">
                          <a:solidFill>
                            <a:schemeClr val="bg1">
                              <a:lumMod val="50000"/>
                            </a:schemeClr>
                          </a:solidFill>
                          <a:latin typeface="Tahoma"/>
                          <a:cs typeface="Tahoma"/>
                        </a:rPr>
                        <a:t>R</a:t>
                      </a:r>
                      <a:r>
                        <a:rPr lang="en-US" sz="1400" b="0" spc="25" dirty="0">
                          <a:solidFill>
                            <a:schemeClr val="bg1">
                              <a:lumMod val="50000"/>
                            </a:schemeClr>
                          </a:solidFill>
                          <a:latin typeface="Tahoma"/>
                          <a:cs typeface="Tahoma"/>
                        </a:rPr>
                        <a:t>i</a:t>
                      </a:r>
                      <a:r>
                        <a:rPr lang="en-US" sz="1400" b="0" dirty="0">
                          <a:solidFill>
                            <a:schemeClr val="bg1">
                              <a:lumMod val="50000"/>
                            </a:schemeClr>
                          </a:solidFill>
                          <a:latin typeface="Tahoma"/>
                          <a:cs typeface="Tahoma"/>
                        </a:rPr>
                        <a:t>g 240 LS</a:t>
                      </a:r>
                      <a:endParaRPr sz="1400" b="0" dirty="0">
                        <a:solidFill>
                          <a:schemeClr val="bg1">
                            <a:lumMod val="50000"/>
                          </a:schemeClr>
                        </a:solidFill>
                        <a:latin typeface="Tahoma"/>
                        <a:cs typeface="Tahoma"/>
                      </a:endParaRPr>
                    </a:p>
                  </a:txBody>
                  <a:tcPr marL="0" marR="0" marT="14604"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R="27940" algn="ctr">
                        <a:lnSpc>
                          <a:spcPct val="100000"/>
                        </a:lnSpc>
                        <a:spcBef>
                          <a:spcPts val="114"/>
                        </a:spcBef>
                      </a:pPr>
                      <a:r>
                        <a:rPr lang="en-US" sz="1400" b="0" spc="0" dirty="0" err="1">
                          <a:solidFill>
                            <a:schemeClr val="bg1">
                              <a:lumMod val="50000"/>
                            </a:schemeClr>
                          </a:solidFill>
                          <a:latin typeface="Tahoma"/>
                          <a:cs typeface="Tahoma"/>
                        </a:rPr>
                        <a:t>Trevi</a:t>
                      </a:r>
                      <a:endParaRPr sz="1400" b="0" spc="0" dirty="0">
                        <a:solidFill>
                          <a:schemeClr val="bg1">
                            <a:lumMod val="50000"/>
                          </a:schemeClr>
                        </a:solidFill>
                        <a:latin typeface="Tahoma"/>
                        <a:cs typeface="Tahoma"/>
                      </a:endParaRPr>
                    </a:p>
                  </a:txBody>
                  <a:tcPr marL="0" marR="0" marT="14604"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L="0" marR="227329" lvl="0" indent="0" algn="ctr" defTabSz="914400" eaLnBrk="1" fontAlgn="auto" latinLnBrk="0" hangingPunct="1">
                        <a:lnSpc>
                          <a:spcPts val="1455"/>
                        </a:lnSpc>
                        <a:spcBef>
                          <a:spcPts val="0"/>
                        </a:spcBef>
                        <a:spcAft>
                          <a:spcPts val="0"/>
                        </a:spcAft>
                        <a:buClrTx/>
                        <a:buSzTx/>
                        <a:buFontTx/>
                        <a:buNone/>
                        <a:tabLst/>
                        <a:defRPr/>
                      </a:pPr>
                      <a:r>
                        <a:rPr lang="en-US" sz="1400" b="0" spc="-80" dirty="0">
                          <a:solidFill>
                            <a:schemeClr val="bg1">
                              <a:lumMod val="50000"/>
                            </a:schemeClr>
                          </a:solidFill>
                          <a:latin typeface="Tahoma"/>
                          <a:cs typeface="Tahoma"/>
                        </a:rPr>
                        <a:t>Italy</a:t>
                      </a:r>
                      <a:endParaRPr lang="en-US" sz="1400" b="0" dirty="0">
                        <a:solidFill>
                          <a:schemeClr val="bg1">
                            <a:lumMod val="50000"/>
                          </a:schemeClr>
                        </a:solidFill>
                        <a:latin typeface="Tahoma"/>
                        <a:cs typeface="Tahoma"/>
                      </a:endParaRPr>
                    </a:p>
                  </a:txBody>
                  <a:tcPr marL="0" marR="0" marT="0" marB="0" anchor="ctr">
                    <a:lnL w="12700" cap="flat" cmpd="sng" algn="ctr">
                      <a:solidFill>
                        <a:srgbClr val="1C5B7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extLst>
                  <a:ext uri="{0D108BD9-81ED-4DB2-BD59-A6C34878D82A}">
                    <a16:rowId xmlns:a16="http://schemas.microsoft.com/office/drawing/2014/main" val="2385579911"/>
                  </a:ext>
                </a:extLst>
              </a:tr>
              <a:tr h="172720">
                <a:tc>
                  <a:txBody>
                    <a:bodyPr/>
                    <a:lstStyle/>
                    <a:p>
                      <a:r>
                        <a:rPr lang="en-US" sz="1400" dirty="0">
                          <a:solidFill>
                            <a:schemeClr val="bg1">
                              <a:lumMod val="50000"/>
                            </a:schemeClr>
                          </a:solidFill>
                        </a:rPr>
                        <a:t>22</a:t>
                      </a:r>
                    </a:p>
                  </a:txBody>
                  <a:tcPr anchor="ctr">
                    <a:lnL w="12700" cap="flat" cmpd="sng" algn="ctr">
                      <a:no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L="90805" algn="ctr">
                        <a:lnSpc>
                          <a:spcPct val="100000"/>
                        </a:lnSpc>
                        <a:spcBef>
                          <a:spcPts val="114"/>
                        </a:spcBef>
                      </a:pPr>
                      <a:r>
                        <a:rPr lang="en-US" sz="1400" b="0" spc="25" dirty="0">
                          <a:solidFill>
                            <a:schemeClr val="bg1">
                              <a:lumMod val="50000"/>
                            </a:schemeClr>
                          </a:solidFill>
                          <a:latin typeface="Tahoma"/>
                          <a:cs typeface="Tahoma"/>
                        </a:rPr>
                        <a:t>AB</a:t>
                      </a:r>
                      <a:r>
                        <a:rPr lang="en-US" sz="1400" b="0" dirty="0">
                          <a:solidFill>
                            <a:schemeClr val="bg1">
                              <a:lumMod val="50000"/>
                            </a:schemeClr>
                          </a:solidFill>
                          <a:latin typeface="Tahoma"/>
                          <a:cs typeface="Tahoma"/>
                        </a:rPr>
                        <a:t>I</a:t>
                      </a:r>
                      <a:r>
                        <a:rPr lang="en-US" sz="1400" b="0" spc="-70" dirty="0">
                          <a:solidFill>
                            <a:schemeClr val="bg1">
                              <a:lumMod val="50000"/>
                            </a:schemeClr>
                          </a:solidFill>
                          <a:latin typeface="Tahoma"/>
                          <a:cs typeface="Tahoma"/>
                        </a:rPr>
                        <a:t> </a:t>
                      </a:r>
                      <a:r>
                        <a:rPr lang="en-US" sz="1400" b="0" spc="25" dirty="0">
                          <a:solidFill>
                            <a:schemeClr val="bg1">
                              <a:lumMod val="50000"/>
                            </a:schemeClr>
                          </a:solidFill>
                          <a:latin typeface="Tahoma"/>
                          <a:cs typeface="Tahoma"/>
                        </a:rPr>
                        <a:t>SHORIN</a:t>
                      </a:r>
                      <a:r>
                        <a:rPr lang="en-US" sz="1400" b="0" dirty="0">
                          <a:solidFill>
                            <a:schemeClr val="bg1">
                              <a:lumMod val="50000"/>
                            </a:schemeClr>
                          </a:solidFill>
                          <a:latin typeface="Tahoma"/>
                          <a:cs typeface="Tahoma"/>
                        </a:rPr>
                        <a:t>G</a:t>
                      </a:r>
                      <a:r>
                        <a:rPr lang="en-US" sz="1400" b="0" spc="-70" dirty="0">
                          <a:solidFill>
                            <a:schemeClr val="bg1">
                              <a:lumMod val="50000"/>
                            </a:schemeClr>
                          </a:solidFill>
                          <a:latin typeface="Tahoma"/>
                          <a:cs typeface="Tahoma"/>
                        </a:rPr>
                        <a:t> </a:t>
                      </a:r>
                      <a:r>
                        <a:rPr lang="en-US" sz="1400" b="0" spc="25" dirty="0">
                          <a:solidFill>
                            <a:schemeClr val="bg1">
                              <a:lumMod val="50000"/>
                            </a:schemeClr>
                          </a:solidFill>
                          <a:latin typeface="Tahoma"/>
                          <a:cs typeface="Tahoma"/>
                        </a:rPr>
                        <a:t>RI</a:t>
                      </a:r>
                      <a:r>
                        <a:rPr lang="en-US" sz="1400" b="0" dirty="0">
                          <a:solidFill>
                            <a:schemeClr val="bg1">
                              <a:lumMod val="50000"/>
                            </a:schemeClr>
                          </a:solidFill>
                          <a:latin typeface="Tahoma"/>
                          <a:cs typeface="Tahoma"/>
                        </a:rPr>
                        <a:t>G</a:t>
                      </a:r>
                      <a:r>
                        <a:rPr lang="en-US" sz="1400" b="0" spc="-70" dirty="0">
                          <a:solidFill>
                            <a:schemeClr val="bg1">
                              <a:lumMod val="50000"/>
                            </a:schemeClr>
                          </a:solidFill>
                          <a:latin typeface="Tahoma"/>
                          <a:cs typeface="Tahoma"/>
                        </a:rPr>
                        <a:t> </a:t>
                      </a:r>
                      <a:endParaRPr sz="1400" b="0" dirty="0">
                        <a:solidFill>
                          <a:schemeClr val="bg1">
                            <a:lumMod val="50000"/>
                          </a:schemeClr>
                        </a:solidFill>
                        <a:latin typeface="Tahoma"/>
                        <a:cs typeface="Tahoma"/>
                      </a:endParaRPr>
                    </a:p>
                  </a:txBody>
                  <a:tcPr marL="0" marR="0" marT="14604"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R="27940" algn="ctr">
                        <a:lnSpc>
                          <a:spcPct val="100000"/>
                        </a:lnSpc>
                        <a:spcBef>
                          <a:spcPts val="114"/>
                        </a:spcBef>
                      </a:pPr>
                      <a:r>
                        <a:rPr lang="en-US" sz="1400" b="0" spc="0" dirty="0" err="1">
                          <a:solidFill>
                            <a:schemeClr val="bg1">
                              <a:lumMod val="50000"/>
                            </a:schemeClr>
                          </a:solidFill>
                          <a:latin typeface="Tahoma"/>
                          <a:cs typeface="Tahoma"/>
                        </a:rPr>
                        <a:t>Zeplin</a:t>
                      </a:r>
                      <a:endParaRPr sz="1400" b="0" spc="0" dirty="0">
                        <a:solidFill>
                          <a:schemeClr val="bg1">
                            <a:lumMod val="50000"/>
                          </a:schemeClr>
                        </a:solidFill>
                        <a:latin typeface="Tahoma"/>
                        <a:cs typeface="Tahoma"/>
                      </a:endParaRPr>
                    </a:p>
                  </a:txBody>
                  <a:tcPr marL="0" marR="0" marT="14604"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R="227329" algn="ctr">
                        <a:lnSpc>
                          <a:spcPts val="1455"/>
                        </a:lnSpc>
                      </a:pPr>
                      <a:r>
                        <a:rPr lang="en-US" sz="1400" b="0" dirty="0">
                          <a:solidFill>
                            <a:schemeClr val="bg1">
                              <a:lumMod val="50000"/>
                            </a:schemeClr>
                          </a:solidFill>
                          <a:latin typeface="Tahoma"/>
                          <a:cs typeface="Tahoma"/>
                        </a:rPr>
                        <a:t>Belgium</a:t>
                      </a:r>
                      <a:endParaRPr sz="1400" b="0" dirty="0">
                        <a:solidFill>
                          <a:schemeClr val="bg1">
                            <a:lumMod val="50000"/>
                          </a:schemeClr>
                        </a:solidFill>
                        <a:latin typeface="Tahoma"/>
                        <a:cs typeface="Tahoma"/>
                      </a:endParaRPr>
                    </a:p>
                  </a:txBody>
                  <a:tcPr marL="0" marR="0" marT="0" marB="0" anchor="ctr">
                    <a:lnL w="12700" cap="flat" cmpd="sng" algn="ctr">
                      <a:solidFill>
                        <a:srgbClr val="1C5B7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extLst>
                  <a:ext uri="{0D108BD9-81ED-4DB2-BD59-A6C34878D82A}">
                    <a16:rowId xmlns:a16="http://schemas.microsoft.com/office/drawing/2014/main" val="1929222086"/>
                  </a:ext>
                </a:extLst>
              </a:tr>
              <a:tr h="172720">
                <a:tc>
                  <a:txBody>
                    <a:bodyPr/>
                    <a:lstStyle/>
                    <a:p>
                      <a:r>
                        <a:rPr lang="en-US" sz="1400" dirty="0">
                          <a:solidFill>
                            <a:schemeClr val="bg1">
                              <a:lumMod val="50000"/>
                            </a:schemeClr>
                          </a:solidFill>
                        </a:rPr>
                        <a:t>23</a:t>
                      </a:r>
                    </a:p>
                  </a:txBody>
                  <a:tcPr anchor="ctr">
                    <a:lnL w="12700" cap="flat" cmpd="sng" algn="ctr">
                      <a:no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L="90805" marR="0" lvl="0" indent="0" algn="ctr" defTabSz="914400" eaLnBrk="1" fontAlgn="auto" latinLnBrk="0" hangingPunct="1">
                        <a:lnSpc>
                          <a:spcPct val="100000"/>
                        </a:lnSpc>
                        <a:spcBef>
                          <a:spcPts val="114"/>
                        </a:spcBef>
                        <a:spcAft>
                          <a:spcPts val="0"/>
                        </a:spcAft>
                        <a:buClrTx/>
                        <a:buSzTx/>
                        <a:buFontTx/>
                        <a:buNone/>
                        <a:tabLst/>
                        <a:defRPr/>
                      </a:pPr>
                      <a:r>
                        <a:rPr lang="en-US" sz="1400" b="0" spc="25" dirty="0">
                          <a:solidFill>
                            <a:schemeClr val="bg1">
                              <a:lumMod val="50000"/>
                            </a:schemeClr>
                          </a:solidFill>
                          <a:latin typeface="Tahoma"/>
                          <a:cs typeface="Tahoma"/>
                        </a:rPr>
                        <a:t>AB</a:t>
                      </a:r>
                      <a:r>
                        <a:rPr lang="en-US" sz="1400" b="0" dirty="0">
                          <a:solidFill>
                            <a:schemeClr val="bg1">
                              <a:lumMod val="50000"/>
                            </a:schemeClr>
                          </a:solidFill>
                          <a:latin typeface="Tahoma"/>
                          <a:cs typeface="Tahoma"/>
                        </a:rPr>
                        <a:t>I</a:t>
                      </a:r>
                      <a:r>
                        <a:rPr lang="en-US" sz="1400" b="0" spc="-70" dirty="0">
                          <a:solidFill>
                            <a:schemeClr val="bg1">
                              <a:lumMod val="50000"/>
                            </a:schemeClr>
                          </a:solidFill>
                          <a:latin typeface="Tahoma"/>
                          <a:cs typeface="Tahoma"/>
                        </a:rPr>
                        <a:t> </a:t>
                      </a:r>
                      <a:r>
                        <a:rPr lang="en-US" sz="1400" b="0" spc="25" dirty="0">
                          <a:solidFill>
                            <a:schemeClr val="bg1">
                              <a:lumMod val="50000"/>
                            </a:schemeClr>
                          </a:solidFill>
                          <a:latin typeface="Tahoma"/>
                          <a:cs typeface="Tahoma"/>
                        </a:rPr>
                        <a:t>SHORIN</a:t>
                      </a:r>
                      <a:r>
                        <a:rPr lang="en-US" sz="1400" b="0" dirty="0">
                          <a:solidFill>
                            <a:schemeClr val="bg1">
                              <a:lumMod val="50000"/>
                            </a:schemeClr>
                          </a:solidFill>
                          <a:latin typeface="Tahoma"/>
                          <a:cs typeface="Tahoma"/>
                        </a:rPr>
                        <a:t>G</a:t>
                      </a:r>
                      <a:r>
                        <a:rPr lang="en-US" sz="1400" b="0" spc="-70" dirty="0">
                          <a:solidFill>
                            <a:schemeClr val="bg1">
                              <a:lumMod val="50000"/>
                            </a:schemeClr>
                          </a:solidFill>
                          <a:latin typeface="Tahoma"/>
                          <a:cs typeface="Tahoma"/>
                        </a:rPr>
                        <a:t> </a:t>
                      </a:r>
                      <a:r>
                        <a:rPr lang="en-US" sz="1400" b="0" spc="25" dirty="0">
                          <a:solidFill>
                            <a:schemeClr val="bg1">
                              <a:lumMod val="50000"/>
                            </a:schemeClr>
                          </a:solidFill>
                          <a:latin typeface="Tahoma"/>
                          <a:cs typeface="Tahoma"/>
                        </a:rPr>
                        <a:t>RI</a:t>
                      </a:r>
                      <a:r>
                        <a:rPr lang="en-US" sz="1400" b="0" dirty="0">
                          <a:solidFill>
                            <a:schemeClr val="bg1">
                              <a:lumMod val="50000"/>
                            </a:schemeClr>
                          </a:solidFill>
                          <a:latin typeface="Tahoma"/>
                          <a:cs typeface="Tahoma"/>
                        </a:rPr>
                        <a:t>G</a:t>
                      </a:r>
                      <a:r>
                        <a:rPr lang="en-US" sz="1400" b="0" spc="-70" dirty="0">
                          <a:solidFill>
                            <a:schemeClr val="bg1">
                              <a:lumMod val="50000"/>
                            </a:schemeClr>
                          </a:solidFill>
                          <a:latin typeface="Tahoma"/>
                          <a:cs typeface="Tahoma"/>
                        </a:rPr>
                        <a:t> 225DLC</a:t>
                      </a:r>
                      <a:endParaRPr lang="en-US" sz="1400" b="0" dirty="0">
                        <a:solidFill>
                          <a:schemeClr val="bg1">
                            <a:lumMod val="50000"/>
                          </a:schemeClr>
                        </a:solidFill>
                        <a:latin typeface="Tahoma"/>
                        <a:cs typeface="Tahoma"/>
                      </a:endParaRPr>
                    </a:p>
                  </a:txBody>
                  <a:tcPr marL="0" marR="0" marT="14604"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R="27940" algn="ctr">
                        <a:lnSpc>
                          <a:spcPct val="100000"/>
                        </a:lnSpc>
                        <a:spcBef>
                          <a:spcPts val="114"/>
                        </a:spcBef>
                      </a:pPr>
                      <a:r>
                        <a:rPr lang="en-US" sz="1400" b="0" spc="0" dirty="0">
                          <a:solidFill>
                            <a:schemeClr val="bg1">
                              <a:lumMod val="50000"/>
                            </a:schemeClr>
                          </a:solidFill>
                          <a:latin typeface="Tahoma"/>
                          <a:cs typeface="Tahoma"/>
                        </a:rPr>
                        <a:t>Caterpillar</a:t>
                      </a:r>
                      <a:endParaRPr sz="1400" b="0" spc="0" dirty="0">
                        <a:solidFill>
                          <a:schemeClr val="bg1">
                            <a:lumMod val="50000"/>
                          </a:schemeClr>
                        </a:solidFill>
                        <a:latin typeface="Tahoma"/>
                        <a:cs typeface="Tahoma"/>
                      </a:endParaRPr>
                    </a:p>
                  </a:txBody>
                  <a:tcPr marL="0" marR="0" marT="14604" marB="0" anchor="ctr">
                    <a:lnL w="12700" cap="flat" cmpd="sng" algn="ctr">
                      <a:solidFill>
                        <a:srgbClr val="1C5B77"/>
                      </a:solidFill>
                      <a:prstDash val="solid"/>
                      <a:round/>
                      <a:headEnd type="none" w="med" len="med"/>
                      <a:tailEnd type="none" w="med" len="med"/>
                    </a:lnL>
                    <a:lnR w="12700" cap="flat" cmpd="sng" algn="ctr">
                      <a:solidFill>
                        <a:srgbClr val="1C5B77"/>
                      </a:solid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tc>
                  <a:txBody>
                    <a:bodyPr/>
                    <a:lstStyle/>
                    <a:p>
                      <a:pPr marR="227329" algn="ctr">
                        <a:lnSpc>
                          <a:spcPts val="1455"/>
                        </a:lnSpc>
                      </a:pPr>
                      <a:r>
                        <a:rPr lang="en-US" sz="1400" b="0" dirty="0">
                          <a:solidFill>
                            <a:schemeClr val="bg1">
                              <a:lumMod val="50000"/>
                            </a:schemeClr>
                          </a:solidFill>
                          <a:latin typeface="Tahoma"/>
                          <a:cs typeface="Tahoma"/>
                        </a:rPr>
                        <a:t>Belgium</a:t>
                      </a:r>
                      <a:endParaRPr sz="1400" b="0" dirty="0">
                        <a:solidFill>
                          <a:schemeClr val="bg1">
                            <a:lumMod val="50000"/>
                          </a:schemeClr>
                        </a:solidFill>
                        <a:latin typeface="Tahoma"/>
                        <a:cs typeface="Tahoma"/>
                      </a:endParaRPr>
                    </a:p>
                  </a:txBody>
                  <a:tcPr marL="0" marR="0" marT="0" marB="0" anchor="ctr">
                    <a:lnL w="12700" cap="flat" cmpd="sng" algn="ctr">
                      <a:solidFill>
                        <a:srgbClr val="1C5B7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C5B77"/>
                      </a:solidFill>
                      <a:prstDash val="solid"/>
                      <a:round/>
                      <a:headEnd type="none" w="med" len="med"/>
                      <a:tailEnd type="none" w="med" len="med"/>
                    </a:lnT>
                    <a:lnB w="12700" cap="flat" cmpd="sng" algn="ctr">
                      <a:solidFill>
                        <a:srgbClr val="1C5B77"/>
                      </a:solidFill>
                      <a:prstDash val="solid"/>
                      <a:round/>
                      <a:headEnd type="none" w="med" len="med"/>
                      <a:tailEnd type="none" w="med" len="med"/>
                    </a:lnB>
                  </a:tcPr>
                </a:tc>
                <a:extLst>
                  <a:ext uri="{0D108BD9-81ED-4DB2-BD59-A6C34878D82A}">
                    <a16:rowId xmlns:a16="http://schemas.microsoft.com/office/drawing/2014/main" val="2656654834"/>
                  </a:ext>
                </a:extLst>
              </a:tr>
            </a:tbl>
          </a:graphicData>
        </a:graphic>
      </p:graphicFrame>
      <p:pic>
        <p:nvPicPr>
          <p:cNvPr id="4" name="Picture 3">
            <a:extLst>
              <a:ext uri="{FF2B5EF4-FFF2-40B4-BE49-F238E27FC236}">
                <a16:creationId xmlns:a16="http://schemas.microsoft.com/office/drawing/2014/main" id="{80088C61-562D-4DFF-B3B8-F3E9B2576AB7}"/>
              </a:ext>
            </a:extLst>
          </p:cNvPr>
          <p:cNvPicPr>
            <a:picLocks noChangeAspect="1"/>
          </p:cNvPicPr>
          <p:nvPr/>
        </p:nvPicPr>
        <p:blipFill>
          <a:blip r:embed="rId2">
            <a:clrChange>
              <a:clrFrom>
                <a:srgbClr val="FEFEFE"/>
              </a:clrFrom>
              <a:clrTo>
                <a:srgbClr val="FEFEFE">
                  <a:alpha val="0"/>
                </a:srgbClr>
              </a:clrTo>
            </a:clrChange>
          </a:blip>
          <a:stretch>
            <a:fillRect/>
          </a:stretch>
        </p:blipFill>
        <p:spPr>
          <a:xfrm>
            <a:off x="3991473" y="5262134"/>
            <a:ext cx="3105612" cy="4267200"/>
          </a:xfrm>
          <a:prstGeom prst="rect">
            <a:avLst/>
          </a:prstGeom>
        </p:spPr>
      </p:pic>
      <p:pic>
        <p:nvPicPr>
          <p:cNvPr id="5" name="Picture 4" descr="Picture ABI / Zeppelin RE 12/14300 on ZR 28 T">
            <a:extLst>
              <a:ext uri="{FF2B5EF4-FFF2-40B4-BE49-F238E27FC236}">
                <a16:creationId xmlns:a16="http://schemas.microsoft.com/office/drawing/2014/main" id="{0840F8CE-2627-45E9-8E2B-E6FE4527FB5F}"/>
              </a:ext>
            </a:extLst>
          </p:cNvPr>
          <p:cNvPicPr>
            <a:picLocks noChangeAspect="1" noChangeArrowheads="1"/>
          </p:cNvPicPr>
          <p:nvPr/>
        </p:nvPicPr>
        <p:blipFill>
          <a:blip r:embed="rId3">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315285" y="5490734"/>
            <a:ext cx="3362961"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98591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37481</TotalTime>
  <Words>9771</Words>
  <Application>Microsoft Office PowerPoint</Application>
  <PresentationFormat>Custom</PresentationFormat>
  <Paragraphs>2066</Paragraphs>
  <Slides>109</Slides>
  <Notes>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109</vt:i4>
      </vt:variant>
    </vt:vector>
  </HeadingPairs>
  <TitlesOfParts>
    <vt:vector size="122" baseType="lpstr">
      <vt:lpstr>Arial</vt:lpstr>
      <vt:lpstr>Calibri</vt:lpstr>
      <vt:lpstr>Fira Sans Extra Condensed Medium</vt:lpstr>
      <vt:lpstr>Londrina Solid</vt:lpstr>
      <vt:lpstr>Microsoft Sans Serif</vt:lpstr>
      <vt:lpstr>Oracle Sans Tab Light</vt:lpstr>
      <vt:lpstr>Raleway</vt:lpstr>
      <vt:lpstr>Roboto</vt:lpstr>
      <vt:lpstr>Tahoma</vt:lpstr>
      <vt:lpstr>Times New Roman</vt:lpstr>
      <vt:lpstr>Trebuchet MS</vt:lpstr>
      <vt:lpstr>Wingdings</vt:lpstr>
      <vt:lpstr>Office Theme</vt:lpstr>
      <vt:lpstr>PowerPoint Presentation</vt:lpstr>
      <vt:lpstr>TABLE OF CONTENT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2023 Projects</vt:lpstr>
      <vt:lpstr>2023 Projects</vt:lpstr>
      <vt:lpstr>2023 Projects</vt:lpstr>
      <vt:lpstr>2023 Projects</vt:lpstr>
      <vt:lpstr>2022 Projects</vt:lpstr>
      <vt:lpstr>2021 Projects</vt:lpstr>
      <vt:lpstr>2020 Projects</vt:lpstr>
      <vt:lpstr>2019 Projects</vt:lpstr>
      <vt:lpstr>2019 Projects</vt:lpstr>
      <vt:lpstr>2019 Projects</vt:lpstr>
      <vt:lpstr>2018 Projects</vt:lpstr>
      <vt:lpstr>2018 Projects</vt:lpstr>
      <vt:lpstr>2018 Projects</vt:lpstr>
      <vt:lpstr>2017 Projects</vt:lpstr>
      <vt:lpstr>2017 Projects</vt:lpstr>
      <vt:lpstr>2016/2015/2014 Projects</vt:lpstr>
      <vt:lpstr>2016/2015/2014 Projects</vt:lpstr>
      <vt:lpstr>FUJAIRAH  PORT</vt:lpstr>
      <vt:lpstr>BIN GHATI AVENUE</vt:lpstr>
      <vt:lpstr>BYOTAWIR 132/11 KVA SUBSTATION</vt:lpstr>
      <vt:lpstr>AL MALIKA  MALL</vt:lpstr>
      <vt:lpstr>Mixed Use Building G+4P+19TYP+R</vt:lpstr>
      <vt:lpstr>UGCHWP NETWORK AKOYA</vt:lpstr>
      <vt:lpstr>13 Nos Commercial Building</vt:lpstr>
      <vt:lpstr>4B+G+14+R Comm. &amp; Res. Building</vt:lpstr>
      <vt:lpstr>PRUDENTIAL TOWER</vt:lpstr>
      <vt:lpstr>UNION TOWER</vt:lpstr>
      <vt:lpstr>ALUMEX FACTORY</vt:lpstr>
      <vt:lpstr>HOTEL APPARTMENT</vt:lpstr>
      <vt:lpstr>STEEL FACTORY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2024 Projects</vt:lpstr>
      <vt:lpstr>2024 Projects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Megatech-Services-Company Profile-19-02-2015</dc:title>
  <dc:creator>MADARWIS</dc:creator>
  <cp:lastModifiedBy>10</cp:lastModifiedBy>
  <cp:revision>136</cp:revision>
  <dcterms:created xsi:type="dcterms:W3CDTF">2023-03-03T01:02:03Z</dcterms:created>
  <dcterms:modified xsi:type="dcterms:W3CDTF">2024-03-03T13:55:59Z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2015-02-19T00:00:00Z</vt:filetime>
  </property>
  <property fmtid="{D5CDD505-2E9C-101B-9397-08002B2CF9AE}" pid="3" name="Creator">
    <vt:lpwstr>Adobe Illustrator CS5</vt:lpwstr>
  </property>
  <property fmtid="{D5CDD505-2E9C-101B-9397-08002B2CF9AE}" pid="4" name="LastSaved">
    <vt:filetime>2023-03-03T00:00:00Z</vt:filetime>
  </property>
</Properties>
</file>